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0" r:id="rId1"/>
  </p:sldMasterIdLst>
  <p:notesMasterIdLst>
    <p:notesMasterId r:id="rId26"/>
  </p:notesMasterIdLst>
  <p:handoutMasterIdLst>
    <p:handoutMasterId r:id="rId27"/>
  </p:handoutMasterIdLst>
  <p:sldIdLst>
    <p:sldId id="258" r:id="rId2"/>
    <p:sldId id="339" r:id="rId3"/>
    <p:sldId id="324" r:id="rId4"/>
    <p:sldId id="260" r:id="rId5"/>
    <p:sldId id="261" r:id="rId6"/>
    <p:sldId id="313" r:id="rId7"/>
    <p:sldId id="314" r:id="rId8"/>
    <p:sldId id="322" r:id="rId9"/>
    <p:sldId id="321" r:id="rId10"/>
    <p:sldId id="335" r:id="rId11"/>
    <p:sldId id="348" r:id="rId12"/>
    <p:sldId id="350" r:id="rId13"/>
    <p:sldId id="351" r:id="rId14"/>
    <p:sldId id="269" r:id="rId15"/>
    <p:sldId id="331" r:id="rId16"/>
    <p:sldId id="332" r:id="rId17"/>
    <p:sldId id="333" r:id="rId18"/>
    <p:sldId id="346" r:id="rId19"/>
    <p:sldId id="347" r:id="rId20"/>
    <p:sldId id="353" r:id="rId21"/>
    <p:sldId id="354" r:id="rId22"/>
    <p:sldId id="355" r:id="rId23"/>
    <p:sldId id="334" r:id="rId24"/>
    <p:sldId id="323" r:id="rId25"/>
  </p:sldIdLst>
  <p:sldSz cx="9144000" cy="5143500" type="screen16x9"/>
  <p:notesSz cx="6858000" cy="9144000"/>
  <p:embeddedFontLst>
    <p:embeddedFont>
      <p:font typeface="Montserrat Black" panose="020B0604020202020204" charset="0"/>
      <p:bold r:id="rId28"/>
      <p:boldItalic r:id="rId29"/>
    </p:embeddedFont>
    <p:embeddedFont>
      <p:font typeface="Roboto" panose="020B0604020202020204" charset="0"/>
      <p:regular r:id="rId30"/>
      <p:bold r:id="rId31"/>
      <p:italic r:id="rId32"/>
      <p:boldItalic r:id="rId33"/>
    </p:embeddedFont>
    <p:embeddedFont>
      <p:font typeface="Montserrat" panose="020B0604020202020204" charset="0"/>
      <p:regular r:id="rId34"/>
      <p:bold r:id="rId35"/>
      <p:italic r:id="rId36"/>
      <p:boldItalic r:id="rId37"/>
    </p:embeddedFont>
    <p:embeddedFont>
      <p:font typeface="Quicksand"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CD0FD7-0350-40CF-8448-6131C5419186}">
  <a:tblStyle styleId="{A7CD0FD7-0350-40CF-8448-6131C54191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0" autoAdjust="0"/>
    <p:restoredTop sz="94660"/>
  </p:normalViewPr>
  <p:slideViewPr>
    <p:cSldViewPr snapToGrid="0">
      <p:cViewPr varScale="1">
        <p:scale>
          <a:sx n="92" d="100"/>
          <a:sy n="9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446F83-0939-4043-A7B0-6E77BAE25972}" type="datetimeFigureOut">
              <a:rPr lang="es-MX" smtClean="0"/>
              <a:t>20/07/2022</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B4AE2F-84DA-48ED-9669-C83D1F1D58E8}" type="slidenum">
              <a:rPr lang="es-MX" smtClean="0"/>
              <a:t>‹Nº›</a:t>
            </a:fld>
            <a:endParaRPr lang="es-MX"/>
          </a:p>
        </p:txBody>
      </p:sp>
    </p:spTree>
    <p:extLst>
      <p:ext uri="{BB962C8B-B14F-4D97-AF65-F5344CB8AC3E}">
        <p14:creationId xmlns:p14="http://schemas.microsoft.com/office/powerpoint/2010/main" val="19713132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267068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cd47b15857_0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cd47b15857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265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f097fbd9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f097fbd9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640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f097fbd9f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f097fbd9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098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f097fbd9f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f097fbd9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207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f097fbd9f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f097fbd9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4665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f097fbd9f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f097fbd9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907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f097fbd9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f097fbd9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390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051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973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59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79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8"/>
        <p:cNvGrpSpPr/>
        <p:nvPr/>
      </p:nvGrpSpPr>
      <p:grpSpPr>
        <a:xfrm>
          <a:off x="0" y="0"/>
          <a:ext cx="0" cy="0"/>
          <a:chOff x="0" y="0"/>
          <a:chExt cx="0" cy="0"/>
        </a:xfrm>
      </p:grpSpPr>
      <p:sp>
        <p:nvSpPr>
          <p:cNvPr id="1949" name="Google Shape;1949;gf097fbd9f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0" name="Google Shape;1950;gf097fbd9f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130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544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f097fbd9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f097fbd9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2828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f097fbd9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f097fbd9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116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f0a9b0f80f_1_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f0a9b0f80f_1_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218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f0a9b0f80f_1_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f0a9b0f80f_1_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300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0"/>
        <p:cNvGrpSpPr/>
        <p:nvPr/>
      </p:nvGrpSpPr>
      <p:grpSpPr>
        <a:xfrm>
          <a:off x="0" y="0"/>
          <a:ext cx="0" cy="0"/>
          <a:chOff x="0" y="0"/>
          <a:chExt cx="0" cy="0"/>
        </a:xfrm>
      </p:grpSpPr>
      <p:sp>
        <p:nvSpPr>
          <p:cNvPr id="1491" name="Google Shape;1491;gf097fbd9fd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2" name="Google Shape;1492;gf097fbd9f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830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0"/>
        <p:cNvGrpSpPr/>
        <p:nvPr/>
      </p:nvGrpSpPr>
      <p:grpSpPr>
        <a:xfrm>
          <a:off x="0" y="0"/>
          <a:ext cx="0" cy="0"/>
          <a:chOff x="0" y="0"/>
          <a:chExt cx="0" cy="0"/>
        </a:xfrm>
      </p:grpSpPr>
      <p:sp>
        <p:nvSpPr>
          <p:cNvPr id="2171" name="Google Shape;2171;gf0a9b0f80f_1_1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2" name="Google Shape;2172;gf0a9b0f80f_1_1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614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8"/>
        <p:cNvGrpSpPr/>
        <p:nvPr/>
      </p:nvGrpSpPr>
      <p:grpSpPr>
        <a:xfrm>
          <a:off x="0" y="0"/>
          <a:ext cx="0" cy="0"/>
          <a:chOff x="0" y="0"/>
          <a:chExt cx="0" cy="0"/>
        </a:xfrm>
      </p:grpSpPr>
      <p:sp>
        <p:nvSpPr>
          <p:cNvPr id="2479" name="Google Shape;2479;gf0a9b0f80f_1_1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0" name="Google Shape;2480;gf0a9b0f80f_1_1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03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854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d279b9a442_0_1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d279b9a442_0_1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097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306961" y="569001"/>
            <a:ext cx="7570971" cy="4973410"/>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subTitle" idx="1"/>
          </p:nvPr>
        </p:nvSpPr>
        <p:spPr>
          <a:xfrm>
            <a:off x="539500" y="1150475"/>
            <a:ext cx="8064900" cy="327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434343"/>
              </a:buClr>
              <a:buSzPts val="480"/>
              <a:buAutoNum type="arabicPeriod"/>
              <a:defRPr sz="1200"/>
            </a:lvl1pPr>
            <a:lvl2pPr lvl="1">
              <a:spcBef>
                <a:spcPts val="0"/>
              </a:spcBef>
              <a:spcAft>
                <a:spcPts val="0"/>
              </a:spcAft>
              <a:buClr>
                <a:srgbClr val="434343"/>
              </a:buClr>
              <a:buSzPts val="480"/>
              <a:buFont typeface="Roboto Condensed Light"/>
              <a:buAutoNum type="alphaLcPeriod"/>
              <a:defRPr/>
            </a:lvl2pPr>
            <a:lvl3pPr lvl="2">
              <a:spcBef>
                <a:spcPts val="0"/>
              </a:spcBef>
              <a:spcAft>
                <a:spcPts val="0"/>
              </a:spcAft>
              <a:buClr>
                <a:srgbClr val="434343"/>
              </a:buClr>
              <a:buSzPts val="480"/>
              <a:buFont typeface="Roboto Condensed Light"/>
              <a:buAutoNum type="romanLcPeriod"/>
              <a:defRPr/>
            </a:lvl3pPr>
            <a:lvl4pPr lvl="3">
              <a:spcBef>
                <a:spcPts val="0"/>
              </a:spcBef>
              <a:spcAft>
                <a:spcPts val="0"/>
              </a:spcAft>
              <a:buClr>
                <a:srgbClr val="434343"/>
              </a:buClr>
              <a:buSzPts val="480"/>
              <a:buFont typeface="Roboto Condensed Light"/>
              <a:buAutoNum type="arabicPeriod"/>
              <a:defRPr/>
            </a:lvl4pPr>
            <a:lvl5pPr lvl="4">
              <a:spcBef>
                <a:spcPts val="0"/>
              </a:spcBef>
              <a:spcAft>
                <a:spcPts val="0"/>
              </a:spcAft>
              <a:buClr>
                <a:srgbClr val="434343"/>
              </a:buClr>
              <a:buSzPts val="480"/>
              <a:buFont typeface="Roboto Condensed Light"/>
              <a:buAutoNum type="alphaLcPeriod"/>
              <a:defRPr/>
            </a:lvl5pPr>
            <a:lvl6pPr lvl="5">
              <a:spcBef>
                <a:spcPts val="0"/>
              </a:spcBef>
              <a:spcAft>
                <a:spcPts val="0"/>
              </a:spcAft>
              <a:buClr>
                <a:srgbClr val="434343"/>
              </a:buClr>
              <a:buSzPts val="480"/>
              <a:buFont typeface="Roboto Condensed Light"/>
              <a:buAutoNum type="romanLcPeriod"/>
              <a:defRPr/>
            </a:lvl6pPr>
            <a:lvl7pPr lvl="6">
              <a:spcBef>
                <a:spcPts val="0"/>
              </a:spcBef>
              <a:spcAft>
                <a:spcPts val="0"/>
              </a:spcAft>
              <a:buClr>
                <a:srgbClr val="434343"/>
              </a:buClr>
              <a:buSzPts val="480"/>
              <a:buFont typeface="Roboto Condensed Light"/>
              <a:buAutoNum type="arabicPeriod"/>
              <a:defRPr/>
            </a:lvl7pPr>
            <a:lvl8pPr lvl="7">
              <a:spcBef>
                <a:spcPts val="0"/>
              </a:spcBef>
              <a:spcAft>
                <a:spcPts val="0"/>
              </a:spcAft>
              <a:buClr>
                <a:srgbClr val="434343"/>
              </a:buClr>
              <a:buSzPts val="480"/>
              <a:buFont typeface="Roboto Condensed Light"/>
              <a:buAutoNum type="alphaLcPeriod"/>
              <a:defRPr/>
            </a:lvl8pPr>
            <a:lvl9pPr lvl="8">
              <a:spcBef>
                <a:spcPts val="0"/>
              </a:spcBef>
              <a:spcAft>
                <a:spcPts val="0"/>
              </a:spcAft>
              <a:buClr>
                <a:srgbClr val="434343"/>
              </a:buClr>
              <a:buSzPts val="480"/>
              <a:buFont typeface="Roboto Condensed Light"/>
              <a:buAutoNum type="romanLcPeriod"/>
              <a:defRPr/>
            </a:lvl9pPr>
          </a:lstStyle>
          <a:p>
            <a:endParaRPr/>
          </a:p>
        </p:txBody>
      </p:sp>
      <p:sp>
        <p:nvSpPr>
          <p:cNvPr id="42" name="Google Shape;42;p4"/>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3" name="Google Shape;43;p4"/>
          <p:cNvSpPr/>
          <p:nvPr/>
        </p:nvSpPr>
        <p:spPr>
          <a:xfrm flipH="1">
            <a:off x="-1039340" y="24347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8628904" y="249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flipH="1">
            <a:off x="8402854"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flipH="1">
            <a:off x="7428185" y="-1004829"/>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flipH="1">
            <a:off x="1222079" y="500909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96450" y="-125362"/>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4"/>
          <p:cNvGrpSpPr/>
          <p:nvPr/>
        </p:nvGrpSpPr>
        <p:grpSpPr>
          <a:xfrm>
            <a:off x="4288299" y="4703032"/>
            <a:ext cx="1265051" cy="1265051"/>
            <a:chOff x="3912750" y="637550"/>
            <a:chExt cx="947533" cy="947533"/>
          </a:xfrm>
        </p:grpSpPr>
        <p:sp>
          <p:nvSpPr>
            <p:cNvPr id="50" name="Google Shape;50;p4"/>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6">
  <p:cSld name="CUSTOM_28">
    <p:spTree>
      <p:nvGrpSpPr>
        <p:cNvPr id="1" name="Shape 513"/>
        <p:cNvGrpSpPr/>
        <p:nvPr/>
      </p:nvGrpSpPr>
      <p:grpSpPr>
        <a:xfrm>
          <a:off x="0" y="0"/>
          <a:ext cx="0" cy="0"/>
          <a:chOff x="0" y="0"/>
          <a:chExt cx="0" cy="0"/>
        </a:xfrm>
      </p:grpSpPr>
      <p:sp>
        <p:nvSpPr>
          <p:cNvPr id="514" name="Google Shape;514;p37"/>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rot="10800000" flipH="1">
            <a:off x="3483759" y="-462900"/>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rot="10800000" flipH="1">
            <a:off x="8567920" y="-285855"/>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rot="10800000" flipH="1">
            <a:off x="8961406" y="5043664"/>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rot="10800000" flipH="1">
            <a:off x="995244" y="37932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rot="10800000" flipH="1">
            <a:off x="-316855" y="4104757"/>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37"/>
          <p:cNvGrpSpPr/>
          <p:nvPr/>
        </p:nvGrpSpPr>
        <p:grpSpPr>
          <a:xfrm rot="10800000" flipH="1">
            <a:off x="2161184" y="5043652"/>
            <a:ext cx="947533" cy="947533"/>
            <a:chOff x="3912750" y="637550"/>
            <a:chExt cx="947533" cy="947533"/>
          </a:xfrm>
        </p:grpSpPr>
        <p:sp>
          <p:nvSpPr>
            <p:cNvPr id="521" name="Google Shape;521;p37"/>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 name="Google Shape;523;p37"/>
          <p:cNvSpPr/>
          <p:nvPr/>
        </p:nvSpPr>
        <p:spPr>
          <a:xfrm rot="10800000" flipH="1">
            <a:off x="5685434" y="78732"/>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5" name="Google Shape;525;p37"/>
          <p:cNvSpPr txBox="1">
            <a:spLocks noGrp="1"/>
          </p:cNvSpPr>
          <p:nvPr>
            <p:ph type="subTitle" idx="1"/>
          </p:nvPr>
        </p:nvSpPr>
        <p:spPr>
          <a:xfrm>
            <a:off x="713225" y="1952000"/>
            <a:ext cx="3756600" cy="2473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26" name="Google Shape;526;p37"/>
          <p:cNvSpPr txBox="1">
            <a:spLocks noGrp="1"/>
          </p:cNvSpPr>
          <p:nvPr>
            <p:ph type="subTitle" idx="2"/>
          </p:nvPr>
        </p:nvSpPr>
        <p:spPr>
          <a:xfrm>
            <a:off x="4674425" y="1952000"/>
            <a:ext cx="3678600" cy="2473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sz="1400" u="sng"/>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557"/>
        <p:cNvGrpSpPr/>
        <p:nvPr/>
      </p:nvGrpSpPr>
      <p:grpSpPr>
        <a:xfrm>
          <a:off x="0" y="0"/>
          <a:ext cx="0" cy="0"/>
          <a:chOff x="0" y="0"/>
          <a:chExt cx="0" cy="0"/>
        </a:xfrm>
      </p:grpSpPr>
      <p:sp>
        <p:nvSpPr>
          <p:cNvPr id="558" name="Google Shape;558;p40"/>
          <p:cNvSpPr/>
          <p:nvPr/>
        </p:nvSpPr>
        <p:spPr>
          <a:xfrm flipH="1">
            <a:off x="-184147"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rot="-7575992">
            <a:off x="3311472" y="-1827843"/>
            <a:ext cx="9206100" cy="629965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flipH="1">
            <a:off x="-2061964" y="1029175"/>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flipH="1">
            <a:off x="-5" y="17196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flipH="1">
            <a:off x="614252" y="-6599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flipH="1">
            <a:off x="7051289" y="490549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flipH="1">
            <a:off x="7973495" y="-6600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flipH="1">
            <a:off x="370614" y="447716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40"/>
          <p:cNvGrpSpPr/>
          <p:nvPr/>
        </p:nvGrpSpPr>
        <p:grpSpPr>
          <a:xfrm flipH="1">
            <a:off x="5585945" y="-561800"/>
            <a:ext cx="947533" cy="947533"/>
            <a:chOff x="3912750" y="637550"/>
            <a:chExt cx="947533" cy="947533"/>
          </a:xfrm>
        </p:grpSpPr>
        <p:sp>
          <p:nvSpPr>
            <p:cNvPr id="567" name="Google Shape;567;p40"/>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40"/>
          <p:cNvSpPr/>
          <p:nvPr/>
        </p:nvSpPr>
        <p:spPr>
          <a:xfrm flipH="1">
            <a:off x="3348871" y="47552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570"/>
        <p:cNvGrpSpPr/>
        <p:nvPr/>
      </p:nvGrpSpPr>
      <p:grpSpPr>
        <a:xfrm>
          <a:off x="0" y="0"/>
          <a:ext cx="0" cy="0"/>
          <a:chOff x="0" y="0"/>
          <a:chExt cx="0" cy="0"/>
        </a:xfrm>
      </p:grpSpPr>
      <p:sp>
        <p:nvSpPr>
          <p:cNvPr id="571" name="Google Shape;571;p4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rot="-3075939">
            <a:off x="4301454" y="1956101"/>
            <a:ext cx="7570775" cy="4973281"/>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rot="9103592" flipH="1">
            <a:off x="-736449" y="-1679977"/>
            <a:ext cx="7437770" cy="5089555"/>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p:nvPr/>
        </p:nvSpPr>
        <p:spPr>
          <a:xfrm rot="10800000">
            <a:off x="2140773" y="4666738"/>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rot="-7572997">
            <a:off x="9225983" y="37082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rot="10800000" flipH="1">
            <a:off x="7463000" y="-417497"/>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41"/>
          <p:cNvGrpSpPr/>
          <p:nvPr/>
        </p:nvGrpSpPr>
        <p:grpSpPr>
          <a:xfrm rot="10800000" flipH="1">
            <a:off x="324724" y="-271330"/>
            <a:ext cx="1265051" cy="1265051"/>
            <a:chOff x="3912750" y="637550"/>
            <a:chExt cx="947533" cy="947533"/>
          </a:xfrm>
        </p:grpSpPr>
        <p:sp>
          <p:nvSpPr>
            <p:cNvPr id="578" name="Google Shape;578;p41"/>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41"/>
          <p:cNvSpPr/>
          <p:nvPr/>
        </p:nvSpPr>
        <p:spPr>
          <a:xfrm rot="1205794">
            <a:off x="7274479" y="3684239"/>
            <a:ext cx="1255248" cy="1255213"/>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rot="4432563">
            <a:off x="8298731" y="3767846"/>
            <a:ext cx="451679" cy="451718"/>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rot="10800000" flipH="1">
            <a:off x="-344463" y="4461962"/>
            <a:ext cx="1125652" cy="1127635"/>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sp>
        <p:nvSpPr>
          <p:cNvPr id="53" name="Google Shape;53;p5"/>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rot="10800000">
            <a:off x="1812164" y="-192224"/>
            <a:ext cx="7570971" cy="4973410"/>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txBox="1">
            <a:spLocks noGrp="1"/>
          </p:cNvSpPr>
          <p:nvPr>
            <p:ph type="subTitle" idx="1"/>
          </p:nvPr>
        </p:nvSpPr>
        <p:spPr>
          <a:xfrm>
            <a:off x="1023850" y="2849850"/>
            <a:ext cx="1757700" cy="27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ontserrat Black"/>
              <a:buNone/>
              <a:defRPr sz="2200" b="1">
                <a:latin typeface="Montserrat"/>
                <a:ea typeface="Montserrat"/>
                <a:cs typeface="Montserrat"/>
                <a:sym typeface="Montserrat"/>
              </a:defRPr>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56" name="Google Shape;56;p5"/>
          <p:cNvSpPr txBox="1">
            <a:spLocks noGrp="1"/>
          </p:cNvSpPr>
          <p:nvPr>
            <p:ph type="subTitle" idx="2"/>
          </p:nvPr>
        </p:nvSpPr>
        <p:spPr>
          <a:xfrm>
            <a:off x="3441375" y="2849850"/>
            <a:ext cx="1757700" cy="27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ontserrat Black"/>
              <a:buNone/>
              <a:defRPr sz="2200" b="1">
                <a:latin typeface="Montserrat"/>
                <a:ea typeface="Montserrat"/>
                <a:cs typeface="Montserrat"/>
                <a:sym typeface="Montserrat"/>
              </a:defRPr>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57" name="Google Shape;57;p5"/>
          <p:cNvSpPr txBox="1">
            <a:spLocks noGrp="1"/>
          </p:cNvSpPr>
          <p:nvPr>
            <p:ph type="subTitle" idx="3"/>
          </p:nvPr>
        </p:nvSpPr>
        <p:spPr>
          <a:xfrm>
            <a:off x="1023850" y="3201100"/>
            <a:ext cx="1757700" cy="9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 name="Google Shape;58;p5"/>
          <p:cNvSpPr txBox="1">
            <a:spLocks noGrp="1"/>
          </p:cNvSpPr>
          <p:nvPr>
            <p:ph type="subTitle" idx="4"/>
          </p:nvPr>
        </p:nvSpPr>
        <p:spPr>
          <a:xfrm>
            <a:off x="3441375" y="3201100"/>
            <a:ext cx="1757700" cy="9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9" name="Google Shape;59;p5"/>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5"/>
          <p:cNvSpPr/>
          <p:nvPr/>
        </p:nvSpPr>
        <p:spPr>
          <a:xfrm>
            <a:off x="8148720" y="4532904"/>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1023860" y="-29594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8495148" y="2062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813290"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694314" y="404979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329100" y="10210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a:off x="4561024" y="4749732"/>
            <a:ext cx="1265051" cy="1265051"/>
            <a:chOff x="3912750" y="637550"/>
            <a:chExt cx="947533" cy="947533"/>
          </a:xfrm>
        </p:grpSpPr>
        <p:sp>
          <p:nvSpPr>
            <p:cNvPr id="67" name="Google Shape;67;p5"/>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5">
    <p:spTree>
      <p:nvGrpSpPr>
        <p:cNvPr id="1" name="Shape 144"/>
        <p:cNvGrpSpPr/>
        <p:nvPr/>
      </p:nvGrpSpPr>
      <p:grpSpPr>
        <a:xfrm>
          <a:off x="0" y="0"/>
          <a:ext cx="0" cy="0"/>
          <a:chOff x="0" y="0"/>
          <a:chExt cx="0" cy="0"/>
        </a:xfrm>
      </p:grpSpPr>
      <p:sp>
        <p:nvSpPr>
          <p:cNvPr id="145" name="Google Shape;145;p13"/>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flipH="1">
            <a:off x="975451" y="-231496"/>
            <a:ext cx="8428467" cy="5606479"/>
          </a:xfrm>
          <a:custGeom>
            <a:avLst/>
            <a:gdLst/>
            <a:ahLst/>
            <a:cxnLst/>
            <a:rect l="l" t="t" r="r" b="b"/>
            <a:pathLst>
              <a:path w="104747" h="69676" extrusionOk="0">
                <a:moveTo>
                  <a:pt x="0" y="1"/>
                </a:moveTo>
                <a:lnTo>
                  <a:pt x="0" y="69676"/>
                </a:lnTo>
                <a:lnTo>
                  <a:pt x="1799" y="69676"/>
                </a:lnTo>
                <a:cubicBezTo>
                  <a:pt x="5385" y="68581"/>
                  <a:pt x="10134" y="66536"/>
                  <a:pt x="15229" y="62693"/>
                </a:cubicBezTo>
                <a:cubicBezTo>
                  <a:pt x="25977" y="54592"/>
                  <a:pt x="20111" y="44816"/>
                  <a:pt x="30871" y="30850"/>
                </a:cubicBezTo>
                <a:cubicBezTo>
                  <a:pt x="41619" y="16883"/>
                  <a:pt x="59776" y="24984"/>
                  <a:pt x="85194" y="12973"/>
                </a:cubicBezTo>
                <a:cubicBezTo>
                  <a:pt x="96859" y="7464"/>
                  <a:pt x="102289" y="3978"/>
                  <a:pt x="104747" y="1822"/>
                </a:cubicBezTo>
                <a:lnTo>
                  <a:pt x="104747" y="1"/>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txBox="1">
            <a:spLocks noGrp="1"/>
          </p:cNvSpPr>
          <p:nvPr>
            <p:ph type="title"/>
          </p:nvPr>
        </p:nvSpPr>
        <p:spPr>
          <a:xfrm>
            <a:off x="1991575" y="175410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48" name="Google Shape;148;p13"/>
          <p:cNvSpPr txBox="1">
            <a:spLocks noGrp="1"/>
          </p:cNvSpPr>
          <p:nvPr>
            <p:ph type="subTitle" idx="1"/>
          </p:nvPr>
        </p:nvSpPr>
        <p:spPr>
          <a:xfrm>
            <a:off x="1991575" y="2116975"/>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13"/>
          <p:cNvSpPr txBox="1">
            <a:spLocks noGrp="1"/>
          </p:cNvSpPr>
          <p:nvPr>
            <p:ph type="title" idx="2"/>
          </p:nvPr>
        </p:nvSpPr>
        <p:spPr>
          <a:xfrm>
            <a:off x="5786525" y="175410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50" name="Google Shape;150;p13"/>
          <p:cNvSpPr txBox="1">
            <a:spLocks noGrp="1"/>
          </p:cNvSpPr>
          <p:nvPr>
            <p:ph type="subTitle" idx="3"/>
          </p:nvPr>
        </p:nvSpPr>
        <p:spPr>
          <a:xfrm>
            <a:off x="5786525" y="2116975"/>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13"/>
          <p:cNvSpPr txBox="1">
            <a:spLocks noGrp="1"/>
          </p:cNvSpPr>
          <p:nvPr>
            <p:ph type="title" idx="4"/>
          </p:nvPr>
        </p:nvSpPr>
        <p:spPr>
          <a:xfrm>
            <a:off x="1991575" y="309405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52" name="Google Shape;152;p13"/>
          <p:cNvSpPr txBox="1">
            <a:spLocks noGrp="1"/>
          </p:cNvSpPr>
          <p:nvPr>
            <p:ph type="title" idx="5"/>
          </p:nvPr>
        </p:nvSpPr>
        <p:spPr>
          <a:xfrm>
            <a:off x="5786525" y="309405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53" name="Google Shape;153;p13"/>
          <p:cNvSpPr txBox="1">
            <a:spLocks noGrp="1"/>
          </p:cNvSpPr>
          <p:nvPr>
            <p:ph type="subTitle" idx="6"/>
          </p:nvPr>
        </p:nvSpPr>
        <p:spPr>
          <a:xfrm>
            <a:off x="5786525" y="3455900"/>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13"/>
          <p:cNvSpPr txBox="1">
            <a:spLocks noGrp="1"/>
          </p:cNvSpPr>
          <p:nvPr>
            <p:ph type="title" idx="7" hasCustomPrompt="1"/>
          </p:nvPr>
        </p:nvSpPr>
        <p:spPr>
          <a:xfrm>
            <a:off x="1068700" y="1852888"/>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5" name="Google Shape;155;p13"/>
          <p:cNvSpPr txBox="1">
            <a:spLocks noGrp="1"/>
          </p:cNvSpPr>
          <p:nvPr>
            <p:ph type="title" idx="8" hasCustomPrompt="1"/>
          </p:nvPr>
        </p:nvSpPr>
        <p:spPr>
          <a:xfrm>
            <a:off x="4868250" y="1858800"/>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6" name="Google Shape;156;p13"/>
          <p:cNvSpPr txBox="1">
            <a:spLocks noGrp="1"/>
          </p:cNvSpPr>
          <p:nvPr>
            <p:ph type="title" idx="9" hasCustomPrompt="1"/>
          </p:nvPr>
        </p:nvSpPr>
        <p:spPr>
          <a:xfrm>
            <a:off x="1068700" y="3193550"/>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7" name="Google Shape;157;p13"/>
          <p:cNvSpPr txBox="1">
            <a:spLocks noGrp="1"/>
          </p:cNvSpPr>
          <p:nvPr>
            <p:ph type="title" idx="13" hasCustomPrompt="1"/>
          </p:nvPr>
        </p:nvSpPr>
        <p:spPr>
          <a:xfrm>
            <a:off x="4868250" y="3198175"/>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8" name="Google Shape;158;p13"/>
          <p:cNvSpPr txBox="1">
            <a:spLocks noGrp="1"/>
          </p:cNvSpPr>
          <p:nvPr>
            <p:ph type="subTitle" idx="14"/>
          </p:nvPr>
        </p:nvSpPr>
        <p:spPr>
          <a:xfrm>
            <a:off x="1991575" y="3455900"/>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13"/>
          <p:cNvSpPr txBox="1">
            <a:spLocks noGrp="1"/>
          </p:cNvSpPr>
          <p:nvPr>
            <p:ph type="title" idx="15"/>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0" name="Google Shape;160;p13"/>
          <p:cNvSpPr/>
          <p:nvPr/>
        </p:nvSpPr>
        <p:spPr>
          <a:xfrm flipH="1">
            <a:off x="-354865" y="376893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flipH="1">
            <a:off x="8038179" y="4"/>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flipH="1">
            <a:off x="1439917" y="-212621"/>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flipH="1">
            <a:off x="4166028" y="-8144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flipH="1">
            <a:off x="4296960" y="459712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flipH="1">
            <a:off x="815942" y="46917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300650" y="1059750"/>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13"/>
          <p:cNvGrpSpPr/>
          <p:nvPr/>
        </p:nvGrpSpPr>
        <p:grpSpPr>
          <a:xfrm>
            <a:off x="7878949" y="4237907"/>
            <a:ext cx="1265051" cy="1265051"/>
            <a:chOff x="3912750" y="637550"/>
            <a:chExt cx="947533" cy="947533"/>
          </a:xfrm>
        </p:grpSpPr>
        <p:sp>
          <p:nvSpPr>
            <p:cNvPr id="168" name="Google Shape;168;p13"/>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2">
  <p:cSld name="CUSTOM_30">
    <p:spTree>
      <p:nvGrpSpPr>
        <p:cNvPr id="1" name="Shape 223"/>
        <p:cNvGrpSpPr/>
        <p:nvPr/>
      </p:nvGrpSpPr>
      <p:grpSpPr>
        <a:xfrm>
          <a:off x="0" y="0"/>
          <a:ext cx="0" cy="0"/>
          <a:chOff x="0" y="0"/>
          <a:chExt cx="0" cy="0"/>
        </a:xfrm>
      </p:grpSpPr>
      <p:sp>
        <p:nvSpPr>
          <p:cNvPr id="224" name="Google Shape;224;p17"/>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rot="-613286">
            <a:off x="4362205" y="-109768"/>
            <a:ext cx="6411529" cy="6132281"/>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txBox="1">
            <a:spLocks noGrp="1"/>
          </p:cNvSpPr>
          <p:nvPr>
            <p:ph type="title"/>
          </p:nvPr>
        </p:nvSpPr>
        <p:spPr>
          <a:xfrm>
            <a:off x="3403083" y="2033125"/>
            <a:ext cx="1698600" cy="491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27" name="Google Shape;227;p17"/>
          <p:cNvSpPr txBox="1">
            <a:spLocks noGrp="1"/>
          </p:cNvSpPr>
          <p:nvPr>
            <p:ph type="subTitle" idx="1"/>
          </p:nvPr>
        </p:nvSpPr>
        <p:spPr>
          <a:xfrm>
            <a:off x="5101675" y="2033125"/>
            <a:ext cx="3387000" cy="49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28" name="Google Shape;228;p17"/>
          <p:cNvSpPr txBox="1">
            <a:spLocks noGrp="1"/>
          </p:cNvSpPr>
          <p:nvPr>
            <p:ph type="title" idx="2"/>
          </p:nvPr>
        </p:nvSpPr>
        <p:spPr>
          <a:xfrm>
            <a:off x="3400925" y="2721475"/>
            <a:ext cx="1700700" cy="491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29" name="Google Shape;229;p17"/>
          <p:cNvSpPr txBox="1">
            <a:spLocks noGrp="1"/>
          </p:cNvSpPr>
          <p:nvPr>
            <p:ph type="subTitle" idx="3"/>
          </p:nvPr>
        </p:nvSpPr>
        <p:spPr>
          <a:xfrm>
            <a:off x="5101675" y="2721475"/>
            <a:ext cx="3387000" cy="49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30" name="Google Shape;230;p17"/>
          <p:cNvSpPr txBox="1">
            <a:spLocks noGrp="1"/>
          </p:cNvSpPr>
          <p:nvPr>
            <p:ph type="title" idx="4"/>
          </p:nvPr>
        </p:nvSpPr>
        <p:spPr>
          <a:xfrm>
            <a:off x="3401999" y="3415050"/>
            <a:ext cx="1698600" cy="491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31" name="Google Shape;231;p17"/>
          <p:cNvSpPr txBox="1">
            <a:spLocks noGrp="1"/>
          </p:cNvSpPr>
          <p:nvPr>
            <p:ph type="subTitle" idx="5"/>
          </p:nvPr>
        </p:nvSpPr>
        <p:spPr>
          <a:xfrm>
            <a:off x="5101675" y="3404550"/>
            <a:ext cx="3387000" cy="51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32" name="Google Shape;232;p17"/>
          <p:cNvSpPr txBox="1">
            <a:spLocks noGrp="1"/>
          </p:cNvSpPr>
          <p:nvPr>
            <p:ph type="title" idx="6"/>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3" name="Google Shape;233;p17"/>
          <p:cNvSpPr/>
          <p:nvPr/>
        </p:nvSpPr>
        <p:spPr>
          <a:xfrm>
            <a:off x="13623" y="4587654"/>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a:off x="2861435" y="494199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8265511" y="-402529"/>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7"/>
          <p:cNvGrpSpPr/>
          <p:nvPr/>
        </p:nvGrpSpPr>
        <p:grpSpPr>
          <a:xfrm>
            <a:off x="-234300" y="637550"/>
            <a:ext cx="947533" cy="947533"/>
            <a:chOff x="3912750" y="637550"/>
            <a:chExt cx="947533" cy="947533"/>
          </a:xfrm>
        </p:grpSpPr>
        <p:sp>
          <p:nvSpPr>
            <p:cNvPr id="237" name="Google Shape;237;p17"/>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7"/>
          <p:cNvSpPr/>
          <p:nvPr/>
        </p:nvSpPr>
        <p:spPr>
          <a:xfrm>
            <a:off x="6099475" y="47917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rot="8100000" flipH="1">
            <a:off x="-5159185" y="3273313"/>
            <a:ext cx="7437668" cy="3930898"/>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12">
    <p:spTree>
      <p:nvGrpSpPr>
        <p:cNvPr id="1" name="Shape 241"/>
        <p:cNvGrpSpPr/>
        <p:nvPr/>
      </p:nvGrpSpPr>
      <p:grpSpPr>
        <a:xfrm>
          <a:off x="0" y="0"/>
          <a:ext cx="0" cy="0"/>
          <a:chOff x="0" y="0"/>
          <a:chExt cx="0" cy="0"/>
        </a:xfrm>
      </p:grpSpPr>
      <p:sp>
        <p:nvSpPr>
          <p:cNvPr id="242" name="Google Shape;242;p18"/>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flipH="1">
            <a:off x="1277285" y="2213150"/>
            <a:ext cx="7437684" cy="3930907"/>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txBox="1">
            <a:spLocks noGrp="1"/>
          </p:cNvSpPr>
          <p:nvPr>
            <p:ph type="title"/>
          </p:nvPr>
        </p:nvSpPr>
        <p:spPr>
          <a:xfrm>
            <a:off x="821350" y="2706000"/>
            <a:ext cx="17454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2800"/>
              <a:buNone/>
              <a:defRPr sz="2200"/>
            </a:lvl1pPr>
            <a:lvl2pPr lvl="1" algn="ctr" rtl="0">
              <a:spcBef>
                <a:spcPts val="0"/>
              </a:spcBef>
              <a:spcAft>
                <a:spcPts val="0"/>
              </a:spcAft>
              <a:buClr>
                <a:schemeClr val="accent6"/>
              </a:buClr>
              <a:buSzPts val="2800"/>
              <a:buNone/>
              <a:defRPr>
                <a:solidFill>
                  <a:schemeClr val="accent6"/>
                </a:solidFill>
              </a:defRPr>
            </a:lvl2pPr>
            <a:lvl3pPr lvl="2" algn="ctr" rtl="0">
              <a:spcBef>
                <a:spcPts val="0"/>
              </a:spcBef>
              <a:spcAft>
                <a:spcPts val="0"/>
              </a:spcAft>
              <a:buClr>
                <a:schemeClr val="accent6"/>
              </a:buClr>
              <a:buSzPts val="2800"/>
              <a:buNone/>
              <a:defRPr>
                <a:solidFill>
                  <a:schemeClr val="accent6"/>
                </a:solidFill>
              </a:defRPr>
            </a:lvl3pPr>
            <a:lvl4pPr lvl="3" algn="ctr" rtl="0">
              <a:spcBef>
                <a:spcPts val="0"/>
              </a:spcBef>
              <a:spcAft>
                <a:spcPts val="0"/>
              </a:spcAft>
              <a:buClr>
                <a:schemeClr val="accent6"/>
              </a:buClr>
              <a:buSzPts val="2800"/>
              <a:buNone/>
              <a:defRPr>
                <a:solidFill>
                  <a:schemeClr val="accent6"/>
                </a:solidFill>
              </a:defRPr>
            </a:lvl4pPr>
            <a:lvl5pPr lvl="4" algn="ctr" rtl="0">
              <a:spcBef>
                <a:spcPts val="0"/>
              </a:spcBef>
              <a:spcAft>
                <a:spcPts val="0"/>
              </a:spcAft>
              <a:buClr>
                <a:schemeClr val="accent6"/>
              </a:buClr>
              <a:buSzPts val="2800"/>
              <a:buNone/>
              <a:defRPr>
                <a:solidFill>
                  <a:schemeClr val="accent6"/>
                </a:solidFill>
              </a:defRPr>
            </a:lvl5pPr>
            <a:lvl6pPr lvl="5" algn="ctr" rtl="0">
              <a:spcBef>
                <a:spcPts val="0"/>
              </a:spcBef>
              <a:spcAft>
                <a:spcPts val="0"/>
              </a:spcAft>
              <a:buClr>
                <a:schemeClr val="accent6"/>
              </a:buClr>
              <a:buSzPts val="2800"/>
              <a:buNone/>
              <a:defRPr>
                <a:solidFill>
                  <a:schemeClr val="accent6"/>
                </a:solidFill>
              </a:defRPr>
            </a:lvl6pPr>
            <a:lvl7pPr lvl="6" algn="ctr" rtl="0">
              <a:spcBef>
                <a:spcPts val="0"/>
              </a:spcBef>
              <a:spcAft>
                <a:spcPts val="0"/>
              </a:spcAft>
              <a:buClr>
                <a:schemeClr val="accent6"/>
              </a:buClr>
              <a:buSzPts val="2800"/>
              <a:buNone/>
              <a:defRPr>
                <a:solidFill>
                  <a:schemeClr val="accent6"/>
                </a:solidFill>
              </a:defRPr>
            </a:lvl7pPr>
            <a:lvl8pPr lvl="7" algn="ctr" rtl="0">
              <a:spcBef>
                <a:spcPts val="0"/>
              </a:spcBef>
              <a:spcAft>
                <a:spcPts val="0"/>
              </a:spcAft>
              <a:buClr>
                <a:schemeClr val="accent6"/>
              </a:buClr>
              <a:buSzPts val="2800"/>
              <a:buNone/>
              <a:defRPr>
                <a:solidFill>
                  <a:schemeClr val="accent6"/>
                </a:solidFill>
              </a:defRPr>
            </a:lvl8pPr>
            <a:lvl9pPr lvl="8" algn="ctr" rtl="0">
              <a:spcBef>
                <a:spcPts val="0"/>
              </a:spcBef>
              <a:spcAft>
                <a:spcPts val="0"/>
              </a:spcAft>
              <a:buClr>
                <a:schemeClr val="accent6"/>
              </a:buClr>
              <a:buSzPts val="2800"/>
              <a:buNone/>
              <a:defRPr>
                <a:solidFill>
                  <a:schemeClr val="accent6"/>
                </a:solidFill>
              </a:defRPr>
            </a:lvl9pPr>
          </a:lstStyle>
          <a:p>
            <a:endParaRPr/>
          </a:p>
        </p:txBody>
      </p:sp>
      <p:sp>
        <p:nvSpPr>
          <p:cNvPr id="245" name="Google Shape;245;p18"/>
          <p:cNvSpPr txBox="1">
            <a:spLocks noGrp="1"/>
          </p:cNvSpPr>
          <p:nvPr>
            <p:ph type="title" idx="2"/>
          </p:nvPr>
        </p:nvSpPr>
        <p:spPr>
          <a:xfrm>
            <a:off x="2739967" y="2706000"/>
            <a:ext cx="17454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2800"/>
              <a:buNone/>
              <a:defRPr sz="2200"/>
            </a:lvl1pPr>
            <a:lvl2pPr lvl="1" algn="ctr" rtl="0">
              <a:spcBef>
                <a:spcPts val="0"/>
              </a:spcBef>
              <a:spcAft>
                <a:spcPts val="0"/>
              </a:spcAft>
              <a:buClr>
                <a:schemeClr val="accent6"/>
              </a:buClr>
              <a:buSzPts val="2800"/>
              <a:buNone/>
              <a:defRPr>
                <a:solidFill>
                  <a:schemeClr val="accent6"/>
                </a:solidFill>
              </a:defRPr>
            </a:lvl2pPr>
            <a:lvl3pPr lvl="2" algn="ctr" rtl="0">
              <a:spcBef>
                <a:spcPts val="0"/>
              </a:spcBef>
              <a:spcAft>
                <a:spcPts val="0"/>
              </a:spcAft>
              <a:buClr>
                <a:schemeClr val="accent6"/>
              </a:buClr>
              <a:buSzPts val="2800"/>
              <a:buNone/>
              <a:defRPr>
                <a:solidFill>
                  <a:schemeClr val="accent6"/>
                </a:solidFill>
              </a:defRPr>
            </a:lvl3pPr>
            <a:lvl4pPr lvl="3" algn="ctr" rtl="0">
              <a:spcBef>
                <a:spcPts val="0"/>
              </a:spcBef>
              <a:spcAft>
                <a:spcPts val="0"/>
              </a:spcAft>
              <a:buClr>
                <a:schemeClr val="accent6"/>
              </a:buClr>
              <a:buSzPts val="2800"/>
              <a:buNone/>
              <a:defRPr>
                <a:solidFill>
                  <a:schemeClr val="accent6"/>
                </a:solidFill>
              </a:defRPr>
            </a:lvl4pPr>
            <a:lvl5pPr lvl="4" algn="ctr" rtl="0">
              <a:spcBef>
                <a:spcPts val="0"/>
              </a:spcBef>
              <a:spcAft>
                <a:spcPts val="0"/>
              </a:spcAft>
              <a:buClr>
                <a:schemeClr val="accent6"/>
              </a:buClr>
              <a:buSzPts val="2800"/>
              <a:buNone/>
              <a:defRPr>
                <a:solidFill>
                  <a:schemeClr val="accent6"/>
                </a:solidFill>
              </a:defRPr>
            </a:lvl5pPr>
            <a:lvl6pPr lvl="5" algn="ctr" rtl="0">
              <a:spcBef>
                <a:spcPts val="0"/>
              </a:spcBef>
              <a:spcAft>
                <a:spcPts val="0"/>
              </a:spcAft>
              <a:buClr>
                <a:schemeClr val="accent6"/>
              </a:buClr>
              <a:buSzPts val="2800"/>
              <a:buNone/>
              <a:defRPr>
                <a:solidFill>
                  <a:schemeClr val="accent6"/>
                </a:solidFill>
              </a:defRPr>
            </a:lvl6pPr>
            <a:lvl7pPr lvl="6" algn="ctr" rtl="0">
              <a:spcBef>
                <a:spcPts val="0"/>
              </a:spcBef>
              <a:spcAft>
                <a:spcPts val="0"/>
              </a:spcAft>
              <a:buClr>
                <a:schemeClr val="accent6"/>
              </a:buClr>
              <a:buSzPts val="2800"/>
              <a:buNone/>
              <a:defRPr>
                <a:solidFill>
                  <a:schemeClr val="accent6"/>
                </a:solidFill>
              </a:defRPr>
            </a:lvl7pPr>
            <a:lvl8pPr lvl="7" algn="ctr" rtl="0">
              <a:spcBef>
                <a:spcPts val="0"/>
              </a:spcBef>
              <a:spcAft>
                <a:spcPts val="0"/>
              </a:spcAft>
              <a:buClr>
                <a:schemeClr val="accent6"/>
              </a:buClr>
              <a:buSzPts val="2800"/>
              <a:buNone/>
              <a:defRPr>
                <a:solidFill>
                  <a:schemeClr val="accent6"/>
                </a:solidFill>
              </a:defRPr>
            </a:lvl8pPr>
            <a:lvl9pPr lvl="8" algn="ctr" rtl="0">
              <a:spcBef>
                <a:spcPts val="0"/>
              </a:spcBef>
              <a:spcAft>
                <a:spcPts val="0"/>
              </a:spcAft>
              <a:buClr>
                <a:schemeClr val="accent6"/>
              </a:buClr>
              <a:buSzPts val="2800"/>
              <a:buNone/>
              <a:defRPr>
                <a:solidFill>
                  <a:schemeClr val="accent6"/>
                </a:solidFill>
              </a:defRPr>
            </a:lvl9pPr>
          </a:lstStyle>
          <a:p>
            <a:endParaRPr/>
          </a:p>
        </p:txBody>
      </p:sp>
      <p:sp>
        <p:nvSpPr>
          <p:cNvPr id="246" name="Google Shape;246;p18"/>
          <p:cNvSpPr txBox="1">
            <a:spLocks noGrp="1"/>
          </p:cNvSpPr>
          <p:nvPr>
            <p:ph type="title" idx="3"/>
          </p:nvPr>
        </p:nvSpPr>
        <p:spPr>
          <a:xfrm>
            <a:off x="4658583" y="2706000"/>
            <a:ext cx="17454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2800"/>
              <a:buNone/>
              <a:defRPr sz="2200"/>
            </a:lvl1pPr>
            <a:lvl2pPr lvl="1" algn="ctr" rtl="0">
              <a:spcBef>
                <a:spcPts val="0"/>
              </a:spcBef>
              <a:spcAft>
                <a:spcPts val="0"/>
              </a:spcAft>
              <a:buClr>
                <a:schemeClr val="accent6"/>
              </a:buClr>
              <a:buSzPts val="2800"/>
              <a:buNone/>
              <a:defRPr>
                <a:solidFill>
                  <a:schemeClr val="accent6"/>
                </a:solidFill>
              </a:defRPr>
            </a:lvl2pPr>
            <a:lvl3pPr lvl="2" algn="ctr" rtl="0">
              <a:spcBef>
                <a:spcPts val="0"/>
              </a:spcBef>
              <a:spcAft>
                <a:spcPts val="0"/>
              </a:spcAft>
              <a:buClr>
                <a:schemeClr val="accent6"/>
              </a:buClr>
              <a:buSzPts val="2800"/>
              <a:buNone/>
              <a:defRPr>
                <a:solidFill>
                  <a:schemeClr val="accent6"/>
                </a:solidFill>
              </a:defRPr>
            </a:lvl3pPr>
            <a:lvl4pPr lvl="3" algn="ctr" rtl="0">
              <a:spcBef>
                <a:spcPts val="0"/>
              </a:spcBef>
              <a:spcAft>
                <a:spcPts val="0"/>
              </a:spcAft>
              <a:buClr>
                <a:schemeClr val="accent6"/>
              </a:buClr>
              <a:buSzPts val="2800"/>
              <a:buNone/>
              <a:defRPr>
                <a:solidFill>
                  <a:schemeClr val="accent6"/>
                </a:solidFill>
              </a:defRPr>
            </a:lvl4pPr>
            <a:lvl5pPr lvl="4" algn="ctr" rtl="0">
              <a:spcBef>
                <a:spcPts val="0"/>
              </a:spcBef>
              <a:spcAft>
                <a:spcPts val="0"/>
              </a:spcAft>
              <a:buClr>
                <a:schemeClr val="accent6"/>
              </a:buClr>
              <a:buSzPts val="2800"/>
              <a:buNone/>
              <a:defRPr>
                <a:solidFill>
                  <a:schemeClr val="accent6"/>
                </a:solidFill>
              </a:defRPr>
            </a:lvl5pPr>
            <a:lvl6pPr lvl="5" algn="ctr" rtl="0">
              <a:spcBef>
                <a:spcPts val="0"/>
              </a:spcBef>
              <a:spcAft>
                <a:spcPts val="0"/>
              </a:spcAft>
              <a:buClr>
                <a:schemeClr val="accent6"/>
              </a:buClr>
              <a:buSzPts val="2800"/>
              <a:buNone/>
              <a:defRPr>
                <a:solidFill>
                  <a:schemeClr val="accent6"/>
                </a:solidFill>
              </a:defRPr>
            </a:lvl6pPr>
            <a:lvl7pPr lvl="6" algn="ctr" rtl="0">
              <a:spcBef>
                <a:spcPts val="0"/>
              </a:spcBef>
              <a:spcAft>
                <a:spcPts val="0"/>
              </a:spcAft>
              <a:buClr>
                <a:schemeClr val="accent6"/>
              </a:buClr>
              <a:buSzPts val="2800"/>
              <a:buNone/>
              <a:defRPr>
                <a:solidFill>
                  <a:schemeClr val="accent6"/>
                </a:solidFill>
              </a:defRPr>
            </a:lvl7pPr>
            <a:lvl8pPr lvl="7" algn="ctr" rtl="0">
              <a:spcBef>
                <a:spcPts val="0"/>
              </a:spcBef>
              <a:spcAft>
                <a:spcPts val="0"/>
              </a:spcAft>
              <a:buClr>
                <a:schemeClr val="accent6"/>
              </a:buClr>
              <a:buSzPts val="2800"/>
              <a:buNone/>
              <a:defRPr>
                <a:solidFill>
                  <a:schemeClr val="accent6"/>
                </a:solidFill>
              </a:defRPr>
            </a:lvl8pPr>
            <a:lvl9pPr lvl="8" algn="ctr" rtl="0">
              <a:spcBef>
                <a:spcPts val="0"/>
              </a:spcBef>
              <a:spcAft>
                <a:spcPts val="0"/>
              </a:spcAft>
              <a:buClr>
                <a:schemeClr val="accent6"/>
              </a:buClr>
              <a:buSzPts val="2800"/>
              <a:buNone/>
              <a:defRPr>
                <a:solidFill>
                  <a:schemeClr val="accent6"/>
                </a:solidFill>
              </a:defRPr>
            </a:lvl9pPr>
          </a:lstStyle>
          <a:p>
            <a:endParaRPr/>
          </a:p>
        </p:txBody>
      </p:sp>
      <p:sp>
        <p:nvSpPr>
          <p:cNvPr id="247" name="Google Shape;247;p18"/>
          <p:cNvSpPr txBox="1">
            <a:spLocks noGrp="1"/>
          </p:cNvSpPr>
          <p:nvPr>
            <p:ph type="title" idx="4"/>
          </p:nvPr>
        </p:nvSpPr>
        <p:spPr>
          <a:xfrm>
            <a:off x="6577200" y="2706000"/>
            <a:ext cx="1745400" cy="461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800"/>
              <a:buNone/>
              <a:defRPr sz="2200"/>
            </a:lvl1pPr>
            <a:lvl2pPr lvl="1" algn="ctr" rtl="0">
              <a:spcBef>
                <a:spcPts val="0"/>
              </a:spcBef>
              <a:spcAft>
                <a:spcPts val="0"/>
              </a:spcAft>
              <a:buClr>
                <a:schemeClr val="accent6"/>
              </a:buClr>
              <a:buSzPts val="2800"/>
              <a:buNone/>
              <a:defRPr>
                <a:solidFill>
                  <a:schemeClr val="accent6"/>
                </a:solidFill>
              </a:defRPr>
            </a:lvl2pPr>
            <a:lvl3pPr lvl="2" algn="ctr" rtl="0">
              <a:spcBef>
                <a:spcPts val="0"/>
              </a:spcBef>
              <a:spcAft>
                <a:spcPts val="0"/>
              </a:spcAft>
              <a:buClr>
                <a:schemeClr val="accent6"/>
              </a:buClr>
              <a:buSzPts val="2800"/>
              <a:buNone/>
              <a:defRPr>
                <a:solidFill>
                  <a:schemeClr val="accent6"/>
                </a:solidFill>
              </a:defRPr>
            </a:lvl3pPr>
            <a:lvl4pPr lvl="3" algn="ctr" rtl="0">
              <a:spcBef>
                <a:spcPts val="0"/>
              </a:spcBef>
              <a:spcAft>
                <a:spcPts val="0"/>
              </a:spcAft>
              <a:buClr>
                <a:schemeClr val="accent6"/>
              </a:buClr>
              <a:buSzPts val="2800"/>
              <a:buNone/>
              <a:defRPr>
                <a:solidFill>
                  <a:schemeClr val="accent6"/>
                </a:solidFill>
              </a:defRPr>
            </a:lvl4pPr>
            <a:lvl5pPr lvl="4" algn="ctr" rtl="0">
              <a:spcBef>
                <a:spcPts val="0"/>
              </a:spcBef>
              <a:spcAft>
                <a:spcPts val="0"/>
              </a:spcAft>
              <a:buClr>
                <a:schemeClr val="accent6"/>
              </a:buClr>
              <a:buSzPts val="2800"/>
              <a:buNone/>
              <a:defRPr>
                <a:solidFill>
                  <a:schemeClr val="accent6"/>
                </a:solidFill>
              </a:defRPr>
            </a:lvl5pPr>
            <a:lvl6pPr lvl="5" algn="ctr" rtl="0">
              <a:spcBef>
                <a:spcPts val="0"/>
              </a:spcBef>
              <a:spcAft>
                <a:spcPts val="0"/>
              </a:spcAft>
              <a:buClr>
                <a:schemeClr val="accent6"/>
              </a:buClr>
              <a:buSzPts val="2800"/>
              <a:buNone/>
              <a:defRPr>
                <a:solidFill>
                  <a:schemeClr val="accent6"/>
                </a:solidFill>
              </a:defRPr>
            </a:lvl6pPr>
            <a:lvl7pPr lvl="6" algn="ctr" rtl="0">
              <a:spcBef>
                <a:spcPts val="0"/>
              </a:spcBef>
              <a:spcAft>
                <a:spcPts val="0"/>
              </a:spcAft>
              <a:buClr>
                <a:schemeClr val="accent6"/>
              </a:buClr>
              <a:buSzPts val="2800"/>
              <a:buNone/>
              <a:defRPr>
                <a:solidFill>
                  <a:schemeClr val="accent6"/>
                </a:solidFill>
              </a:defRPr>
            </a:lvl7pPr>
            <a:lvl8pPr lvl="7" algn="ctr" rtl="0">
              <a:spcBef>
                <a:spcPts val="0"/>
              </a:spcBef>
              <a:spcAft>
                <a:spcPts val="0"/>
              </a:spcAft>
              <a:buClr>
                <a:schemeClr val="accent6"/>
              </a:buClr>
              <a:buSzPts val="2800"/>
              <a:buNone/>
              <a:defRPr>
                <a:solidFill>
                  <a:schemeClr val="accent6"/>
                </a:solidFill>
              </a:defRPr>
            </a:lvl8pPr>
            <a:lvl9pPr lvl="8" algn="ctr" rtl="0">
              <a:spcBef>
                <a:spcPts val="0"/>
              </a:spcBef>
              <a:spcAft>
                <a:spcPts val="0"/>
              </a:spcAft>
              <a:buClr>
                <a:schemeClr val="accent6"/>
              </a:buClr>
              <a:buSzPts val="2800"/>
              <a:buNone/>
              <a:defRPr>
                <a:solidFill>
                  <a:schemeClr val="accent6"/>
                </a:solidFill>
              </a:defRPr>
            </a:lvl9pPr>
          </a:lstStyle>
          <a:p>
            <a:endParaRPr/>
          </a:p>
        </p:txBody>
      </p:sp>
      <p:sp>
        <p:nvSpPr>
          <p:cNvPr id="248" name="Google Shape;248;p18"/>
          <p:cNvSpPr txBox="1">
            <a:spLocks noGrp="1"/>
          </p:cNvSpPr>
          <p:nvPr>
            <p:ph type="subTitle" idx="1"/>
          </p:nvPr>
        </p:nvSpPr>
        <p:spPr>
          <a:xfrm>
            <a:off x="779800" y="3317074"/>
            <a:ext cx="1828500" cy="7668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49" name="Google Shape;249;p18"/>
          <p:cNvSpPr txBox="1">
            <a:spLocks noGrp="1"/>
          </p:cNvSpPr>
          <p:nvPr>
            <p:ph type="subTitle" idx="5"/>
          </p:nvPr>
        </p:nvSpPr>
        <p:spPr>
          <a:xfrm>
            <a:off x="2698417" y="3317085"/>
            <a:ext cx="1828500" cy="7668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50" name="Google Shape;250;p18"/>
          <p:cNvSpPr txBox="1">
            <a:spLocks noGrp="1"/>
          </p:cNvSpPr>
          <p:nvPr>
            <p:ph type="subTitle" idx="6"/>
          </p:nvPr>
        </p:nvSpPr>
        <p:spPr>
          <a:xfrm>
            <a:off x="4617033" y="3317085"/>
            <a:ext cx="1828500" cy="7668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51" name="Google Shape;251;p18"/>
          <p:cNvSpPr txBox="1">
            <a:spLocks noGrp="1"/>
          </p:cNvSpPr>
          <p:nvPr>
            <p:ph type="subTitle" idx="7"/>
          </p:nvPr>
        </p:nvSpPr>
        <p:spPr>
          <a:xfrm>
            <a:off x="6535650" y="3317084"/>
            <a:ext cx="1828500" cy="7668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52" name="Google Shape;252;p18"/>
          <p:cNvSpPr txBox="1">
            <a:spLocks noGrp="1"/>
          </p:cNvSpPr>
          <p:nvPr>
            <p:ph type="title" idx="8"/>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3" name="Google Shape;253;p18"/>
          <p:cNvSpPr/>
          <p:nvPr/>
        </p:nvSpPr>
        <p:spPr>
          <a:xfrm rot="10800000" flipH="1">
            <a:off x="172253" y="423948"/>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rot="10800000" flipH="1">
            <a:off x="7870940" y="465296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rot="10800000" flipH="1">
            <a:off x="1463812" y="4652984"/>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rot="10800000" flipH="1">
            <a:off x="2739179" y="-109056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rot="10800000">
            <a:off x="8579147" y="-1"/>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18"/>
          <p:cNvGrpSpPr/>
          <p:nvPr/>
        </p:nvGrpSpPr>
        <p:grpSpPr>
          <a:xfrm rot="10800000">
            <a:off x="-700240" y="2410654"/>
            <a:ext cx="1265051" cy="1265051"/>
            <a:chOff x="3912750" y="637550"/>
            <a:chExt cx="947533" cy="947533"/>
          </a:xfrm>
        </p:grpSpPr>
        <p:sp>
          <p:nvSpPr>
            <p:cNvPr id="259" name="Google Shape;259;p18"/>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261"/>
        <p:cNvGrpSpPr/>
        <p:nvPr/>
      </p:nvGrpSpPr>
      <p:grpSpPr>
        <a:xfrm>
          <a:off x="0" y="0"/>
          <a:ext cx="0" cy="0"/>
          <a:chOff x="0" y="0"/>
          <a:chExt cx="0" cy="0"/>
        </a:xfrm>
      </p:grpSpPr>
      <p:sp>
        <p:nvSpPr>
          <p:cNvPr id="262" name="Google Shape;262;p19"/>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rot="-10647322" flipH="1">
            <a:off x="-312023" y="-681653"/>
            <a:ext cx="9221569" cy="6057697"/>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txBox="1">
            <a:spLocks noGrp="1"/>
          </p:cNvSpPr>
          <p:nvPr>
            <p:ph type="title"/>
          </p:nvPr>
        </p:nvSpPr>
        <p:spPr>
          <a:xfrm>
            <a:off x="1248453" y="1612465"/>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rtl="0">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rtl="0">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rtl="0">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rtl="0">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rtl="0">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rtl="0">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rtl="0">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a:endParaRPr/>
          </a:p>
        </p:txBody>
      </p:sp>
      <p:sp>
        <p:nvSpPr>
          <p:cNvPr id="265" name="Google Shape;265;p19"/>
          <p:cNvSpPr txBox="1">
            <a:spLocks noGrp="1"/>
          </p:cNvSpPr>
          <p:nvPr>
            <p:ph type="title" idx="2"/>
          </p:nvPr>
        </p:nvSpPr>
        <p:spPr>
          <a:xfrm>
            <a:off x="4009553" y="1612665"/>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rtl="0">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rtl="0">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rtl="0">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rtl="0">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rtl="0">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rtl="0">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rtl="0">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a:endParaRPr/>
          </a:p>
        </p:txBody>
      </p:sp>
      <p:sp>
        <p:nvSpPr>
          <p:cNvPr id="266" name="Google Shape;266;p19"/>
          <p:cNvSpPr txBox="1">
            <a:spLocks noGrp="1"/>
          </p:cNvSpPr>
          <p:nvPr>
            <p:ph type="title" idx="3"/>
          </p:nvPr>
        </p:nvSpPr>
        <p:spPr>
          <a:xfrm>
            <a:off x="6868285" y="1612465"/>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rtl="0">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rtl="0">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rtl="0">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rtl="0">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rtl="0">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rtl="0">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rtl="0">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a:endParaRPr/>
          </a:p>
        </p:txBody>
      </p:sp>
      <p:sp>
        <p:nvSpPr>
          <p:cNvPr id="267" name="Google Shape;267;p19"/>
          <p:cNvSpPr txBox="1">
            <a:spLocks noGrp="1"/>
          </p:cNvSpPr>
          <p:nvPr>
            <p:ph type="title" idx="4"/>
          </p:nvPr>
        </p:nvSpPr>
        <p:spPr>
          <a:xfrm>
            <a:off x="1205403" y="3331637"/>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rtl="0">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rtl="0">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rtl="0">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rtl="0">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rtl="0">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rtl="0">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rtl="0">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a:endParaRPr/>
          </a:p>
        </p:txBody>
      </p:sp>
      <p:sp>
        <p:nvSpPr>
          <p:cNvPr id="268" name="Google Shape;268;p19"/>
          <p:cNvSpPr txBox="1">
            <a:spLocks noGrp="1"/>
          </p:cNvSpPr>
          <p:nvPr>
            <p:ph type="title" idx="5"/>
          </p:nvPr>
        </p:nvSpPr>
        <p:spPr>
          <a:xfrm>
            <a:off x="4009553" y="3331812"/>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rtl="0">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rtl="0">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rtl="0">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rtl="0">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rtl="0">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rtl="0">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rtl="0">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a:endParaRPr/>
          </a:p>
        </p:txBody>
      </p:sp>
      <p:sp>
        <p:nvSpPr>
          <p:cNvPr id="269" name="Google Shape;269;p19"/>
          <p:cNvSpPr txBox="1">
            <a:spLocks noGrp="1"/>
          </p:cNvSpPr>
          <p:nvPr>
            <p:ph type="title" idx="6"/>
          </p:nvPr>
        </p:nvSpPr>
        <p:spPr>
          <a:xfrm>
            <a:off x="6868285" y="3331637"/>
            <a:ext cx="1828800" cy="3081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2200"/>
              <a:buNone/>
              <a:defRPr sz="2000"/>
            </a:lvl1pPr>
            <a:lvl2pPr lvl="1" algn="ctr" rtl="0">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rtl="0">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rtl="0">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rtl="0">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rtl="0">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rtl="0">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rtl="0">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rtl="0">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a:endParaRPr/>
          </a:p>
        </p:txBody>
      </p:sp>
      <p:sp>
        <p:nvSpPr>
          <p:cNvPr id="270" name="Google Shape;270;p19"/>
          <p:cNvSpPr txBox="1">
            <a:spLocks noGrp="1"/>
          </p:cNvSpPr>
          <p:nvPr>
            <p:ph type="subTitle" idx="1"/>
          </p:nvPr>
        </p:nvSpPr>
        <p:spPr>
          <a:xfrm>
            <a:off x="1248450" y="1965088"/>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1" name="Google Shape;271;p19"/>
          <p:cNvSpPr txBox="1">
            <a:spLocks noGrp="1"/>
          </p:cNvSpPr>
          <p:nvPr>
            <p:ph type="subTitle" idx="7"/>
          </p:nvPr>
        </p:nvSpPr>
        <p:spPr>
          <a:xfrm>
            <a:off x="4009553" y="1965413"/>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2" name="Google Shape;272;p19"/>
          <p:cNvSpPr txBox="1">
            <a:spLocks noGrp="1"/>
          </p:cNvSpPr>
          <p:nvPr>
            <p:ph type="subTitle" idx="8"/>
          </p:nvPr>
        </p:nvSpPr>
        <p:spPr>
          <a:xfrm>
            <a:off x="6868285" y="1965213"/>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3" name="Google Shape;273;p19"/>
          <p:cNvSpPr txBox="1">
            <a:spLocks noGrp="1"/>
          </p:cNvSpPr>
          <p:nvPr>
            <p:ph type="subTitle" idx="9"/>
          </p:nvPr>
        </p:nvSpPr>
        <p:spPr>
          <a:xfrm>
            <a:off x="1205400" y="3688387"/>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9"/>
          <p:cNvSpPr txBox="1">
            <a:spLocks noGrp="1"/>
          </p:cNvSpPr>
          <p:nvPr>
            <p:ph type="subTitle" idx="13"/>
          </p:nvPr>
        </p:nvSpPr>
        <p:spPr>
          <a:xfrm>
            <a:off x="4009553" y="3688387"/>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5" name="Google Shape;275;p19"/>
          <p:cNvSpPr txBox="1">
            <a:spLocks noGrp="1"/>
          </p:cNvSpPr>
          <p:nvPr>
            <p:ph type="subTitle" idx="14"/>
          </p:nvPr>
        </p:nvSpPr>
        <p:spPr>
          <a:xfrm>
            <a:off x="6868285" y="3688212"/>
            <a:ext cx="1828800" cy="42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6" name="Google Shape;276;p19"/>
          <p:cNvSpPr txBox="1">
            <a:spLocks noGrp="1"/>
          </p:cNvSpPr>
          <p:nvPr>
            <p:ph type="title" idx="15"/>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7" name="Google Shape;277;p19"/>
          <p:cNvSpPr/>
          <p:nvPr/>
        </p:nvSpPr>
        <p:spPr>
          <a:xfrm rot="10800000">
            <a:off x="8573214" y="4750298"/>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rot="10800000">
            <a:off x="-62397" y="450896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rot="10800000">
            <a:off x="4693838" y="47504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rot="10800000">
            <a:off x="2111321" y="-117286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rot="10800000" flipH="1">
            <a:off x="-535640" y="332974"/>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19"/>
          <p:cNvGrpSpPr/>
          <p:nvPr/>
        </p:nvGrpSpPr>
        <p:grpSpPr>
          <a:xfrm rot="10800000" flipH="1">
            <a:off x="8136984" y="-220359"/>
            <a:ext cx="1265051" cy="1265051"/>
            <a:chOff x="3912750" y="637550"/>
            <a:chExt cx="947533" cy="947533"/>
          </a:xfrm>
        </p:grpSpPr>
        <p:sp>
          <p:nvSpPr>
            <p:cNvPr id="283" name="Google Shape;283;p19"/>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10">
    <p:spTree>
      <p:nvGrpSpPr>
        <p:cNvPr id="1" name="Shape 475"/>
        <p:cNvGrpSpPr/>
        <p:nvPr/>
      </p:nvGrpSpPr>
      <p:grpSpPr>
        <a:xfrm>
          <a:off x="0" y="0"/>
          <a:ext cx="0" cy="0"/>
          <a:chOff x="0" y="0"/>
          <a:chExt cx="0" cy="0"/>
        </a:xfrm>
      </p:grpSpPr>
      <p:sp>
        <p:nvSpPr>
          <p:cNvPr id="476" name="Google Shape;476;p3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rot="10800000">
            <a:off x="-1695388" y="-1501822"/>
            <a:ext cx="10924738" cy="7653447"/>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txBox="1">
            <a:spLocks noGrp="1"/>
          </p:cNvSpPr>
          <p:nvPr>
            <p:ph type="title"/>
          </p:nvPr>
        </p:nvSpPr>
        <p:spPr>
          <a:xfrm>
            <a:off x="5128006" y="1802863"/>
            <a:ext cx="3483900" cy="9594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79" name="Google Shape;479;p34"/>
          <p:cNvSpPr txBox="1">
            <a:spLocks noGrp="1"/>
          </p:cNvSpPr>
          <p:nvPr>
            <p:ph type="body" idx="1"/>
          </p:nvPr>
        </p:nvSpPr>
        <p:spPr>
          <a:xfrm>
            <a:off x="5128006" y="2941438"/>
            <a:ext cx="3483900" cy="12297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80" name="Google Shape;480;p34"/>
          <p:cNvSpPr/>
          <p:nvPr/>
        </p:nvSpPr>
        <p:spPr>
          <a:xfrm rot="9619136" flipH="1">
            <a:off x="4221920" y="24507"/>
            <a:ext cx="1423564" cy="1423525"/>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rot="10800000" flipH="1">
            <a:off x="-346021" y="4728100"/>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rot="9619136" flipH="1">
            <a:off x="3915839" y="329659"/>
            <a:ext cx="451676" cy="451714"/>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4"/>
          <p:cNvSpPr/>
          <p:nvPr/>
        </p:nvSpPr>
        <p:spPr>
          <a:xfrm rot="10800000">
            <a:off x="-524953" y="597515"/>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34"/>
          <p:cNvGrpSpPr/>
          <p:nvPr/>
        </p:nvGrpSpPr>
        <p:grpSpPr>
          <a:xfrm rot="10800000">
            <a:off x="7663085" y="-250805"/>
            <a:ext cx="1265051" cy="1265051"/>
            <a:chOff x="3912750" y="637550"/>
            <a:chExt cx="947533" cy="947533"/>
          </a:xfrm>
        </p:grpSpPr>
        <p:sp>
          <p:nvSpPr>
            <p:cNvPr id="485" name="Google Shape;485;p34"/>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27">
    <p:spTree>
      <p:nvGrpSpPr>
        <p:cNvPr id="1" name="Shape 501"/>
        <p:cNvGrpSpPr/>
        <p:nvPr/>
      </p:nvGrpSpPr>
      <p:grpSpPr>
        <a:xfrm>
          <a:off x="0" y="0"/>
          <a:ext cx="0" cy="0"/>
          <a:chOff x="0" y="0"/>
          <a:chExt cx="0" cy="0"/>
        </a:xfrm>
      </p:grpSpPr>
      <p:sp>
        <p:nvSpPr>
          <p:cNvPr id="502" name="Google Shape;502;p36"/>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rot="-5031216" flipH="1">
            <a:off x="1434942" y="-1473727"/>
            <a:ext cx="7384699" cy="9115003"/>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rot="7572997" flipH="1">
            <a:off x="7294923" y="-441551"/>
            <a:ext cx="1423590" cy="1423551"/>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rot="10800000" flipH="1">
            <a:off x="3685829" y="-269325"/>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rot="7572997" flipH="1">
            <a:off x="7101718" y="40666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rot="10800000">
            <a:off x="-120903" y="4521890"/>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36"/>
          <p:cNvGrpSpPr/>
          <p:nvPr/>
        </p:nvGrpSpPr>
        <p:grpSpPr>
          <a:xfrm rot="10800000">
            <a:off x="200635" y="-5"/>
            <a:ext cx="1265051" cy="1265051"/>
            <a:chOff x="3912750" y="637550"/>
            <a:chExt cx="947533" cy="947533"/>
          </a:xfrm>
        </p:grpSpPr>
        <p:sp>
          <p:nvSpPr>
            <p:cNvPr id="509" name="Google Shape;509;p36"/>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6"/>
          <p:cNvSpPr txBox="1">
            <a:spLocks noGrp="1"/>
          </p:cNvSpPr>
          <p:nvPr>
            <p:ph type="title"/>
          </p:nvPr>
        </p:nvSpPr>
        <p:spPr>
          <a:xfrm>
            <a:off x="701975" y="1488325"/>
            <a:ext cx="3602700" cy="5895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2" name="Google Shape;512;p36"/>
          <p:cNvSpPr txBox="1">
            <a:spLocks noGrp="1"/>
          </p:cNvSpPr>
          <p:nvPr>
            <p:ph type="body" idx="1"/>
          </p:nvPr>
        </p:nvSpPr>
        <p:spPr>
          <a:xfrm>
            <a:off x="701975" y="2077825"/>
            <a:ext cx="3602700" cy="17808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0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2pPr>
            <a:lvl3pPr lvl="2"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3pPr>
            <a:lvl4pPr lvl="3"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4pPr>
            <a:lvl5pPr lvl="4"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5pPr>
            <a:lvl6pPr lvl="5"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6pPr>
            <a:lvl7pPr lvl="6"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7pPr>
            <a:lvl8pPr lvl="7"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8pPr>
            <a:lvl9pPr lvl="8"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13225" y="1293075"/>
            <a:ext cx="7717500" cy="33153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Quicksand"/>
              <a:buChar char="●"/>
              <a:defRPr sz="1800">
                <a:solidFill>
                  <a:schemeClr val="lt1"/>
                </a:solidFill>
                <a:latin typeface="Quicksand"/>
                <a:ea typeface="Quicksand"/>
                <a:cs typeface="Quicksand"/>
                <a:sym typeface="Quicksand"/>
              </a:defRPr>
            </a:lvl1pPr>
            <a:lvl2pPr marL="914400" lvl="1"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2pPr>
            <a:lvl3pPr marL="1371600" lvl="2"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3pPr>
            <a:lvl4pPr marL="1828800" lvl="3"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4pPr>
            <a:lvl5pPr marL="2286000" lvl="4"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5pPr>
            <a:lvl6pPr marL="2743200" lvl="5"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6pPr>
            <a:lvl7pPr marL="3200400" lvl="6"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7pPr>
            <a:lvl8pPr marL="3657600" lvl="7"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8pPr>
            <a:lvl9pPr marL="4114800" lvl="8"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8" r:id="rId3"/>
    <p:sldLayoutId id="2147483659" r:id="rId4"/>
    <p:sldLayoutId id="2147483663" r:id="rId5"/>
    <p:sldLayoutId id="2147483664" r:id="rId6"/>
    <p:sldLayoutId id="2147483665" r:id="rId7"/>
    <p:sldLayoutId id="2147483680" r:id="rId8"/>
    <p:sldLayoutId id="2147483682" r:id="rId9"/>
    <p:sldLayoutId id="2147483683" r:id="rId10"/>
    <p:sldLayoutId id="2147483686"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jpeg"/><Relationship Id="rId9" Type="http://schemas.openxmlformats.org/officeDocument/2006/relationships/image" Target="../media/image2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grpSp>
        <p:nvGrpSpPr>
          <p:cNvPr id="1375" name="Google Shape;1375;p89"/>
          <p:cNvGrpSpPr/>
          <p:nvPr/>
        </p:nvGrpSpPr>
        <p:grpSpPr>
          <a:xfrm rot="1285550">
            <a:off x="7808042" y="678921"/>
            <a:ext cx="822913" cy="818353"/>
            <a:chOff x="5088175" y="2529243"/>
            <a:chExt cx="822905" cy="818345"/>
          </a:xfrm>
        </p:grpSpPr>
        <p:sp>
          <p:nvSpPr>
            <p:cNvPr id="1376" name="Google Shape;1376;p89"/>
            <p:cNvSpPr/>
            <p:nvPr/>
          </p:nvSpPr>
          <p:spPr>
            <a:xfrm>
              <a:off x="5092588" y="2529243"/>
              <a:ext cx="818492" cy="818345"/>
            </a:xfrm>
            <a:custGeom>
              <a:avLst/>
              <a:gdLst/>
              <a:ahLst/>
              <a:cxnLst/>
              <a:rect l="l" t="t" r="r" b="b"/>
              <a:pathLst>
                <a:path w="5564" h="5563" fill="none" extrusionOk="0">
                  <a:moveTo>
                    <a:pt x="5563" y="2766"/>
                  </a:moveTo>
                  <a:cubicBezTo>
                    <a:pt x="5563" y="4317"/>
                    <a:pt x="4317" y="5563"/>
                    <a:pt x="2767" y="5563"/>
                  </a:cubicBezTo>
                  <a:cubicBezTo>
                    <a:pt x="1217" y="5563"/>
                    <a:pt x="1" y="4317"/>
                    <a:pt x="1" y="2766"/>
                  </a:cubicBezTo>
                  <a:cubicBezTo>
                    <a:pt x="1" y="1247"/>
                    <a:pt x="1217" y="0"/>
                    <a:pt x="2767" y="0"/>
                  </a:cubicBezTo>
                  <a:cubicBezTo>
                    <a:pt x="4317" y="0"/>
                    <a:pt x="5563" y="1247"/>
                    <a:pt x="5563" y="2766"/>
                  </a:cubicBezTo>
                  <a:close/>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89"/>
            <p:cNvSpPr/>
            <p:nvPr/>
          </p:nvSpPr>
          <p:spPr>
            <a:xfrm>
              <a:off x="5499478" y="2529243"/>
              <a:ext cx="147" cy="818345"/>
            </a:xfrm>
            <a:custGeom>
              <a:avLst/>
              <a:gdLst/>
              <a:ahLst/>
              <a:cxnLst/>
              <a:rect l="l" t="t" r="r" b="b"/>
              <a:pathLst>
                <a:path w="1" h="5563" fill="none" extrusionOk="0">
                  <a:moveTo>
                    <a:pt x="1" y="0"/>
                  </a:moveTo>
                  <a:lnTo>
                    <a:pt x="1" y="5563"/>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89"/>
            <p:cNvSpPr/>
            <p:nvPr/>
          </p:nvSpPr>
          <p:spPr>
            <a:xfrm>
              <a:off x="5307213" y="2533656"/>
              <a:ext cx="134307" cy="809519"/>
            </a:xfrm>
            <a:custGeom>
              <a:avLst/>
              <a:gdLst/>
              <a:ahLst/>
              <a:cxnLst/>
              <a:rect l="l" t="t" r="r" b="b"/>
              <a:pathLst>
                <a:path w="913" h="5503" fill="none" extrusionOk="0">
                  <a:moveTo>
                    <a:pt x="913" y="5502"/>
                  </a:moveTo>
                  <a:cubicBezTo>
                    <a:pt x="913" y="5502"/>
                    <a:pt x="1" y="4712"/>
                    <a:pt x="1" y="2736"/>
                  </a:cubicBezTo>
                  <a:cubicBezTo>
                    <a:pt x="1" y="791"/>
                    <a:pt x="913" y="1"/>
                    <a:pt x="913"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89"/>
            <p:cNvSpPr/>
            <p:nvPr/>
          </p:nvSpPr>
          <p:spPr>
            <a:xfrm>
              <a:off x="5562144" y="2533656"/>
              <a:ext cx="134307" cy="809519"/>
            </a:xfrm>
            <a:custGeom>
              <a:avLst/>
              <a:gdLst/>
              <a:ahLst/>
              <a:cxnLst/>
              <a:rect l="l" t="t" r="r" b="b"/>
              <a:pathLst>
                <a:path w="913" h="5503" fill="none" extrusionOk="0">
                  <a:moveTo>
                    <a:pt x="0" y="5502"/>
                  </a:moveTo>
                  <a:cubicBezTo>
                    <a:pt x="0" y="5502"/>
                    <a:pt x="912" y="4712"/>
                    <a:pt x="912" y="2736"/>
                  </a:cubicBezTo>
                  <a:cubicBezTo>
                    <a:pt x="912" y="791"/>
                    <a:pt x="0" y="1"/>
                    <a:pt x="0"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89"/>
            <p:cNvSpPr/>
            <p:nvPr/>
          </p:nvSpPr>
          <p:spPr>
            <a:xfrm>
              <a:off x="5088175" y="2936132"/>
              <a:ext cx="822905" cy="147"/>
            </a:xfrm>
            <a:custGeom>
              <a:avLst/>
              <a:gdLst/>
              <a:ahLst/>
              <a:cxnLst/>
              <a:rect l="l" t="t" r="r" b="b"/>
              <a:pathLst>
                <a:path w="5594" h="1" fill="none" extrusionOk="0">
                  <a:moveTo>
                    <a:pt x="0" y="0"/>
                  </a:moveTo>
                  <a:lnTo>
                    <a:pt x="5593" y="0"/>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89"/>
            <p:cNvSpPr/>
            <p:nvPr/>
          </p:nvSpPr>
          <p:spPr>
            <a:xfrm>
              <a:off x="5191001" y="3128397"/>
              <a:ext cx="626079" cy="67227"/>
            </a:xfrm>
            <a:custGeom>
              <a:avLst/>
              <a:gdLst/>
              <a:ahLst/>
              <a:cxnLst/>
              <a:rect l="l" t="t" r="r" b="b"/>
              <a:pathLst>
                <a:path w="4256" h="457" fill="none" extrusionOk="0">
                  <a:moveTo>
                    <a:pt x="4256" y="456"/>
                  </a:moveTo>
                  <a:cubicBezTo>
                    <a:pt x="3830" y="244"/>
                    <a:pt x="3101" y="0"/>
                    <a:pt x="2098" y="0"/>
                  </a:cubicBezTo>
                  <a:cubicBezTo>
                    <a:pt x="1125" y="0"/>
                    <a:pt x="426" y="213"/>
                    <a:pt x="1" y="456"/>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89"/>
            <p:cNvSpPr/>
            <p:nvPr/>
          </p:nvSpPr>
          <p:spPr>
            <a:xfrm>
              <a:off x="5191001" y="2694735"/>
              <a:ext cx="626079" cy="71640"/>
            </a:xfrm>
            <a:custGeom>
              <a:avLst/>
              <a:gdLst/>
              <a:ahLst/>
              <a:cxnLst/>
              <a:rect l="l" t="t" r="r" b="b"/>
              <a:pathLst>
                <a:path w="4256" h="487" fill="none" extrusionOk="0">
                  <a:moveTo>
                    <a:pt x="1" y="0"/>
                  </a:moveTo>
                  <a:cubicBezTo>
                    <a:pt x="426" y="243"/>
                    <a:pt x="1125" y="486"/>
                    <a:pt x="2159" y="486"/>
                  </a:cubicBezTo>
                  <a:cubicBezTo>
                    <a:pt x="3131" y="486"/>
                    <a:pt x="3830" y="243"/>
                    <a:pt x="4256" y="30"/>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267;p87"/>
          <p:cNvSpPr txBox="1">
            <a:spLocks/>
          </p:cNvSpPr>
          <p:nvPr/>
        </p:nvSpPr>
        <p:spPr>
          <a:xfrm>
            <a:off x="3587921" y="1798392"/>
            <a:ext cx="2328999" cy="6000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Black"/>
              <a:buNone/>
              <a:defRPr sz="22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9pPr>
          </a:lstStyle>
          <a:p>
            <a:r>
              <a:rPr lang="es-MX" sz="2800" dirty="0" err="1" smtClean="0"/>
              <a:t>AdminData</a:t>
            </a:r>
            <a:endParaRPr lang="es-MX" sz="2800" dirty="0"/>
          </a:p>
        </p:txBody>
      </p:sp>
      <p:sp>
        <p:nvSpPr>
          <p:cNvPr id="41" name="Google Shape;1268;p87"/>
          <p:cNvSpPr txBox="1">
            <a:spLocks noGrp="1"/>
          </p:cNvSpPr>
          <p:nvPr>
            <p:ph type="subTitle" idx="1"/>
          </p:nvPr>
        </p:nvSpPr>
        <p:spPr>
          <a:xfrm>
            <a:off x="2165532" y="2618105"/>
            <a:ext cx="5173775" cy="63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SRS</a:t>
            </a:r>
          </a:p>
          <a:p>
            <a:pPr marL="0" indent="0" algn="ctr"/>
            <a:r>
              <a:rPr lang="es-MX" dirty="0"/>
              <a:t>Sistema de Reclutamiento y Selección</a:t>
            </a:r>
          </a:p>
          <a:p>
            <a:pPr marL="0" lvl="0" indent="0" algn="ctr" rtl="0">
              <a:spcBef>
                <a:spcPts val="0"/>
              </a:spcBef>
              <a:spcAft>
                <a:spcPts val="0"/>
              </a:spcAft>
              <a:buNone/>
            </a:pPr>
            <a:endParaRPr dirty="0"/>
          </a:p>
        </p:txBody>
      </p:sp>
      <p:pic>
        <p:nvPicPr>
          <p:cNvPr id="42" name="Imagen 41"/>
          <p:cNvPicPr/>
          <p:nvPr/>
        </p:nvPicPr>
        <p:blipFill rotWithShape="1">
          <a:blip r:embed="rId3" cstate="print">
            <a:extLst>
              <a:ext uri="{28A0092B-C50C-407E-A947-70E740481C1C}">
                <a14:useLocalDpi xmlns:a14="http://schemas.microsoft.com/office/drawing/2010/main" val="0"/>
              </a:ext>
            </a:extLst>
          </a:blip>
          <a:srcRect l="38542" t="27021" r="36110" b="45005"/>
          <a:stretch/>
        </p:blipFill>
        <p:spPr>
          <a:xfrm>
            <a:off x="4095551" y="407009"/>
            <a:ext cx="1313740" cy="145691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3" name="AutoShape 8" descr="Imagen 1 de 1 de Switch MikroTik CRS326-24S+2Q+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9" name="AutoShape 8" descr="Imagen 1 de 8 de Router Vpn Gigabit Omada Balanceador De Carga Gigabit Er /v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4" name="Imagen 3"/>
          <p:cNvPicPr>
            <a:picLocks noChangeAspect="1"/>
          </p:cNvPicPr>
          <p:nvPr/>
        </p:nvPicPr>
        <p:blipFill>
          <a:blip r:embed="rId3"/>
          <a:stretch>
            <a:fillRect/>
          </a:stretch>
        </p:blipFill>
        <p:spPr>
          <a:xfrm>
            <a:off x="1392454" y="766825"/>
            <a:ext cx="6628424" cy="3984079"/>
          </a:xfrm>
          <a:prstGeom prst="rect">
            <a:avLst/>
          </a:prstGeom>
        </p:spPr>
      </p:pic>
      <p:sp>
        <p:nvSpPr>
          <p:cNvPr id="5" name="CuadroTexto 4"/>
          <p:cNvSpPr txBox="1"/>
          <p:nvPr/>
        </p:nvSpPr>
        <p:spPr>
          <a:xfrm>
            <a:off x="3034145" y="158849"/>
            <a:ext cx="3839513" cy="369332"/>
          </a:xfrm>
          <a:prstGeom prst="rect">
            <a:avLst/>
          </a:prstGeom>
          <a:noFill/>
        </p:spPr>
        <p:txBody>
          <a:bodyPr wrap="none" rtlCol="0">
            <a:spAutoFit/>
          </a:bodyPr>
          <a:lstStyle/>
          <a:p>
            <a:r>
              <a:rPr lang="es-MX" sz="1800" b="1" dirty="0" smtClean="0"/>
              <a:t>Metodología de desarrollo Scrum</a:t>
            </a:r>
            <a:endParaRPr lang="es-MX" sz="1800" b="1" dirty="0"/>
          </a:p>
        </p:txBody>
      </p:sp>
      <p:sp>
        <p:nvSpPr>
          <p:cNvPr id="18" name="CuadroTexto 17"/>
          <p:cNvSpPr txBox="1"/>
          <p:nvPr/>
        </p:nvSpPr>
        <p:spPr>
          <a:xfrm>
            <a:off x="3434873" y="397493"/>
            <a:ext cx="3241964" cy="253916"/>
          </a:xfrm>
          <a:prstGeom prst="rect">
            <a:avLst/>
          </a:prstGeom>
          <a:noFill/>
        </p:spPr>
        <p:txBody>
          <a:bodyPr wrap="square" rtlCol="0">
            <a:spAutoFit/>
          </a:bodyPr>
          <a:lstStyle/>
          <a:p>
            <a:r>
              <a:rPr lang="es-MX" sz="1050" b="1" dirty="0" smtClean="0"/>
              <a:t>Apoyo a compañeros para llegar al objetivo</a:t>
            </a:r>
            <a:endParaRPr lang="es-MX" sz="900" b="1" dirty="0"/>
          </a:p>
        </p:txBody>
      </p:sp>
    </p:spTree>
    <p:extLst>
      <p:ext uri="{BB962C8B-B14F-4D97-AF65-F5344CB8AC3E}">
        <p14:creationId xmlns:p14="http://schemas.microsoft.com/office/powerpoint/2010/main" val="2786577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4" name="AutoShape 6" descr="Genexus - The World of Th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 name="Imagen 1"/>
          <p:cNvPicPr>
            <a:picLocks noChangeAspect="1"/>
          </p:cNvPicPr>
          <p:nvPr/>
        </p:nvPicPr>
        <p:blipFill>
          <a:blip r:embed="rId3"/>
          <a:stretch>
            <a:fillRect/>
          </a:stretch>
        </p:blipFill>
        <p:spPr>
          <a:xfrm>
            <a:off x="987136" y="873501"/>
            <a:ext cx="7710054" cy="3945086"/>
          </a:xfrm>
          <a:prstGeom prst="rect">
            <a:avLst/>
          </a:prstGeom>
        </p:spPr>
      </p:pic>
      <p:sp>
        <p:nvSpPr>
          <p:cNvPr id="5" name="CuadroTexto 4"/>
          <p:cNvSpPr txBox="1"/>
          <p:nvPr/>
        </p:nvSpPr>
        <p:spPr>
          <a:xfrm>
            <a:off x="7886699" y="335495"/>
            <a:ext cx="710451" cy="369332"/>
          </a:xfrm>
          <a:prstGeom prst="rect">
            <a:avLst/>
          </a:prstGeom>
          <a:noFill/>
        </p:spPr>
        <p:txBody>
          <a:bodyPr wrap="none" rtlCol="0">
            <a:spAutoFit/>
          </a:bodyPr>
          <a:lstStyle/>
          <a:p>
            <a:r>
              <a:rPr lang="es-MX" sz="1800" b="1" dirty="0" smtClean="0"/>
              <a:t>JIRA</a:t>
            </a:r>
            <a:endParaRPr lang="es-MX" sz="1800" b="1" dirty="0"/>
          </a:p>
        </p:txBody>
      </p:sp>
    </p:spTree>
    <p:extLst>
      <p:ext uri="{BB962C8B-B14F-4D97-AF65-F5344CB8AC3E}">
        <p14:creationId xmlns:p14="http://schemas.microsoft.com/office/powerpoint/2010/main" val="3404294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09180" y="417442"/>
            <a:ext cx="6925639" cy="4726057"/>
          </a:xfrm>
          <a:prstGeom prst="rect">
            <a:avLst/>
          </a:prstGeom>
        </p:spPr>
      </p:pic>
    </p:spTree>
    <p:extLst>
      <p:ext uri="{BB962C8B-B14F-4D97-AF65-F5344CB8AC3E}">
        <p14:creationId xmlns:p14="http://schemas.microsoft.com/office/powerpoint/2010/main" val="390603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65922" y="198782"/>
            <a:ext cx="7881730" cy="4845326"/>
          </a:xfrm>
          <a:prstGeom prst="rect">
            <a:avLst/>
          </a:prstGeom>
        </p:spPr>
      </p:pic>
    </p:spTree>
    <p:extLst>
      <p:ext uri="{BB962C8B-B14F-4D97-AF65-F5344CB8AC3E}">
        <p14:creationId xmlns:p14="http://schemas.microsoft.com/office/powerpoint/2010/main" val="590482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800" name="Google Shape;1800;p100"/>
          <p:cNvSpPr txBox="1">
            <a:spLocks noGrp="1"/>
          </p:cNvSpPr>
          <p:nvPr>
            <p:ph type="title" idx="8"/>
          </p:nvPr>
        </p:nvSpPr>
        <p:spPr>
          <a:xfrm>
            <a:off x="0" y="470198"/>
            <a:ext cx="3906404"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Herramientas</a:t>
            </a:r>
            <a:endParaRPr dirty="0"/>
          </a:p>
        </p:txBody>
      </p:sp>
      <p:sp>
        <p:nvSpPr>
          <p:cNvPr id="4" name="AutoShape 6" descr="Genexus - The World of Th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8447" y="160338"/>
            <a:ext cx="2284879" cy="866246"/>
          </a:xfrm>
          <a:prstGeom prst="rect">
            <a:avLst/>
          </a:prstGeom>
        </p:spPr>
      </p:pic>
      <p:pic>
        <p:nvPicPr>
          <p:cNvPr id="9" name="Imagen 8"/>
          <p:cNvPicPr>
            <a:picLocks noChangeAspect="1"/>
          </p:cNvPicPr>
          <p:nvPr/>
        </p:nvPicPr>
        <p:blipFill>
          <a:blip r:embed="rId4"/>
          <a:stretch>
            <a:fillRect/>
          </a:stretch>
        </p:blipFill>
        <p:spPr>
          <a:xfrm>
            <a:off x="1515951" y="1143058"/>
            <a:ext cx="827347" cy="1083918"/>
          </a:xfrm>
          <a:prstGeom prst="rect">
            <a:avLst/>
          </a:prstGeom>
          <a:ln>
            <a:noFill/>
          </a:ln>
          <a:effectLst>
            <a:outerShdw blurRad="292100" dist="139700" dir="2700000" algn="tl" rotWithShape="0">
              <a:srgbClr val="333333">
                <a:alpha val="65000"/>
              </a:srgbClr>
            </a:outerShdw>
          </a:effectLst>
        </p:spPr>
      </p:pic>
      <p:pic>
        <p:nvPicPr>
          <p:cNvPr id="10" name="Imagen 9"/>
          <p:cNvPicPr>
            <a:picLocks noChangeAspect="1"/>
          </p:cNvPicPr>
          <p:nvPr/>
        </p:nvPicPr>
        <p:blipFill>
          <a:blip r:embed="rId5"/>
          <a:stretch>
            <a:fillRect/>
          </a:stretch>
        </p:blipFill>
        <p:spPr>
          <a:xfrm>
            <a:off x="2590488" y="1157300"/>
            <a:ext cx="864615" cy="1079613"/>
          </a:xfrm>
          <a:prstGeom prst="rect">
            <a:avLst/>
          </a:prstGeom>
          <a:ln>
            <a:noFill/>
          </a:ln>
          <a:effectLst>
            <a:outerShdw blurRad="292100" dist="139700" dir="2700000" algn="tl" rotWithShape="0">
              <a:srgbClr val="333333">
                <a:alpha val="65000"/>
              </a:srgbClr>
            </a:outerShdw>
          </a:effectLst>
        </p:spPr>
      </p:pic>
      <p:pic>
        <p:nvPicPr>
          <p:cNvPr id="11" name="Imagen 10"/>
          <p:cNvPicPr>
            <a:picLocks noChangeAspect="1"/>
          </p:cNvPicPr>
          <p:nvPr/>
        </p:nvPicPr>
        <p:blipFill>
          <a:blip r:embed="rId6"/>
          <a:stretch>
            <a:fillRect/>
          </a:stretch>
        </p:blipFill>
        <p:spPr>
          <a:xfrm>
            <a:off x="3623003" y="1157300"/>
            <a:ext cx="806022" cy="1083918"/>
          </a:xfrm>
          <a:prstGeom prst="rect">
            <a:avLst/>
          </a:prstGeom>
          <a:ln>
            <a:noFill/>
          </a:ln>
          <a:effectLst>
            <a:outerShdw blurRad="292100" dist="139700" dir="2700000" algn="tl" rotWithShape="0">
              <a:srgbClr val="333333">
                <a:alpha val="65000"/>
              </a:srgbClr>
            </a:outerShdw>
          </a:effectLst>
        </p:spPr>
      </p:pic>
      <p:sp>
        <p:nvSpPr>
          <p:cNvPr id="12" name="Rectángulo 11"/>
          <p:cNvSpPr/>
          <p:nvPr/>
        </p:nvSpPr>
        <p:spPr>
          <a:xfrm>
            <a:off x="4796976" y="1143058"/>
            <a:ext cx="3115682" cy="1169551"/>
          </a:xfrm>
          <a:prstGeom prst="rect">
            <a:avLst/>
          </a:prstGeom>
        </p:spPr>
        <p:txBody>
          <a:bodyPr wrap="square">
            <a:spAutoFit/>
          </a:bodyPr>
          <a:lstStyle/>
          <a:p>
            <a:r>
              <a:rPr lang="es-MX" b="1" dirty="0" err="1">
                <a:solidFill>
                  <a:srgbClr val="202124"/>
                </a:solidFill>
                <a:latin typeface="arial" panose="020B0604020202020204" pitchFamily="34" charset="0"/>
              </a:rPr>
              <a:t>GeneXus</a:t>
            </a:r>
            <a:r>
              <a:rPr lang="es-MX" dirty="0">
                <a:solidFill>
                  <a:srgbClr val="202124"/>
                </a:solidFill>
                <a:latin typeface="arial" panose="020B0604020202020204" pitchFamily="34" charset="0"/>
              </a:rPr>
              <a:t>™ es una plataforma de desarrollo de software que simplifica y automatiza las tareas de crear y mantener aplicaciones del tipo empresarial.</a:t>
            </a:r>
            <a:endParaRPr lang="es-MX" dirty="0"/>
          </a:p>
        </p:txBody>
      </p:sp>
      <p:sp>
        <p:nvSpPr>
          <p:cNvPr id="13" name="Rectángulo 12"/>
          <p:cNvSpPr/>
          <p:nvPr/>
        </p:nvSpPr>
        <p:spPr>
          <a:xfrm>
            <a:off x="1515951" y="2528440"/>
            <a:ext cx="6097422" cy="1015663"/>
          </a:xfrm>
          <a:prstGeom prst="rect">
            <a:avLst/>
          </a:prstGeom>
        </p:spPr>
        <p:txBody>
          <a:bodyPr wrap="square">
            <a:spAutoFit/>
          </a:bodyPr>
          <a:lstStyle/>
          <a:p>
            <a:r>
              <a:rPr lang="es-MX" sz="1200" dirty="0" err="1">
                <a:solidFill>
                  <a:srgbClr val="363A41"/>
                </a:solidFill>
                <a:latin typeface="-apple-system"/>
              </a:rPr>
              <a:t>GeneXus</a:t>
            </a:r>
            <a:r>
              <a:rPr lang="es-MX" sz="1200" dirty="0">
                <a:solidFill>
                  <a:srgbClr val="363A41"/>
                </a:solidFill>
                <a:latin typeface="-apple-system"/>
              </a:rPr>
              <a:t> fue la opción mas económica y con licencia amigable que encontramos entre mas de 10 </a:t>
            </a:r>
            <a:r>
              <a:rPr lang="es-MX" sz="1200" dirty="0" smtClean="0">
                <a:solidFill>
                  <a:srgbClr val="363A41"/>
                </a:solidFill>
                <a:latin typeface="-apple-system"/>
              </a:rPr>
              <a:t>productos analizados que permitan </a:t>
            </a:r>
            <a:r>
              <a:rPr lang="es-MX" sz="1200" dirty="0" smtClean="0"/>
              <a:t>desarrollar, implementar </a:t>
            </a:r>
            <a:r>
              <a:rPr lang="es-MX" sz="1200" dirty="0"/>
              <a:t>y </a:t>
            </a:r>
            <a:r>
              <a:rPr lang="es-MX" sz="1200" dirty="0" smtClean="0"/>
              <a:t>administrar aplicaciones.</a:t>
            </a:r>
            <a:endParaRPr lang="es-MX" sz="1200" dirty="0" smtClean="0">
              <a:solidFill>
                <a:srgbClr val="363A41"/>
              </a:solidFill>
              <a:latin typeface="-apple-system"/>
            </a:endParaRPr>
          </a:p>
          <a:p>
            <a:endParaRPr lang="es-MX" sz="1200" dirty="0">
              <a:solidFill>
                <a:srgbClr val="363A41"/>
              </a:solidFill>
              <a:latin typeface="-apple-system"/>
            </a:endParaRPr>
          </a:p>
          <a:p>
            <a:r>
              <a:rPr lang="es-MX" sz="1200" dirty="0" err="1" smtClean="0">
                <a:solidFill>
                  <a:srgbClr val="363A41"/>
                </a:solidFill>
                <a:latin typeface="-apple-system"/>
              </a:rPr>
              <a:t>Outsystems</a:t>
            </a:r>
            <a:r>
              <a:rPr lang="es-MX" sz="1200" dirty="0">
                <a:solidFill>
                  <a:srgbClr val="363A41"/>
                </a:solidFill>
                <a:latin typeface="-apple-system"/>
              </a:rPr>
              <a:t>, </a:t>
            </a:r>
            <a:r>
              <a:rPr lang="es-MX" sz="1200" dirty="0" err="1">
                <a:solidFill>
                  <a:srgbClr val="363A41"/>
                </a:solidFill>
                <a:latin typeface="-apple-system"/>
              </a:rPr>
              <a:t>Mendix</a:t>
            </a:r>
            <a:r>
              <a:rPr lang="es-MX" sz="1200" dirty="0">
                <a:solidFill>
                  <a:srgbClr val="363A41"/>
                </a:solidFill>
                <a:latin typeface="-apple-system"/>
              </a:rPr>
              <a:t>, </a:t>
            </a:r>
            <a:r>
              <a:rPr lang="es-MX" sz="1200" dirty="0" err="1">
                <a:solidFill>
                  <a:srgbClr val="363A41"/>
                </a:solidFill>
                <a:latin typeface="-apple-system"/>
              </a:rPr>
              <a:t>Appian</a:t>
            </a:r>
            <a:r>
              <a:rPr lang="es-MX" sz="1200" dirty="0">
                <a:solidFill>
                  <a:srgbClr val="363A41"/>
                </a:solidFill>
                <a:latin typeface="-apple-system"/>
              </a:rPr>
              <a:t>, </a:t>
            </a:r>
            <a:r>
              <a:rPr lang="es-MX" sz="1200" dirty="0" err="1">
                <a:solidFill>
                  <a:srgbClr val="363A41"/>
                </a:solidFill>
                <a:latin typeface="-apple-system"/>
              </a:rPr>
              <a:t>Kony</a:t>
            </a:r>
            <a:r>
              <a:rPr lang="es-MX" sz="1200" dirty="0">
                <a:solidFill>
                  <a:srgbClr val="363A41"/>
                </a:solidFill>
                <a:latin typeface="-apple-system"/>
              </a:rPr>
              <a:t>, </a:t>
            </a:r>
            <a:r>
              <a:rPr lang="es-MX" sz="1200" dirty="0" err="1">
                <a:solidFill>
                  <a:srgbClr val="363A41"/>
                </a:solidFill>
                <a:latin typeface="-apple-system"/>
              </a:rPr>
              <a:t>QuickBase</a:t>
            </a:r>
            <a:r>
              <a:rPr lang="es-MX" sz="1200" dirty="0">
                <a:solidFill>
                  <a:srgbClr val="363A41"/>
                </a:solidFill>
                <a:latin typeface="-apple-system"/>
              </a:rPr>
              <a:t>, </a:t>
            </a:r>
            <a:r>
              <a:rPr lang="es-MX" sz="1200" dirty="0" err="1" smtClean="0">
                <a:solidFill>
                  <a:srgbClr val="363A41"/>
                </a:solidFill>
                <a:latin typeface="-apple-system"/>
              </a:rPr>
              <a:t>wavemaker</a:t>
            </a:r>
            <a:endParaRPr lang="es-MX" sz="1200" dirty="0"/>
          </a:p>
        </p:txBody>
      </p:sp>
      <p:sp>
        <p:nvSpPr>
          <p:cNvPr id="14" name="Rectángulo 13"/>
          <p:cNvSpPr/>
          <p:nvPr/>
        </p:nvSpPr>
        <p:spPr>
          <a:xfrm>
            <a:off x="1515951" y="3725212"/>
            <a:ext cx="5660101" cy="461665"/>
          </a:xfrm>
          <a:prstGeom prst="rect">
            <a:avLst/>
          </a:prstGeom>
        </p:spPr>
        <p:txBody>
          <a:bodyPr wrap="square">
            <a:spAutoFit/>
          </a:bodyPr>
          <a:lstStyle/>
          <a:p>
            <a:r>
              <a:rPr lang="es-MX" sz="1200" dirty="0" smtClean="0">
                <a:solidFill>
                  <a:srgbClr val="444A51"/>
                </a:solidFill>
                <a:latin typeface="-apple-system"/>
              </a:rPr>
              <a:t>Varios </a:t>
            </a:r>
            <a:r>
              <a:rPr lang="es-MX" sz="1200" dirty="0">
                <a:solidFill>
                  <a:srgbClr val="444A51"/>
                </a:solidFill>
                <a:latin typeface="-apple-system"/>
              </a:rPr>
              <a:t>lenguajes y en trabajar con distintos manejadores de bases de datos, lo que te permite escoger entre los Sistemas operativos Windows o Linux.</a:t>
            </a:r>
            <a:endParaRPr lang="es-MX" sz="1200" dirty="0"/>
          </a:p>
        </p:txBody>
      </p:sp>
      <p:sp>
        <p:nvSpPr>
          <p:cNvPr id="15" name="Rectángulo 14"/>
          <p:cNvSpPr/>
          <p:nvPr/>
        </p:nvSpPr>
        <p:spPr>
          <a:xfrm>
            <a:off x="1515951" y="4430122"/>
            <a:ext cx="5660101" cy="276999"/>
          </a:xfrm>
          <a:prstGeom prst="rect">
            <a:avLst/>
          </a:prstGeom>
        </p:spPr>
        <p:txBody>
          <a:bodyPr wrap="square">
            <a:spAutoFit/>
          </a:bodyPr>
          <a:lstStyle/>
          <a:p>
            <a:r>
              <a:rPr lang="es-MX" sz="1200" dirty="0" smtClean="0">
                <a:solidFill>
                  <a:srgbClr val="444A51"/>
                </a:solidFill>
                <a:latin typeface="-apple-system"/>
              </a:rPr>
              <a:t>Permite realizar el sistema web y realizar una Aplicación Móvil</a:t>
            </a:r>
            <a:endParaRPr lang="es-MX"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800" name="Google Shape;1800;p100"/>
          <p:cNvSpPr txBox="1">
            <a:spLocks noGrp="1"/>
          </p:cNvSpPr>
          <p:nvPr>
            <p:ph type="title" idx="8"/>
          </p:nvPr>
        </p:nvSpPr>
        <p:spPr>
          <a:xfrm>
            <a:off x="0" y="470198"/>
            <a:ext cx="3906404"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Herramientas</a:t>
            </a:r>
            <a:endParaRPr dirty="0"/>
          </a:p>
        </p:txBody>
      </p:sp>
      <p:sp>
        <p:nvSpPr>
          <p:cNvPr id="4" name="AutoShape 6" descr="Genexus - The World of Th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50" name="Picture 4" descr="Desarrollo - Te Sigo Community Manager"/>
          <p:cNvPicPr>
            <a:picLocks noChangeAspect="1" noChangeArrowheads="1"/>
          </p:cNvPicPr>
          <p:nvPr/>
        </p:nvPicPr>
        <p:blipFill rotWithShape="1">
          <a:blip r:embed="rId3">
            <a:extLst>
              <a:ext uri="{28A0092B-C50C-407E-A947-70E740481C1C}">
                <a14:useLocalDpi xmlns:a14="http://schemas.microsoft.com/office/drawing/2010/main" val="0"/>
              </a:ext>
            </a:extLst>
          </a:blip>
          <a:srcRect l="13134" r="9127" b="27218"/>
          <a:stretch/>
        </p:blipFill>
        <p:spPr bwMode="auto">
          <a:xfrm>
            <a:off x="6472226" y="256742"/>
            <a:ext cx="1588573" cy="14634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Rectángulo 1"/>
          <p:cNvSpPr/>
          <p:nvPr/>
        </p:nvSpPr>
        <p:spPr>
          <a:xfrm>
            <a:off x="646532" y="1038197"/>
            <a:ext cx="5267413" cy="3539430"/>
          </a:xfrm>
          <a:prstGeom prst="rect">
            <a:avLst/>
          </a:prstGeom>
        </p:spPr>
        <p:txBody>
          <a:bodyPr wrap="square">
            <a:spAutoFit/>
          </a:bodyPr>
          <a:lstStyle/>
          <a:p>
            <a:pPr marL="285750" indent="-285750" algn="just">
              <a:buFont typeface="Arial" panose="020B0604020202020204" pitchFamily="34" charset="0"/>
              <a:buChar char="•"/>
            </a:pPr>
            <a:r>
              <a:rPr lang="es-MX" dirty="0">
                <a:solidFill>
                  <a:schemeClr val="bg1"/>
                </a:solidFill>
                <a:latin typeface="uoc-sans"/>
              </a:rPr>
              <a:t>Es una base de datos </a:t>
            </a:r>
            <a:r>
              <a:rPr lang="es-MX" b="1" dirty="0">
                <a:solidFill>
                  <a:schemeClr val="bg1"/>
                </a:solidFill>
                <a:latin typeface="uoc-sans"/>
              </a:rPr>
              <a:t>gratuita</a:t>
            </a:r>
            <a:r>
              <a:rPr lang="es-MX" dirty="0">
                <a:solidFill>
                  <a:schemeClr val="bg1"/>
                </a:solidFill>
                <a:latin typeface="uoc-sans"/>
              </a:rPr>
              <a:t>. Al ser de código abierto, no tiene </a:t>
            </a:r>
            <a:r>
              <a:rPr lang="es-MX" dirty="0" smtClean="0">
                <a:solidFill>
                  <a:schemeClr val="bg1"/>
                </a:solidFill>
                <a:latin typeface="uoc-sans"/>
              </a:rPr>
              <a:t>costo.</a:t>
            </a:r>
          </a:p>
          <a:p>
            <a:pPr marL="285750" indent="-285750" algn="just">
              <a:buFont typeface="Arial" panose="020B0604020202020204" pitchFamily="34" charset="0"/>
              <a:buChar char="•"/>
            </a:pPr>
            <a:endParaRPr lang="es-MX" dirty="0">
              <a:solidFill>
                <a:schemeClr val="bg1"/>
              </a:solidFill>
              <a:latin typeface="uoc-sans"/>
            </a:endParaRPr>
          </a:p>
          <a:p>
            <a:pPr marL="285750" indent="-285750" algn="just">
              <a:buFont typeface="Arial" panose="020B0604020202020204" pitchFamily="34" charset="0"/>
              <a:buChar char="•"/>
            </a:pPr>
            <a:r>
              <a:rPr lang="es-MX" dirty="0">
                <a:solidFill>
                  <a:schemeClr val="bg1"/>
                </a:solidFill>
                <a:latin typeface="uoc-sans"/>
              </a:rPr>
              <a:t>Es muy </a:t>
            </a:r>
            <a:r>
              <a:rPr lang="es-MX" b="1" dirty="0">
                <a:solidFill>
                  <a:schemeClr val="bg1"/>
                </a:solidFill>
                <a:latin typeface="uoc-sans"/>
              </a:rPr>
              <a:t>fácil de usar</a:t>
            </a:r>
            <a:r>
              <a:rPr lang="es-MX" dirty="0">
                <a:solidFill>
                  <a:schemeClr val="bg1"/>
                </a:solidFill>
                <a:latin typeface="uoc-sans"/>
              </a:rPr>
              <a:t>. Podemos empezar a usar la base de datos </a:t>
            </a:r>
            <a:r>
              <a:rPr lang="es-MX" dirty="0" err="1">
                <a:solidFill>
                  <a:schemeClr val="bg1"/>
                </a:solidFill>
                <a:latin typeface="uoc-sans"/>
              </a:rPr>
              <a:t>MySQL</a:t>
            </a:r>
            <a:r>
              <a:rPr lang="es-MX" dirty="0">
                <a:solidFill>
                  <a:schemeClr val="bg1"/>
                </a:solidFill>
                <a:latin typeface="uoc-sans"/>
              </a:rPr>
              <a:t> sabiendo unos pocos comandos</a:t>
            </a:r>
            <a:r>
              <a:rPr lang="es-MX" dirty="0" smtClean="0">
                <a:solidFill>
                  <a:schemeClr val="bg1"/>
                </a:solidFill>
                <a:latin typeface="uoc-sans"/>
              </a:rPr>
              <a:t>.</a:t>
            </a:r>
          </a:p>
          <a:p>
            <a:pPr algn="just">
              <a:buFont typeface="Arial" panose="020B0604020202020204" pitchFamily="34" charset="0"/>
              <a:buChar char="•"/>
            </a:pPr>
            <a:endParaRPr lang="es-MX" dirty="0">
              <a:solidFill>
                <a:schemeClr val="bg1"/>
              </a:solidFill>
              <a:latin typeface="uoc-sans"/>
            </a:endParaRPr>
          </a:p>
          <a:p>
            <a:pPr marL="285750" indent="-285750" algn="just">
              <a:buFont typeface="Arial" panose="020B0604020202020204" pitchFamily="34" charset="0"/>
              <a:buChar char="•"/>
            </a:pPr>
            <a:r>
              <a:rPr lang="es-MX" dirty="0">
                <a:solidFill>
                  <a:schemeClr val="bg1"/>
                </a:solidFill>
                <a:latin typeface="uoc-sans"/>
              </a:rPr>
              <a:t>Es una base de datos </a:t>
            </a:r>
            <a:r>
              <a:rPr lang="es-MX" b="1" dirty="0">
                <a:solidFill>
                  <a:schemeClr val="bg1"/>
                </a:solidFill>
                <a:latin typeface="uoc-sans"/>
              </a:rPr>
              <a:t>muy rápida</a:t>
            </a:r>
            <a:r>
              <a:rPr lang="es-MX" dirty="0">
                <a:solidFill>
                  <a:schemeClr val="bg1"/>
                </a:solidFill>
                <a:latin typeface="uoc-sans"/>
              </a:rPr>
              <a:t>. </a:t>
            </a:r>
            <a:r>
              <a:rPr lang="es-MX" dirty="0" smtClean="0">
                <a:solidFill>
                  <a:schemeClr val="bg1"/>
                </a:solidFill>
                <a:latin typeface="uoc-sans"/>
              </a:rPr>
              <a:t>Tiene muy bien rendimiento.</a:t>
            </a:r>
          </a:p>
          <a:p>
            <a:pPr marL="285750" indent="-285750" algn="just">
              <a:buFont typeface="Arial" panose="020B0604020202020204" pitchFamily="34" charset="0"/>
              <a:buChar char="•"/>
            </a:pPr>
            <a:endParaRPr lang="es-MX" dirty="0">
              <a:solidFill>
                <a:schemeClr val="bg1"/>
              </a:solidFill>
              <a:latin typeface="uoc-sans"/>
            </a:endParaRPr>
          </a:p>
          <a:p>
            <a:pPr marL="285750" indent="-285750" algn="just">
              <a:buFont typeface="Arial" panose="020B0604020202020204" pitchFamily="34" charset="0"/>
              <a:buChar char="•"/>
            </a:pPr>
            <a:r>
              <a:rPr lang="es-MX" dirty="0">
                <a:solidFill>
                  <a:schemeClr val="bg1"/>
                </a:solidFill>
                <a:latin typeface="uoc-sans"/>
              </a:rPr>
              <a:t>Utiliza </a:t>
            </a:r>
            <a:r>
              <a:rPr lang="es-MX" b="1" dirty="0">
                <a:solidFill>
                  <a:schemeClr val="bg1"/>
                </a:solidFill>
                <a:latin typeface="uoc-sans"/>
              </a:rPr>
              <a:t>varias capas de seguridad</a:t>
            </a:r>
            <a:r>
              <a:rPr lang="es-MX" dirty="0">
                <a:solidFill>
                  <a:schemeClr val="bg1"/>
                </a:solidFill>
                <a:latin typeface="uoc-sans"/>
              </a:rPr>
              <a:t>. Contraseñas encriptadas, derechos de acceso y privilegios para los usuarios</a:t>
            </a:r>
            <a:r>
              <a:rPr lang="es-MX" dirty="0" smtClean="0">
                <a:solidFill>
                  <a:schemeClr val="bg1"/>
                </a:solidFill>
                <a:latin typeface="uoc-sans"/>
              </a:rPr>
              <a:t>.</a:t>
            </a:r>
          </a:p>
          <a:p>
            <a:pPr algn="just">
              <a:buFont typeface="Arial" panose="020B0604020202020204" pitchFamily="34" charset="0"/>
              <a:buChar char="•"/>
            </a:pPr>
            <a:endParaRPr lang="es-MX" dirty="0">
              <a:solidFill>
                <a:schemeClr val="bg1"/>
              </a:solidFill>
              <a:latin typeface="uoc-sans"/>
            </a:endParaRPr>
          </a:p>
          <a:p>
            <a:pPr marL="285750" indent="-285750" algn="just">
              <a:buFont typeface="Arial" panose="020B0604020202020204" pitchFamily="34" charset="0"/>
              <a:buChar char="•"/>
            </a:pPr>
            <a:r>
              <a:rPr lang="es-MX" dirty="0">
                <a:solidFill>
                  <a:schemeClr val="bg1"/>
                </a:solidFill>
                <a:latin typeface="uoc-sans"/>
              </a:rPr>
              <a:t>Pocos requerimientos y </a:t>
            </a:r>
            <a:r>
              <a:rPr lang="es-MX" b="1" dirty="0">
                <a:solidFill>
                  <a:schemeClr val="bg1"/>
                </a:solidFill>
                <a:latin typeface="uoc-sans"/>
              </a:rPr>
              <a:t>eficiencia</a:t>
            </a:r>
            <a:r>
              <a:rPr lang="es-MX" dirty="0">
                <a:solidFill>
                  <a:schemeClr val="bg1"/>
                </a:solidFill>
                <a:latin typeface="uoc-sans"/>
              </a:rPr>
              <a:t> de memoria. </a:t>
            </a:r>
            <a:endParaRPr lang="es-MX" dirty="0" smtClean="0">
              <a:solidFill>
                <a:schemeClr val="bg1"/>
              </a:solidFill>
              <a:latin typeface="uoc-sans"/>
            </a:endParaRPr>
          </a:p>
          <a:p>
            <a:pPr algn="just">
              <a:buFont typeface="Arial" panose="020B0604020202020204" pitchFamily="34" charset="0"/>
              <a:buChar char="•"/>
            </a:pPr>
            <a:endParaRPr lang="es-MX" dirty="0">
              <a:solidFill>
                <a:schemeClr val="bg1"/>
              </a:solidFill>
              <a:latin typeface="uoc-sans"/>
            </a:endParaRPr>
          </a:p>
          <a:p>
            <a:pPr marL="285750" indent="-285750" algn="just">
              <a:buFont typeface="Arial" panose="020B0604020202020204" pitchFamily="34" charset="0"/>
              <a:buChar char="•"/>
            </a:pPr>
            <a:r>
              <a:rPr lang="es-MX" dirty="0">
                <a:solidFill>
                  <a:schemeClr val="bg1"/>
                </a:solidFill>
                <a:latin typeface="uoc-sans"/>
              </a:rPr>
              <a:t>Es compatible con </a:t>
            </a:r>
            <a:r>
              <a:rPr lang="es-MX" b="1" dirty="0">
                <a:solidFill>
                  <a:schemeClr val="bg1"/>
                </a:solidFill>
                <a:latin typeface="uoc-sans"/>
              </a:rPr>
              <a:t>Linux y Windows</a:t>
            </a:r>
            <a:r>
              <a:rPr lang="es-MX" dirty="0">
                <a:solidFill>
                  <a:schemeClr val="bg1"/>
                </a:solidFill>
                <a:latin typeface="uoc-sans"/>
              </a:rPr>
              <a:t>.</a:t>
            </a:r>
          </a:p>
        </p:txBody>
      </p:sp>
    </p:spTree>
    <p:extLst>
      <p:ext uri="{BB962C8B-B14F-4D97-AF65-F5344CB8AC3E}">
        <p14:creationId xmlns:p14="http://schemas.microsoft.com/office/powerpoint/2010/main" val="4973984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800" name="Google Shape;1800;p100"/>
          <p:cNvSpPr txBox="1">
            <a:spLocks noGrp="1"/>
          </p:cNvSpPr>
          <p:nvPr>
            <p:ph type="title" idx="8"/>
          </p:nvPr>
        </p:nvSpPr>
        <p:spPr>
          <a:xfrm>
            <a:off x="0" y="470198"/>
            <a:ext cx="3906404"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Herramientas</a:t>
            </a:r>
            <a:endParaRPr dirty="0"/>
          </a:p>
        </p:txBody>
      </p:sp>
      <p:sp>
        <p:nvSpPr>
          <p:cNvPr id="4" name="AutoShape 6" descr="Genexus - The World of Th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32" name="Picture 8" descr="Solucionadas tres vulnerabilidades en servidores Apache Tomcat - Una al Dí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060" y="236864"/>
            <a:ext cx="1444084" cy="14634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Rectángulo 1"/>
          <p:cNvSpPr/>
          <p:nvPr/>
        </p:nvSpPr>
        <p:spPr>
          <a:xfrm>
            <a:off x="1361661" y="1451871"/>
            <a:ext cx="4572000" cy="2462213"/>
          </a:xfrm>
          <a:prstGeom prst="rect">
            <a:avLst/>
          </a:prstGeom>
        </p:spPr>
        <p:txBody>
          <a:bodyPr>
            <a:spAutoFit/>
          </a:bodyPr>
          <a:lstStyle/>
          <a:p>
            <a:pPr marL="285750" indent="-285750">
              <a:buFont typeface="Arial" panose="020B0604020202020204" pitchFamily="34" charset="0"/>
              <a:buChar char="•"/>
            </a:pPr>
            <a:r>
              <a:rPr lang="es-MX" dirty="0">
                <a:solidFill>
                  <a:srgbClr val="222222"/>
                </a:solidFill>
                <a:latin typeface="PT Sans"/>
              </a:rPr>
              <a:t>Es gratuito y de fuente abierta</a:t>
            </a:r>
            <a:r>
              <a:rPr lang="es-MX" dirty="0" smtClean="0">
                <a:solidFill>
                  <a:srgbClr val="222222"/>
                </a:solidFill>
                <a:latin typeface="PT Sans"/>
              </a:rPr>
              <a:t>.</a:t>
            </a:r>
          </a:p>
          <a:p>
            <a:pPr marL="285750" indent="-285750">
              <a:buFont typeface="Arial" panose="020B0604020202020204" pitchFamily="34" charset="0"/>
              <a:buChar char="•"/>
            </a:pPr>
            <a:endParaRPr lang="es-MX" dirty="0">
              <a:solidFill>
                <a:srgbClr val="222222"/>
              </a:solidFill>
              <a:latin typeface="PT Sans"/>
            </a:endParaRPr>
          </a:p>
          <a:p>
            <a:pPr marL="285750" indent="-285750">
              <a:buFont typeface="Arial" panose="020B0604020202020204" pitchFamily="34" charset="0"/>
              <a:buChar char="•"/>
            </a:pPr>
            <a:r>
              <a:rPr lang="es-MX" dirty="0">
                <a:solidFill>
                  <a:srgbClr val="222222"/>
                </a:solidFill>
                <a:latin typeface="PT Sans"/>
              </a:rPr>
              <a:t>Instalación y configuración </a:t>
            </a:r>
            <a:r>
              <a:rPr lang="es-MX" dirty="0" smtClean="0">
                <a:solidFill>
                  <a:srgbClr val="222222"/>
                </a:solidFill>
                <a:latin typeface="PT Sans"/>
              </a:rPr>
              <a:t>sencilla</a:t>
            </a:r>
          </a:p>
          <a:p>
            <a:pPr marL="285750" indent="-285750">
              <a:buFont typeface="Arial" panose="020B0604020202020204" pitchFamily="34" charset="0"/>
              <a:buChar char="•"/>
            </a:pPr>
            <a:endParaRPr lang="es-MX" dirty="0">
              <a:solidFill>
                <a:srgbClr val="222222"/>
              </a:solidFill>
              <a:latin typeface="PT Sans"/>
            </a:endParaRPr>
          </a:p>
          <a:p>
            <a:pPr marL="285750" indent="-285750">
              <a:buFont typeface="Arial" panose="020B0604020202020204" pitchFamily="34" charset="0"/>
              <a:buChar char="•"/>
            </a:pPr>
            <a:r>
              <a:rPr lang="es-MX" dirty="0">
                <a:solidFill>
                  <a:srgbClr val="222222"/>
                </a:solidFill>
                <a:latin typeface="PT Sans"/>
              </a:rPr>
              <a:t>Altamente extensible y adaptable mediante </a:t>
            </a:r>
            <a:r>
              <a:rPr lang="es-MX" dirty="0" smtClean="0">
                <a:solidFill>
                  <a:srgbClr val="222222"/>
                </a:solidFill>
                <a:latin typeface="PT Sans"/>
              </a:rPr>
              <a:t>módulos</a:t>
            </a:r>
          </a:p>
          <a:p>
            <a:pPr marL="285750" indent="-285750">
              <a:buFont typeface="Arial" panose="020B0604020202020204" pitchFamily="34" charset="0"/>
              <a:buChar char="•"/>
            </a:pPr>
            <a:endParaRPr lang="es-MX" dirty="0">
              <a:solidFill>
                <a:srgbClr val="222222"/>
              </a:solidFill>
              <a:latin typeface="PT Sans"/>
            </a:endParaRPr>
          </a:p>
          <a:p>
            <a:pPr marL="285750" indent="-285750">
              <a:buFont typeface="Arial" panose="020B0604020202020204" pitchFamily="34" charset="0"/>
              <a:buChar char="•"/>
            </a:pPr>
            <a:r>
              <a:rPr lang="es-MX" dirty="0">
                <a:solidFill>
                  <a:srgbClr val="222222"/>
                </a:solidFill>
                <a:latin typeface="PT Sans"/>
              </a:rPr>
              <a:t>Funciones incorporadas para autentificación y validación de </a:t>
            </a:r>
            <a:r>
              <a:rPr lang="es-MX" dirty="0" smtClean="0">
                <a:solidFill>
                  <a:srgbClr val="222222"/>
                </a:solidFill>
                <a:latin typeface="PT Sans"/>
              </a:rPr>
              <a:t>usuarios.</a:t>
            </a:r>
          </a:p>
          <a:p>
            <a:pPr marL="285750" indent="-285750">
              <a:buFont typeface="Arial" panose="020B0604020202020204" pitchFamily="34" charset="0"/>
              <a:buChar char="•"/>
            </a:pPr>
            <a:endParaRPr lang="es-MX" dirty="0">
              <a:solidFill>
                <a:srgbClr val="222222"/>
              </a:solidFill>
              <a:latin typeface="PT Sans"/>
            </a:endParaRPr>
          </a:p>
          <a:p>
            <a:pPr marL="285750" indent="-285750">
              <a:buFont typeface="Arial" panose="020B0604020202020204" pitchFamily="34" charset="0"/>
              <a:buChar char="•"/>
            </a:pPr>
            <a:r>
              <a:rPr lang="es-MX" dirty="0">
                <a:solidFill>
                  <a:srgbClr val="222222"/>
                </a:solidFill>
                <a:latin typeface="PT Sans"/>
              </a:rPr>
              <a:t>Soporte para </a:t>
            </a:r>
            <a:r>
              <a:rPr lang="es-MX" dirty="0" smtClean="0">
                <a:solidFill>
                  <a:srgbClr val="222222"/>
                </a:solidFill>
                <a:latin typeface="PT Sans"/>
              </a:rPr>
              <a:t>muchos lenguajes.</a:t>
            </a:r>
            <a:endParaRPr lang="es-MX" dirty="0">
              <a:solidFill>
                <a:srgbClr val="222222"/>
              </a:solidFill>
              <a:latin typeface="PT Sans"/>
            </a:endParaRPr>
          </a:p>
        </p:txBody>
      </p:sp>
    </p:spTree>
    <p:extLst>
      <p:ext uri="{BB962C8B-B14F-4D97-AF65-F5344CB8AC3E}">
        <p14:creationId xmlns:p14="http://schemas.microsoft.com/office/powerpoint/2010/main" val="4088269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8" name="Rectángulo 7"/>
          <p:cNvSpPr/>
          <p:nvPr/>
        </p:nvSpPr>
        <p:spPr>
          <a:xfrm>
            <a:off x="155574" y="174159"/>
            <a:ext cx="8861425" cy="46759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Respaldos</a:t>
            </a:r>
            <a:endParaRPr lang="es-MX" dirty="0"/>
          </a:p>
        </p:txBody>
      </p:sp>
      <p:pic>
        <p:nvPicPr>
          <p:cNvPr id="1026" name="Picture 2" descr="Servidor HPE ProLiant ML30 Gen10, Intel Xeon E-2224 3.40GHz, 16GB DDR4, 1TB,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6920" y="1265523"/>
            <a:ext cx="630166" cy="10098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ervidor HPE ProLiant ML30 Gen10, Intel Xeon E-2224 3.40GHz, 16GB DDR4, 1TB,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9096" y="2115325"/>
            <a:ext cx="630166" cy="10098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spositivo De Firewall Fortinet Fortigate-60e / Fg-60e | Meses sin  intere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753" y="2359128"/>
            <a:ext cx="1120690" cy="539968"/>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5"/>
          <a:stretch>
            <a:fillRect/>
          </a:stretch>
        </p:blipFill>
        <p:spPr>
          <a:xfrm>
            <a:off x="4050145" y="2780468"/>
            <a:ext cx="807905" cy="161582"/>
          </a:xfrm>
          <a:prstGeom prst="rect">
            <a:avLst/>
          </a:prstGeom>
        </p:spPr>
      </p:pic>
      <p:sp>
        <p:nvSpPr>
          <p:cNvPr id="3" name="AutoShape 8" descr="Imagen 1 de 1 de Switch MikroTik CRS326-24S+2Q+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6" name="Imagen 5"/>
          <p:cNvPicPr>
            <a:picLocks noChangeAspect="1"/>
          </p:cNvPicPr>
          <p:nvPr/>
        </p:nvPicPr>
        <p:blipFill>
          <a:blip r:embed="rId6"/>
          <a:stretch>
            <a:fillRect/>
          </a:stretch>
        </p:blipFill>
        <p:spPr>
          <a:xfrm>
            <a:off x="5294863" y="1568595"/>
            <a:ext cx="1781175" cy="504825"/>
          </a:xfrm>
          <a:prstGeom prst="rect">
            <a:avLst/>
          </a:prstGeom>
        </p:spPr>
      </p:pic>
      <p:pic>
        <p:nvPicPr>
          <p:cNvPr id="12" name="Imagen 11"/>
          <p:cNvPicPr>
            <a:picLocks noChangeAspect="1"/>
          </p:cNvPicPr>
          <p:nvPr/>
        </p:nvPicPr>
        <p:blipFill>
          <a:blip r:embed="rId6"/>
          <a:stretch>
            <a:fillRect/>
          </a:stretch>
        </p:blipFill>
        <p:spPr>
          <a:xfrm>
            <a:off x="5294863" y="2989189"/>
            <a:ext cx="1781175" cy="504825"/>
          </a:xfrm>
          <a:prstGeom prst="rect">
            <a:avLst/>
          </a:prstGeom>
        </p:spPr>
      </p:pic>
      <p:pic>
        <p:nvPicPr>
          <p:cNvPr id="5"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9516" y="3723023"/>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3327" y="3723023"/>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858" y="3723024"/>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0542" y="3726235"/>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5226" y="3723024"/>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0614" y="989763"/>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1675" y="989762"/>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Las mejores computadoras de escritorio 20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2736" y="994917"/>
            <a:ext cx="480359" cy="396297"/>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8"/>
          <a:stretch>
            <a:fillRect/>
          </a:stretch>
        </p:blipFill>
        <p:spPr>
          <a:xfrm>
            <a:off x="1966457" y="1596876"/>
            <a:ext cx="372599" cy="372599"/>
          </a:xfrm>
          <a:prstGeom prst="rect">
            <a:avLst/>
          </a:prstGeom>
        </p:spPr>
      </p:pic>
      <p:pic>
        <p:nvPicPr>
          <p:cNvPr id="10" name="Imagen 9"/>
          <p:cNvPicPr>
            <a:picLocks noChangeAspect="1"/>
          </p:cNvPicPr>
          <p:nvPr/>
        </p:nvPicPr>
        <p:blipFill>
          <a:blip r:embed="rId8"/>
          <a:stretch>
            <a:fillRect/>
          </a:stretch>
        </p:blipFill>
        <p:spPr>
          <a:xfrm>
            <a:off x="1664801" y="1596876"/>
            <a:ext cx="372599" cy="372599"/>
          </a:xfrm>
          <a:prstGeom prst="rect">
            <a:avLst/>
          </a:prstGeom>
        </p:spPr>
      </p:pic>
      <p:pic>
        <p:nvPicPr>
          <p:cNvPr id="1030" name="Picture 6" descr="Módem - Banco de fotos e imágenes de stock - iStoc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9347" y="2398290"/>
            <a:ext cx="716105" cy="500806"/>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8" descr="Imagen 1 de 8 de Router Vpn Gigabit Omada Balanceador De Carga Gigabit Er /v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21" name="Imagen 20"/>
          <p:cNvPicPr>
            <a:picLocks noChangeAspect="1"/>
          </p:cNvPicPr>
          <p:nvPr/>
        </p:nvPicPr>
        <p:blipFill>
          <a:blip r:embed="rId10"/>
          <a:stretch>
            <a:fillRect/>
          </a:stretch>
        </p:blipFill>
        <p:spPr>
          <a:xfrm>
            <a:off x="2602237" y="2926725"/>
            <a:ext cx="913141" cy="314876"/>
          </a:xfrm>
          <a:prstGeom prst="rect">
            <a:avLst/>
          </a:prstGeom>
        </p:spPr>
      </p:pic>
      <p:pic>
        <p:nvPicPr>
          <p:cNvPr id="25" name="Picture 6" descr="Módem - Banco de fotos e imágenes de stock - iStoc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9347" y="3222217"/>
            <a:ext cx="716105" cy="500806"/>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ector angular 22"/>
          <p:cNvCxnSpPr>
            <a:stCxn id="21" idx="3"/>
            <a:endCxn id="1028" idx="1"/>
          </p:cNvCxnSpPr>
          <p:nvPr/>
        </p:nvCxnSpPr>
        <p:spPr>
          <a:xfrm flipV="1">
            <a:off x="3515378" y="2629112"/>
            <a:ext cx="378375" cy="45505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6" name="Conector angular 25"/>
          <p:cNvCxnSpPr>
            <a:endCxn id="6" idx="1"/>
          </p:cNvCxnSpPr>
          <p:nvPr/>
        </p:nvCxnSpPr>
        <p:spPr>
          <a:xfrm rot="5400000" flipH="1" flipV="1">
            <a:off x="4762042" y="2073409"/>
            <a:ext cx="785221" cy="28042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8" name="Conector angular 27"/>
          <p:cNvCxnSpPr>
            <a:stCxn id="1028" idx="3"/>
            <a:endCxn id="12" idx="1"/>
          </p:cNvCxnSpPr>
          <p:nvPr/>
        </p:nvCxnSpPr>
        <p:spPr>
          <a:xfrm>
            <a:off x="5014443" y="2629112"/>
            <a:ext cx="280420" cy="61249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24" name="Conector angular 1023"/>
          <p:cNvCxnSpPr>
            <a:stCxn id="6" idx="0"/>
            <a:endCxn id="1026" idx="0"/>
          </p:cNvCxnSpPr>
          <p:nvPr/>
        </p:nvCxnSpPr>
        <p:spPr>
          <a:xfrm rot="5400000" flipH="1" flipV="1">
            <a:off x="6817191" y="633783"/>
            <a:ext cx="303072" cy="1566552"/>
          </a:xfrm>
          <a:prstGeom prst="bentConnector3">
            <a:avLst>
              <a:gd name="adj1" fmla="val 175428"/>
            </a:avLst>
          </a:prstGeom>
        </p:spPr>
        <p:style>
          <a:lnRef idx="1">
            <a:schemeClr val="accent1"/>
          </a:lnRef>
          <a:fillRef idx="0">
            <a:schemeClr val="accent1"/>
          </a:fillRef>
          <a:effectRef idx="0">
            <a:schemeClr val="accent1"/>
          </a:effectRef>
          <a:fontRef idx="minor">
            <a:schemeClr val="tx1"/>
          </a:fontRef>
        </p:style>
      </p:cxnSp>
      <p:cxnSp>
        <p:nvCxnSpPr>
          <p:cNvPr id="1027" name="Conector angular 1026"/>
          <p:cNvCxnSpPr>
            <a:stCxn id="6" idx="2"/>
            <a:endCxn id="4" idx="1"/>
          </p:cNvCxnSpPr>
          <p:nvPr/>
        </p:nvCxnSpPr>
        <p:spPr>
          <a:xfrm rot="16200000" flipH="1">
            <a:off x="6973850" y="1285020"/>
            <a:ext cx="546846" cy="212364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1" name="Conector angular 1030"/>
          <p:cNvCxnSpPr>
            <a:endCxn id="5" idx="0"/>
          </p:cNvCxnSpPr>
          <p:nvPr/>
        </p:nvCxnSpPr>
        <p:spPr>
          <a:xfrm rot="10800000" flipV="1">
            <a:off x="5869696" y="3507835"/>
            <a:ext cx="310862" cy="21518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3" name="Conector angular 1032"/>
          <p:cNvCxnSpPr>
            <a:endCxn id="11" idx="0"/>
          </p:cNvCxnSpPr>
          <p:nvPr/>
        </p:nvCxnSpPr>
        <p:spPr>
          <a:xfrm>
            <a:off x="6185450" y="3507835"/>
            <a:ext cx="278057" cy="21518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5" name="Conector angular 1034"/>
          <p:cNvCxnSpPr>
            <a:endCxn id="13" idx="0"/>
          </p:cNvCxnSpPr>
          <p:nvPr/>
        </p:nvCxnSpPr>
        <p:spPr>
          <a:xfrm>
            <a:off x="6180558" y="3507834"/>
            <a:ext cx="895480" cy="21519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7" name="Conector angular 1036"/>
          <p:cNvCxnSpPr>
            <a:endCxn id="14" idx="0"/>
          </p:cNvCxnSpPr>
          <p:nvPr/>
        </p:nvCxnSpPr>
        <p:spPr>
          <a:xfrm>
            <a:off x="6214200" y="3507834"/>
            <a:ext cx="1446522" cy="21840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39" name="Conector angular 1038"/>
          <p:cNvCxnSpPr>
            <a:endCxn id="15" idx="0"/>
          </p:cNvCxnSpPr>
          <p:nvPr/>
        </p:nvCxnSpPr>
        <p:spPr>
          <a:xfrm>
            <a:off x="6214200" y="3512362"/>
            <a:ext cx="2031206" cy="21066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42" name="Conector recto 1041"/>
          <p:cNvCxnSpPr>
            <a:endCxn id="12" idx="2"/>
          </p:cNvCxnSpPr>
          <p:nvPr/>
        </p:nvCxnSpPr>
        <p:spPr>
          <a:xfrm flipH="1" flipV="1">
            <a:off x="6185451" y="3494014"/>
            <a:ext cx="139027" cy="138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4" name="Conector recto 1043"/>
          <p:cNvCxnSpPr/>
          <p:nvPr/>
        </p:nvCxnSpPr>
        <p:spPr>
          <a:xfrm>
            <a:off x="6463506" y="3398161"/>
            <a:ext cx="0" cy="977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Conector angular 1046"/>
          <p:cNvCxnSpPr>
            <a:stCxn id="1030" idx="3"/>
            <a:endCxn id="21" idx="1"/>
          </p:cNvCxnSpPr>
          <p:nvPr/>
        </p:nvCxnSpPr>
        <p:spPr>
          <a:xfrm>
            <a:off x="2395452" y="2648693"/>
            <a:ext cx="206785" cy="43547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51" name="Conector angular 1050"/>
          <p:cNvCxnSpPr>
            <a:stCxn id="25" idx="3"/>
            <a:endCxn id="21" idx="1"/>
          </p:cNvCxnSpPr>
          <p:nvPr/>
        </p:nvCxnSpPr>
        <p:spPr>
          <a:xfrm flipV="1">
            <a:off x="2395452" y="3084163"/>
            <a:ext cx="206785" cy="388457"/>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052" name="Nube 1051"/>
          <p:cNvSpPr/>
          <p:nvPr/>
        </p:nvSpPr>
        <p:spPr>
          <a:xfrm>
            <a:off x="626027" y="581093"/>
            <a:ext cx="2793034" cy="1778035"/>
          </a:xfrm>
          <a:prstGeom prst="cloud">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054" name="Conector angular 1053"/>
          <p:cNvCxnSpPr>
            <a:stCxn id="1030" idx="1"/>
            <a:endCxn id="1052" idx="2"/>
          </p:cNvCxnSpPr>
          <p:nvPr/>
        </p:nvCxnSpPr>
        <p:spPr>
          <a:xfrm rot="10800000">
            <a:off x="634691" y="1470111"/>
            <a:ext cx="1044656" cy="1178582"/>
          </a:xfrm>
          <a:prstGeom prst="bentConnector3">
            <a:avLst>
              <a:gd name="adj1" fmla="val 122712"/>
            </a:avLst>
          </a:prstGeom>
        </p:spPr>
        <p:style>
          <a:lnRef idx="1">
            <a:schemeClr val="accent1"/>
          </a:lnRef>
          <a:fillRef idx="0">
            <a:schemeClr val="accent1"/>
          </a:fillRef>
          <a:effectRef idx="0">
            <a:schemeClr val="accent1"/>
          </a:effectRef>
          <a:fontRef idx="minor">
            <a:schemeClr val="tx1"/>
          </a:fontRef>
        </p:style>
      </p:cxnSp>
      <p:cxnSp>
        <p:nvCxnSpPr>
          <p:cNvPr id="1056" name="Conector angular 1055"/>
          <p:cNvCxnSpPr>
            <a:stCxn id="25" idx="1"/>
          </p:cNvCxnSpPr>
          <p:nvPr/>
        </p:nvCxnSpPr>
        <p:spPr>
          <a:xfrm rot="10800000">
            <a:off x="398051" y="2648694"/>
            <a:ext cx="1281296" cy="82392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63" name="CuadroTexto 1062"/>
          <p:cNvSpPr txBox="1"/>
          <p:nvPr/>
        </p:nvSpPr>
        <p:spPr>
          <a:xfrm>
            <a:off x="8129047" y="3074259"/>
            <a:ext cx="853119" cy="261610"/>
          </a:xfrm>
          <a:prstGeom prst="rect">
            <a:avLst/>
          </a:prstGeom>
          <a:noFill/>
        </p:spPr>
        <p:txBody>
          <a:bodyPr wrap="none" rtlCol="0">
            <a:spAutoFit/>
          </a:bodyPr>
          <a:lstStyle/>
          <a:p>
            <a:r>
              <a:rPr lang="es-MX" sz="1050" dirty="0" smtClean="0"/>
              <a:t>Respaldos</a:t>
            </a:r>
            <a:endParaRPr lang="es-MX" sz="1050" dirty="0"/>
          </a:p>
        </p:txBody>
      </p:sp>
      <p:sp>
        <p:nvSpPr>
          <p:cNvPr id="1066" name="CuadroTexto 1065"/>
          <p:cNvSpPr txBox="1"/>
          <p:nvPr/>
        </p:nvSpPr>
        <p:spPr>
          <a:xfrm>
            <a:off x="7164875" y="2244287"/>
            <a:ext cx="1114408" cy="230832"/>
          </a:xfrm>
          <a:prstGeom prst="rect">
            <a:avLst/>
          </a:prstGeom>
          <a:noFill/>
        </p:spPr>
        <p:txBody>
          <a:bodyPr wrap="none" rtlCol="0">
            <a:spAutoFit/>
          </a:bodyPr>
          <a:lstStyle/>
          <a:p>
            <a:r>
              <a:rPr lang="es-MX" sz="900" dirty="0" smtClean="0"/>
              <a:t>Aplicaciones y BD</a:t>
            </a:r>
            <a:endParaRPr lang="es-MX" sz="900" dirty="0"/>
          </a:p>
        </p:txBody>
      </p:sp>
      <p:sp>
        <p:nvSpPr>
          <p:cNvPr id="75" name="CuadroTexto 74"/>
          <p:cNvSpPr txBox="1"/>
          <p:nvPr/>
        </p:nvSpPr>
        <p:spPr>
          <a:xfrm>
            <a:off x="6279944" y="4157136"/>
            <a:ext cx="1620957" cy="230832"/>
          </a:xfrm>
          <a:prstGeom prst="rect">
            <a:avLst/>
          </a:prstGeom>
          <a:noFill/>
        </p:spPr>
        <p:txBody>
          <a:bodyPr wrap="none" rtlCol="0">
            <a:spAutoFit/>
          </a:bodyPr>
          <a:lstStyle/>
          <a:p>
            <a:r>
              <a:rPr lang="es-MX" sz="900" dirty="0" smtClean="0"/>
              <a:t>Equipos de personal interno</a:t>
            </a:r>
            <a:endParaRPr lang="es-MX" sz="900" dirty="0"/>
          </a:p>
        </p:txBody>
      </p:sp>
      <p:sp>
        <p:nvSpPr>
          <p:cNvPr id="1067" name="Rectángulo 1066"/>
          <p:cNvSpPr/>
          <p:nvPr/>
        </p:nvSpPr>
        <p:spPr>
          <a:xfrm>
            <a:off x="4123855" y="2223550"/>
            <a:ext cx="566181" cy="230832"/>
          </a:xfrm>
          <a:prstGeom prst="rect">
            <a:avLst/>
          </a:prstGeom>
        </p:spPr>
        <p:txBody>
          <a:bodyPr wrap="none">
            <a:spAutoFit/>
          </a:bodyPr>
          <a:lstStyle/>
          <a:p>
            <a:r>
              <a:rPr lang="es-MX" sz="900" dirty="0" err="1">
                <a:solidFill>
                  <a:srgbClr val="333333"/>
                </a:solidFill>
                <a:latin typeface="Montserrat" panose="020B0604020202020204" charset="0"/>
              </a:rPr>
              <a:t>VLANs</a:t>
            </a:r>
            <a:endParaRPr lang="es-MX" sz="900" dirty="0"/>
          </a:p>
        </p:txBody>
      </p:sp>
      <p:sp>
        <p:nvSpPr>
          <p:cNvPr id="1068" name="CuadroTexto 1067"/>
          <p:cNvSpPr txBox="1"/>
          <p:nvPr/>
        </p:nvSpPr>
        <p:spPr>
          <a:xfrm>
            <a:off x="681288" y="4267133"/>
            <a:ext cx="2225289" cy="307777"/>
          </a:xfrm>
          <a:prstGeom prst="rect">
            <a:avLst/>
          </a:prstGeom>
          <a:noFill/>
        </p:spPr>
        <p:txBody>
          <a:bodyPr wrap="none" rtlCol="0">
            <a:spAutoFit/>
          </a:bodyPr>
          <a:lstStyle/>
          <a:p>
            <a:r>
              <a:rPr lang="es-MX" dirty="0" smtClean="0"/>
              <a:t>www.admindata.sytes.net</a:t>
            </a:r>
            <a:endParaRPr lang="es-MX" dirty="0"/>
          </a:p>
        </p:txBody>
      </p:sp>
      <p:sp>
        <p:nvSpPr>
          <p:cNvPr id="7" name="CuadroTexto 6"/>
          <p:cNvSpPr txBox="1"/>
          <p:nvPr/>
        </p:nvSpPr>
        <p:spPr>
          <a:xfrm>
            <a:off x="1689303" y="2807657"/>
            <a:ext cx="623889" cy="261610"/>
          </a:xfrm>
          <a:prstGeom prst="rect">
            <a:avLst/>
          </a:prstGeom>
          <a:noFill/>
        </p:spPr>
        <p:txBody>
          <a:bodyPr wrap="none" rtlCol="0">
            <a:spAutoFit/>
          </a:bodyPr>
          <a:lstStyle/>
          <a:p>
            <a:r>
              <a:rPr lang="es-MX" sz="1050" dirty="0" err="1" smtClean="0"/>
              <a:t>Alestra</a:t>
            </a:r>
            <a:endParaRPr lang="es-MX" sz="1050" dirty="0"/>
          </a:p>
        </p:txBody>
      </p:sp>
      <p:sp>
        <p:nvSpPr>
          <p:cNvPr id="48" name="CuadroTexto 47"/>
          <p:cNvSpPr txBox="1"/>
          <p:nvPr/>
        </p:nvSpPr>
        <p:spPr>
          <a:xfrm>
            <a:off x="1728489" y="3660596"/>
            <a:ext cx="716863" cy="261610"/>
          </a:xfrm>
          <a:prstGeom prst="rect">
            <a:avLst/>
          </a:prstGeom>
          <a:noFill/>
        </p:spPr>
        <p:txBody>
          <a:bodyPr wrap="none" rtlCol="0">
            <a:spAutoFit/>
          </a:bodyPr>
          <a:lstStyle/>
          <a:p>
            <a:r>
              <a:rPr lang="es-MX" sz="1050" dirty="0" err="1" smtClean="0"/>
              <a:t>Maxcom</a:t>
            </a:r>
            <a:endParaRPr lang="es-MX" sz="1050" dirty="0"/>
          </a:p>
        </p:txBody>
      </p:sp>
      <p:sp>
        <p:nvSpPr>
          <p:cNvPr id="49" name="CuadroTexto 48"/>
          <p:cNvSpPr txBox="1"/>
          <p:nvPr/>
        </p:nvSpPr>
        <p:spPr>
          <a:xfrm>
            <a:off x="2569731" y="3166041"/>
            <a:ext cx="978153" cy="430887"/>
          </a:xfrm>
          <a:prstGeom prst="rect">
            <a:avLst/>
          </a:prstGeom>
          <a:noFill/>
        </p:spPr>
        <p:txBody>
          <a:bodyPr wrap="none" rtlCol="0">
            <a:spAutoFit/>
          </a:bodyPr>
          <a:lstStyle/>
          <a:p>
            <a:r>
              <a:rPr lang="es-MX" sz="1050" dirty="0" smtClean="0"/>
              <a:t>Balanceador</a:t>
            </a:r>
          </a:p>
          <a:p>
            <a:r>
              <a:rPr lang="es-MX" sz="1050" dirty="0" smtClean="0"/>
              <a:t> de carga</a:t>
            </a:r>
            <a:endParaRPr lang="es-MX" sz="1050" dirty="0"/>
          </a:p>
        </p:txBody>
      </p:sp>
    </p:spTree>
    <p:extLst>
      <p:ext uri="{BB962C8B-B14F-4D97-AF65-F5344CB8AC3E}">
        <p14:creationId xmlns:p14="http://schemas.microsoft.com/office/powerpoint/2010/main" val="855567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50" name="Google Shape;1350;p88"/>
          <p:cNvSpPr txBox="1">
            <a:spLocks noGrp="1"/>
          </p:cNvSpPr>
          <p:nvPr>
            <p:ph type="title"/>
          </p:nvPr>
        </p:nvSpPr>
        <p:spPr>
          <a:xfrm>
            <a:off x="662425" y="1188920"/>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t>Sistema Web</a:t>
            </a:r>
            <a:endParaRPr sz="4000"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350;p88"/>
          <p:cNvSpPr txBox="1">
            <a:spLocks/>
          </p:cNvSpPr>
          <p:nvPr/>
        </p:nvSpPr>
        <p:spPr>
          <a:xfrm>
            <a:off x="765530" y="2474381"/>
            <a:ext cx="7717500" cy="36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9pPr>
          </a:lstStyle>
          <a:p>
            <a:r>
              <a:rPr lang="es-MX" sz="4000" dirty="0" smtClean="0"/>
              <a:t>Procedimiento</a:t>
            </a:r>
            <a:endParaRPr lang="es-MX" sz="4000" dirty="0"/>
          </a:p>
        </p:txBody>
      </p:sp>
    </p:spTree>
    <p:extLst>
      <p:ext uri="{BB962C8B-B14F-4D97-AF65-F5344CB8AC3E}">
        <p14:creationId xmlns:p14="http://schemas.microsoft.com/office/powerpoint/2010/main" val="2952059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560068" y="2012202"/>
            <a:ext cx="7513379" cy="1396016"/>
          </a:xfrm>
          <a:prstGeom prst="rect">
            <a:avLst/>
          </a:prstGeom>
        </p:spPr>
        <p:txBody>
          <a:bodyPr spcFirstLastPara="1" wrap="square" lIns="91425" tIns="91425" rIns="91425" bIns="91425" anchor="t" anchorCtr="0">
            <a:noAutofit/>
          </a:bodyPr>
          <a:lstStyle/>
          <a:p>
            <a:pPr algn="ctr"/>
            <a:r>
              <a:rPr lang="es-MX" sz="1800" dirty="0"/>
              <a:t>Todos los candidatos cumplan con el procedimiento de reclutamiento en cada postulación.</a:t>
            </a:r>
            <a:endParaRPr lang="es-MX" sz="1600" dirty="0"/>
          </a:p>
        </p:txBody>
      </p:sp>
      <p:sp>
        <p:nvSpPr>
          <p:cNvPr id="1350" name="Google Shape;1350;p88"/>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Regla de negocio principal</a:t>
            </a:r>
            <a:endParaRPr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93032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1"/>
        <p:cNvGrpSpPr/>
        <p:nvPr/>
      </p:nvGrpSpPr>
      <p:grpSpPr>
        <a:xfrm>
          <a:off x="0" y="0"/>
          <a:ext cx="0" cy="0"/>
          <a:chOff x="0" y="0"/>
          <a:chExt cx="0" cy="0"/>
        </a:xfrm>
      </p:grpSpPr>
      <p:sp>
        <p:nvSpPr>
          <p:cNvPr id="1952" name="Google Shape;1952;p108"/>
          <p:cNvSpPr txBox="1">
            <a:spLocks noGrp="1"/>
          </p:cNvSpPr>
          <p:nvPr>
            <p:ph type="title"/>
          </p:nvPr>
        </p:nvSpPr>
        <p:spPr>
          <a:xfrm>
            <a:off x="1205400" y="1573410"/>
            <a:ext cx="1828800" cy="308100"/>
          </a:xfrm>
          <a:prstGeom prst="rect">
            <a:avLst/>
          </a:prstGeom>
        </p:spPr>
        <p:txBody>
          <a:bodyPr spcFirstLastPara="1" wrap="square" lIns="91425" tIns="91425" rIns="91425" bIns="91425" anchor="ctr" anchorCtr="0">
            <a:noAutofit/>
          </a:bodyPr>
          <a:lstStyle/>
          <a:p>
            <a:pPr lvl="0"/>
            <a:r>
              <a:rPr lang="es-MX" sz="1600" dirty="0"/>
              <a:t>Moisés Navarrete</a:t>
            </a:r>
            <a:endParaRPr sz="1600" dirty="0"/>
          </a:p>
        </p:txBody>
      </p:sp>
      <p:sp>
        <p:nvSpPr>
          <p:cNvPr id="1953" name="Google Shape;1953;p108"/>
          <p:cNvSpPr txBox="1">
            <a:spLocks noGrp="1"/>
          </p:cNvSpPr>
          <p:nvPr>
            <p:ph type="title" idx="2"/>
          </p:nvPr>
        </p:nvSpPr>
        <p:spPr>
          <a:xfrm>
            <a:off x="5824676" y="3116978"/>
            <a:ext cx="1828800" cy="308100"/>
          </a:xfrm>
          <a:prstGeom prst="rect">
            <a:avLst/>
          </a:prstGeom>
        </p:spPr>
        <p:txBody>
          <a:bodyPr spcFirstLastPara="1" wrap="square" lIns="91425" tIns="91425" rIns="91425" bIns="91425" anchor="ctr" anchorCtr="0">
            <a:noAutofit/>
          </a:bodyPr>
          <a:lstStyle/>
          <a:p>
            <a:pPr lvl="0"/>
            <a:r>
              <a:rPr lang="es-MX" sz="1600" dirty="0"/>
              <a:t>Maciel </a:t>
            </a:r>
            <a:r>
              <a:rPr lang="es-MX" sz="1600" dirty="0" smtClean="0"/>
              <a:t>Hernández</a:t>
            </a:r>
            <a:endParaRPr sz="1600" dirty="0"/>
          </a:p>
        </p:txBody>
      </p:sp>
      <p:sp>
        <p:nvSpPr>
          <p:cNvPr id="1954" name="Google Shape;1954;p108"/>
          <p:cNvSpPr txBox="1">
            <a:spLocks noGrp="1"/>
          </p:cNvSpPr>
          <p:nvPr>
            <p:ph type="title" idx="3"/>
          </p:nvPr>
        </p:nvSpPr>
        <p:spPr>
          <a:xfrm>
            <a:off x="7315200" y="1612340"/>
            <a:ext cx="1828800" cy="308100"/>
          </a:xfrm>
          <a:prstGeom prst="rect">
            <a:avLst/>
          </a:prstGeom>
        </p:spPr>
        <p:txBody>
          <a:bodyPr spcFirstLastPara="1" wrap="square" lIns="91425" tIns="91425" rIns="91425" bIns="91425" anchor="ctr" anchorCtr="0">
            <a:noAutofit/>
          </a:bodyPr>
          <a:lstStyle/>
          <a:p>
            <a:pPr lvl="0"/>
            <a:r>
              <a:rPr lang="es-MX" sz="1600" dirty="0" smtClean="0"/>
              <a:t>Martha </a:t>
            </a:r>
            <a:r>
              <a:rPr lang="es-MX" sz="1600" dirty="0"/>
              <a:t/>
            </a:r>
            <a:br>
              <a:rPr lang="es-MX" sz="1600" dirty="0"/>
            </a:br>
            <a:r>
              <a:rPr lang="es-MX" sz="1600" dirty="0"/>
              <a:t>Díaz</a:t>
            </a:r>
            <a:r>
              <a:rPr lang="es-MX" sz="1600" dirty="0" smtClean="0"/>
              <a:t> </a:t>
            </a:r>
            <a:endParaRPr sz="1600" dirty="0"/>
          </a:p>
        </p:txBody>
      </p:sp>
      <p:sp>
        <p:nvSpPr>
          <p:cNvPr id="1955" name="Google Shape;1955;p108"/>
          <p:cNvSpPr txBox="1">
            <a:spLocks noGrp="1"/>
          </p:cNvSpPr>
          <p:nvPr>
            <p:ph type="title" idx="4"/>
          </p:nvPr>
        </p:nvSpPr>
        <p:spPr>
          <a:xfrm>
            <a:off x="2616760" y="3244919"/>
            <a:ext cx="1828800" cy="308100"/>
          </a:xfrm>
          <a:prstGeom prst="rect">
            <a:avLst/>
          </a:prstGeom>
        </p:spPr>
        <p:txBody>
          <a:bodyPr spcFirstLastPara="1" wrap="square" lIns="91425" tIns="91425" rIns="91425" bIns="91425" anchor="ctr" anchorCtr="0">
            <a:noAutofit/>
          </a:bodyPr>
          <a:lstStyle/>
          <a:p>
            <a:pPr lvl="0"/>
            <a:r>
              <a:rPr lang="es-MX" sz="1600" dirty="0"/>
              <a:t>Iván </a:t>
            </a:r>
            <a:r>
              <a:rPr lang="es-MX" sz="1600" dirty="0" smtClean="0"/>
              <a:t/>
            </a:r>
            <a:br>
              <a:rPr lang="es-MX" sz="1600" dirty="0" smtClean="0"/>
            </a:br>
            <a:r>
              <a:rPr lang="es-MX" sz="1600" dirty="0" smtClean="0"/>
              <a:t>Romero </a:t>
            </a:r>
            <a:endParaRPr sz="1600" dirty="0"/>
          </a:p>
        </p:txBody>
      </p:sp>
      <p:sp>
        <p:nvSpPr>
          <p:cNvPr id="1956" name="Google Shape;1956;p108"/>
          <p:cNvSpPr txBox="1">
            <a:spLocks noGrp="1"/>
          </p:cNvSpPr>
          <p:nvPr>
            <p:ph type="subTitle" idx="7"/>
          </p:nvPr>
        </p:nvSpPr>
        <p:spPr>
          <a:xfrm>
            <a:off x="5824676" y="3469726"/>
            <a:ext cx="1828800" cy="425100"/>
          </a:xfrm>
          <a:prstGeom prst="rect">
            <a:avLst/>
          </a:prstGeom>
        </p:spPr>
        <p:txBody>
          <a:bodyPr spcFirstLastPara="1" wrap="square" lIns="91425" tIns="91425" rIns="91425" bIns="91425" anchor="ctr" anchorCtr="0">
            <a:noAutofit/>
          </a:bodyPr>
          <a:lstStyle/>
          <a:p>
            <a:pPr marL="0" lvl="0" indent="0"/>
            <a:r>
              <a:rPr lang="es-MX" dirty="0"/>
              <a:t>Desarrollador</a:t>
            </a:r>
            <a:endParaRPr dirty="0"/>
          </a:p>
        </p:txBody>
      </p:sp>
      <p:sp>
        <p:nvSpPr>
          <p:cNvPr id="1957" name="Google Shape;1957;p108"/>
          <p:cNvSpPr txBox="1">
            <a:spLocks noGrp="1"/>
          </p:cNvSpPr>
          <p:nvPr>
            <p:ph type="subTitle" idx="8"/>
          </p:nvPr>
        </p:nvSpPr>
        <p:spPr>
          <a:xfrm>
            <a:off x="7315200" y="1965088"/>
            <a:ext cx="1828800" cy="425100"/>
          </a:xfrm>
          <a:prstGeom prst="rect">
            <a:avLst/>
          </a:prstGeom>
        </p:spPr>
        <p:txBody>
          <a:bodyPr spcFirstLastPara="1" wrap="square" lIns="91425" tIns="91425" rIns="91425" bIns="91425" anchor="ctr" anchorCtr="0">
            <a:noAutofit/>
          </a:bodyPr>
          <a:lstStyle/>
          <a:p>
            <a:pPr marL="0" lvl="0" indent="0"/>
            <a:r>
              <a:rPr lang="fr-FR" dirty="0" err="1" smtClean="0"/>
              <a:t>Análisis</a:t>
            </a:r>
            <a:r>
              <a:rPr lang="fr-FR" dirty="0" smtClean="0"/>
              <a:t> y </a:t>
            </a:r>
            <a:r>
              <a:rPr lang="fr-FR" dirty="0" err="1" smtClean="0"/>
              <a:t>Calidad</a:t>
            </a:r>
            <a:endParaRPr dirty="0"/>
          </a:p>
        </p:txBody>
      </p:sp>
      <p:sp>
        <p:nvSpPr>
          <p:cNvPr id="1958" name="Google Shape;1958;p108"/>
          <p:cNvSpPr txBox="1">
            <a:spLocks noGrp="1"/>
          </p:cNvSpPr>
          <p:nvPr>
            <p:ph type="title" idx="5"/>
          </p:nvPr>
        </p:nvSpPr>
        <p:spPr>
          <a:xfrm>
            <a:off x="4125085" y="1544783"/>
            <a:ext cx="1828800" cy="308100"/>
          </a:xfrm>
          <a:prstGeom prst="rect">
            <a:avLst/>
          </a:prstGeom>
        </p:spPr>
        <p:txBody>
          <a:bodyPr spcFirstLastPara="1" wrap="square" lIns="91425" tIns="91425" rIns="91425" bIns="91425" anchor="ctr" anchorCtr="0">
            <a:noAutofit/>
          </a:bodyPr>
          <a:lstStyle/>
          <a:p>
            <a:pPr lvl="0"/>
            <a:r>
              <a:rPr lang="es-MX" sz="1600" dirty="0"/>
              <a:t>Diego </a:t>
            </a:r>
            <a:r>
              <a:rPr lang="es-MX" sz="1600" dirty="0" smtClean="0"/>
              <a:t>Garrido </a:t>
            </a:r>
            <a:endParaRPr sz="1600" dirty="0"/>
          </a:p>
        </p:txBody>
      </p:sp>
      <p:sp>
        <p:nvSpPr>
          <p:cNvPr id="1960" name="Google Shape;1960;p108"/>
          <p:cNvSpPr txBox="1">
            <a:spLocks noGrp="1"/>
          </p:cNvSpPr>
          <p:nvPr>
            <p:ph type="subTitle" idx="1"/>
          </p:nvPr>
        </p:nvSpPr>
        <p:spPr>
          <a:xfrm>
            <a:off x="1205397" y="1926033"/>
            <a:ext cx="1828800" cy="425100"/>
          </a:xfrm>
          <a:prstGeom prst="rect">
            <a:avLst/>
          </a:prstGeom>
        </p:spPr>
        <p:txBody>
          <a:bodyPr spcFirstLastPara="1" wrap="square" lIns="91425" tIns="91425" rIns="91425" bIns="91425" anchor="ctr" anchorCtr="0">
            <a:noAutofit/>
          </a:bodyPr>
          <a:lstStyle/>
          <a:p>
            <a:pPr marL="0" lvl="0" indent="0"/>
            <a:r>
              <a:rPr lang="fr-FR" dirty="0"/>
              <a:t>Project Manager</a:t>
            </a:r>
          </a:p>
        </p:txBody>
      </p:sp>
      <p:sp>
        <p:nvSpPr>
          <p:cNvPr id="1961" name="Google Shape;1961;p108"/>
          <p:cNvSpPr txBox="1">
            <a:spLocks noGrp="1"/>
          </p:cNvSpPr>
          <p:nvPr>
            <p:ph type="subTitle" idx="9"/>
          </p:nvPr>
        </p:nvSpPr>
        <p:spPr>
          <a:xfrm>
            <a:off x="2616757" y="3601669"/>
            <a:ext cx="1828800" cy="425100"/>
          </a:xfrm>
          <a:prstGeom prst="rect">
            <a:avLst/>
          </a:prstGeom>
        </p:spPr>
        <p:txBody>
          <a:bodyPr spcFirstLastPara="1" wrap="square" lIns="91425" tIns="91425" rIns="91425" bIns="91425" anchor="ctr" anchorCtr="0">
            <a:noAutofit/>
          </a:bodyPr>
          <a:lstStyle/>
          <a:p>
            <a:pPr marL="0" lvl="0" indent="0">
              <a:spcAft>
                <a:spcPts val="1200"/>
              </a:spcAft>
            </a:pPr>
            <a:r>
              <a:rPr lang="es-MX" dirty="0"/>
              <a:t>Desarrollador</a:t>
            </a:r>
            <a:endParaRPr dirty="0"/>
          </a:p>
        </p:txBody>
      </p:sp>
      <p:sp>
        <p:nvSpPr>
          <p:cNvPr id="1962" name="Google Shape;1962;p108"/>
          <p:cNvSpPr txBox="1">
            <a:spLocks noGrp="1"/>
          </p:cNvSpPr>
          <p:nvPr>
            <p:ph type="subTitle" idx="13"/>
          </p:nvPr>
        </p:nvSpPr>
        <p:spPr>
          <a:xfrm>
            <a:off x="4125085" y="1901358"/>
            <a:ext cx="1828800" cy="425100"/>
          </a:xfrm>
          <a:prstGeom prst="rect">
            <a:avLst/>
          </a:prstGeom>
        </p:spPr>
        <p:txBody>
          <a:bodyPr spcFirstLastPara="1" wrap="square" lIns="91425" tIns="91425" rIns="91425" bIns="91425" anchor="ctr" anchorCtr="0">
            <a:noAutofit/>
          </a:bodyPr>
          <a:lstStyle/>
          <a:p>
            <a:pPr marL="0" lvl="0" indent="0">
              <a:spcAft>
                <a:spcPts val="1200"/>
              </a:spcAft>
            </a:pPr>
            <a:r>
              <a:rPr lang="es-MX" dirty="0"/>
              <a:t>Administrador de BD</a:t>
            </a:r>
            <a:endParaRPr dirty="0"/>
          </a:p>
        </p:txBody>
      </p:sp>
      <p:sp>
        <p:nvSpPr>
          <p:cNvPr id="1964" name="Google Shape;1964;p108"/>
          <p:cNvSpPr txBox="1">
            <a:spLocks noGrp="1"/>
          </p:cNvSpPr>
          <p:nvPr>
            <p:ph type="title" idx="15"/>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Personal</a:t>
            </a:r>
            <a:endParaRPr dirty="0"/>
          </a:p>
        </p:txBody>
      </p:sp>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l="14538" r="14976"/>
          <a:stretch/>
        </p:blipFill>
        <p:spPr>
          <a:xfrm>
            <a:off x="6242277" y="1358259"/>
            <a:ext cx="993598" cy="1086197"/>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809" y="2858821"/>
            <a:ext cx="1038038" cy="1217370"/>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0115" y="2838538"/>
            <a:ext cx="944561" cy="1173079"/>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6" name="Imagen 5"/>
          <p:cNvPicPr>
            <a:picLocks noChangeAspect="1"/>
          </p:cNvPicPr>
          <p:nvPr/>
        </p:nvPicPr>
        <p:blipFill>
          <a:blip r:embed="rId6"/>
          <a:stretch>
            <a:fillRect/>
          </a:stretch>
        </p:blipFill>
        <p:spPr>
          <a:xfrm>
            <a:off x="178941" y="1348514"/>
            <a:ext cx="962025" cy="962025"/>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5" name="Imagen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0367" y="1303231"/>
            <a:ext cx="904715" cy="1119375"/>
          </a:xfrm>
          <a:prstGeom prst="ellipse">
            <a:avLst/>
          </a:prstGeom>
          <a:ln w="127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00831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959108" y="1272670"/>
            <a:ext cx="7513379" cy="3460699"/>
          </a:xfrm>
          <a:prstGeom prst="rect">
            <a:avLst/>
          </a:prstGeom>
        </p:spPr>
        <p:txBody>
          <a:bodyPr spcFirstLastPara="1" wrap="square" lIns="91425" tIns="91425" rIns="91425" bIns="91425" anchor="t" anchorCtr="0">
            <a:noAutofit/>
          </a:bodyPr>
          <a:lstStyle/>
          <a:p>
            <a:r>
              <a:rPr lang="es-MX" sz="1800" b="1" dirty="0" smtClean="0"/>
              <a:t>Paso 1</a:t>
            </a:r>
          </a:p>
          <a:p>
            <a:r>
              <a:rPr lang="es-MX" sz="1800" dirty="0" smtClean="0"/>
              <a:t>Inicia cuando se da de alta una vacante</a:t>
            </a:r>
          </a:p>
          <a:p>
            <a:endParaRPr lang="es-MX" sz="1800" dirty="0" smtClean="0"/>
          </a:p>
          <a:p>
            <a:r>
              <a:rPr lang="es-MX" sz="1800" b="1" dirty="0" smtClean="0"/>
              <a:t>Paso 2</a:t>
            </a:r>
          </a:p>
          <a:p>
            <a:r>
              <a:rPr lang="es-MX" sz="1800" dirty="0" smtClean="0"/>
              <a:t>Postular candidatos (candidatos nuevos o seleccionar a los que ya están en sistema)</a:t>
            </a:r>
          </a:p>
          <a:p>
            <a:endParaRPr lang="es-MX" sz="1800" dirty="0" smtClean="0"/>
          </a:p>
          <a:p>
            <a:r>
              <a:rPr lang="es-MX" sz="1800" b="1" dirty="0" smtClean="0"/>
              <a:t>Paso 3</a:t>
            </a:r>
          </a:p>
          <a:p>
            <a:r>
              <a:rPr lang="es-MX" sz="1800" dirty="0" smtClean="0"/>
              <a:t>Postular a un candidato en máximo 2 vacantes al mismo tiempo</a:t>
            </a:r>
          </a:p>
          <a:p>
            <a:endParaRPr lang="es-MX" sz="1800" dirty="0"/>
          </a:p>
          <a:p>
            <a:r>
              <a:rPr lang="es-MX" sz="1800" b="1" dirty="0" smtClean="0"/>
              <a:t>Paso 4</a:t>
            </a:r>
          </a:p>
          <a:p>
            <a:r>
              <a:rPr lang="es-MX" sz="1800" dirty="0" smtClean="0"/>
              <a:t>Seguimiento completo de la postulación de los candidatos </a:t>
            </a:r>
            <a:endParaRPr lang="es-MX" sz="1600" dirty="0"/>
          </a:p>
        </p:txBody>
      </p:sp>
      <p:sp>
        <p:nvSpPr>
          <p:cNvPr id="1350" name="Google Shape;1350;p88"/>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Procedimiento</a:t>
            </a:r>
            <a:endParaRPr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10462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50" name="Google Shape;1350;p88"/>
          <p:cNvSpPr txBox="1">
            <a:spLocks noGrp="1"/>
          </p:cNvSpPr>
          <p:nvPr>
            <p:ph type="title"/>
          </p:nvPr>
        </p:nvSpPr>
        <p:spPr>
          <a:xfrm>
            <a:off x="2710991" y="468706"/>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Perfiles</a:t>
            </a:r>
            <a:endParaRPr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p:cNvPicPr>
            <a:picLocks noChangeAspect="1"/>
          </p:cNvPicPr>
          <p:nvPr/>
        </p:nvPicPr>
        <p:blipFill>
          <a:blip r:embed="rId3"/>
          <a:stretch>
            <a:fillRect/>
          </a:stretch>
        </p:blipFill>
        <p:spPr>
          <a:xfrm>
            <a:off x="1554845" y="2347090"/>
            <a:ext cx="448469" cy="614804"/>
          </a:xfrm>
          <a:prstGeom prst="rect">
            <a:avLst/>
          </a:prstGeom>
        </p:spPr>
      </p:pic>
      <p:pic>
        <p:nvPicPr>
          <p:cNvPr id="3" name="Imagen 2"/>
          <p:cNvPicPr>
            <a:picLocks noChangeAspect="1"/>
          </p:cNvPicPr>
          <p:nvPr/>
        </p:nvPicPr>
        <p:blipFill>
          <a:blip r:embed="rId4"/>
          <a:stretch>
            <a:fillRect/>
          </a:stretch>
        </p:blipFill>
        <p:spPr>
          <a:xfrm>
            <a:off x="3115259" y="2357514"/>
            <a:ext cx="497751" cy="648234"/>
          </a:xfrm>
          <a:prstGeom prst="rect">
            <a:avLst/>
          </a:prstGeom>
        </p:spPr>
      </p:pic>
      <p:pic>
        <p:nvPicPr>
          <p:cNvPr id="4" name="Imagen 3"/>
          <p:cNvPicPr>
            <a:picLocks noChangeAspect="1"/>
          </p:cNvPicPr>
          <p:nvPr/>
        </p:nvPicPr>
        <p:blipFill>
          <a:blip r:embed="rId5"/>
          <a:stretch>
            <a:fillRect/>
          </a:stretch>
        </p:blipFill>
        <p:spPr>
          <a:xfrm>
            <a:off x="3154428" y="3347481"/>
            <a:ext cx="451467" cy="544660"/>
          </a:xfrm>
          <a:prstGeom prst="rect">
            <a:avLst/>
          </a:prstGeom>
        </p:spPr>
      </p:pic>
      <p:pic>
        <p:nvPicPr>
          <p:cNvPr id="5" name="Imagen 4"/>
          <p:cNvPicPr>
            <a:picLocks noChangeAspect="1"/>
          </p:cNvPicPr>
          <p:nvPr/>
        </p:nvPicPr>
        <p:blipFill>
          <a:blip r:embed="rId6"/>
          <a:stretch>
            <a:fillRect/>
          </a:stretch>
        </p:blipFill>
        <p:spPr>
          <a:xfrm>
            <a:off x="3154428" y="4157197"/>
            <a:ext cx="479685" cy="628553"/>
          </a:xfrm>
          <a:prstGeom prst="rect">
            <a:avLst/>
          </a:prstGeom>
        </p:spPr>
      </p:pic>
      <p:pic>
        <p:nvPicPr>
          <p:cNvPr id="6" name="Imagen 5"/>
          <p:cNvPicPr>
            <a:picLocks noChangeAspect="1"/>
          </p:cNvPicPr>
          <p:nvPr/>
        </p:nvPicPr>
        <p:blipFill>
          <a:blip r:embed="rId7"/>
          <a:stretch>
            <a:fillRect/>
          </a:stretch>
        </p:blipFill>
        <p:spPr>
          <a:xfrm>
            <a:off x="3102916" y="1112145"/>
            <a:ext cx="522436" cy="619051"/>
          </a:xfrm>
          <a:prstGeom prst="rect">
            <a:avLst/>
          </a:prstGeom>
        </p:spPr>
      </p:pic>
      <p:pic>
        <p:nvPicPr>
          <p:cNvPr id="8" name="Imagen 7"/>
          <p:cNvPicPr>
            <a:picLocks noChangeAspect="1"/>
          </p:cNvPicPr>
          <p:nvPr/>
        </p:nvPicPr>
        <p:blipFill>
          <a:blip r:embed="rId8"/>
          <a:stretch>
            <a:fillRect/>
          </a:stretch>
        </p:blipFill>
        <p:spPr>
          <a:xfrm>
            <a:off x="4762273" y="2389881"/>
            <a:ext cx="647361" cy="615867"/>
          </a:xfrm>
          <a:prstGeom prst="rect">
            <a:avLst/>
          </a:prstGeom>
        </p:spPr>
      </p:pic>
      <p:pic>
        <p:nvPicPr>
          <p:cNvPr id="9" name="Imagen 8"/>
          <p:cNvPicPr>
            <a:picLocks noChangeAspect="1"/>
          </p:cNvPicPr>
          <p:nvPr/>
        </p:nvPicPr>
        <p:blipFill>
          <a:blip r:embed="rId9"/>
          <a:stretch>
            <a:fillRect/>
          </a:stretch>
        </p:blipFill>
        <p:spPr>
          <a:xfrm>
            <a:off x="7605782" y="2206747"/>
            <a:ext cx="659887" cy="671742"/>
          </a:xfrm>
          <a:prstGeom prst="rect">
            <a:avLst/>
          </a:prstGeom>
        </p:spPr>
      </p:pic>
      <p:sp>
        <p:nvSpPr>
          <p:cNvPr id="17" name="Google Shape;1349;p88"/>
          <p:cNvSpPr txBox="1">
            <a:spLocks/>
          </p:cNvSpPr>
          <p:nvPr/>
        </p:nvSpPr>
        <p:spPr>
          <a:xfrm>
            <a:off x="3469655" y="1260425"/>
            <a:ext cx="1690053" cy="3388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480"/>
              <a:buFont typeface="Quicksand"/>
              <a:buAutoNum type="arabicPeriod"/>
              <a:defRPr sz="12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9pPr>
          </a:lstStyle>
          <a:p>
            <a:pPr marL="114300" indent="0">
              <a:buNone/>
            </a:pPr>
            <a:r>
              <a:rPr lang="es-MX" dirty="0" smtClean="0"/>
              <a:t>Administrador</a:t>
            </a:r>
            <a:endParaRPr lang="es-MX" sz="1100" dirty="0"/>
          </a:p>
        </p:txBody>
      </p:sp>
      <p:sp>
        <p:nvSpPr>
          <p:cNvPr id="18" name="Google Shape;1349;p88"/>
          <p:cNvSpPr txBox="1">
            <a:spLocks/>
          </p:cNvSpPr>
          <p:nvPr/>
        </p:nvSpPr>
        <p:spPr>
          <a:xfrm>
            <a:off x="800810" y="2892802"/>
            <a:ext cx="1743944" cy="3054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480"/>
              <a:buFont typeface="Quicksand"/>
              <a:buAutoNum type="arabicPeriod"/>
              <a:defRPr sz="12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9pPr>
          </a:lstStyle>
          <a:p>
            <a:pPr marL="114300" indent="0" algn="ctr">
              <a:buNone/>
            </a:pPr>
            <a:r>
              <a:rPr lang="es-MX" dirty="0" smtClean="0"/>
              <a:t>Operaciones</a:t>
            </a:r>
            <a:endParaRPr lang="es-MX" sz="1100" dirty="0"/>
          </a:p>
        </p:txBody>
      </p:sp>
      <p:sp>
        <p:nvSpPr>
          <p:cNvPr id="19" name="Google Shape;1349;p88"/>
          <p:cNvSpPr txBox="1">
            <a:spLocks/>
          </p:cNvSpPr>
          <p:nvPr/>
        </p:nvSpPr>
        <p:spPr>
          <a:xfrm>
            <a:off x="2637465" y="2900888"/>
            <a:ext cx="1743944" cy="3054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480"/>
              <a:buFont typeface="Quicksand"/>
              <a:buAutoNum type="arabicPeriod"/>
              <a:defRPr sz="12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9pPr>
          </a:lstStyle>
          <a:p>
            <a:pPr marL="114300" indent="0" algn="ctr">
              <a:buNone/>
            </a:pPr>
            <a:r>
              <a:rPr lang="es-MX" dirty="0" smtClean="0"/>
              <a:t>Coordinador </a:t>
            </a:r>
            <a:r>
              <a:rPr lang="es-MX" dirty="0" err="1" smtClean="0"/>
              <a:t>Rys</a:t>
            </a:r>
            <a:endParaRPr lang="es-MX" sz="1100" dirty="0"/>
          </a:p>
        </p:txBody>
      </p:sp>
      <p:sp>
        <p:nvSpPr>
          <p:cNvPr id="20" name="Google Shape;1349;p88"/>
          <p:cNvSpPr txBox="1">
            <a:spLocks/>
          </p:cNvSpPr>
          <p:nvPr/>
        </p:nvSpPr>
        <p:spPr>
          <a:xfrm>
            <a:off x="4183946" y="2884721"/>
            <a:ext cx="1743944" cy="3054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480"/>
              <a:buFont typeface="Quicksand"/>
              <a:buAutoNum type="arabicPeriod"/>
              <a:defRPr sz="12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9pPr>
          </a:lstStyle>
          <a:p>
            <a:pPr marL="114300" indent="0" algn="ctr">
              <a:buNone/>
            </a:pPr>
            <a:r>
              <a:rPr lang="es-MX" dirty="0" smtClean="0"/>
              <a:t>Área Técnica</a:t>
            </a:r>
            <a:endParaRPr lang="es-MX" sz="1100" dirty="0"/>
          </a:p>
        </p:txBody>
      </p:sp>
      <p:sp>
        <p:nvSpPr>
          <p:cNvPr id="21" name="Google Shape;1349;p88"/>
          <p:cNvSpPr txBox="1">
            <a:spLocks/>
          </p:cNvSpPr>
          <p:nvPr/>
        </p:nvSpPr>
        <p:spPr>
          <a:xfrm>
            <a:off x="6974301" y="1901275"/>
            <a:ext cx="1743944" cy="3054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480"/>
              <a:buFont typeface="Quicksand"/>
              <a:buAutoNum type="arabicPeriod"/>
              <a:defRPr sz="12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9pPr>
          </a:lstStyle>
          <a:p>
            <a:pPr marL="114300" indent="0" algn="ctr">
              <a:buNone/>
            </a:pPr>
            <a:r>
              <a:rPr lang="es-MX" dirty="0" smtClean="0"/>
              <a:t>Candidatos</a:t>
            </a:r>
            <a:endParaRPr lang="es-MX" sz="1100" dirty="0"/>
          </a:p>
        </p:txBody>
      </p:sp>
      <p:sp>
        <p:nvSpPr>
          <p:cNvPr id="22" name="Google Shape;1349;p88"/>
          <p:cNvSpPr txBox="1">
            <a:spLocks/>
          </p:cNvSpPr>
          <p:nvPr/>
        </p:nvSpPr>
        <p:spPr>
          <a:xfrm>
            <a:off x="2440002" y="3813943"/>
            <a:ext cx="1743944" cy="3054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480"/>
              <a:buFont typeface="Quicksand"/>
              <a:buAutoNum type="arabicPeriod"/>
              <a:defRPr sz="12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9pPr>
          </a:lstStyle>
          <a:p>
            <a:pPr marL="114300" indent="0" algn="ctr">
              <a:buNone/>
            </a:pPr>
            <a:r>
              <a:rPr lang="es-MX" dirty="0" smtClean="0"/>
              <a:t>Reclutador</a:t>
            </a:r>
            <a:endParaRPr lang="es-MX" sz="1100" dirty="0"/>
          </a:p>
        </p:txBody>
      </p:sp>
      <p:sp>
        <p:nvSpPr>
          <p:cNvPr id="23" name="Google Shape;1349;p88"/>
          <p:cNvSpPr txBox="1">
            <a:spLocks/>
          </p:cNvSpPr>
          <p:nvPr/>
        </p:nvSpPr>
        <p:spPr>
          <a:xfrm>
            <a:off x="2440002" y="4670796"/>
            <a:ext cx="1743944" cy="3054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480"/>
              <a:buFont typeface="Quicksand"/>
              <a:buAutoNum type="arabicPeriod"/>
              <a:defRPr sz="12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9pPr>
          </a:lstStyle>
          <a:p>
            <a:pPr marL="114300" indent="0" algn="ctr">
              <a:buNone/>
            </a:pPr>
            <a:r>
              <a:rPr lang="es-MX" dirty="0" smtClean="0"/>
              <a:t>Reclutador</a:t>
            </a:r>
            <a:endParaRPr lang="es-MX" sz="1100" dirty="0"/>
          </a:p>
        </p:txBody>
      </p:sp>
      <p:cxnSp>
        <p:nvCxnSpPr>
          <p:cNvPr id="11" name="Conector angular 10"/>
          <p:cNvCxnSpPr>
            <a:endCxn id="2" idx="0"/>
          </p:cNvCxnSpPr>
          <p:nvPr/>
        </p:nvCxnSpPr>
        <p:spPr>
          <a:xfrm rot="10800000" flipV="1">
            <a:off x="1779080" y="1751504"/>
            <a:ext cx="1649920" cy="5955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r 12"/>
          <p:cNvCxnSpPr>
            <a:endCxn id="8" idx="0"/>
          </p:cNvCxnSpPr>
          <p:nvPr/>
        </p:nvCxnSpPr>
        <p:spPr>
          <a:xfrm>
            <a:off x="3438939" y="1741620"/>
            <a:ext cx="1647015" cy="6482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6" idx="2"/>
            <a:endCxn id="3" idx="0"/>
          </p:cNvCxnSpPr>
          <p:nvPr/>
        </p:nvCxnSpPr>
        <p:spPr>
          <a:xfrm>
            <a:off x="3364134" y="1731196"/>
            <a:ext cx="1" cy="626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r 26"/>
          <p:cNvCxnSpPr>
            <a:stCxn id="3" idx="1"/>
            <a:endCxn id="4" idx="1"/>
          </p:cNvCxnSpPr>
          <p:nvPr/>
        </p:nvCxnSpPr>
        <p:spPr>
          <a:xfrm rot="10800000" flipH="1" flipV="1">
            <a:off x="3115258" y="2681631"/>
            <a:ext cx="39169" cy="938180"/>
          </a:xfrm>
          <a:prstGeom prst="bentConnector3">
            <a:avLst>
              <a:gd name="adj1" fmla="val -5836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angular 28"/>
          <p:cNvCxnSpPr>
            <a:stCxn id="3" idx="1"/>
            <a:endCxn id="5" idx="1"/>
          </p:cNvCxnSpPr>
          <p:nvPr/>
        </p:nvCxnSpPr>
        <p:spPr>
          <a:xfrm rot="10800000" flipH="1" flipV="1">
            <a:off x="3115258" y="2681630"/>
            <a:ext cx="39169" cy="1789843"/>
          </a:xfrm>
          <a:prstGeom prst="bentConnector3">
            <a:avLst>
              <a:gd name="adj1" fmla="val -583625"/>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Imagen 29"/>
          <p:cNvPicPr>
            <a:picLocks noChangeAspect="1"/>
          </p:cNvPicPr>
          <p:nvPr/>
        </p:nvPicPr>
        <p:blipFill>
          <a:blip r:embed="rId10"/>
          <a:stretch>
            <a:fillRect/>
          </a:stretch>
        </p:blipFill>
        <p:spPr>
          <a:xfrm>
            <a:off x="7648723" y="3062421"/>
            <a:ext cx="616946" cy="690393"/>
          </a:xfrm>
          <a:prstGeom prst="rect">
            <a:avLst/>
          </a:prstGeom>
        </p:spPr>
      </p:pic>
      <p:pic>
        <p:nvPicPr>
          <p:cNvPr id="31" name="Imagen 30"/>
          <p:cNvPicPr>
            <a:picLocks noChangeAspect="1"/>
          </p:cNvPicPr>
          <p:nvPr/>
        </p:nvPicPr>
        <p:blipFill>
          <a:blip r:embed="rId11"/>
          <a:stretch>
            <a:fillRect/>
          </a:stretch>
        </p:blipFill>
        <p:spPr>
          <a:xfrm>
            <a:off x="7686712" y="3824854"/>
            <a:ext cx="543500" cy="664686"/>
          </a:xfrm>
          <a:prstGeom prst="rect">
            <a:avLst/>
          </a:prstGeom>
        </p:spPr>
      </p:pic>
    </p:spTree>
    <p:extLst>
      <p:ext uri="{BB962C8B-B14F-4D97-AF65-F5344CB8AC3E}">
        <p14:creationId xmlns:p14="http://schemas.microsoft.com/office/powerpoint/2010/main" val="3078502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3112793" y="1300146"/>
            <a:ext cx="4083138" cy="2148732"/>
          </a:xfrm>
          <a:prstGeom prst="rect">
            <a:avLst/>
          </a:prstGeom>
        </p:spPr>
        <p:txBody>
          <a:bodyPr spcFirstLastPara="1" wrap="square" lIns="91425" tIns="91425" rIns="91425" bIns="91425" anchor="t" anchorCtr="0">
            <a:noAutofit/>
          </a:bodyPr>
          <a:lstStyle/>
          <a:p>
            <a:pPr>
              <a:buFont typeface="Wingdings" panose="05000000000000000000" pitchFamily="2" charset="2"/>
              <a:buChar char="ü"/>
            </a:pPr>
            <a:r>
              <a:rPr lang="es-MX" sz="1800" dirty="0" smtClean="0"/>
              <a:t>Vacantes</a:t>
            </a:r>
          </a:p>
          <a:p>
            <a:pPr>
              <a:buFont typeface="Wingdings" panose="05000000000000000000" pitchFamily="2" charset="2"/>
              <a:buChar char="ü"/>
            </a:pPr>
            <a:r>
              <a:rPr lang="es-MX" sz="1800" dirty="0" smtClean="0"/>
              <a:t>Prospectos</a:t>
            </a:r>
          </a:p>
          <a:p>
            <a:pPr>
              <a:buFont typeface="Wingdings" panose="05000000000000000000" pitchFamily="2" charset="2"/>
              <a:buChar char="ü"/>
            </a:pPr>
            <a:r>
              <a:rPr lang="es-MX" sz="1800" dirty="0" smtClean="0"/>
              <a:t>Candidatos</a:t>
            </a:r>
          </a:p>
          <a:p>
            <a:pPr>
              <a:buFont typeface="Wingdings" panose="05000000000000000000" pitchFamily="2" charset="2"/>
              <a:buChar char="ü"/>
            </a:pPr>
            <a:r>
              <a:rPr lang="es-MX" sz="1800" dirty="0" smtClean="0"/>
              <a:t>Seguimiento de reclutamiento</a:t>
            </a:r>
          </a:p>
          <a:p>
            <a:pPr>
              <a:buFont typeface="Wingdings" panose="05000000000000000000" pitchFamily="2" charset="2"/>
              <a:buChar char="ü"/>
            </a:pPr>
            <a:r>
              <a:rPr lang="es-MX" sz="1800" dirty="0" smtClean="0"/>
              <a:t>Usuarios</a:t>
            </a:r>
          </a:p>
          <a:p>
            <a:pPr>
              <a:buFont typeface="Wingdings" panose="05000000000000000000" pitchFamily="2" charset="2"/>
              <a:buChar char="ü"/>
            </a:pPr>
            <a:r>
              <a:rPr lang="es-MX" sz="1800" dirty="0" smtClean="0"/>
              <a:t>Reportes</a:t>
            </a:r>
          </a:p>
          <a:p>
            <a:pPr algn="ctr"/>
            <a:endParaRPr lang="es-MX" sz="1600" dirty="0"/>
          </a:p>
        </p:txBody>
      </p:sp>
      <p:sp>
        <p:nvSpPr>
          <p:cNvPr id="1350" name="Google Shape;1350;p88"/>
          <p:cNvSpPr txBox="1">
            <a:spLocks noGrp="1"/>
          </p:cNvSpPr>
          <p:nvPr>
            <p:ph type="title"/>
          </p:nvPr>
        </p:nvSpPr>
        <p:spPr>
          <a:xfrm>
            <a:off x="2743199" y="583145"/>
            <a:ext cx="2765421"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Modulos</a:t>
            </a:r>
            <a:endParaRPr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19448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3" name="AutoShape 8" descr="Imagen 1 de 1 de Switch MikroTik CRS326-24S+2Q+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19" name="AutoShape 8" descr="Imagen 1 de 8 de Router Vpn Gigabit Omada Balanceador De Carga Gigabit Er /v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48" name="CuadroTexto 47"/>
          <p:cNvSpPr txBox="1"/>
          <p:nvPr/>
        </p:nvSpPr>
        <p:spPr>
          <a:xfrm>
            <a:off x="2484782" y="1120863"/>
            <a:ext cx="5039138" cy="3046988"/>
          </a:xfrm>
          <a:prstGeom prst="rect">
            <a:avLst/>
          </a:prstGeom>
          <a:noFill/>
        </p:spPr>
        <p:txBody>
          <a:bodyPr wrap="square" rtlCol="0">
            <a:spAutoFit/>
          </a:bodyPr>
          <a:lstStyle/>
          <a:p>
            <a:pPr marL="285750" indent="-285750" algn="just">
              <a:buFont typeface="Arial" panose="020B0604020202020204" pitchFamily="34" charset="0"/>
              <a:buChar char="•"/>
            </a:pPr>
            <a:r>
              <a:rPr lang="es-MX" sz="1600" b="1" dirty="0" smtClean="0">
                <a:latin typeface="Quicksand" panose="020B0604020202020204" charset="0"/>
              </a:rPr>
              <a:t>Primer Filtro </a:t>
            </a:r>
            <a:r>
              <a:rPr lang="es-MX" sz="1600" dirty="0" smtClean="0">
                <a:latin typeface="Quicksand" panose="020B0604020202020204" charset="0"/>
              </a:rPr>
              <a:t>(postulación)</a:t>
            </a:r>
          </a:p>
          <a:p>
            <a:pPr marL="285750" indent="-285750" algn="just">
              <a:buFont typeface="Arial" panose="020B0604020202020204" pitchFamily="34" charset="0"/>
              <a:buChar char="•"/>
            </a:pPr>
            <a:endParaRPr lang="es-MX" sz="1600" dirty="0" smtClean="0">
              <a:latin typeface="Quicksand" panose="020B0604020202020204" charset="0"/>
            </a:endParaRPr>
          </a:p>
          <a:p>
            <a:pPr marL="285750" indent="-285750" algn="just">
              <a:buFont typeface="Arial" panose="020B0604020202020204" pitchFamily="34" charset="0"/>
              <a:buChar char="•"/>
            </a:pPr>
            <a:r>
              <a:rPr lang="es-MX" sz="1600" b="1" dirty="0" smtClean="0">
                <a:latin typeface="Quicksand" panose="020B0604020202020204" charset="0"/>
              </a:rPr>
              <a:t>Segundo filtro </a:t>
            </a:r>
            <a:r>
              <a:rPr lang="es-MX" sz="1600" dirty="0" smtClean="0">
                <a:latin typeface="Quicksand" panose="020B0604020202020204" charset="0"/>
              </a:rPr>
              <a:t>(Examen técnico)</a:t>
            </a:r>
          </a:p>
          <a:p>
            <a:pPr marL="285750" indent="-285750" algn="just">
              <a:buFont typeface="Arial" panose="020B0604020202020204" pitchFamily="34" charset="0"/>
              <a:buChar char="•"/>
            </a:pPr>
            <a:endParaRPr lang="es-MX" sz="1600" dirty="0" smtClean="0">
              <a:latin typeface="Quicksand" panose="020B0604020202020204" charset="0"/>
            </a:endParaRPr>
          </a:p>
          <a:p>
            <a:pPr marL="285750" indent="-285750" algn="just">
              <a:buFont typeface="Arial" panose="020B0604020202020204" pitchFamily="34" charset="0"/>
              <a:buChar char="•"/>
            </a:pPr>
            <a:r>
              <a:rPr lang="es-MX" sz="1600" b="1" dirty="0" smtClean="0">
                <a:latin typeface="Quicksand" panose="020B0604020202020204" charset="0"/>
              </a:rPr>
              <a:t>Tercer Filtro </a:t>
            </a:r>
            <a:r>
              <a:rPr lang="es-MX" sz="1600" dirty="0" smtClean="0">
                <a:latin typeface="Quicksand" panose="020B0604020202020204" charset="0"/>
              </a:rPr>
              <a:t>(Documentos completos)</a:t>
            </a:r>
          </a:p>
          <a:p>
            <a:pPr marL="285750" indent="-285750" algn="just">
              <a:buFont typeface="Arial" panose="020B0604020202020204" pitchFamily="34" charset="0"/>
              <a:buChar char="•"/>
            </a:pPr>
            <a:endParaRPr lang="es-MX" sz="1600" dirty="0" smtClean="0">
              <a:latin typeface="Quicksand" panose="020B0604020202020204" charset="0"/>
            </a:endParaRPr>
          </a:p>
          <a:p>
            <a:pPr marL="285750" indent="-285750" algn="just">
              <a:buFont typeface="Arial" panose="020B0604020202020204" pitchFamily="34" charset="0"/>
              <a:buChar char="•"/>
            </a:pPr>
            <a:r>
              <a:rPr lang="es-MX" sz="1600" b="1" dirty="0" smtClean="0">
                <a:latin typeface="Quicksand" panose="020B0604020202020204" charset="0"/>
              </a:rPr>
              <a:t>Enviado a cliente </a:t>
            </a:r>
            <a:r>
              <a:rPr lang="es-MX" sz="1600" dirty="0" smtClean="0">
                <a:latin typeface="Quicksand" panose="020B0604020202020204" charset="0"/>
              </a:rPr>
              <a:t>(Entrevista de selección)</a:t>
            </a:r>
          </a:p>
          <a:p>
            <a:pPr marL="285750" indent="-285750" algn="just">
              <a:buFont typeface="Arial" panose="020B0604020202020204" pitchFamily="34" charset="0"/>
              <a:buChar char="•"/>
            </a:pPr>
            <a:endParaRPr lang="es-MX" sz="1600" dirty="0" smtClean="0">
              <a:latin typeface="Quicksand" panose="020B0604020202020204" charset="0"/>
            </a:endParaRPr>
          </a:p>
          <a:p>
            <a:pPr marL="285750" indent="-285750" algn="just">
              <a:buFont typeface="Arial" panose="020B0604020202020204" pitchFamily="34" charset="0"/>
              <a:buChar char="•"/>
            </a:pPr>
            <a:r>
              <a:rPr lang="es-MX" sz="1600" b="1" dirty="0" smtClean="0">
                <a:latin typeface="Quicksand" panose="020B0604020202020204" charset="0"/>
              </a:rPr>
              <a:t>Descartado</a:t>
            </a:r>
            <a:r>
              <a:rPr lang="es-MX" sz="1600" dirty="0" smtClean="0">
                <a:latin typeface="Quicksand" panose="020B0604020202020204" charset="0"/>
              </a:rPr>
              <a:t> (No cumplieron el proceso)</a:t>
            </a:r>
          </a:p>
          <a:p>
            <a:pPr marL="285750" indent="-285750" algn="just">
              <a:buFont typeface="Arial" panose="020B0604020202020204" pitchFamily="34" charset="0"/>
              <a:buChar char="•"/>
            </a:pPr>
            <a:endParaRPr lang="es-MX" sz="1600" dirty="0" smtClean="0">
              <a:latin typeface="Quicksand" panose="020B0604020202020204" charset="0"/>
            </a:endParaRPr>
          </a:p>
          <a:p>
            <a:pPr marL="285750" indent="-285750" algn="just">
              <a:buFont typeface="Arial" panose="020B0604020202020204" pitchFamily="34" charset="0"/>
              <a:buChar char="•"/>
            </a:pPr>
            <a:r>
              <a:rPr lang="es-MX" sz="1600" b="1" dirty="0" smtClean="0">
                <a:latin typeface="Quicksand" panose="020B0604020202020204" charset="0"/>
              </a:rPr>
              <a:t>Aceptados</a:t>
            </a:r>
            <a:r>
              <a:rPr lang="es-MX" sz="1600" dirty="0" smtClean="0">
                <a:latin typeface="Quicksand" panose="020B0604020202020204" charset="0"/>
              </a:rPr>
              <a:t> (Contratados por el cliente)</a:t>
            </a:r>
            <a:endParaRPr lang="es-MX" sz="1600" dirty="0">
              <a:latin typeface="Quicksand" panose="020B0604020202020204" charset="0"/>
            </a:endParaRPr>
          </a:p>
          <a:p>
            <a:pPr algn="just"/>
            <a:endParaRPr lang="es-MX" sz="1600" dirty="0" smtClean="0">
              <a:latin typeface="Quicksand" panose="020B0604020202020204" charset="0"/>
            </a:endParaRPr>
          </a:p>
        </p:txBody>
      </p:sp>
      <p:sp>
        <p:nvSpPr>
          <p:cNvPr id="49" name="CuadroTexto 48"/>
          <p:cNvSpPr txBox="1"/>
          <p:nvPr/>
        </p:nvSpPr>
        <p:spPr>
          <a:xfrm>
            <a:off x="1952586" y="160337"/>
            <a:ext cx="6380922" cy="523220"/>
          </a:xfrm>
          <a:prstGeom prst="rect">
            <a:avLst/>
          </a:prstGeom>
          <a:noFill/>
        </p:spPr>
        <p:txBody>
          <a:bodyPr wrap="square" rtlCol="0">
            <a:spAutoFit/>
          </a:bodyPr>
          <a:lstStyle/>
          <a:p>
            <a:pPr algn="just"/>
            <a:r>
              <a:rPr lang="es-MX" sz="2800" b="1" dirty="0" smtClean="0">
                <a:latin typeface="Quicksand" panose="020B0604020202020204" charset="0"/>
              </a:rPr>
              <a:t>Seguimiento de reclutamiento</a:t>
            </a:r>
            <a:endParaRPr lang="es-MX" sz="2800" b="1" dirty="0">
              <a:latin typeface="Quicksand" panose="020B0604020202020204" charset="0"/>
            </a:endParaRPr>
          </a:p>
        </p:txBody>
      </p:sp>
    </p:spTree>
    <p:extLst>
      <p:ext uri="{BB962C8B-B14F-4D97-AF65-F5344CB8AC3E}">
        <p14:creationId xmlns:p14="http://schemas.microsoft.com/office/powerpoint/2010/main" val="29394432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4" name="Google Shape;2461;p121"/>
          <p:cNvSpPr txBox="1">
            <a:spLocks noGrp="1"/>
          </p:cNvSpPr>
          <p:nvPr>
            <p:ph type="title"/>
          </p:nvPr>
        </p:nvSpPr>
        <p:spPr>
          <a:xfrm>
            <a:off x="2298645" y="1492544"/>
            <a:ext cx="4493400" cy="61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t>Gracias!</a:t>
            </a:r>
            <a:endParaRPr sz="4800" dirty="0"/>
          </a:p>
        </p:txBody>
      </p:sp>
      <p:sp>
        <p:nvSpPr>
          <p:cNvPr id="5" name="Google Shape;2462;p121"/>
          <p:cNvSpPr txBox="1">
            <a:spLocks noGrp="1"/>
          </p:cNvSpPr>
          <p:nvPr>
            <p:ph type="subTitle" idx="1"/>
          </p:nvPr>
        </p:nvSpPr>
        <p:spPr>
          <a:xfrm>
            <a:off x="2494845" y="2108644"/>
            <a:ext cx="4101000" cy="1385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s-MX" sz="3200" dirty="0" smtClean="0">
                <a:solidFill>
                  <a:srgbClr val="434343"/>
                </a:solidFill>
              </a:rPr>
              <a:t>Por su atención</a:t>
            </a:r>
            <a:endParaRPr sz="3200" dirty="0"/>
          </a:p>
        </p:txBody>
      </p:sp>
    </p:spTree>
    <p:extLst>
      <p:ext uri="{BB962C8B-B14F-4D97-AF65-F5344CB8AC3E}">
        <p14:creationId xmlns:p14="http://schemas.microsoft.com/office/powerpoint/2010/main" val="1997086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46" name="Google Shape;1446;p91"/>
          <p:cNvSpPr txBox="1">
            <a:spLocks noGrp="1"/>
          </p:cNvSpPr>
          <p:nvPr>
            <p:ph type="title"/>
          </p:nvPr>
        </p:nvSpPr>
        <p:spPr>
          <a:xfrm>
            <a:off x="2755599" y="891977"/>
            <a:ext cx="3602700" cy="5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Patrocinador</a:t>
            </a:r>
            <a:endParaRPr dirty="0"/>
          </a:p>
        </p:txBody>
      </p:sp>
      <p:sp>
        <p:nvSpPr>
          <p:cNvPr id="1447" name="Google Shape;1447;p91"/>
          <p:cNvSpPr txBox="1">
            <a:spLocks noGrp="1"/>
          </p:cNvSpPr>
          <p:nvPr>
            <p:ph type="body" idx="1"/>
          </p:nvPr>
        </p:nvSpPr>
        <p:spPr>
          <a:xfrm>
            <a:off x="3627783" y="1630227"/>
            <a:ext cx="5319660" cy="3041164"/>
          </a:xfrm>
          <a:prstGeom prst="rect">
            <a:avLst/>
          </a:prstGeom>
        </p:spPr>
        <p:txBody>
          <a:bodyPr spcFirstLastPara="1" wrap="square" lIns="91425" tIns="91425" rIns="91425" bIns="91425" anchor="t" anchorCtr="0">
            <a:noAutofit/>
          </a:bodyPr>
          <a:lstStyle/>
          <a:p>
            <a:pPr marL="0" lvl="0" indent="0" algn="just">
              <a:buNone/>
            </a:pPr>
            <a:r>
              <a:rPr lang="es-MX" dirty="0" smtClean="0"/>
              <a:t>Empresa con </a:t>
            </a:r>
            <a:r>
              <a:rPr lang="es-MX" b="1" dirty="0" smtClean="0"/>
              <a:t>más de 10 años de experiencia </a:t>
            </a:r>
            <a:r>
              <a:rPr lang="es-MX" dirty="0" smtClean="0"/>
              <a:t>en desarrollo de sistemas y asignación de personal.</a:t>
            </a:r>
          </a:p>
          <a:p>
            <a:pPr marL="0" lvl="0" indent="0" algn="just">
              <a:buNone/>
            </a:pPr>
            <a:endParaRPr lang="es-MX" sz="1400" dirty="0" smtClean="0"/>
          </a:p>
          <a:p>
            <a:pPr marL="285750" indent="-285750" algn="just"/>
            <a:r>
              <a:rPr lang="es-MX" sz="1400" dirty="0" smtClean="0"/>
              <a:t>Cuenta con </a:t>
            </a:r>
            <a:r>
              <a:rPr lang="es-MX" sz="1400" b="1" dirty="0" smtClean="0"/>
              <a:t>mas de 60 consultores </a:t>
            </a:r>
            <a:r>
              <a:rPr lang="es-MX" sz="1400" dirty="0" smtClean="0"/>
              <a:t>asignados en diferentes compañías</a:t>
            </a:r>
          </a:p>
          <a:p>
            <a:pPr marL="285750" indent="-285750" algn="just"/>
            <a:endParaRPr lang="es-MX" sz="1400" dirty="0"/>
          </a:p>
          <a:p>
            <a:pPr marL="285750" indent="-285750" algn="just"/>
            <a:r>
              <a:rPr lang="es-MX" sz="1400" dirty="0" smtClean="0"/>
              <a:t>Actualmente no cuentan con un sistema de reclutamiento y selección, todo </a:t>
            </a:r>
            <a:r>
              <a:rPr lang="es-MX" sz="1400" b="1" dirty="0" smtClean="0"/>
              <a:t>lo llevan en hojas de Excel </a:t>
            </a:r>
            <a:r>
              <a:rPr lang="es-MX" sz="1400" dirty="0" smtClean="0"/>
              <a:t>lo que dificulta ofrecer información actualizada y concentrada de todos sus colaboradores.</a:t>
            </a:r>
          </a:p>
          <a:p>
            <a:pPr marL="0" lvl="0" indent="0" algn="just">
              <a:buNone/>
            </a:pPr>
            <a:endParaRPr lang="es-MX" b="1" dirty="0"/>
          </a:p>
          <a:p>
            <a:pPr marL="0" lvl="0" indent="0" algn="just">
              <a:buNone/>
            </a:pPr>
            <a:endParaRPr dirty="0"/>
          </a:p>
        </p:txBody>
      </p:sp>
      <p:pic>
        <p:nvPicPr>
          <p:cNvPr id="6" name="Imagen 5"/>
          <p:cNvPicPr/>
          <p:nvPr/>
        </p:nvPicPr>
        <p:blipFill rotWithShape="1">
          <a:blip r:embed="rId3" cstate="print">
            <a:extLst>
              <a:ext uri="{28A0092B-C50C-407E-A947-70E740481C1C}">
                <a14:useLocalDpi xmlns:a14="http://schemas.microsoft.com/office/drawing/2010/main" val="0"/>
              </a:ext>
            </a:extLst>
          </a:blip>
          <a:srcRect l="17088" t="27021" r="35423" b="45005"/>
          <a:stretch/>
        </p:blipFill>
        <p:spPr>
          <a:xfrm>
            <a:off x="846250" y="1881841"/>
            <a:ext cx="1681129" cy="1094600"/>
          </a:xfrm>
          <a:prstGeom prst="rect">
            <a:avLst/>
          </a:prstGeom>
        </p:spPr>
      </p:pic>
      <p:sp>
        <p:nvSpPr>
          <p:cNvPr id="8" name="Google Shape;1446;p91"/>
          <p:cNvSpPr txBox="1">
            <a:spLocks/>
          </p:cNvSpPr>
          <p:nvPr/>
        </p:nvSpPr>
        <p:spPr>
          <a:xfrm>
            <a:off x="301334" y="2856059"/>
            <a:ext cx="3020573" cy="58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Montserrat"/>
              <a:buNone/>
              <a:defRPr sz="2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400"/>
              <a:buFont typeface="Montserrat Black"/>
              <a:buNone/>
              <a:defRPr sz="2400" b="0" i="0" u="none" strike="noStrike" cap="none">
                <a:solidFill>
                  <a:schemeClr val="lt2"/>
                </a:solidFill>
                <a:latin typeface="Montserrat Black"/>
                <a:ea typeface="Montserrat Black"/>
                <a:cs typeface="Montserrat Black"/>
                <a:sym typeface="Montserrat Black"/>
              </a:defRPr>
            </a:lvl9pPr>
          </a:lstStyle>
          <a:p>
            <a:r>
              <a:rPr lang="es-MX" sz="2000" dirty="0" err="1" smtClean="0"/>
              <a:t>AdminData</a:t>
            </a:r>
            <a:endParaRPr lang="es-MX" sz="2000" dirty="0"/>
          </a:p>
        </p:txBody>
      </p:sp>
    </p:spTree>
    <p:extLst>
      <p:ext uri="{BB962C8B-B14F-4D97-AF65-F5344CB8AC3E}">
        <p14:creationId xmlns:p14="http://schemas.microsoft.com/office/powerpoint/2010/main" val="2587945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46" name="Google Shape;1446;p91"/>
          <p:cNvSpPr txBox="1">
            <a:spLocks noGrp="1"/>
          </p:cNvSpPr>
          <p:nvPr>
            <p:ph type="title"/>
          </p:nvPr>
        </p:nvSpPr>
        <p:spPr>
          <a:xfrm>
            <a:off x="2755599" y="891977"/>
            <a:ext cx="3602700" cy="5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Problemática</a:t>
            </a:r>
            <a:endParaRPr dirty="0"/>
          </a:p>
        </p:txBody>
      </p:sp>
      <p:sp>
        <p:nvSpPr>
          <p:cNvPr id="1447" name="Google Shape;1447;p91"/>
          <p:cNvSpPr txBox="1">
            <a:spLocks noGrp="1"/>
          </p:cNvSpPr>
          <p:nvPr>
            <p:ph type="body" idx="1"/>
          </p:nvPr>
        </p:nvSpPr>
        <p:spPr>
          <a:xfrm>
            <a:off x="775252" y="1481477"/>
            <a:ext cx="7702826" cy="3560423"/>
          </a:xfrm>
          <a:prstGeom prst="rect">
            <a:avLst/>
          </a:prstGeom>
        </p:spPr>
        <p:txBody>
          <a:bodyPr spcFirstLastPara="1" wrap="square" lIns="91425" tIns="91425" rIns="91425" bIns="91425" anchor="t" anchorCtr="0">
            <a:noAutofit/>
          </a:bodyPr>
          <a:lstStyle/>
          <a:p>
            <a:pPr marL="0" lvl="0" indent="0" algn="just">
              <a:buNone/>
            </a:pPr>
            <a:r>
              <a:rPr lang="es-MX" b="1" dirty="0" smtClean="0"/>
              <a:t>La empresa no cuenta con información actualizada y organizada </a:t>
            </a:r>
            <a:r>
              <a:rPr lang="es-MX" dirty="0" smtClean="0"/>
              <a:t>sobre el proceso de reclutamiento y selección lo cual provoca los siguientes problemas:</a:t>
            </a:r>
          </a:p>
          <a:p>
            <a:pPr marL="0" lvl="0" indent="0" algn="just">
              <a:buNone/>
            </a:pPr>
            <a:endParaRPr lang="es-MX" dirty="0"/>
          </a:p>
          <a:p>
            <a:pPr marL="742950" lvl="1" indent="-285750" algn="just"/>
            <a:r>
              <a:rPr lang="es-MX" sz="1400" dirty="0" smtClean="0"/>
              <a:t>No se sabe que candidatos participan en las vacantes</a:t>
            </a:r>
          </a:p>
          <a:p>
            <a:pPr marL="742950" lvl="1" indent="-285750" algn="just"/>
            <a:r>
              <a:rPr lang="es-MX" sz="1400" dirty="0" smtClean="0"/>
              <a:t>No se lleva el procedimiento completo con todos los candidatos</a:t>
            </a:r>
          </a:p>
          <a:p>
            <a:pPr marL="742950" lvl="1" indent="-285750" algn="just"/>
            <a:r>
              <a:rPr lang="es-MX" sz="1400" dirty="0" smtClean="0"/>
              <a:t>Los candidatos no saben nada sobre su avance de su proceso</a:t>
            </a:r>
          </a:p>
          <a:p>
            <a:pPr marL="742950" lvl="1" indent="-285750" algn="just"/>
            <a:r>
              <a:rPr lang="es-MX" sz="1400" dirty="0" smtClean="0"/>
              <a:t>No se le da seguimiento adecuado a todos los candidatos</a:t>
            </a:r>
          </a:p>
          <a:p>
            <a:pPr marL="742950" lvl="1" indent="-285750" algn="just"/>
            <a:r>
              <a:rPr lang="es-MX" sz="1400" dirty="0" smtClean="0"/>
              <a:t>No se sabe quien postulo a los candidatos</a:t>
            </a:r>
          </a:p>
          <a:p>
            <a:pPr marL="742950" lvl="1" indent="-285750" algn="just"/>
            <a:r>
              <a:rPr lang="es-MX" sz="1400" dirty="0" smtClean="0"/>
              <a:t>Candidatos duplicados</a:t>
            </a:r>
          </a:p>
          <a:p>
            <a:pPr marL="742950" lvl="1" indent="-285750" algn="just"/>
            <a:r>
              <a:rPr lang="es-MX" sz="1400" dirty="0" smtClean="0"/>
              <a:t>No cuentan con información actualizada de las vacantes (activas, cambios, canceladas)</a:t>
            </a:r>
          </a:p>
          <a:p>
            <a:pPr marL="742950" lvl="1" indent="-285750" algn="just"/>
            <a:r>
              <a:rPr lang="es-MX" sz="1400" dirty="0" smtClean="0"/>
              <a:t>Los </a:t>
            </a:r>
            <a:r>
              <a:rPr lang="es-MX" sz="1400" dirty="0"/>
              <a:t>reclutadores no tienen </a:t>
            </a:r>
            <a:r>
              <a:rPr lang="es-MX" sz="1400" dirty="0" smtClean="0"/>
              <a:t>seguimiento del proceso en las vacantes</a:t>
            </a:r>
          </a:p>
          <a:p>
            <a:pPr marL="0" lvl="0" indent="0">
              <a:buNone/>
            </a:pPr>
            <a:endParaRPr dirty="0"/>
          </a:p>
        </p:txBody>
      </p:sp>
      <p:sp>
        <p:nvSpPr>
          <p:cNvPr id="5" name="CuadroTexto 4"/>
          <p:cNvSpPr txBox="1"/>
          <p:nvPr/>
        </p:nvSpPr>
        <p:spPr>
          <a:xfrm>
            <a:off x="0" y="4835723"/>
            <a:ext cx="702436" cy="307777"/>
          </a:xfrm>
          <a:prstGeom prst="rect">
            <a:avLst/>
          </a:prstGeom>
          <a:noFill/>
        </p:spPr>
        <p:txBody>
          <a:bodyPr wrap="none" rtlCol="0">
            <a:spAutoFit/>
          </a:bodyPr>
          <a:lstStyle/>
          <a:p>
            <a:r>
              <a:rPr lang="es-MX" dirty="0" smtClean="0"/>
              <a:t>Maciel</a:t>
            </a:r>
            <a:endParaRPr lang="es-MX"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sp>
        <p:nvSpPr>
          <p:cNvPr id="1495" name="Google Shape;1495;p92"/>
          <p:cNvSpPr txBox="1">
            <a:spLocks noGrp="1"/>
          </p:cNvSpPr>
          <p:nvPr>
            <p:ph type="title"/>
          </p:nvPr>
        </p:nvSpPr>
        <p:spPr>
          <a:xfrm>
            <a:off x="492506" y="293772"/>
            <a:ext cx="3483900" cy="95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Propuesta de solución</a:t>
            </a:r>
            <a:endParaRPr dirty="0"/>
          </a:p>
        </p:txBody>
      </p:sp>
      <p:sp>
        <p:nvSpPr>
          <p:cNvPr id="1496" name="Google Shape;1496;p92"/>
          <p:cNvSpPr txBox="1">
            <a:spLocks noGrp="1"/>
          </p:cNvSpPr>
          <p:nvPr>
            <p:ph type="body" idx="1"/>
          </p:nvPr>
        </p:nvSpPr>
        <p:spPr>
          <a:xfrm>
            <a:off x="934245" y="1475968"/>
            <a:ext cx="7267194" cy="3533354"/>
          </a:xfrm>
          <a:prstGeom prst="rect">
            <a:avLst/>
          </a:prstGeom>
        </p:spPr>
        <p:txBody>
          <a:bodyPr spcFirstLastPara="1" wrap="square" lIns="91425" tIns="91425" rIns="91425" bIns="91425" anchor="t" anchorCtr="0">
            <a:noAutofit/>
          </a:bodyPr>
          <a:lstStyle/>
          <a:p>
            <a:pPr marL="0" lvl="0" indent="0" algn="just">
              <a:buNone/>
            </a:pPr>
            <a:r>
              <a:rPr lang="es-MX" dirty="0" smtClean="0"/>
              <a:t>Desarrollo e implementación </a:t>
            </a:r>
            <a:r>
              <a:rPr lang="es-MX" dirty="0"/>
              <a:t>de un sistema </a:t>
            </a:r>
            <a:r>
              <a:rPr lang="es-MX" dirty="0" smtClean="0"/>
              <a:t>web para almacenar toda la información del proceso de reclutamiento y selección, iniciando con la postulación del candidato y terminando cuando se tiene un status final (Aceptado/Descartado).</a:t>
            </a:r>
          </a:p>
          <a:p>
            <a:pPr marL="0" lvl="0" indent="0" algn="just">
              <a:buNone/>
            </a:pPr>
            <a:endParaRPr lang="es-MX" dirty="0"/>
          </a:p>
          <a:p>
            <a:pPr marL="0" lvl="0" indent="0" algn="just">
              <a:buNone/>
            </a:pPr>
            <a:r>
              <a:rPr lang="es-MX" dirty="0" smtClean="0"/>
              <a:t>Implementación de una App que permitirá a los candidatos postularse a las vacantes vigentes, actualizar sus datos y </a:t>
            </a:r>
            <a:r>
              <a:rPr lang="es-MX" dirty="0" err="1" smtClean="0"/>
              <a:t>Cv</a:t>
            </a:r>
            <a:r>
              <a:rPr lang="es-MX" dirty="0" smtClean="0"/>
              <a:t>, así como saber el status en el que se encuentra en cada postulación en la que este participando.</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3"/>
        <p:cNvGrpSpPr/>
        <p:nvPr/>
      </p:nvGrpSpPr>
      <p:grpSpPr>
        <a:xfrm>
          <a:off x="0" y="0"/>
          <a:ext cx="0" cy="0"/>
          <a:chOff x="0" y="0"/>
          <a:chExt cx="0" cy="0"/>
        </a:xfrm>
      </p:grpSpPr>
      <p:sp>
        <p:nvSpPr>
          <p:cNvPr id="2199" name="Google Shape;2199;p116"/>
          <p:cNvSpPr txBox="1">
            <a:spLocks noGrp="1"/>
          </p:cNvSpPr>
          <p:nvPr>
            <p:ph type="title" idx="6"/>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Objetivo General</a:t>
            </a:r>
            <a:endParaRPr dirty="0"/>
          </a:p>
        </p:txBody>
      </p:sp>
      <p:sp>
        <p:nvSpPr>
          <p:cNvPr id="2" name="CuadroTexto 1"/>
          <p:cNvSpPr txBox="1"/>
          <p:nvPr/>
        </p:nvSpPr>
        <p:spPr>
          <a:xfrm>
            <a:off x="1230564" y="1689652"/>
            <a:ext cx="6922836" cy="1754326"/>
          </a:xfrm>
          <a:prstGeom prst="rect">
            <a:avLst/>
          </a:prstGeom>
          <a:noFill/>
        </p:spPr>
        <p:txBody>
          <a:bodyPr wrap="square" rtlCol="0">
            <a:spAutoFit/>
          </a:bodyPr>
          <a:lstStyle/>
          <a:p>
            <a:pPr algn="just"/>
            <a:endParaRPr lang="es-MX" sz="1800" dirty="0" smtClean="0">
              <a:latin typeface="Quicksand" panose="020B0604020202020204" charset="0"/>
            </a:endParaRPr>
          </a:p>
          <a:p>
            <a:pPr algn="just"/>
            <a:endParaRPr lang="es-MX" sz="1800" dirty="0">
              <a:latin typeface="Quicksand" panose="020B0604020202020204" charset="0"/>
            </a:endParaRPr>
          </a:p>
          <a:p>
            <a:pPr algn="just"/>
            <a:r>
              <a:rPr lang="es-MX" sz="1800" dirty="0" smtClean="0">
                <a:latin typeface="Quicksand" panose="020B0604020202020204" charset="0"/>
              </a:rPr>
              <a:t>Implementar un sistema web y una App para garantizar que se cumpla el proceso completo de los candidatos postulados que participan en las vacantes mediante un flujo organizado para facilitar el seguimiento del área de Reclutamiento y Selección.</a:t>
            </a:r>
            <a:endParaRPr lang="es-MX" sz="1800" dirty="0">
              <a:latin typeface="Quicksand" panose="020B0604020202020204" charset="0"/>
            </a:endParaRPr>
          </a:p>
        </p:txBody>
      </p:sp>
    </p:spTree>
    <p:extLst>
      <p:ext uri="{BB962C8B-B14F-4D97-AF65-F5344CB8AC3E}">
        <p14:creationId xmlns:p14="http://schemas.microsoft.com/office/powerpoint/2010/main" val="3719100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1"/>
        <p:cNvGrpSpPr/>
        <p:nvPr/>
      </p:nvGrpSpPr>
      <p:grpSpPr>
        <a:xfrm>
          <a:off x="0" y="0"/>
          <a:ext cx="0" cy="0"/>
          <a:chOff x="0" y="0"/>
          <a:chExt cx="0" cy="0"/>
        </a:xfrm>
      </p:grpSpPr>
      <p:sp>
        <p:nvSpPr>
          <p:cNvPr id="2482" name="Google Shape;2482;p122"/>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Objetivo especificos</a:t>
            </a:r>
            <a:endParaRPr dirty="0"/>
          </a:p>
        </p:txBody>
      </p:sp>
      <p:sp>
        <p:nvSpPr>
          <p:cNvPr id="2484" name="Google Shape;2484;p122"/>
          <p:cNvSpPr txBox="1">
            <a:spLocks noGrp="1"/>
          </p:cNvSpPr>
          <p:nvPr>
            <p:ph type="subTitle" idx="2"/>
          </p:nvPr>
        </p:nvSpPr>
        <p:spPr>
          <a:xfrm>
            <a:off x="1498650" y="1353490"/>
            <a:ext cx="7272725" cy="3790010"/>
          </a:xfrm>
          <a:prstGeom prst="rect">
            <a:avLst/>
          </a:prstGeom>
        </p:spPr>
        <p:txBody>
          <a:bodyPr spcFirstLastPara="1" wrap="square" lIns="91425" tIns="91425" rIns="91425" bIns="91425" anchor="t" anchorCtr="0">
            <a:noAutofit/>
          </a:bodyPr>
          <a:lstStyle/>
          <a:p>
            <a:pPr lvl="0" indent="-317500">
              <a:buSzPts val="1400"/>
            </a:pPr>
            <a:r>
              <a:rPr lang="es-MX" u="none" dirty="0">
                <a:uFill>
                  <a:noFill/>
                </a:uFill>
              </a:rPr>
              <a:t>Centralizar la información del área de reclutamiento </a:t>
            </a:r>
            <a:r>
              <a:rPr lang="es-MX" u="none" dirty="0" smtClean="0">
                <a:uFill>
                  <a:noFill/>
                </a:uFill>
              </a:rPr>
              <a:t>para que siempre este actualizada mediante una base de datos</a:t>
            </a:r>
          </a:p>
          <a:p>
            <a:pPr lvl="0" indent="-317500">
              <a:buSzPts val="1400"/>
            </a:pPr>
            <a:endParaRPr lang="es-MX" u="none" dirty="0" smtClean="0">
              <a:uFill>
                <a:noFill/>
              </a:uFill>
            </a:endParaRPr>
          </a:p>
          <a:p>
            <a:pPr lvl="0" indent="-317500">
              <a:buSzPts val="1400"/>
            </a:pPr>
            <a:r>
              <a:rPr lang="es-MX" u="none" dirty="0" smtClean="0">
                <a:uFill>
                  <a:noFill/>
                </a:uFill>
              </a:rPr>
              <a:t>Facilitar </a:t>
            </a:r>
            <a:r>
              <a:rPr lang="es-MX" u="none" dirty="0">
                <a:uFill>
                  <a:noFill/>
                </a:uFill>
              </a:rPr>
              <a:t>el </a:t>
            </a:r>
            <a:r>
              <a:rPr lang="es-MX" u="none" dirty="0" smtClean="0">
                <a:uFill>
                  <a:noFill/>
                </a:uFill>
              </a:rPr>
              <a:t>acceso a las evidencias  para futuras auditorias de ISO9001:2015 mediante los reportes y almacenamiento de documentos.</a:t>
            </a:r>
          </a:p>
          <a:p>
            <a:pPr lvl="0" indent="-317500">
              <a:buSzPts val="1400"/>
            </a:pPr>
            <a:endParaRPr lang="es-MX" u="none" dirty="0">
              <a:uFill>
                <a:noFill/>
              </a:uFill>
            </a:endParaRPr>
          </a:p>
          <a:p>
            <a:pPr lvl="0" indent="-317500">
              <a:buSzPts val="1400"/>
            </a:pPr>
            <a:r>
              <a:rPr lang="es-MX" u="none" dirty="0" smtClean="0">
                <a:uFill>
                  <a:noFill/>
                </a:uFill>
              </a:rPr>
              <a:t>Contar con el historial de las postulaciones de los candidatos para ser retomadas para futuras vacantes mediante las búsquedas en el sistema </a:t>
            </a:r>
          </a:p>
          <a:p>
            <a:pPr lvl="0" indent="-317500">
              <a:buSzPts val="1400"/>
            </a:pPr>
            <a:endParaRPr lang="es-MX" u="none" dirty="0">
              <a:uFill>
                <a:noFill/>
              </a:uFill>
            </a:endParaRPr>
          </a:p>
          <a:p>
            <a:pPr lvl="0" indent="-317500">
              <a:buSzPts val="1400"/>
            </a:pPr>
            <a:r>
              <a:rPr lang="es-MX" u="none" dirty="0" smtClean="0">
                <a:uFill>
                  <a:noFill/>
                </a:uFill>
              </a:rPr>
              <a:t>Facilitar el cumplimiento del procedimiento de reclutamiento y selección para que solo los candidatos viables sean enviados con el cliente mediante filtros realizados en el sistema.</a:t>
            </a:r>
          </a:p>
        </p:txBody>
      </p:sp>
    </p:spTree>
    <p:extLst>
      <p:ext uri="{BB962C8B-B14F-4D97-AF65-F5344CB8AC3E}">
        <p14:creationId xmlns:p14="http://schemas.microsoft.com/office/powerpoint/2010/main" val="3515821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508025" y="1217720"/>
            <a:ext cx="5080000" cy="3888664"/>
          </a:xfrm>
          <a:prstGeom prst="rect">
            <a:avLst/>
          </a:prstGeom>
        </p:spPr>
        <p:txBody>
          <a:bodyPr spcFirstLastPara="1" wrap="square" lIns="91425" tIns="91425" rIns="91425" bIns="91425" anchor="t" anchorCtr="0">
            <a:noAutofit/>
          </a:bodyPr>
          <a:lstStyle/>
          <a:p>
            <a:pPr marL="0" lvl="0" indent="0">
              <a:buClr>
                <a:srgbClr val="000000"/>
              </a:buClr>
              <a:buSzPts val="440"/>
              <a:buNone/>
            </a:pPr>
            <a:endParaRPr lang="es-MX" sz="1800" dirty="0" smtClean="0"/>
          </a:p>
          <a:p>
            <a:pPr marL="0" lvl="0" indent="0">
              <a:buClr>
                <a:srgbClr val="000000"/>
              </a:buClr>
              <a:buSzPts val="440"/>
              <a:buNone/>
            </a:pPr>
            <a:r>
              <a:rPr lang="es-MX" sz="2400" b="1" dirty="0" smtClean="0"/>
              <a:t>	Reclutamiento</a:t>
            </a:r>
          </a:p>
          <a:p>
            <a:pPr marL="0" lvl="0" indent="0">
              <a:buClr>
                <a:srgbClr val="000000"/>
              </a:buClr>
              <a:buSzPts val="440"/>
              <a:buNone/>
            </a:pPr>
            <a:endParaRPr lang="es-MX" sz="2400" b="1" dirty="0"/>
          </a:p>
          <a:p>
            <a:pPr marL="1200150" lvl="2" indent="-285750">
              <a:buClr>
                <a:srgbClr val="000000"/>
              </a:buClr>
              <a:buSzPct val="41000"/>
              <a:buFont typeface="Wingdings" panose="05000000000000000000" pitchFamily="2" charset="2"/>
              <a:buChar char="ü"/>
            </a:pPr>
            <a:r>
              <a:rPr lang="es-MX" sz="1600" dirty="0"/>
              <a:t>C</a:t>
            </a:r>
            <a:r>
              <a:rPr lang="es-MX" sz="1600" dirty="0" smtClean="0"/>
              <a:t>rear </a:t>
            </a:r>
            <a:r>
              <a:rPr lang="es-MX" sz="1600" dirty="0"/>
              <a:t>o modificar </a:t>
            </a:r>
            <a:r>
              <a:rPr lang="es-MX" sz="1600" dirty="0" smtClean="0"/>
              <a:t>datos de un candidato</a:t>
            </a:r>
          </a:p>
          <a:p>
            <a:pPr marL="1200150" lvl="2" indent="-285750">
              <a:buClr>
                <a:srgbClr val="000000"/>
              </a:buClr>
              <a:buSzPct val="41000"/>
              <a:buFont typeface="Wingdings" panose="05000000000000000000" pitchFamily="2" charset="2"/>
              <a:buChar char="ü"/>
            </a:pPr>
            <a:r>
              <a:rPr lang="es-MX" sz="1600" dirty="0" smtClean="0"/>
              <a:t>Postular a un candidato en máximo 2 vacantes al mismo tiempo.</a:t>
            </a:r>
          </a:p>
          <a:p>
            <a:pPr marL="1200150" lvl="2" indent="-285750">
              <a:buClr>
                <a:srgbClr val="000000"/>
              </a:buClr>
              <a:buSzPct val="41000"/>
              <a:buFont typeface="Wingdings" panose="05000000000000000000" pitchFamily="2" charset="2"/>
              <a:buChar char="ü"/>
            </a:pPr>
            <a:r>
              <a:rPr lang="es-MX" sz="1600" dirty="0" smtClean="0"/>
              <a:t>Cambiar de status al candidato</a:t>
            </a:r>
          </a:p>
          <a:p>
            <a:pPr marL="1200150" lvl="2" indent="-285750">
              <a:buClr>
                <a:srgbClr val="000000"/>
              </a:buClr>
              <a:buSzPct val="41000"/>
              <a:buFont typeface="Wingdings" panose="05000000000000000000" pitchFamily="2" charset="2"/>
              <a:buChar char="ü"/>
            </a:pPr>
            <a:r>
              <a:rPr lang="es-MX" sz="1600" dirty="0" smtClean="0"/>
              <a:t>No duplicar candidatos</a:t>
            </a:r>
          </a:p>
          <a:p>
            <a:pPr marL="1200150" lvl="2" indent="-285750">
              <a:buClr>
                <a:srgbClr val="000000"/>
              </a:buClr>
              <a:buSzPct val="41000"/>
              <a:buFont typeface="Wingdings" panose="05000000000000000000" pitchFamily="2" charset="2"/>
              <a:buChar char="ü"/>
            </a:pPr>
            <a:r>
              <a:rPr lang="es-MX" sz="1600" dirty="0" smtClean="0"/>
              <a:t>Candidatos contratados</a:t>
            </a:r>
          </a:p>
          <a:p>
            <a:pPr marL="1200150" lvl="2" indent="-285750">
              <a:buClr>
                <a:srgbClr val="000000"/>
              </a:buClr>
              <a:buSzPct val="41000"/>
              <a:buFont typeface="Wingdings" panose="05000000000000000000" pitchFamily="2" charset="2"/>
              <a:buChar char="ü"/>
            </a:pPr>
            <a:r>
              <a:rPr lang="es-MX" sz="1600" dirty="0" smtClean="0"/>
              <a:t>El candidato pueda saber el avance de sus postulaciones</a:t>
            </a:r>
          </a:p>
          <a:p>
            <a:pPr marL="0" lvl="0" indent="0">
              <a:buClr>
                <a:srgbClr val="000000"/>
              </a:buClr>
              <a:buSzPts val="440"/>
              <a:buNone/>
            </a:pPr>
            <a:endParaRPr lang="es-MX" sz="1800" dirty="0" smtClean="0"/>
          </a:p>
          <a:p>
            <a:pPr marL="0" indent="0">
              <a:buClr>
                <a:srgbClr val="000000"/>
              </a:buClr>
              <a:buSzPts val="440"/>
              <a:buNone/>
            </a:pPr>
            <a:endParaRPr lang="es-MX" sz="1800" dirty="0" smtClean="0"/>
          </a:p>
          <a:p>
            <a:pPr marL="0" indent="0">
              <a:buClr>
                <a:srgbClr val="000000"/>
              </a:buClr>
              <a:buSzPts val="440"/>
              <a:buNone/>
            </a:pPr>
            <a:endParaRPr lang="es-MX" sz="1800" dirty="0"/>
          </a:p>
          <a:p>
            <a:pPr marL="0" indent="0">
              <a:buClr>
                <a:srgbClr val="000000"/>
              </a:buClr>
              <a:buSzPts val="440"/>
              <a:buNone/>
            </a:pPr>
            <a:endParaRPr lang="es-MX" sz="1800" dirty="0"/>
          </a:p>
        </p:txBody>
      </p:sp>
      <p:sp>
        <p:nvSpPr>
          <p:cNvPr id="1350" name="Google Shape;1350;p88"/>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Requerimientos funcionales</a:t>
            </a:r>
            <a:endParaRPr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9;p88"/>
          <p:cNvSpPr txBox="1">
            <a:spLocks/>
          </p:cNvSpPr>
          <p:nvPr/>
        </p:nvSpPr>
        <p:spPr>
          <a:xfrm>
            <a:off x="3708400" y="1114279"/>
            <a:ext cx="5664200" cy="3888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34343"/>
              </a:buClr>
              <a:buSzPts val="480"/>
              <a:buFont typeface="Quicksand"/>
              <a:buAutoNum type="arabicPeriod"/>
              <a:defRPr sz="1200" b="0" i="0" u="none" strike="noStrike" cap="none">
                <a:solidFill>
                  <a:schemeClr val="lt1"/>
                </a:solidFill>
                <a:latin typeface="Quicksand"/>
                <a:ea typeface="Quicksand"/>
                <a:cs typeface="Quicksand"/>
                <a:sym typeface="Quicksand"/>
              </a:defRPr>
            </a:lvl1pPr>
            <a:lvl2pPr marL="914400" marR="0" lvl="1"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2pPr>
            <a:lvl3pPr marL="1371600" marR="0" lvl="2"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3pPr>
            <a:lvl4pPr marL="1828800" marR="0" lvl="3"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4pPr>
            <a:lvl5pPr marL="2286000" marR="0" lvl="4"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5pPr>
            <a:lvl6pPr marL="2743200" marR="0" lvl="5"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6pPr>
            <a:lvl7pPr marL="3200400" marR="0" lvl="6" indent="-317500" algn="l" rtl="0">
              <a:lnSpc>
                <a:spcPct val="115000"/>
              </a:lnSpc>
              <a:spcBef>
                <a:spcPts val="0"/>
              </a:spcBef>
              <a:spcAft>
                <a:spcPts val="0"/>
              </a:spcAft>
              <a:buClr>
                <a:srgbClr val="434343"/>
              </a:buClr>
              <a:buSzPts val="480"/>
              <a:buFont typeface="Roboto Condensed Light"/>
              <a:buAutoNum type="arabicPeriod"/>
              <a:defRPr sz="1400" b="0" i="0" u="none" strike="noStrike" cap="none">
                <a:solidFill>
                  <a:schemeClr val="lt1"/>
                </a:solidFill>
                <a:latin typeface="Quicksand"/>
                <a:ea typeface="Quicksand"/>
                <a:cs typeface="Quicksand"/>
                <a:sym typeface="Quicksand"/>
              </a:defRPr>
            </a:lvl7pPr>
            <a:lvl8pPr marL="3657600" marR="0" lvl="7" indent="-317500" algn="l" rtl="0">
              <a:lnSpc>
                <a:spcPct val="115000"/>
              </a:lnSpc>
              <a:spcBef>
                <a:spcPts val="0"/>
              </a:spcBef>
              <a:spcAft>
                <a:spcPts val="0"/>
              </a:spcAft>
              <a:buClr>
                <a:srgbClr val="434343"/>
              </a:buClr>
              <a:buSzPts val="480"/>
              <a:buFont typeface="Roboto Condensed Light"/>
              <a:buAutoNum type="alphaLcPeriod"/>
              <a:defRPr sz="1400" b="0" i="0" u="none" strike="noStrike" cap="none">
                <a:solidFill>
                  <a:schemeClr val="lt1"/>
                </a:solidFill>
                <a:latin typeface="Quicksand"/>
                <a:ea typeface="Quicksand"/>
                <a:cs typeface="Quicksand"/>
                <a:sym typeface="Quicksand"/>
              </a:defRPr>
            </a:lvl8pPr>
            <a:lvl9pPr marL="4114800" marR="0" lvl="8" indent="-317500" algn="l" rtl="0">
              <a:lnSpc>
                <a:spcPct val="115000"/>
              </a:lnSpc>
              <a:spcBef>
                <a:spcPts val="0"/>
              </a:spcBef>
              <a:spcAft>
                <a:spcPts val="0"/>
              </a:spcAft>
              <a:buClr>
                <a:srgbClr val="434343"/>
              </a:buClr>
              <a:buSzPts val="480"/>
              <a:buFont typeface="Roboto Condensed Light"/>
              <a:buAutoNum type="romanLcPeriod"/>
              <a:defRPr sz="1400" b="0" i="0" u="none" strike="noStrike" cap="none">
                <a:solidFill>
                  <a:schemeClr val="lt1"/>
                </a:solidFill>
                <a:latin typeface="Quicksand"/>
                <a:ea typeface="Quicksand"/>
                <a:cs typeface="Quicksand"/>
                <a:sym typeface="Quicksand"/>
              </a:defRPr>
            </a:lvl9pPr>
          </a:lstStyle>
          <a:p>
            <a:pPr marL="0" indent="0">
              <a:buClr>
                <a:srgbClr val="000000"/>
              </a:buClr>
              <a:buSzPts val="440"/>
              <a:buFont typeface="Quicksand"/>
              <a:buNone/>
            </a:pPr>
            <a:endParaRPr lang="es-MX" sz="1400" dirty="0" smtClean="0"/>
          </a:p>
          <a:p>
            <a:pPr marL="0" indent="0">
              <a:buClr>
                <a:srgbClr val="000000"/>
              </a:buClr>
              <a:buSzPts val="440"/>
              <a:buFont typeface="Quicksand"/>
              <a:buNone/>
            </a:pPr>
            <a:endParaRPr lang="es-MX" sz="1400" dirty="0" smtClean="0"/>
          </a:p>
          <a:p>
            <a:pPr marL="914400" lvl="2" indent="0">
              <a:buClr>
                <a:srgbClr val="000000"/>
              </a:buClr>
              <a:buSzPts val="440"/>
              <a:buFont typeface="Roboto Condensed Light"/>
              <a:buNone/>
            </a:pPr>
            <a:r>
              <a:rPr lang="es-MX" sz="2000" b="1" dirty="0" smtClean="0"/>
              <a:t>Operaciones</a:t>
            </a:r>
          </a:p>
          <a:p>
            <a:pPr marL="914400" lvl="2" indent="0">
              <a:buClr>
                <a:srgbClr val="000000"/>
              </a:buClr>
              <a:buSzPts val="440"/>
              <a:buFont typeface="Roboto Condensed Light"/>
              <a:buNone/>
            </a:pPr>
            <a:endParaRPr lang="es-MX" sz="1600" b="1" dirty="0" smtClean="0"/>
          </a:p>
          <a:p>
            <a:pPr marL="1657350" lvl="3" indent="-285750">
              <a:buClr>
                <a:srgbClr val="000000"/>
              </a:buClr>
              <a:buSzPts val="440"/>
              <a:buFont typeface="Wingdings" panose="05000000000000000000" pitchFamily="2" charset="2"/>
              <a:buChar char="ü"/>
            </a:pPr>
            <a:r>
              <a:rPr lang="es-MX" sz="1600" dirty="0" smtClean="0"/>
              <a:t>Capaz de crear o modificar una vacante </a:t>
            </a:r>
          </a:p>
          <a:p>
            <a:pPr marL="1657350" lvl="3" indent="-285750">
              <a:buClr>
                <a:srgbClr val="000000"/>
              </a:buClr>
              <a:buSzPts val="440"/>
              <a:buFont typeface="Wingdings" panose="05000000000000000000" pitchFamily="2" charset="2"/>
              <a:buChar char="ü"/>
            </a:pPr>
            <a:r>
              <a:rPr lang="es-MX" sz="1600" dirty="0" smtClean="0"/>
              <a:t>Activar y desactivar vacantes</a:t>
            </a:r>
          </a:p>
          <a:p>
            <a:pPr marL="1371600" lvl="3" indent="0">
              <a:buClr>
                <a:srgbClr val="000000"/>
              </a:buClr>
              <a:buSzPts val="440"/>
              <a:buNone/>
            </a:pPr>
            <a:r>
              <a:rPr lang="es-MX" sz="1600" dirty="0" smtClean="0"/>
              <a:t>Revisar avances de las vacantes</a:t>
            </a:r>
          </a:p>
          <a:p>
            <a:pPr marL="1657350" lvl="3" indent="-285750">
              <a:buClr>
                <a:srgbClr val="000000"/>
              </a:buClr>
              <a:buSzPts val="440"/>
              <a:buFont typeface="Wingdings" panose="05000000000000000000" pitchFamily="2" charset="2"/>
              <a:buChar char="ü"/>
            </a:pPr>
            <a:r>
              <a:rPr lang="es-MX" sz="1600" dirty="0" smtClean="0"/>
              <a:t>Ver información de los candidatos para enviarlos al cliente</a:t>
            </a:r>
          </a:p>
          <a:p>
            <a:pPr marL="1657350" lvl="3" indent="-285750">
              <a:buClr>
                <a:srgbClr val="000000"/>
              </a:buClr>
              <a:buSzPts val="440"/>
              <a:buFont typeface="Wingdings" panose="05000000000000000000" pitchFamily="2" charset="2"/>
              <a:buChar char="ü"/>
            </a:pPr>
            <a:r>
              <a:rPr lang="es-MX" sz="1600" dirty="0" smtClean="0"/>
              <a:t>Rechazar o Aceptar a un candidato</a:t>
            </a:r>
          </a:p>
          <a:p>
            <a:pPr marL="0" indent="0">
              <a:buClr>
                <a:srgbClr val="000000"/>
              </a:buClr>
              <a:buSzPts val="440"/>
              <a:buFont typeface="Quicksand"/>
              <a:buNone/>
            </a:pPr>
            <a:endParaRPr lang="es-MX" sz="1400" dirty="0" smtClean="0"/>
          </a:p>
          <a:p>
            <a:pPr marL="0" indent="0">
              <a:buClr>
                <a:srgbClr val="000000"/>
              </a:buClr>
              <a:buSzPts val="440"/>
              <a:buFont typeface="Quicksand"/>
              <a:buNone/>
            </a:pPr>
            <a:endParaRPr lang="es-MX" sz="1400" dirty="0" smtClean="0"/>
          </a:p>
          <a:p>
            <a:pPr marL="0" indent="0">
              <a:buClr>
                <a:srgbClr val="000000"/>
              </a:buClr>
              <a:buSzPts val="440"/>
              <a:buFont typeface="Quicksand"/>
              <a:buNone/>
            </a:pPr>
            <a:endParaRPr lang="es-MX" sz="1400" dirty="0" smtClean="0"/>
          </a:p>
          <a:p>
            <a:pPr marL="0" indent="0">
              <a:buClr>
                <a:srgbClr val="000000"/>
              </a:buClr>
              <a:buSzPts val="440"/>
              <a:buFont typeface="Quicksand"/>
              <a:buNone/>
            </a:pPr>
            <a:endParaRPr lang="es-MX" sz="1400" dirty="0"/>
          </a:p>
        </p:txBody>
      </p:sp>
    </p:spTree>
    <p:extLst>
      <p:ext uri="{BB962C8B-B14F-4D97-AF65-F5344CB8AC3E}">
        <p14:creationId xmlns:p14="http://schemas.microsoft.com/office/powerpoint/2010/main" val="3439405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88"/>
          <p:cNvSpPr txBox="1">
            <a:spLocks noGrp="1"/>
          </p:cNvSpPr>
          <p:nvPr>
            <p:ph type="subTitle" idx="1"/>
          </p:nvPr>
        </p:nvSpPr>
        <p:spPr>
          <a:xfrm>
            <a:off x="131343" y="1461484"/>
            <a:ext cx="8003283" cy="3275100"/>
          </a:xfrm>
          <a:prstGeom prst="rect">
            <a:avLst/>
          </a:prstGeom>
        </p:spPr>
        <p:txBody>
          <a:bodyPr spcFirstLastPara="1" wrap="square" lIns="91425" tIns="91425" rIns="91425" bIns="91425" anchor="t" anchorCtr="0">
            <a:noAutofit/>
          </a:bodyPr>
          <a:lstStyle/>
          <a:p>
            <a:pPr marL="1200150" lvl="2" indent="-285750">
              <a:buClr>
                <a:srgbClr val="000000"/>
              </a:buClr>
              <a:buSzPts val="440"/>
              <a:buFont typeface="Wingdings" panose="05000000000000000000" pitchFamily="2" charset="2"/>
              <a:buChar char="ü"/>
            </a:pPr>
            <a:r>
              <a:rPr lang="es-MX" sz="1600" dirty="0"/>
              <a:t>El sistema controlará el acceso mediante un usuario y contraseña</a:t>
            </a:r>
          </a:p>
          <a:p>
            <a:pPr marL="1200150" lvl="2" indent="-285750">
              <a:buClr>
                <a:srgbClr val="000000"/>
              </a:buClr>
              <a:buSzPts val="440"/>
              <a:buFont typeface="Wingdings" panose="05000000000000000000" pitchFamily="2" charset="2"/>
              <a:buChar char="ü"/>
            </a:pPr>
            <a:r>
              <a:rPr lang="es-MX" sz="1600" dirty="0" smtClean="0"/>
              <a:t>El </a:t>
            </a:r>
            <a:r>
              <a:rPr lang="es-MX" sz="1600" dirty="0"/>
              <a:t>sistema deberá ser intuitivo y de fácil uso para cualquier </a:t>
            </a:r>
            <a:r>
              <a:rPr lang="es-MX" sz="1600" dirty="0" smtClean="0"/>
              <a:t>usuario</a:t>
            </a:r>
          </a:p>
          <a:p>
            <a:pPr marL="1200150" lvl="2" indent="-285750">
              <a:buClr>
                <a:srgbClr val="000000"/>
              </a:buClr>
              <a:buSzPts val="440"/>
              <a:buFont typeface="Wingdings" panose="05000000000000000000" pitchFamily="2" charset="2"/>
              <a:buChar char="ü"/>
            </a:pPr>
            <a:r>
              <a:rPr lang="es-MX" sz="1600" dirty="0" smtClean="0"/>
              <a:t>El </a:t>
            </a:r>
            <a:r>
              <a:rPr lang="es-MX" sz="1600" dirty="0"/>
              <a:t>sistema deberá asegurar que los datos estén protegidos del acceso no </a:t>
            </a:r>
            <a:r>
              <a:rPr lang="es-MX" sz="1600" dirty="0" smtClean="0"/>
              <a:t>autorizado</a:t>
            </a:r>
          </a:p>
          <a:p>
            <a:pPr marL="1200150" lvl="2" indent="-285750">
              <a:buClr>
                <a:srgbClr val="000000"/>
              </a:buClr>
              <a:buSzPts val="440"/>
              <a:buFont typeface="Wingdings" panose="05000000000000000000" pitchFamily="2" charset="2"/>
              <a:buChar char="ü"/>
            </a:pPr>
            <a:r>
              <a:rPr lang="es-MX" sz="1600" dirty="0" smtClean="0"/>
              <a:t>El </a:t>
            </a:r>
            <a:r>
              <a:rPr lang="es-MX" sz="1600" dirty="0"/>
              <a:t>sistema debe operar correctamente con N cantidad de usuarios </a:t>
            </a:r>
            <a:r>
              <a:rPr lang="es-MX" sz="1600" dirty="0" smtClean="0"/>
              <a:t>concurrentes</a:t>
            </a:r>
          </a:p>
          <a:p>
            <a:pPr marL="1200150" lvl="2" indent="-285750">
              <a:buClr>
                <a:srgbClr val="000000"/>
              </a:buClr>
              <a:buSzPts val="440"/>
              <a:buFont typeface="Wingdings" panose="05000000000000000000" pitchFamily="2" charset="2"/>
              <a:buChar char="ü"/>
            </a:pPr>
            <a:r>
              <a:rPr lang="es-MX" sz="1600" dirty="0" smtClean="0"/>
              <a:t>El </a:t>
            </a:r>
            <a:r>
              <a:rPr lang="es-MX" sz="1600" dirty="0"/>
              <a:t>sistema deberá estar disponible las 24 horas, los 7 días de la semana </a:t>
            </a:r>
            <a:endParaRPr lang="es-MX" sz="1600" dirty="0" smtClean="0"/>
          </a:p>
        </p:txBody>
      </p:sp>
      <p:sp>
        <p:nvSpPr>
          <p:cNvPr id="1350" name="Google Shape;1350;p88"/>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Requerimientos no funcionales</a:t>
            </a:r>
            <a:endParaRPr dirty="0"/>
          </a:p>
        </p:txBody>
      </p:sp>
      <p:grpSp>
        <p:nvGrpSpPr>
          <p:cNvPr id="1351" name="Google Shape;1351;p88"/>
          <p:cNvGrpSpPr/>
          <p:nvPr/>
        </p:nvGrpSpPr>
        <p:grpSpPr>
          <a:xfrm rot="-608266">
            <a:off x="615603" y="252146"/>
            <a:ext cx="692367" cy="692431"/>
            <a:chOff x="4231275" y="1599750"/>
            <a:chExt cx="692428" cy="692493"/>
          </a:xfrm>
        </p:grpSpPr>
        <p:sp>
          <p:nvSpPr>
            <p:cNvPr id="1352" name="Google Shape;1352;p88"/>
            <p:cNvSpPr/>
            <p:nvPr/>
          </p:nvSpPr>
          <p:spPr>
            <a:xfrm>
              <a:off x="4231275" y="1599750"/>
              <a:ext cx="692428" cy="692493"/>
            </a:xfrm>
            <a:custGeom>
              <a:avLst/>
              <a:gdLst/>
              <a:ahLst/>
              <a:cxnLst/>
              <a:rect l="l" t="t" r="r" b="b"/>
              <a:pathLst>
                <a:path w="8177" h="8178" fill="none" extrusionOk="0">
                  <a:moveTo>
                    <a:pt x="7721" y="3223"/>
                  </a:moveTo>
                  <a:cubicBezTo>
                    <a:pt x="8177" y="5229"/>
                    <a:pt x="6961" y="7235"/>
                    <a:pt x="4955" y="7721"/>
                  </a:cubicBezTo>
                  <a:cubicBezTo>
                    <a:pt x="2949" y="8177"/>
                    <a:pt x="943" y="6961"/>
                    <a:pt x="487" y="4955"/>
                  </a:cubicBezTo>
                  <a:cubicBezTo>
                    <a:pt x="0" y="2949"/>
                    <a:pt x="1247" y="943"/>
                    <a:pt x="3222" y="457"/>
                  </a:cubicBezTo>
                  <a:cubicBezTo>
                    <a:pt x="5229" y="1"/>
                    <a:pt x="7235" y="1247"/>
                    <a:pt x="7721" y="322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8"/>
            <p:cNvSpPr/>
            <p:nvPr/>
          </p:nvSpPr>
          <p:spPr>
            <a:xfrm>
              <a:off x="4411473" y="1759369"/>
              <a:ext cx="332115" cy="342351"/>
            </a:xfrm>
            <a:custGeom>
              <a:avLst/>
              <a:gdLst/>
              <a:ahLst/>
              <a:cxnLst/>
              <a:rect l="l" t="t" r="r" b="b"/>
              <a:pathLst>
                <a:path w="3922" h="4043" fill="none" extrusionOk="0">
                  <a:moveTo>
                    <a:pt x="3921" y="4043"/>
                  </a:moveTo>
                  <a:cubicBezTo>
                    <a:pt x="3921" y="3161"/>
                    <a:pt x="3344" y="2219"/>
                    <a:pt x="2523" y="1915"/>
                  </a:cubicBezTo>
                  <a:cubicBezTo>
                    <a:pt x="2827" y="1733"/>
                    <a:pt x="3009" y="1399"/>
                    <a:pt x="3009" y="1034"/>
                  </a:cubicBezTo>
                  <a:cubicBezTo>
                    <a:pt x="3009" y="456"/>
                    <a:pt x="2553" y="0"/>
                    <a:pt x="1976" y="0"/>
                  </a:cubicBezTo>
                  <a:cubicBezTo>
                    <a:pt x="1398" y="0"/>
                    <a:pt x="912" y="456"/>
                    <a:pt x="912" y="1034"/>
                  </a:cubicBezTo>
                  <a:cubicBezTo>
                    <a:pt x="912" y="1399"/>
                    <a:pt x="1125" y="1733"/>
                    <a:pt x="1398" y="1915"/>
                  </a:cubicBezTo>
                  <a:cubicBezTo>
                    <a:pt x="608" y="2219"/>
                    <a:pt x="0" y="3161"/>
                    <a:pt x="0" y="4043"/>
                  </a:cubicBezTo>
                  <a:close/>
                </a:path>
              </a:pathLst>
            </a:custGeom>
            <a:noFill/>
            <a:ln w="952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84048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World Usability Day by Slidesgo">
  <a:themeElements>
    <a:clrScheme name="Simple Light">
      <a:dk1>
        <a:srgbClr val="FFFFFF"/>
      </a:dk1>
      <a:lt1>
        <a:srgbClr val="263238"/>
      </a:lt1>
      <a:dk2>
        <a:srgbClr val="595959"/>
      </a:dk2>
      <a:lt2>
        <a:srgbClr val="F3F3F3"/>
      </a:lt2>
      <a:accent1>
        <a:srgbClr val="C52878"/>
      </a:accent1>
      <a:accent2>
        <a:srgbClr val="D36980"/>
      </a:accent2>
      <a:accent3>
        <a:srgbClr val="860CD1"/>
      </a:accent3>
      <a:accent4>
        <a:srgbClr val="63A4D5"/>
      </a:accent4>
      <a:accent5>
        <a:srgbClr val="8BE1E5"/>
      </a:accent5>
      <a:accent6>
        <a:srgbClr val="F7ED8B"/>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4404</TotalTime>
  <Words>794</Words>
  <Application>Microsoft Office PowerPoint</Application>
  <PresentationFormat>Presentación en pantalla (16:9)</PresentationFormat>
  <Paragraphs>165</Paragraphs>
  <Slides>24</Slides>
  <Notes>22</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24</vt:i4>
      </vt:variant>
    </vt:vector>
  </HeadingPairs>
  <TitlesOfParts>
    <vt:vector size="36" baseType="lpstr">
      <vt:lpstr>PT Sans</vt:lpstr>
      <vt:lpstr>Montserrat Black</vt:lpstr>
      <vt:lpstr>Roboto</vt:lpstr>
      <vt:lpstr>uoc-sans</vt:lpstr>
      <vt:lpstr>Montserrat</vt:lpstr>
      <vt:lpstr>-apple-system</vt:lpstr>
      <vt:lpstr>arial</vt:lpstr>
      <vt:lpstr>arial</vt:lpstr>
      <vt:lpstr>Wingdings</vt:lpstr>
      <vt:lpstr>Quicksand</vt:lpstr>
      <vt:lpstr>Roboto Condensed Light</vt:lpstr>
      <vt:lpstr>World Usability Day by Slidesgo</vt:lpstr>
      <vt:lpstr>Presentación de PowerPoint</vt:lpstr>
      <vt:lpstr>Moisés Navarrete</vt:lpstr>
      <vt:lpstr>Patrocinador</vt:lpstr>
      <vt:lpstr>Problemática</vt:lpstr>
      <vt:lpstr>Propuesta de solución</vt:lpstr>
      <vt:lpstr>Objetivo General</vt:lpstr>
      <vt:lpstr>Objetivo especificos</vt:lpstr>
      <vt:lpstr>Requerimientos funcionales</vt:lpstr>
      <vt:lpstr>Requerimientos no funcionales</vt:lpstr>
      <vt:lpstr>Presentación de PowerPoint</vt:lpstr>
      <vt:lpstr>Presentación de PowerPoint</vt:lpstr>
      <vt:lpstr>Presentación de PowerPoint</vt:lpstr>
      <vt:lpstr>Presentación de PowerPoint</vt:lpstr>
      <vt:lpstr>Herramientas</vt:lpstr>
      <vt:lpstr>Herramientas</vt:lpstr>
      <vt:lpstr>Herramientas</vt:lpstr>
      <vt:lpstr>Presentación de PowerPoint</vt:lpstr>
      <vt:lpstr>Sistema Web</vt:lpstr>
      <vt:lpstr>Regla de negocio principal</vt:lpstr>
      <vt:lpstr>Procedimiento</vt:lpstr>
      <vt:lpstr>Perfiles</vt:lpstr>
      <vt:lpstr>Modulos</vt:lpstr>
      <vt:lpstr>Presentación de PowerPoint</vt:lpstr>
      <vt:lpstr>Gracias!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AdminData</dc:title>
  <dc:creator>sistemas</dc:creator>
  <cp:lastModifiedBy>soporte</cp:lastModifiedBy>
  <cp:revision>94</cp:revision>
  <cp:lastPrinted>2022-05-29T22:46:59Z</cp:lastPrinted>
  <dcterms:modified xsi:type="dcterms:W3CDTF">2022-07-20T23:56:48Z</dcterms:modified>
</cp:coreProperties>
</file>