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8" r:id="rId2"/>
    <p:sldId id="263" r:id="rId3"/>
    <p:sldId id="264" r:id="rId4"/>
    <p:sldId id="266" r:id="rId5"/>
    <p:sldId id="267" r:id="rId6"/>
    <p:sldId id="268" r:id="rId7"/>
    <p:sldId id="269" r:id="rId8"/>
    <p:sldId id="271" r:id="rId9"/>
    <p:sldId id="272" r:id="rId10"/>
    <p:sldId id="276" r:id="rId11"/>
    <p:sldId id="277" r:id="rId12"/>
    <p:sldId id="299" r:id="rId13"/>
    <p:sldId id="279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C6EF"/>
    <a:srgbClr val="58ACF2"/>
    <a:srgbClr val="198DED"/>
    <a:srgbClr val="D33A2A"/>
    <a:srgbClr val="FFBE26"/>
    <a:srgbClr val="FC5B23"/>
    <a:srgbClr val="04C0CF"/>
    <a:srgbClr val="3BC06B"/>
    <a:srgbClr val="F12528"/>
    <a:srgbClr val="191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5" autoAdjust="0"/>
    <p:restoredTop sz="94724" autoAdjust="0"/>
  </p:normalViewPr>
  <p:slideViewPr>
    <p:cSldViewPr snapToGrid="0">
      <p:cViewPr varScale="1">
        <p:scale>
          <a:sx n="55" d="100"/>
          <a:sy n="55" d="100"/>
        </p:scale>
        <p:origin x="882" y="35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方正兰亭纤黑简体" panose="02000000000000000000" pitchFamily="2" charset="-122"/>
                <a:ea typeface="方正兰亭纤黑简体" panose="020000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方正兰亭纤黑简体" panose="02000000000000000000" pitchFamily="2" charset="-122"/>
                <a:ea typeface="方正兰亭纤黑简体" panose="02000000000000000000" pitchFamily="2" charset="-122"/>
              </a:defRPr>
            </a:lvl1pPr>
          </a:lstStyle>
          <a:p>
            <a:fld id="{39EB72FF-F97A-4C54-AFE4-87159325A1D2}" type="datetimeFigureOut">
              <a:rPr lang="zh-CN" altLang="en-US" smtClean="0"/>
              <a:pPr/>
              <a:t>2019/1/13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方正兰亭纤黑简体" panose="02000000000000000000" pitchFamily="2" charset="-122"/>
                <a:ea typeface="方正兰亭纤黑简体" panose="020000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方正兰亭纤黑简体" panose="02000000000000000000" pitchFamily="2" charset="-122"/>
                <a:ea typeface="方正兰亭纤黑简体" panose="02000000000000000000" pitchFamily="2" charset="-122"/>
              </a:defRPr>
            </a:lvl1pPr>
          </a:lstStyle>
          <a:p>
            <a:fld id="{70032090-0EC0-42E2-84D6-CA7AD3171C1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91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方正兰亭纤黑简体" panose="02000000000000000000" pitchFamily="2" charset="-122"/>
        <a:ea typeface="方正兰亭纤黑简体" panose="020000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方正兰亭纤黑简体" panose="02000000000000000000" pitchFamily="2" charset="-122"/>
        <a:ea typeface="方正兰亭纤黑简体" panose="020000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方正兰亭纤黑简体" panose="02000000000000000000" pitchFamily="2" charset="-122"/>
        <a:ea typeface="方正兰亭纤黑简体" panose="020000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方正兰亭纤黑简体" panose="02000000000000000000" pitchFamily="2" charset="-122"/>
        <a:ea typeface="方正兰亭纤黑简体" panose="020000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方正兰亭纤黑简体" panose="02000000000000000000" pitchFamily="2" charset="-122"/>
        <a:ea typeface="方正兰亭纤黑简体" panose="020000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32090-0EC0-42E2-84D6-CA7AD3171C1E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006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32090-0EC0-42E2-84D6-CA7AD3171C1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653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32090-0EC0-42E2-84D6-CA7AD3171C1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487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32090-0EC0-42E2-84D6-CA7AD3171C1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33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32090-0EC0-42E2-84D6-CA7AD3171C1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779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32090-0EC0-42E2-84D6-CA7AD3171C1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85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32090-0EC0-42E2-84D6-CA7AD3171C1E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910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32090-0EC0-42E2-84D6-CA7AD3171C1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056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32090-0EC0-42E2-84D6-CA7AD3171C1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111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32090-0EC0-42E2-84D6-CA7AD3171C1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908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32090-0EC0-42E2-84D6-CA7AD3171C1E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643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32090-0EC0-42E2-84D6-CA7AD3171C1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184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32090-0EC0-42E2-84D6-CA7AD3171C1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02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notesSlide" Target="../notesSlides/notesSlide2.xml"/><Relationship Id="rId12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5" Type="http://schemas.openxmlformats.org/officeDocument/2006/relationships/tags" Target="../tags/tag6.xml"/><Relationship Id="rId10" Type="http://schemas.openxmlformats.org/officeDocument/2006/relationships/image" Target="../media/image3.png"/><Relationship Id="rId4" Type="http://schemas.openxmlformats.org/officeDocument/2006/relationships/tags" Target="../tags/tag5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3626058" y="290164"/>
            <a:ext cx="1808784" cy="1808784"/>
          </a:xfrm>
          <a:prstGeom prst="ellipse">
            <a:avLst/>
          </a:prstGeom>
          <a:gradFill flip="none" rotWithShape="1">
            <a:gsLst>
              <a:gs pos="0">
                <a:srgbClr val="17C6EF"/>
              </a:gs>
              <a:gs pos="100000">
                <a:srgbClr val="17C6E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716569" y="-513383"/>
            <a:ext cx="1436546" cy="1436546"/>
          </a:xfrm>
          <a:prstGeom prst="ellipse">
            <a:avLst/>
          </a:prstGeom>
          <a:gradFill flip="none" rotWithShape="1">
            <a:gsLst>
              <a:gs pos="0">
                <a:srgbClr val="60FDF4">
                  <a:alpha val="78000"/>
                </a:srgbClr>
              </a:gs>
              <a:gs pos="100000">
                <a:srgbClr val="198DE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32820" y="-956568"/>
            <a:ext cx="1942561" cy="1942561"/>
          </a:xfrm>
          <a:prstGeom prst="ellipse">
            <a:avLst/>
          </a:prstGeom>
          <a:gradFill flip="none" rotWithShape="1">
            <a:gsLst>
              <a:gs pos="0">
                <a:srgbClr val="60FDF4"/>
              </a:gs>
              <a:gs pos="100000">
                <a:srgbClr val="17C6E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270660" y="-2328779"/>
            <a:ext cx="3729386" cy="3729386"/>
          </a:xfrm>
          <a:prstGeom prst="ellipse">
            <a:avLst/>
          </a:prstGeom>
          <a:gradFill flip="none" rotWithShape="1">
            <a:gsLst>
              <a:gs pos="0">
                <a:srgbClr val="17C6EF">
                  <a:alpha val="70000"/>
                </a:srgbClr>
              </a:gs>
              <a:gs pos="100000">
                <a:srgbClr val="58AC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541234" y="-1100447"/>
            <a:ext cx="1476630" cy="1476630"/>
          </a:xfrm>
          <a:prstGeom prst="ellipse">
            <a:avLst/>
          </a:prstGeom>
          <a:gradFill flip="none" rotWithShape="1">
            <a:gsLst>
              <a:gs pos="22000">
                <a:srgbClr val="17C6EF"/>
              </a:gs>
              <a:gs pos="89000">
                <a:srgbClr val="17C6E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9945125" y="6235116"/>
            <a:ext cx="1108623" cy="1108623"/>
          </a:xfrm>
          <a:prstGeom prst="ellipse">
            <a:avLst/>
          </a:prstGeom>
          <a:gradFill flip="none" rotWithShape="1">
            <a:gsLst>
              <a:gs pos="0">
                <a:srgbClr val="60FDF4"/>
              </a:gs>
              <a:gs pos="100000">
                <a:srgbClr val="0CEAE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483780" y="-757962"/>
            <a:ext cx="2250077" cy="2250077"/>
          </a:xfrm>
          <a:prstGeom prst="ellipse">
            <a:avLst/>
          </a:prstGeom>
          <a:gradFill flip="none" rotWithShape="1">
            <a:gsLst>
              <a:gs pos="6383">
                <a:srgbClr val="198DED">
                  <a:alpha val="79000"/>
                </a:srgbClr>
              </a:gs>
              <a:gs pos="89000">
                <a:srgbClr val="17C6E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0481652" y="-563232"/>
            <a:ext cx="1219877" cy="1219877"/>
          </a:xfrm>
          <a:prstGeom prst="ellipse">
            <a:avLst/>
          </a:prstGeom>
          <a:gradFill flip="none" rotWithShape="1">
            <a:gsLst>
              <a:gs pos="0">
                <a:srgbClr val="60FDF4"/>
              </a:gs>
              <a:gs pos="100000">
                <a:srgbClr val="17C6E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377680" y="5952287"/>
            <a:ext cx="2123048" cy="2123048"/>
          </a:xfrm>
          <a:prstGeom prst="ellipse">
            <a:avLst/>
          </a:prstGeom>
          <a:gradFill flip="none" rotWithShape="1">
            <a:gsLst>
              <a:gs pos="0">
                <a:srgbClr val="17C6EF"/>
              </a:gs>
              <a:gs pos="100000">
                <a:srgbClr val="58AC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588289" y="5773176"/>
            <a:ext cx="2032501" cy="2032501"/>
          </a:xfrm>
          <a:prstGeom prst="ellipse">
            <a:avLst/>
          </a:prstGeom>
          <a:gradFill flip="none" rotWithShape="1">
            <a:gsLst>
              <a:gs pos="0">
                <a:srgbClr val="60FDF4">
                  <a:alpha val="63000"/>
                </a:srgbClr>
              </a:gs>
              <a:gs pos="100000">
                <a:srgbClr val="17C6E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768065" y="6422728"/>
            <a:ext cx="1449533" cy="1449533"/>
          </a:xfrm>
          <a:prstGeom prst="ellipse">
            <a:avLst/>
          </a:prstGeom>
          <a:gradFill flip="none" rotWithShape="1">
            <a:gsLst>
              <a:gs pos="6383">
                <a:srgbClr val="198DED">
                  <a:alpha val="79000"/>
                </a:srgbClr>
              </a:gs>
              <a:gs pos="89000">
                <a:srgbClr val="58AC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480638" y="6553122"/>
            <a:ext cx="921379" cy="921379"/>
          </a:xfrm>
          <a:prstGeom prst="ellipse">
            <a:avLst/>
          </a:prstGeom>
          <a:gradFill flip="none" rotWithShape="1">
            <a:gsLst>
              <a:gs pos="0">
                <a:srgbClr val="17C6EF"/>
              </a:gs>
              <a:gs pos="100000">
                <a:srgbClr val="0CEAE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723805" y="2428418"/>
            <a:ext cx="346761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solidFill>
                  <a:srgbClr val="198DED"/>
                </a:solidFill>
                <a:latin typeface="Arial" pitchFamily="34" charset="0"/>
                <a:ea typeface="方正兰亭超细黑简体" panose="02000000000000000000" pitchFamily="2" charset="-122"/>
                <a:cs typeface="Arial" pitchFamily="34" charset="0"/>
              </a:rPr>
              <a:t>2019</a:t>
            </a:r>
            <a:endParaRPr lang="zh-CN" altLang="en-US" sz="11500" b="1" dirty="0">
              <a:solidFill>
                <a:srgbClr val="198DED"/>
              </a:solidFill>
              <a:latin typeface="Arial" pitchFamily="34" charset="0"/>
              <a:ea typeface="方正兰亭超细黑简体" panose="02000000000000000000" pitchFamily="2" charset="-122"/>
              <a:cs typeface="Arial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16403" y="4360288"/>
            <a:ext cx="876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198DE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汇报人：马贤良 吴晓阳 刘犀鑫</a:t>
            </a:r>
            <a:r>
              <a:rPr lang="en-US" altLang="zh-CN" sz="2800" dirty="0">
                <a:solidFill>
                  <a:srgbClr val="198DE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solidFill>
                  <a:srgbClr val="198DE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汇报时间：</a:t>
            </a:r>
            <a:r>
              <a:rPr lang="en-US" altLang="zh-CN" sz="2800" dirty="0">
                <a:solidFill>
                  <a:srgbClr val="198DE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</a:t>
            </a:r>
            <a:r>
              <a:rPr lang="zh-CN" altLang="en-US" sz="2800" dirty="0">
                <a:solidFill>
                  <a:srgbClr val="198DE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sz="2800" dirty="0">
                <a:solidFill>
                  <a:srgbClr val="198DE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800" dirty="0">
                <a:solidFill>
                  <a:srgbClr val="198DE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endParaRPr lang="en-US" altLang="zh-CN" sz="2800" dirty="0">
              <a:solidFill>
                <a:srgbClr val="198DE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263612" y="2760169"/>
            <a:ext cx="46730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400" b="1" spc="600" dirty="0">
                <a:solidFill>
                  <a:srgbClr val="198DED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青大云产品发布</a:t>
            </a:r>
            <a:endParaRPr lang="en-US" altLang="zh-CN" sz="4400" b="1" spc="600" dirty="0">
              <a:solidFill>
                <a:srgbClr val="198DED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  <a:p>
            <a:pPr algn="r"/>
            <a:r>
              <a:rPr lang="en-US" altLang="zh-CN" sz="4400" b="1" spc="600" dirty="0">
                <a:solidFill>
                  <a:srgbClr val="198DED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PPT</a:t>
            </a:r>
          </a:p>
        </p:txBody>
      </p:sp>
      <p:sp>
        <p:nvSpPr>
          <p:cNvPr id="22" name="椭圆 21"/>
          <p:cNvSpPr/>
          <p:nvPr/>
        </p:nvSpPr>
        <p:spPr>
          <a:xfrm flipH="1">
            <a:off x="8876279" y="2020637"/>
            <a:ext cx="211010" cy="211010"/>
          </a:xfrm>
          <a:prstGeom prst="ellipse">
            <a:avLst/>
          </a:prstGeom>
          <a:gradFill flip="none" rotWithShape="1">
            <a:gsLst>
              <a:gs pos="0">
                <a:srgbClr val="60FDF4"/>
              </a:gs>
              <a:gs pos="100000">
                <a:srgbClr val="17C6E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1067149" y="4241802"/>
            <a:ext cx="267970" cy="267970"/>
          </a:xfrm>
          <a:prstGeom prst="ellipse">
            <a:avLst/>
          </a:prstGeom>
          <a:gradFill flip="none" rotWithShape="1">
            <a:gsLst>
              <a:gs pos="6383">
                <a:srgbClr val="198DED"/>
              </a:gs>
              <a:gs pos="89000">
                <a:srgbClr val="58AC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284000" y="5623358"/>
            <a:ext cx="213360" cy="213360"/>
          </a:xfrm>
          <a:prstGeom prst="ellipse">
            <a:avLst/>
          </a:prstGeom>
          <a:gradFill flip="none" rotWithShape="1">
            <a:gsLst>
              <a:gs pos="0">
                <a:srgbClr val="60FDF4"/>
              </a:gs>
              <a:gs pos="100000">
                <a:srgbClr val="0CEAE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562351" y="6593184"/>
            <a:ext cx="2123048" cy="2123048"/>
          </a:xfrm>
          <a:prstGeom prst="ellipse">
            <a:avLst/>
          </a:prstGeom>
          <a:gradFill flip="none" rotWithShape="1">
            <a:gsLst>
              <a:gs pos="0">
                <a:srgbClr val="17C6EF"/>
              </a:gs>
              <a:gs pos="100000">
                <a:srgbClr val="58AC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776217" y="6789428"/>
            <a:ext cx="2123048" cy="2123048"/>
          </a:xfrm>
          <a:prstGeom prst="ellipse">
            <a:avLst/>
          </a:prstGeom>
          <a:gradFill flip="none" rotWithShape="1">
            <a:gsLst>
              <a:gs pos="0">
                <a:srgbClr val="17C6EF"/>
              </a:gs>
              <a:gs pos="100000">
                <a:srgbClr val="58AC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24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 tmFilter="0,0; .5, 1; 1, 1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 tmFilter="0,0; .5, 1; 1, 1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 tmFilter="0,0; .5, 1; 1, 1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10" grpId="0" animBg="1"/>
          <p:bldP spid="6" grpId="0" animBg="1"/>
          <p:bldP spid="7" grpId="0" animBg="1"/>
          <p:bldP spid="9" grpId="0" animBg="1"/>
          <p:bldP spid="15" grpId="0" animBg="1"/>
          <p:bldP spid="8" grpId="0" animBg="1"/>
          <p:bldP spid="11" grpId="0" animBg="1"/>
          <p:bldP spid="16" grpId="0" animBg="1"/>
          <p:bldP spid="14" grpId="0" animBg="1"/>
          <p:bldP spid="17" grpId="0" animBg="1"/>
          <p:bldP spid="18" grpId="0" animBg="1"/>
          <p:bldP spid="19" grpId="0"/>
          <p:bldP spid="20" grpId="0"/>
          <p:bldP spid="21" grpId="0"/>
          <p:bldP spid="22" grpId="0" animBg="1"/>
          <p:bldP spid="24" grpId="0" animBg="1"/>
          <p:bldP spid="25" grpId="0" animBg="1"/>
          <p:bldP spid="23" grpId="0" animBg="1"/>
          <p:bldP spid="2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 tmFilter="0,0; .5, 1; 1, 1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 tmFilter="0,0; .5, 1; 1, 1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 tmFilter="0,0; .5, 1; 1, 1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10" grpId="0" animBg="1"/>
          <p:bldP spid="6" grpId="0" animBg="1"/>
          <p:bldP spid="7" grpId="0" animBg="1"/>
          <p:bldP spid="9" grpId="0" animBg="1"/>
          <p:bldP spid="15" grpId="0" animBg="1"/>
          <p:bldP spid="8" grpId="0" animBg="1"/>
          <p:bldP spid="11" grpId="0" animBg="1"/>
          <p:bldP spid="16" grpId="0" animBg="1"/>
          <p:bldP spid="14" grpId="0" animBg="1"/>
          <p:bldP spid="17" grpId="0" animBg="1"/>
          <p:bldP spid="18" grpId="0" animBg="1"/>
          <p:bldP spid="19" grpId="0"/>
          <p:bldP spid="20" grpId="0"/>
          <p:bldP spid="21" grpId="0"/>
          <p:bldP spid="22" grpId="0" animBg="1"/>
          <p:bldP spid="24" grpId="0" animBg="1"/>
          <p:bldP spid="25" grpId="0" animBg="1"/>
          <p:bldP spid="23" grpId="0" animBg="1"/>
          <p:bldP spid="26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21265" y="473013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分享文件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C45ACC-E8DF-4E0B-B2E7-69D3149DE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40" y="1180899"/>
            <a:ext cx="10780919" cy="543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7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0240" y="5949742"/>
            <a:ext cx="10526089" cy="51331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977745" y="473013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好友分享</a:t>
            </a:r>
          </a:p>
        </p:txBody>
      </p:sp>
      <p:sp>
        <p:nvSpPr>
          <p:cNvPr id="11" name="矩形 10"/>
          <p:cNvSpPr/>
          <p:nvPr/>
        </p:nvSpPr>
        <p:spPr>
          <a:xfrm>
            <a:off x="44563" y="5661613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666666"/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应用启动时间</a:t>
            </a:r>
            <a:r>
              <a:rPr lang="en-US" altLang="zh-CN" sz="1200" dirty="0">
                <a:solidFill>
                  <a:srgbClr val="666666"/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(S)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11284492" y="312025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666666"/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优化前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11284492" y="4149559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666666"/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优化后</a:t>
            </a:r>
            <a:endParaRPr lang="zh-CN" altLang="en-US" sz="1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FF0498-63AF-4526-9370-1C8A0659E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77" y="1180899"/>
            <a:ext cx="11472615" cy="555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0240" y="5949742"/>
            <a:ext cx="10526089" cy="51331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977745" y="473013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下载好友分享</a:t>
            </a:r>
          </a:p>
        </p:txBody>
      </p:sp>
      <p:sp>
        <p:nvSpPr>
          <p:cNvPr id="11" name="矩形 10"/>
          <p:cNvSpPr/>
          <p:nvPr/>
        </p:nvSpPr>
        <p:spPr>
          <a:xfrm>
            <a:off x="44563" y="5661613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666666"/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应用启动时间</a:t>
            </a:r>
            <a:r>
              <a:rPr lang="en-US" altLang="zh-CN" sz="1200" dirty="0">
                <a:solidFill>
                  <a:srgbClr val="666666"/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(S)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11284492" y="312025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666666"/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优化前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11284492" y="4149559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666666"/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优化后</a:t>
            </a:r>
            <a:endParaRPr lang="zh-CN" altLang="en-US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B23D7F-C4B3-4A9C-B7AB-DBFE5BA81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94" y="1180899"/>
            <a:ext cx="11306629" cy="540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4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12620"/>
            <a:ext cx="12192000" cy="303276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977745" y="2330841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强大功能</a:t>
            </a:r>
          </a:p>
        </p:txBody>
      </p:sp>
      <p:sp>
        <p:nvSpPr>
          <p:cNvPr id="3" name="矩形 2"/>
          <p:cNvSpPr/>
          <p:nvPr/>
        </p:nvSpPr>
        <p:spPr>
          <a:xfrm>
            <a:off x="241300" y="3038727"/>
            <a:ext cx="11709400" cy="72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rgbClr val="666666"/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这一次，青大云带来了多达实际项诚意十足的全新特性。</a:t>
            </a:r>
          </a:p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rgbClr val="666666"/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从满足用户需求到发现用户需求，青大云一直致力于提升用户体验，</a:t>
            </a:r>
          </a:p>
        </p:txBody>
      </p:sp>
      <p:sp>
        <p:nvSpPr>
          <p:cNvPr id="6" name="椭圆 5"/>
          <p:cNvSpPr/>
          <p:nvPr/>
        </p:nvSpPr>
        <p:spPr>
          <a:xfrm>
            <a:off x="-1011182" y="6568442"/>
            <a:ext cx="579116" cy="579116"/>
          </a:xfrm>
          <a:prstGeom prst="ellipse">
            <a:avLst/>
          </a:prstGeom>
          <a:gradFill flip="none" rotWithShape="1">
            <a:gsLst>
              <a:gs pos="100000">
                <a:srgbClr val="2BC2B3"/>
              </a:gs>
              <a:gs pos="72000">
                <a:srgbClr val="28E99D"/>
              </a:gs>
              <a:gs pos="55191">
                <a:srgbClr val="58D8C1"/>
              </a:gs>
              <a:gs pos="29100">
                <a:srgbClr val="23D49E"/>
              </a:gs>
              <a:gs pos="0">
                <a:srgbClr val="27E99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A_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5416" y="6307791"/>
            <a:ext cx="6862213" cy="6858000"/>
          </a:xfrm>
          <a:prstGeom prst="rect">
            <a:avLst/>
          </a:prstGeom>
        </p:spPr>
      </p:pic>
      <p:pic>
        <p:nvPicPr>
          <p:cNvPr id="14" name="PA_图片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396" y="6288235"/>
            <a:ext cx="6788389" cy="6858000"/>
          </a:xfrm>
          <a:prstGeom prst="rect">
            <a:avLst/>
          </a:prstGeom>
        </p:spPr>
      </p:pic>
      <p:pic>
        <p:nvPicPr>
          <p:cNvPr id="13" name="PA_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3970" y="6113324"/>
            <a:ext cx="6858000" cy="6858000"/>
          </a:xfrm>
          <a:prstGeom prst="rect">
            <a:avLst/>
          </a:prstGeom>
        </p:spPr>
      </p:pic>
      <p:pic>
        <p:nvPicPr>
          <p:cNvPr id="16" name="PA_图片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4389" y="6307791"/>
            <a:ext cx="283509" cy="283509"/>
          </a:xfrm>
          <a:prstGeom prst="rect">
            <a:avLst/>
          </a:prstGeom>
        </p:spPr>
      </p:pic>
      <p:pic>
        <p:nvPicPr>
          <p:cNvPr id="18" name="PA_图片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6345" y="5586524"/>
            <a:ext cx="609600" cy="6096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4AFD1366-84CD-4319-877D-083B86F19159}"/>
              </a:ext>
            </a:extLst>
          </p:cNvPr>
          <p:cNvSpPr/>
          <p:nvPr/>
        </p:nvSpPr>
        <p:spPr>
          <a:xfrm>
            <a:off x="4859423" y="496157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登录页面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8956016-16C1-4796-A062-73E0C8A09F4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5416" y="1213934"/>
            <a:ext cx="7417845" cy="506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3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50" y="0"/>
            <a:ext cx="12190850" cy="6858000"/>
          </a:xfrm>
          <a:prstGeom prst="rect">
            <a:avLst/>
          </a:prstGeom>
          <a:gradFill flip="none" rotWithShape="1">
            <a:gsLst>
              <a:gs pos="0">
                <a:srgbClr val="E1E1E5"/>
              </a:gs>
              <a:gs pos="4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825240"/>
            <a:ext cx="12192000" cy="30327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20215"/>
            <a:ext cx="12192000" cy="303657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490706" y="425841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主页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051781-AF00-4667-94DB-3D95441D7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4739" y="1054358"/>
            <a:ext cx="9002522" cy="58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8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7F3F9"/>
              </a:gs>
              <a:gs pos="100000">
                <a:srgbClr val="E7F3F9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1822" y="349690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功能性展示之注册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AB221A6-EB89-4B9E-B9CF-CA6CDD129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32" y="1229158"/>
            <a:ext cx="9524735" cy="527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9F2E7"/>
              </a:gs>
              <a:gs pos="100000">
                <a:srgbClr val="F9F2E7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93204" y="713353"/>
            <a:ext cx="2943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上传文件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912139-609D-4A8C-AE92-D9B710311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17" y="1436914"/>
            <a:ext cx="9969965" cy="510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7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04309" y="266415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下载文件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E33928-D857-4F09-869C-75CC8E6E7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2114"/>
            <a:ext cx="12192000" cy="566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2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93628" y="29702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添加好友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EB95C2F-1133-4B6C-A5FF-91DBCC699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68" y="1004912"/>
            <a:ext cx="11552120" cy="549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4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24257" y="282512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同意好友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A3F1D8-2B6D-4AB8-A502-1ACA9D7D7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19" y="990398"/>
            <a:ext cx="11210247" cy="542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9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20215"/>
            <a:ext cx="12192000" cy="303657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67984" y="458498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我的好友</a:t>
            </a:r>
          </a:p>
        </p:txBody>
      </p:sp>
      <p:sp>
        <p:nvSpPr>
          <p:cNvPr id="6" name="椭圆 5"/>
          <p:cNvSpPr/>
          <p:nvPr/>
        </p:nvSpPr>
        <p:spPr>
          <a:xfrm>
            <a:off x="-1011182" y="6568442"/>
            <a:ext cx="579116" cy="579116"/>
          </a:xfrm>
          <a:prstGeom prst="ellipse">
            <a:avLst/>
          </a:prstGeom>
          <a:gradFill flip="none" rotWithShape="1">
            <a:gsLst>
              <a:gs pos="100000">
                <a:srgbClr val="2BC2B3"/>
              </a:gs>
              <a:gs pos="72000">
                <a:srgbClr val="28E99D"/>
              </a:gs>
              <a:gs pos="55191">
                <a:srgbClr val="58D8C1"/>
              </a:gs>
              <a:gs pos="29100">
                <a:srgbClr val="23D49E"/>
              </a:gs>
              <a:gs pos="0">
                <a:srgbClr val="27E99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623971-946F-416F-A137-ABD7EAD19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249" y="1466813"/>
            <a:ext cx="8483216" cy="503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8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0.5极简风格8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A7AA9D"/>
      </a:accent3>
      <a:accent4>
        <a:srgbClr val="2192BC"/>
      </a:accent4>
      <a:accent5>
        <a:srgbClr val="354B5E"/>
      </a:accent5>
      <a:accent6>
        <a:srgbClr val="BFBFBF"/>
      </a:accent6>
      <a:hlink>
        <a:srgbClr val="D74B4B"/>
      </a:hlink>
      <a:folHlink>
        <a:srgbClr val="869FB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119</Words>
  <Application>Microsoft Office PowerPoint</Application>
  <PresentationFormat>宽屏</PresentationFormat>
  <Paragraphs>38</Paragraphs>
  <Slides>13</Slides>
  <Notes>13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方正兰亭纤黑简体</vt:lpstr>
      <vt:lpstr>微软雅黑 Light</vt:lpstr>
      <vt:lpstr>造字工房悦黑体验版纤细体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10.5极简风格82</dc:title>
  <dc:subject>BOSSPPT 2017-2018</dc:subject>
  <dc:creator>BOSSPPT 2017-2018</dc:creator>
  <cp:keywords>BOSSPPT顶尖职业文案</cp:keywords>
  <dc:description>BOSSPPT致力于提供高质量，有品质的模板，拒绝垃圾模板！_x000d_
本模板由bossppt设计师制作或制作师二次制作整理，bossppt为此花费了大量心血。_x000d_
如果非本店购买，请直接向盗版店进行索赔。_x000d_
本店淘宝唯一购买网址：https://chinappt.taobao.com</dc:description>
  <cp:lastModifiedBy>Alen</cp:lastModifiedBy>
  <cp:revision>9</cp:revision>
  <dcterms:created xsi:type="dcterms:W3CDTF">2015-05-05T08:02:14Z</dcterms:created>
  <dcterms:modified xsi:type="dcterms:W3CDTF">2019-01-13T11:55:03Z</dcterms:modified>
  <cp:category>店铺： BOSSPPT顶尖职业文案</cp:category>
  <cp:contentStatus>BOSSPPT</cp:contentStatus>
</cp:coreProperties>
</file>