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1"/>
  </p:sldMasterIdLst>
  <p:notesMasterIdLst>
    <p:notesMasterId r:id="rId11"/>
  </p:notesMasterIdLst>
  <p:sldIdLst>
    <p:sldId id="256" r:id="rId2"/>
    <p:sldId id="257" r:id="rId3"/>
    <p:sldId id="258" r:id="rId4"/>
    <p:sldId id="259" r:id="rId5"/>
    <p:sldId id="265" r:id="rId6"/>
    <p:sldId id="261" r:id="rId7"/>
    <p:sldId id="262" r:id="rId8"/>
    <p:sldId id="263" r:id="rId9"/>
    <p:sldId id="264" r:id="rId10"/>
  </p:sldIdLst>
  <p:sldSz cx="9144000" cy="5143500" type="screen16x9"/>
  <p:notesSz cx="6858000" cy="9144000"/>
  <p:embeddedFontLst>
    <p:embeddedFont>
      <p:font typeface="Montserrat" charset="0"/>
      <p:regular r:id="rId12"/>
      <p:bold r:id="rId13"/>
      <p:italic r:id="rId14"/>
      <p:boldItalic r:id="rId15"/>
    </p:embeddedFont>
    <p:embeddedFont>
      <p:font typeface="Arvo" charset="0"/>
      <p:regular r:id="rId16"/>
      <p:bold r:id="rId17"/>
      <p:italic r:id="rId18"/>
      <p:boldItalic r:id="rId19"/>
    </p:embeddedFont>
    <p:embeddedFont>
      <p:font typeface="Roboto" pitchFamily="2" charset="0"/>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63" d="100"/>
          <a:sy n="163" d="100"/>
        </p:scale>
        <p:origin x="-514" y="-77"/>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xmlns="" val="1702923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xmlns="" val="1213153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xmlns="" val="1341292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xmlns="" val="128920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xmlns="" val="3438103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xmlns="" val="3100440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xmlns="" val="3168388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xmlns="" val="663386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p>
        </p:txBody>
      </p:sp>
    </p:spTree>
    <p:extLst>
      <p:ext uri="{BB962C8B-B14F-4D97-AF65-F5344CB8AC3E}">
        <p14:creationId xmlns:p14="http://schemas.microsoft.com/office/powerpoint/2010/main" xmlns="" val="3324473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8"/>
        <p:cNvGrpSpPr/>
        <p:nvPr/>
      </p:nvGrpSpPr>
      <p:grpSpPr>
        <a:xfrm>
          <a:off x="0" y="0"/>
          <a:ext cx="0" cy="0"/>
          <a:chOff x="0" y="0"/>
          <a:chExt cx="0" cy="0"/>
        </a:xfrm>
      </p:grpSpPr>
      <p:pic>
        <p:nvPicPr>
          <p:cNvPr id="9" name="Shape 9" descr="LaunchCode_white.png"/>
          <p:cNvPicPr preferRelativeResize="0"/>
          <p:nvPr/>
        </p:nvPicPr>
        <p:blipFill>
          <a:blip r:embed="rId2">
            <a:alphaModFix/>
          </a:blip>
          <a:stretch>
            <a:fillRect/>
          </a:stretch>
        </p:blipFill>
        <p:spPr>
          <a:xfrm>
            <a:off x="1152388" y="1135851"/>
            <a:ext cx="6839224" cy="14960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1">
    <p:bg>
      <p:bgPr>
        <a:solidFill>
          <a:schemeClr val="accent4"/>
        </a:solidFill>
        <a:effectLst/>
      </p:bgPr>
    </p:bg>
    <p:spTree>
      <p:nvGrpSpPr>
        <p:cNvPr id="1" name="Shape 49"/>
        <p:cNvGrpSpPr/>
        <p:nvPr/>
      </p:nvGrpSpPr>
      <p:grpSpPr>
        <a:xfrm>
          <a:off x="0" y="0"/>
          <a:ext cx="0" cy="0"/>
          <a:chOff x="0" y="0"/>
          <a:chExt cx="0" cy="0"/>
        </a:xfrm>
      </p:grpSpPr>
      <p:pic>
        <p:nvPicPr>
          <p:cNvPr id="50" name="Shape 50"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rtl="0">
              <a:spcBef>
                <a:spcPts val="0"/>
              </a:spcBef>
              <a:buSzPts val="5200"/>
              <a:buNone/>
              <a:defRPr sz="5200"/>
            </a:lvl1pPr>
            <a:lvl2pPr lvl="1" algn="ctr" rtl="0">
              <a:spcBef>
                <a:spcPts val="0"/>
              </a:spcBef>
              <a:buSzPts val="5200"/>
              <a:buNone/>
              <a:defRPr sz="5200"/>
            </a:lvl2pPr>
            <a:lvl3pPr lvl="2" algn="ctr" rtl="0">
              <a:spcBef>
                <a:spcPts val="0"/>
              </a:spcBef>
              <a:buSzPts val="5200"/>
              <a:buNone/>
              <a:defRPr sz="5200"/>
            </a:lvl3pPr>
            <a:lvl4pPr lvl="3" algn="ctr" rtl="0">
              <a:spcBef>
                <a:spcPts val="0"/>
              </a:spcBef>
              <a:buSzPts val="5200"/>
              <a:buNone/>
              <a:defRPr sz="5200"/>
            </a:lvl4pPr>
            <a:lvl5pPr lvl="4" algn="ctr" rtl="0">
              <a:spcBef>
                <a:spcPts val="0"/>
              </a:spcBef>
              <a:buSzPts val="5200"/>
              <a:buNone/>
              <a:defRPr sz="5200"/>
            </a:lvl5pPr>
            <a:lvl6pPr lvl="5" algn="ctr" rtl="0">
              <a:spcBef>
                <a:spcPts val="0"/>
              </a:spcBef>
              <a:buSzPts val="5200"/>
              <a:buNone/>
              <a:defRPr sz="5200"/>
            </a:lvl6pPr>
            <a:lvl7pPr lvl="6" algn="ctr" rtl="0">
              <a:spcBef>
                <a:spcPts val="0"/>
              </a:spcBef>
              <a:buSzPts val="5200"/>
              <a:buNone/>
              <a:defRPr sz="5200"/>
            </a:lvl7pPr>
            <a:lvl8pPr lvl="7" algn="ctr" rtl="0">
              <a:spcBef>
                <a:spcPts val="0"/>
              </a:spcBef>
              <a:buSzPts val="5200"/>
              <a:buNone/>
              <a:defRPr sz="5200"/>
            </a:lvl8pPr>
            <a:lvl9pPr lvl="8" algn="ctr" rtl="0">
              <a:spcBef>
                <a:spcPts val="0"/>
              </a:spcBef>
              <a:buSzPts val="5200"/>
              <a:buNone/>
              <a:defRPr sz="5200"/>
            </a:lvl9pPr>
          </a:lstStyle>
          <a:p>
            <a:endParaRPr/>
          </a:p>
        </p:txBody>
      </p:sp>
      <p:sp>
        <p:nvSpPr>
          <p:cNvPr id="53" name="Shape 53"/>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Shape 54"/>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rtl="0">
              <a:spcBef>
                <a:spcPts val="0"/>
              </a:spcBef>
              <a:buNone/>
            </a:pPr>
            <a:fld id="{00000000-1234-1234-1234-123412341234}" type="slidenum">
              <a:rPr lang="en"/>
              <a:pPr marL="0" lvl="0" indent="0" rtl="0">
                <a:spcBef>
                  <a:spcPts val="0"/>
                </a:spcBef>
                <a:buNone/>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header 1">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60950" y="2065350"/>
            <a:ext cx="8222100" cy="1012800"/>
          </a:xfrm>
          <a:prstGeom prst="rect">
            <a:avLst/>
          </a:prstGeom>
        </p:spPr>
        <p:txBody>
          <a:bodyPr wrap="square" lIns="91425" tIns="91425" rIns="91425" bIns="91425" anchor="ctr" anchorCtr="0"/>
          <a:lstStyle>
            <a:lvl1pPr lvl="0" rtl="0">
              <a:spcBef>
                <a:spcPts val="0"/>
              </a:spcBef>
              <a:buSzPts val="4200"/>
              <a:buFont typeface="Montserrat"/>
              <a:buNone/>
              <a:defRPr sz="4200" b="1">
                <a:latin typeface="Montserrat"/>
                <a:ea typeface="Montserrat"/>
                <a:cs typeface="Montserrat"/>
                <a:sym typeface="Montserrat"/>
              </a:defRPr>
            </a:lvl1pPr>
            <a:lvl2pPr lvl="1" rtl="0">
              <a:spcBef>
                <a:spcPts val="0"/>
              </a:spcBef>
              <a:buSzPts val="4200"/>
              <a:buNone/>
              <a:defRPr sz="4200"/>
            </a:lvl2pPr>
            <a:lvl3pPr lvl="2" rtl="0">
              <a:spcBef>
                <a:spcPts val="0"/>
              </a:spcBef>
              <a:buSzPts val="4200"/>
              <a:buNone/>
              <a:defRPr sz="4200"/>
            </a:lvl3pPr>
            <a:lvl4pPr lvl="3" rtl="0">
              <a:spcBef>
                <a:spcPts val="0"/>
              </a:spcBef>
              <a:buSzPts val="4200"/>
              <a:buNone/>
              <a:defRPr sz="4200"/>
            </a:lvl4pPr>
            <a:lvl5pPr lvl="4" rtl="0">
              <a:spcBef>
                <a:spcPts val="0"/>
              </a:spcBef>
              <a:buSzPts val="4200"/>
              <a:buNone/>
              <a:defRPr sz="4200"/>
            </a:lvl5pPr>
            <a:lvl6pPr lvl="5" rtl="0">
              <a:spcBef>
                <a:spcPts val="0"/>
              </a:spcBef>
              <a:buSzPts val="4200"/>
              <a:buNone/>
              <a:defRPr sz="4200"/>
            </a:lvl6pPr>
            <a:lvl7pPr lvl="6" rtl="0">
              <a:spcBef>
                <a:spcPts val="0"/>
              </a:spcBef>
              <a:buSzPts val="4200"/>
              <a:buNone/>
              <a:defRPr sz="4200"/>
            </a:lvl7pPr>
            <a:lvl8pPr lvl="7" rtl="0">
              <a:spcBef>
                <a:spcPts val="0"/>
              </a:spcBef>
              <a:buSzPts val="4200"/>
              <a:buNone/>
              <a:defRPr sz="4200"/>
            </a:lvl8pPr>
            <a:lvl9pPr lvl="8" rtl="0">
              <a:spcBef>
                <a:spcPts val="0"/>
              </a:spcBef>
              <a:buSzPts val="4200"/>
              <a:buNone/>
              <a:defRPr sz="4200"/>
            </a:lvl9pPr>
          </a:lstStyle>
          <a:p>
            <a:endParaRPr/>
          </a:p>
        </p:txBody>
      </p:sp>
      <p:pic>
        <p:nvPicPr>
          <p:cNvPr id="12" name="Shape 12"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15" name="Shape 15"/>
          <p:cNvSpPr txBox="1">
            <a:spLocks noGrp="1"/>
          </p:cNvSpPr>
          <p:nvPr>
            <p:ph type="title"/>
          </p:nvPr>
        </p:nvSpPr>
        <p:spPr>
          <a:xfrm>
            <a:off x="471900" y="738725"/>
            <a:ext cx="8222100" cy="1327500"/>
          </a:xfrm>
          <a:prstGeom prst="rect">
            <a:avLst/>
          </a:prstGeom>
        </p:spPr>
        <p:txBody>
          <a:bodyPr wrap="square" lIns="91425" tIns="91425" rIns="91425" bIns="91425" anchor="b" anchorCtr="0"/>
          <a:lstStyle>
            <a:lvl1pPr lvl="0">
              <a:spcBef>
                <a:spcPts val="0"/>
              </a:spcBef>
              <a:buSzPts val="4800"/>
              <a:buNone/>
              <a:defRPr sz="4800"/>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16" name="Shape 16"/>
          <p:cNvSpPr txBox="1">
            <a:spLocks noGrp="1"/>
          </p:cNvSpPr>
          <p:nvPr>
            <p:ph type="body" idx="1"/>
          </p:nvPr>
        </p:nvSpPr>
        <p:spPr>
          <a:xfrm>
            <a:off x="471900" y="2226650"/>
            <a:ext cx="8222100" cy="2402700"/>
          </a:xfrm>
          <a:prstGeom prst="rect">
            <a:avLst/>
          </a:prstGeom>
        </p:spPr>
        <p:txBody>
          <a:bodyPr wrap="square" lIns="91425" tIns="91425" rIns="91425" bIns="91425" anchor="t" anchorCtr="0"/>
          <a:lstStyle>
            <a:lvl1pPr lvl="0">
              <a:spcBef>
                <a:spcPts val="0"/>
              </a:spcBef>
              <a:buClr>
                <a:srgbClr val="FFFFFF"/>
              </a:buClr>
              <a:buSzPts val="1800"/>
              <a:buChar char="●"/>
              <a:defRPr>
                <a:solidFill>
                  <a:srgbClr val="FFFFFF"/>
                </a:solidFill>
              </a:defRPr>
            </a:lvl1pPr>
            <a:lvl2pPr lvl="1">
              <a:spcBef>
                <a:spcPts val="0"/>
              </a:spcBef>
              <a:buClr>
                <a:srgbClr val="FFFFFF"/>
              </a:buClr>
              <a:buSzPts val="1400"/>
              <a:buChar char="○"/>
              <a:defRPr>
                <a:solidFill>
                  <a:srgbClr val="FFFFFF"/>
                </a:solidFill>
              </a:defRPr>
            </a:lvl2pPr>
            <a:lvl3pPr lvl="2">
              <a:spcBef>
                <a:spcPts val="0"/>
              </a:spcBef>
              <a:buClr>
                <a:srgbClr val="FFFFFF"/>
              </a:buClr>
              <a:buSzPts val="1400"/>
              <a:buChar char="■"/>
              <a:defRPr>
                <a:solidFill>
                  <a:srgbClr val="FFFFFF"/>
                </a:solidFill>
              </a:defRPr>
            </a:lvl3pPr>
            <a:lvl4pPr lvl="3">
              <a:spcBef>
                <a:spcPts val="0"/>
              </a:spcBef>
              <a:buClr>
                <a:srgbClr val="FFFFFF"/>
              </a:buClr>
              <a:buSzPts val="1400"/>
              <a:buChar char="●"/>
              <a:defRPr>
                <a:solidFill>
                  <a:srgbClr val="FFFFFF"/>
                </a:solidFill>
              </a:defRPr>
            </a:lvl4pPr>
            <a:lvl5pPr lvl="4">
              <a:spcBef>
                <a:spcPts val="0"/>
              </a:spcBef>
              <a:buClr>
                <a:srgbClr val="FFFFFF"/>
              </a:buClr>
              <a:buSzPts val="1400"/>
              <a:buChar char="○"/>
              <a:defRPr>
                <a:solidFill>
                  <a:srgbClr val="FFFFFF"/>
                </a:solidFill>
              </a:defRPr>
            </a:lvl5pPr>
            <a:lvl6pPr lvl="5">
              <a:spcBef>
                <a:spcPts val="0"/>
              </a:spcBef>
              <a:buClr>
                <a:srgbClr val="FFFFFF"/>
              </a:buClr>
              <a:buSzPts val="1400"/>
              <a:buChar char="■"/>
              <a:defRPr>
                <a:solidFill>
                  <a:srgbClr val="FFFFFF"/>
                </a:solidFill>
              </a:defRPr>
            </a:lvl6pPr>
            <a:lvl7pPr lvl="6">
              <a:spcBef>
                <a:spcPts val="0"/>
              </a:spcBef>
              <a:buClr>
                <a:srgbClr val="FFFFFF"/>
              </a:buClr>
              <a:buSzPts val="1400"/>
              <a:buChar char="●"/>
              <a:defRPr>
                <a:solidFill>
                  <a:srgbClr val="FFFFFF"/>
                </a:solidFill>
              </a:defRPr>
            </a:lvl7pPr>
            <a:lvl8pPr lvl="7">
              <a:spcBef>
                <a:spcPts val="0"/>
              </a:spcBef>
              <a:buClr>
                <a:srgbClr val="FFFFFF"/>
              </a:buClr>
              <a:buSzPts val="1400"/>
              <a:buChar char="○"/>
              <a:defRPr>
                <a:solidFill>
                  <a:srgbClr val="FFFFFF"/>
                </a:solidFill>
              </a:defRPr>
            </a:lvl8pPr>
            <a:lvl9pPr lvl="8">
              <a:spcBef>
                <a:spcPts val="0"/>
              </a:spcBef>
              <a:buClr>
                <a:srgbClr val="FFFFFF"/>
              </a:buClr>
              <a:buSzPts val="1400"/>
              <a:buChar char="■"/>
              <a:defRPr>
                <a:solidFill>
                  <a:srgbClr val="FFFFFF"/>
                </a:solidFill>
              </a:defRPr>
            </a:lvl9pPr>
          </a:lstStyle>
          <a:p>
            <a:endParaRPr/>
          </a:p>
        </p:txBody>
      </p:sp>
      <p:pic>
        <p:nvPicPr>
          <p:cNvPr id="17" name="Shape 1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0" name="Shape 20"/>
          <p:cNvSpPr txBox="1">
            <a:spLocks noGrp="1"/>
          </p:cNvSpPr>
          <p:nvPr>
            <p:ph type="title"/>
          </p:nvPr>
        </p:nvSpPr>
        <p:spPr>
          <a:xfrm>
            <a:off x="471900" y="738725"/>
            <a:ext cx="8222100" cy="767700"/>
          </a:xfrm>
          <a:prstGeom prst="rect">
            <a:avLst/>
          </a:prstGeom>
        </p:spPr>
        <p:txBody>
          <a:bodyPr wrap="square" lIns="91425" tIns="91425" rIns="91425" bIns="91425" anchor="b" anchorCtr="0"/>
          <a:lstStyle>
            <a:lvl1pPr lvl="0">
              <a:spcBef>
                <a:spcPts val="0"/>
              </a:spcBef>
              <a:buClr>
                <a:srgbClr val="5B93CE"/>
              </a:buClr>
              <a:buSzPts val="3200"/>
              <a:buNone/>
              <a:defRPr>
                <a:solidFill>
                  <a:srgbClr val="5B93CE"/>
                </a:solidFill>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21" name="Shape 21"/>
          <p:cNvSpPr txBox="1">
            <a:spLocks noGrp="1"/>
          </p:cNvSpPr>
          <p:nvPr>
            <p:ph type="body" idx="1"/>
          </p:nvPr>
        </p:nvSpPr>
        <p:spPr>
          <a:xfrm>
            <a:off x="47190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2" name="Shape 22"/>
          <p:cNvSpPr txBox="1">
            <a:spLocks noGrp="1"/>
          </p:cNvSpPr>
          <p:nvPr>
            <p:ph type="body" idx="2"/>
          </p:nvPr>
        </p:nvSpPr>
        <p:spPr>
          <a:xfrm>
            <a:off x="469425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23" name="Shape 2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rot="10800000" flipH="1">
            <a:off x="0" y="656400"/>
            <a:ext cx="9144000" cy="44871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6" name="Shape 26"/>
          <p:cNvSpPr txBox="1">
            <a:spLocks noGrp="1"/>
          </p:cNvSpPr>
          <p:nvPr>
            <p:ph type="title"/>
          </p:nvPr>
        </p:nvSpPr>
        <p:spPr>
          <a:xfrm>
            <a:off x="98250" y="16350"/>
            <a:ext cx="8826600" cy="602700"/>
          </a:xfrm>
          <a:prstGeom prst="rect">
            <a:avLst/>
          </a:prstGeom>
        </p:spPr>
        <p:txBody>
          <a:bodyPr wrap="square" lIns="91425" tIns="91425" rIns="91425" bIns="91425" anchor="ctr" anchorCtr="0"/>
          <a:lstStyle>
            <a:lvl1pPr lvl="0">
              <a:spcBef>
                <a:spcPts val="0"/>
              </a:spcBef>
              <a:buSzPts val="1800"/>
              <a:buNone/>
              <a:defRPr sz="1800"/>
            </a:lvl1pPr>
            <a:lvl2pPr lvl="1">
              <a:spcBef>
                <a:spcPts val="0"/>
              </a:spcBef>
              <a:buSzPts val="1800"/>
              <a:buNone/>
              <a:defRPr sz="1800"/>
            </a:lvl2pPr>
            <a:lvl3pPr lvl="2">
              <a:spcBef>
                <a:spcPts val="0"/>
              </a:spcBef>
              <a:buSzPts val="1800"/>
              <a:buNone/>
              <a:defRPr sz="1800"/>
            </a:lvl3pPr>
            <a:lvl4pPr lvl="3">
              <a:spcBef>
                <a:spcPts val="0"/>
              </a:spcBef>
              <a:buSzPts val="1800"/>
              <a:buNone/>
              <a:defRPr sz="1800"/>
            </a:lvl4pPr>
            <a:lvl5pPr lvl="4">
              <a:spcBef>
                <a:spcPts val="0"/>
              </a:spcBef>
              <a:buSzPts val="1800"/>
              <a:buNone/>
              <a:defRPr sz="1800"/>
            </a:lvl5pPr>
            <a:lvl6pPr lvl="5">
              <a:spcBef>
                <a:spcPts val="0"/>
              </a:spcBef>
              <a:buSzPts val="1800"/>
              <a:buNone/>
              <a:defRPr sz="1800"/>
            </a:lvl6pPr>
            <a:lvl7pPr lvl="6">
              <a:spcBef>
                <a:spcPts val="0"/>
              </a:spcBef>
              <a:buSzPts val="1800"/>
              <a:buNone/>
              <a:defRPr sz="1800"/>
            </a:lvl7pPr>
            <a:lvl8pPr lvl="7">
              <a:spcBef>
                <a:spcPts val="0"/>
              </a:spcBef>
              <a:buSzPts val="1800"/>
              <a:buNone/>
              <a:defRPr sz="1800"/>
            </a:lvl8pPr>
            <a:lvl9pPr lvl="8">
              <a:spcBef>
                <a:spcPts val="0"/>
              </a:spcBef>
              <a:buSzPts val="1800"/>
              <a:buNone/>
              <a:defRPr sz="1800"/>
            </a:lvl9pPr>
          </a:lstStyle>
          <a:p>
            <a:endParaRPr/>
          </a:p>
        </p:txBody>
      </p:sp>
      <p:pic>
        <p:nvPicPr>
          <p:cNvPr id="27" name="Shape 2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p:nvPr/>
        </p:nvSpPr>
        <p:spPr>
          <a:xfrm rot="10800000" flipH="1">
            <a:off x="3276600" y="25"/>
            <a:ext cx="58674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0" name="Shape 30"/>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31" name="Shape 31"/>
          <p:cNvSpPr txBox="1">
            <a:spLocks noGrp="1"/>
          </p:cNvSpPr>
          <p:nvPr>
            <p:ph type="title"/>
          </p:nvPr>
        </p:nvSpPr>
        <p:spPr>
          <a:xfrm>
            <a:off x="226078" y="357800"/>
            <a:ext cx="2808000" cy="9534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2" name="Shape 32"/>
          <p:cNvSpPr txBox="1">
            <a:spLocks noGrp="1"/>
          </p:cNvSpPr>
          <p:nvPr>
            <p:ph type="body" idx="1"/>
          </p:nvPr>
        </p:nvSpPr>
        <p:spPr>
          <a:xfrm>
            <a:off x="226075" y="1465800"/>
            <a:ext cx="2808000" cy="31635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33" name="Shape 3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488250"/>
            <a:ext cx="6227100" cy="4090800"/>
          </a:xfrm>
          <a:prstGeom prst="rect">
            <a:avLst/>
          </a:prstGeom>
        </p:spPr>
        <p:txBody>
          <a:bodyPr wrap="square" lIns="91425" tIns="91425" rIns="91425" bIns="91425" anchor="ctr" anchorCtr="0"/>
          <a:lstStyle>
            <a:lvl1pPr lvl="0">
              <a:spcBef>
                <a:spcPts val="0"/>
              </a:spcBef>
              <a:buClr>
                <a:srgbClr val="FFFFFF"/>
              </a:buClr>
              <a:buSzPts val="6000"/>
              <a:buNone/>
              <a:defRPr sz="6000">
                <a:solidFill>
                  <a:srgbClr val="FFFFFF"/>
                </a:solidFill>
              </a:defRPr>
            </a:lvl1pPr>
            <a:lvl2pPr lvl="1">
              <a:spcBef>
                <a:spcPts val="0"/>
              </a:spcBef>
              <a:buSzPts val="6000"/>
              <a:buNone/>
              <a:defRPr sz="6000"/>
            </a:lvl2pPr>
            <a:lvl3pPr lvl="2">
              <a:spcBef>
                <a:spcPts val="0"/>
              </a:spcBef>
              <a:buSzPts val="6000"/>
              <a:buNone/>
              <a:defRPr sz="6000"/>
            </a:lvl3pPr>
            <a:lvl4pPr lvl="3">
              <a:spcBef>
                <a:spcPts val="0"/>
              </a:spcBef>
              <a:buSzPts val="6000"/>
              <a:buNone/>
              <a:defRPr sz="6000"/>
            </a:lvl4pPr>
            <a:lvl5pPr lvl="4">
              <a:spcBef>
                <a:spcPts val="0"/>
              </a:spcBef>
              <a:buSzPts val="6000"/>
              <a:buNone/>
              <a:defRPr sz="6000"/>
            </a:lvl5pPr>
            <a:lvl6pPr lvl="5">
              <a:spcBef>
                <a:spcPts val="0"/>
              </a:spcBef>
              <a:buSzPts val="6000"/>
              <a:buNone/>
              <a:defRPr sz="6000"/>
            </a:lvl6pPr>
            <a:lvl7pPr lvl="6">
              <a:spcBef>
                <a:spcPts val="0"/>
              </a:spcBef>
              <a:buSzPts val="6000"/>
              <a:buNone/>
              <a:defRPr sz="6000"/>
            </a:lvl7pPr>
            <a:lvl8pPr lvl="7">
              <a:spcBef>
                <a:spcPts val="0"/>
              </a:spcBef>
              <a:buSzPts val="6000"/>
              <a:buNone/>
              <a:defRPr sz="6000"/>
            </a:lvl8pPr>
            <a:lvl9pPr lvl="8">
              <a:spcBef>
                <a:spcPts val="0"/>
              </a:spcBef>
              <a:buSzPts val="6000"/>
              <a:buNone/>
              <a:defRPr sz="6000"/>
            </a:lvl9pPr>
          </a:lstStyle>
          <a:p>
            <a:endParaRPr/>
          </a:p>
        </p:txBody>
      </p:sp>
      <p:pic>
        <p:nvPicPr>
          <p:cNvPr id="36" name="Shape 36"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7"/>
        <p:cNvGrpSpPr/>
        <p:nvPr/>
      </p:nvGrpSpPr>
      <p:grpSpPr>
        <a:xfrm>
          <a:off x="0" y="0"/>
          <a:ext cx="0" cy="0"/>
          <a:chOff x="0" y="0"/>
          <a:chExt cx="0" cy="0"/>
        </a:xfrm>
      </p:grpSpPr>
      <p:sp>
        <p:nvSpPr>
          <p:cNvPr id="38" name="Shape 38"/>
          <p:cNvSpPr/>
          <p:nvPr/>
        </p:nvSpPr>
        <p:spPr>
          <a:xfrm flipH="1">
            <a:off x="0" y="0"/>
            <a:ext cx="45720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9" name="Shape 3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40" name="Shape 40"/>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Clr>
                <a:srgbClr val="354A5F"/>
              </a:buClr>
              <a:buSzPts val="4200"/>
              <a:buNone/>
              <a:defRPr sz="4200">
                <a:solidFill>
                  <a:srgbClr val="354A5F"/>
                </a:solidFill>
              </a:defRPr>
            </a:lvl1pPr>
            <a:lvl2pPr lvl="1" algn="ctr">
              <a:spcBef>
                <a:spcPts val="0"/>
              </a:spcBef>
              <a:buClr>
                <a:schemeClr val="dk2"/>
              </a:buClr>
              <a:buSzPts val="4200"/>
              <a:buNone/>
              <a:defRPr sz="4200">
                <a:solidFill>
                  <a:schemeClr val="dk2"/>
                </a:solidFill>
              </a:defRPr>
            </a:lvl2pPr>
            <a:lvl3pPr lvl="2" algn="ctr">
              <a:spcBef>
                <a:spcPts val="0"/>
              </a:spcBef>
              <a:buClr>
                <a:schemeClr val="dk2"/>
              </a:buClr>
              <a:buSzPts val="4200"/>
              <a:buNone/>
              <a:defRPr sz="4200">
                <a:solidFill>
                  <a:schemeClr val="dk2"/>
                </a:solidFill>
              </a:defRPr>
            </a:lvl3pPr>
            <a:lvl4pPr lvl="3" algn="ctr">
              <a:spcBef>
                <a:spcPts val="0"/>
              </a:spcBef>
              <a:buClr>
                <a:schemeClr val="dk2"/>
              </a:buClr>
              <a:buSzPts val="4200"/>
              <a:buNone/>
              <a:defRPr sz="4200">
                <a:solidFill>
                  <a:schemeClr val="dk2"/>
                </a:solidFill>
              </a:defRPr>
            </a:lvl4pPr>
            <a:lvl5pPr lvl="4" algn="ctr">
              <a:spcBef>
                <a:spcPts val="0"/>
              </a:spcBef>
              <a:buClr>
                <a:schemeClr val="dk2"/>
              </a:buClr>
              <a:buSzPts val="4200"/>
              <a:buNone/>
              <a:defRPr sz="4200">
                <a:solidFill>
                  <a:schemeClr val="dk2"/>
                </a:solidFill>
              </a:defRPr>
            </a:lvl5pPr>
            <a:lvl6pPr lvl="5" algn="ctr">
              <a:spcBef>
                <a:spcPts val="0"/>
              </a:spcBef>
              <a:buClr>
                <a:schemeClr val="dk2"/>
              </a:buClr>
              <a:buSzPts val="4200"/>
              <a:buNone/>
              <a:defRPr sz="4200">
                <a:solidFill>
                  <a:schemeClr val="dk2"/>
                </a:solidFill>
              </a:defRPr>
            </a:lvl6pPr>
            <a:lvl7pPr lvl="6" algn="ctr">
              <a:spcBef>
                <a:spcPts val="0"/>
              </a:spcBef>
              <a:buClr>
                <a:schemeClr val="dk2"/>
              </a:buClr>
              <a:buSzPts val="4200"/>
              <a:buNone/>
              <a:defRPr sz="4200">
                <a:solidFill>
                  <a:schemeClr val="dk2"/>
                </a:solidFill>
              </a:defRPr>
            </a:lvl7pPr>
            <a:lvl8pPr lvl="7" algn="ctr">
              <a:spcBef>
                <a:spcPts val="0"/>
              </a:spcBef>
              <a:buClr>
                <a:schemeClr val="dk2"/>
              </a:buClr>
              <a:buSzPts val="4200"/>
              <a:buNone/>
              <a:defRPr sz="4200">
                <a:solidFill>
                  <a:schemeClr val="dk2"/>
                </a:solidFill>
              </a:defRPr>
            </a:lvl8pPr>
            <a:lvl9pPr lvl="8" algn="ctr">
              <a:spcBef>
                <a:spcPts val="0"/>
              </a:spcBef>
              <a:buClr>
                <a:schemeClr val="dk2"/>
              </a:buClr>
              <a:buSzPts val="4200"/>
              <a:buNone/>
              <a:defRPr sz="4200">
                <a:solidFill>
                  <a:schemeClr val="dk2"/>
                </a:solidFill>
              </a:defRPr>
            </a:lvl9pPr>
          </a:lstStyle>
          <a:p>
            <a:endParaRPr/>
          </a:p>
        </p:txBody>
      </p:sp>
      <p:sp>
        <p:nvSpPr>
          <p:cNvPr id="41" name="Shape 41"/>
          <p:cNvSpPr txBox="1">
            <a:spLocks noGrp="1"/>
          </p:cNvSpPr>
          <p:nvPr>
            <p:ph type="subTitle" idx="1"/>
          </p:nvPr>
        </p:nvSpPr>
        <p:spPr>
          <a:xfrm>
            <a:off x="265500" y="2779467"/>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Clr>
                <a:srgbClr val="547899"/>
              </a:buClr>
              <a:buSzPts val="2100"/>
              <a:buNone/>
              <a:defRPr sz="2100">
                <a:solidFill>
                  <a:srgbClr val="547899"/>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Shape 42"/>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rgbClr val="CCCCCC"/>
              </a:buClr>
              <a:buSzPts val="1800"/>
              <a:buChar char="●"/>
              <a:defRPr>
                <a:solidFill>
                  <a:srgbClr val="CCCCCC"/>
                </a:solidFill>
              </a:defRPr>
            </a:lvl1pPr>
            <a:lvl2pPr lvl="1">
              <a:spcBef>
                <a:spcPts val="0"/>
              </a:spcBef>
              <a:buClr>
                <a:srgbClr val="CCCCCC"/>
              </a:buClr>
              <a:buSzPts val="1400"/>
              <a:buChar char="○"/>
              <a:defRPr>
                <a:solidFill>
                  <a:srgbClr val="CCCCCC"/>
                </a:solidFill>
              </a:defRPr>
            </a:lvl2pPr>
            <a:lvl3pPr lvl="2">
              <a:spcBef>
                <a:spcPts val="0"/>
              </a:spcBef>
              <a:buClr>
                <a:srgbClr val="CCCCCC"/>
              </a:buClr>
              <a:buSzPts val="1400"/>
              <a:buChar char="■"/>
              <a:defRPr>
                <a:solidFill>
                  <a:srgbClr val="CCCCCC"/>
                </a:solidFill>
              </a:defRPr>
            </a:lvl3pPr>
            <a:lvl4pPr lvl="3">
              <a:spcBef>
                <a:spcPts val="0"/>
              </a:spcBef>
              <a:buClr>
                <a:srgbClr val="CCCCCC"/>
              </a:buClr>
              <a:buSzPts val="1400"/>
              <a:buChar char="●"/>
              <a:defRPr>
                <a:solidFill>
                  <a:srgbClr val="CCCCCC"/>
                </a:solidFill>
              </a:defRPr>
            </a:lvl4pPr>
            <a:lvl5pPr lvl="4">
              <a:spcBef>
                <a:spcPts val="0"/>
              </a:spcBef>
              <a:buClr>
                <a:srgbClr val="CCCCCC"/>
              </a:buClr>
              <a:buSzPts val="1400"/>
              <a:buChar char="○"/>
              <a:defRPr>
                <a:solidFill>
                  <a:srgbClr val="CCCCCC"/>
                </a:solidFill>
              </a:defRPr>
            </a:lvl5pPr>
            <a:lvl6pPr lvl="5">
              <a:spcBef>
                <a:spcPts val="0"/>
              </a:spcBef>
              <a:buClr>
                <a:srgbClr val="CCCCCC"/>
              </a:buClr>
              <a:buSzPts val="1400"/>
              <a:buChar char="■"/>
              <a:defRPr>
                <a:solidFill>
                  <a:srgbClr val="CCCCCC"/>
                </a:solidFill>
              </a:defRPr>
            </a:lvl6pPr>
            <a:lvl7pPr lvl="6">
              <a:spcBef>
                <a:spcPts val="0"/>
              </a:spcBef>
              <a:buClr>
                <a:srgbClr val="CCCCCC"/>
              </a:buClr>
              <a:buSzPts val="1400"/>
              <a:buChar char="●"/>
              <a:defRPr>
                <a:solidFill>
                  <a:srgbClr val="CCCCCC"/>
                </a:solidFill>
              </a:defRPr>
            </a:lvl7pPr>
            <a:lvl8pPr lvl="7">
              <a:spcBef>
                <a:spcPts val="0"/>
              </a:spcBef>
              <a:buClr>
                <a:srgbClr val="CCCCCC"/>
              </a:buClr>
              <a:buSzPts val="1400"/>
              <a:buChar char="○"/>
              <a:defRPr>
                <a:solidFill>
                  <a:srgbClr val="CCCCCC"/>
                </a:solidFill>
              </a:defRPr>
            </a:lvl8pPr>
            <a:lvl9pPr lvl="8">
              <a:spcBef>
                <a:spcPts val="0"/>
              </a:spcBef>
              <a:buClr>
                <a:srgbClr val="CCCCCC"/>
              </a:buClr>
              <a:buSzPts val="1400"/>
              <a:buChar char="■"/>
              <a:defRPr>
                <a:solidFill>
                  <a:srgbClr val="CCCCCC"/>
                </a:solidFill>
              </a:defRPr>
            </a:lvl9pPr>
          </a:lstStyle>
          <a:p>
            <a:endParaRPr/>
          </a:p>
        </p:txBody>
      </p:sp>
      <p:pic>
        <p:nvPicPr>
          <p:cNvPr id="43" name="Shape 4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75500" y="1258525"/>
            <a:ext cx="8222100" cy="1963500"/>
          </a:xfrm>
          <a:prstGeom prst="rect">
            <a:avLst/>
          </a:prstGeom>
        </p:spPr>
        <p:txBody>
          <a:bodyPr wrap="square" lIns="91425" tIns="91425" rIns="91425" bIns="91425" anchor="b" anchorCtr="0"/>
          <a:lstStyle>
            <a:lvl1pPr lvl="0" algn="ctr">
              <a:spcBef>
                <a:spcPts val="0"/>
              </a:spcBef>
              <a:buClr>
                <a:srgbClr val="354A5F"/>
              </a:buClr>
              <a:buSzPts val="12000"/>
              <a:buNone/>
              <a:defRPr sz="12000">
                <a:solidFill>
                  <a:srgbClr val="354A5F"/>
                </a:solidFill>
              </a:defRPr>
            </a:lvl1pPr>
            <a:lvl2pPr lvl="1" algn="ctr">
              <a:spcBef>
                <a:spcPts val="0"/>
              </a:spcBef>
              <a:buClr>
                <a:schemeClr val="dk2"/>
              </a:buClr>
              <a:buSzPts val="12000"/>
              <a:buNone/>
              <a:defRPr sz="12000">
                <a:solidFill>
                  <a:schemeClr val="dk2"/>
                </a:solidFill>
              </a:defRPr>
            </a:lvl2pPr>
            <a:lvl3pPr lvl="2" algn="ctr">
              <a:spcBef>
                <a:spcPts val="0"/>
              </a:spcBef>
              <a:buClr>
                <a:schemeClr val="dk2"/>
              </a:buClr>
              <a:buSzPts val="12000"/>
              <a:buNone/>
              <a:defRPr sz="12000">
                <a:solidFill>
                  <a:schemeClr val="dk2"/>
                </a:solidFill>
              </a:defRPr>
            </a:lvl3pPr>
            <a:lvl4pPr lvl="3" algn="ctr">
              <a:spcBef>
                <a:spcPts val="0"/>
              </a:spcBef>
              <a:buClr>
                <a:schemeClr val="dk2"/>
              </a:buClr>
              <a:buSzPts val="12000"/>
              <a:buNone/>
              <a:defRPr sz="12000">
                <a:solidFill>
                  <a:schemeClr val="dk2"/>
                </a:solidFill>
              </a:defRPr>
            </a:lvl4pPr>
            <a:lvl5pPr lvl="4" algn="ctr">
              <a:spcBef>
                <a:spcPts val="0"/>
              </a:spcBef>
              <a:buClr>
                <a:schemeClr val="dk2"/>
              </a:buClr>
              <a:buSzPts val="12000"/>
              <a:buNone/>
              <a:defRPr sz="12000">
                <a:solidFill>
                  <a:schemeClr val="dk2"/>
                </a:solidFill>
              </a:defRPr>
            </a:lvl5pPr>
            <a:lvl6pPr lvl="5" algn="ctr">
              <a:spcBef>
                <a:spcPts val="0"/>
              </a:spcBef>
              <a:buClr>
                <a:schemeClr val="dk2"/>
              </a:buClr>
              <a:buSzPts val="12000"/>
              <a:buNone/>
              <a:defRPr sz="12000">
                <a:solidFill>
                  <a:schemeClr val="dk2"/>
                </a:solidFill>
              </a:defRPr>
            </a:lvl6pPr>
            <a:lvl7pPr lvl="6" algn="ctr">
              <a:spcBef>
                <a:spcPts val="0"/>
              </a:spcBef>
              <a:buClr>
                <a:schemeClr val="dk2"/>
              </a:buClr>
              <a:buSzPts val="12000"/>
              <a:buNone/>
              <a:defRPr sz="12000">
                <a:solidFill>
                  <a:schemeClr val="dk2"/>
                </a:solidFill>
              </a:defRPr>
            </a:lvl7pPr>
            <a:lvl8pPr lvl="7" algn="ctr">
              <a:spcBef>
                <a:spcPts val="0"/>
              </a:spcBef>
              <a:buClr>
                <a:schemeClr val="dk2"/>
              </a:buClr>
              <a:buSzPts val="12000"/>
              <a:buNone/>
              <a:defRPr sz="12000">
                <a:solidFill>
                  <a:schemeClr val="dk2"/>
                </a:solidFill>
              </a:defRPr>
            </a:lvl8pPr>
            <a:lvl9pPr lvl="8" algn="ctr">
              <a:spcBef>
                <a:spcPts val="0"/>
              </a:spcBef>
              <a:buClr>
                <a:schemeClr val="dk2"/>
              </a:buClr>
              <a:buSzPts val="12000"/>
              <a:buNone/>
              <a:defRPr sz="12000">
                <a:solidFill>
                  <a:schemeClr val="dk2"/>
                </a:solidFill>
              </a:defRPr>
            </a:lvl9pPr>
          </a:lstStyle>
          <a:p>
            <a:endParaRPr/>
          </a:p>
        </p:txBody>
      </p:sp>
      <p:sp>
        <p:nvSpPr>
          <p:cNvPr id="46" name="Shape 46"/>
          <p:cNvSpPr txBox="1">
            <a:spLocks noGrp="1"/>
          </p:cNvSpPr>
          <p:nvPr>
            <p:ph type="body" idx="1"/>
          </p:nvPr>
        </p:nvSpPr>
        <p:spPr>
          <a:xfrm>
            <a:off x="475500" y="3304625"/>
            <a:ext cx="8222100" cy="1300800"/>
          </a:xfrm>
          <a:prstGeom prst="rect">
            <a:avLst/>
          </a:prstGeom>
        </p:spPr>
        <p:txBody>
          <a:bodyPr wrap="square" lIns="91425" tIns="91425" rIns="91425" bIns="91425" anchor="t" anchorCtr="0"/>
          <a:lstStyle>
            <a:lvl1pPr lvl="0" algn="ctr">
              <a:spcBef>
                <a:spcPts val="0"/>
              </a:spcBef>
              <a:buClr>
                <a:srgbClr val="547899"/>
              </a:buClr>
              <a:buSzPts val="1800"/>
              <a:buChar char="●"/>
              <a:defRPr>
                <a:solidFill>
                  <a:srgbClr val="547899"/>
                </a:solidFill>
              </a:defRPr>
            </a:lvl1pPr>
            <a:lvl2pPr lvl="1" algn="ctr">
              <a:spcBef>
                <a:spcPts val="0"/>
              </a:spcBef>
              <a:buClr>
                <a:srgbClr val="547899"/>
              </a:buClr>
              <a:buSzPts val="1400"/>
              <a:buChar char="○"/>
              <a:defRPr>
                <a:solidFill>
                  <a:srgbClr val="547899"/>
                </a:solidFill>
              </a:defRPr>
            </a:lvl2pPr>
            <a:lvl3pPr lvl="2" algn="ctr">
              <a:spcBef>
                <a:spcPts val="0"/>
              </a:spcBef>
              <a:buClr>
                <a:srgbClr val="547899"/>
              </a:buClr>
              <a:buSzPts val="1400"/>
              <a:buChar char="■"/>
              <a:defRPr>
                <a:solidFill>
                  <a:srgbClr val="547899"/>
                </a:solidFill>
              </a:defRPr>
            </a:lvl3pPr>
            <a:lvl4pPr lvl="3" algn="ctr">
              <a:spcBef>
                <a:spcPts val="0"/>
              </a:spcBef>
              <a:buClr>
                <a:srgbClr val="547899"/>
              </a:buClr>
              <a:buSzPts val="1400"/>
              <a:buChar char="●"/>
              <a:defRPr>
                <a:solidFill>
                  <a:srgbClr val="547899"/>
                </a:solidFill>
              </a:defRPr>
            </a:lvl4pPr>
            <a:lvl5pPr lvl="4" algn="ctr">
              <a:spcBef>
                <a:spcPts val="0"/>
              </a:spcBef>
              <a:buClr>
                <a:srgbClr val="547899"/>
              </a:buClr>
              <a:buSzPts val="1400"/>
              <a:buChar char="○"/>
              <a:defRPr>
                <a:solidFill>
                  <a:srgbClr val="547899"/>
                </a:solidFill>
              </a:defRPr>
            </a:lvl5pPr>
            <a:lvl6pPr lvl="5" algn="ctr">
              <a:spcBef>
                <a:spcPts val="0"/>
              </a:spcBef>
              <a:buClr>
                <a:srgbClr val="547899"/>
              </a:buClr>
              <a:buSzPts val="1400"/>
              <a:buChar char="■"/>
              <a:defRPr>
                <a:solidFill>
                  <a:srgbClr val="547899"/>
                </a:solidFill>
              </a:defRPr>
            </a:lvl6pPr>
            <a:lvl7pPr lvl="6" algn="ctr">
              <a:spcBef>
                <a:spcPts val="0"/>
              </a:spcBef>
              <a:buClr>
                <a:srgbClr val="547899"/>
              </a:buClr>
              <a:buSzPts val="1400"/>
              <a:buChar char="●"/>
              <a:defRPr>
                <a:solidFill>
                  <a:srgbClr val="547899"/>
                </a:solidFill>
              </a:defRPr>
            </a:lvl7pPr>
            <a:lvl8pPr lvl="7" algn="ctr">
              <a:spcBef>
                <a:spcPts val="0"/>
              </a:spcBef>
              <a:buClr>
                <a:srgbClr val="547899"/>
              </a:buClr>
              <a:buSzPts val="1400"/>
              <a:buChar char="○"/>
              <a:defRPr>
                <a:solidFill>
                  <a:srgbClr val="547899"/>
                </a:solidFill>
              </a:defRPr>
            </a:lvl8pPr>
            <a:lvl9pPr lvl="8" algn="ctr">
              <a:spcBef>
                <a:spcPts val="0"/>
              </a:spcBef>
              <a:buClr>
                <a:srgbClr val="547899"/>
              </a:buClr>
              <a:buSzPts val="1400"/>
              <a:buChar char="■"/>
              <a:defRPr>
                <a:solidFill>
                  <a:srgbClr val="547899"/>
                </a:solidFill>
              </a:defRPr>
            </a:lvl9pPr>
          </a:lstStyle>
          <a:p>
            <a:endParaRPr/>
          </a:p>
        </p:txBody>
      </p:sp>
      <p:pic>
        <p:nvPicPr>
          <p:cNvPr id="47" name="Shape 4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354A5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lstStyle>
            <a:lvl1pPr lvl="0">
              <a:spcBef>
                <a:spcPts val="0"/>
              </a:spcBef>
              <a:buClr>
                <a:srgbClr val="5B93CE"/>
              </a:buClr>
              <a:buSzPts val="3200"/>
              <a:buFont typeface="Montserrat"/>
              <a:buNone/>
              <a:defRPr sz="3200" b="1">
                <a:solidFill>
                  <a:srgbClr val="5B93CE"/>
                </a:solidFill>
                <a:latin typeface="Montserrat"/>
                <a:ea typeface="Montserrat"/>
                <a:cs typeface="Montserrat"/>
                <a:sym typeface="Montserrat"/>
              </a:defRPr>
            </a:lvl1pPr>
            <a:lvl2pPr lvl="1">
              <a:spcBef>
                <a:spcPts val="0"/>
              </a:spcBef>
              <a:buClr>
                <a:schemeClr val="lt1"/>
              </a:buClr>
              <a:buSzPts val="3200"/>
              <a:buFont typeface="Roboto"/>
              <a:buNone/>
              <a:defRPr sz="3200">
                <a:solidFill>
                  <a:schemeClr val="lt1"/>
                </a:solidFill>
                <a:latin typeface="Roboto"/>
                <a:ea typeface="Roboto"/>
                <a:cs typeface="Roboto"/>
                <a:sym typeface="Roboto"/>
              </a:defRPr>
            </a:lvl2pPr>
            <a:lvl3pPr lvl="2">
              <a:spcBef>
                <a:spcPts val="0"/>
              </a:spcBef>
              <a:buClr>
                <a:schemeClr val="lt1"/>
              </a:buClr>
              <a:buSzPts val="3200"/>
              <a:buFont typeface="Roboto"/>
              <a:buNone/>
              <a:defRPr sz="3200">
                <a:solidFill>
                  <a:schemeClr val="lt1"/>
                </a:solidFill>
                <a:latin typeface="Roboto"/>
                <a:ea typeface="Roboto"/>
                <a:cs typeface="Roboto"/>
                <a:sym typeface="Roboto"/>
              </a:defRPr>
            </a:lvl3pPr>
            <a:lvl4pPr lvl="3">
              <a:spcBef>
                <a:spcPts val="0"/>
              </a:spcBef>
              <a:buClr>
                <a:schemeClr val="lt1"/>
              </a:buClr>
              <a:buSzPts val="3200"/>
              <a:buFont typeface="Roboto"/>
              <a:buNone/>
              <a:defRPr sz="3200">
                <a:solidFill>
                  <a:schemeClr val="lt1"/>
                </a:solidFill>
                <a:latin typeface="Roboto"/>
                <a:ea typeface="Roboto"/>
                <a:cs typeface="Roboto"/>
                <a:sym typeface="Roboto"/>
              </a:defRPr>
            </a:lvl4pPr>
            <a:lvl5pPr lvl="4">
              <a:spcBef>
                <a:spcPts val="0"/>
              </a:spcBef>
              <a:buClr>
                <a:schemeClr val="lt1"/>
              </a:buClr>
              <a:buSzPts val="3200"/>
              <a:buFont typeface="Roboto"/>
              <a:buNone/>
              <a:defRPr sz="3200">
                <a:solidFill>
                  <a:schemeClr val="lt1"/>
                </a:solidFill>
                <a:latin typeface="Roboto"/>
                <a:ea typeface="Roboto"/>
                <a:cs typeface="Roboto"/>
                <a:sym typeface="Roboto"/>
              </a:defRPr>
            </a:lvl5pPr>
            <a:lvl6pPr lvl="5">
              <a:spcBef>
                <a:spcPts val="0"/>
              </a:spcBef>
              <a:buClr>
                <a:schemeClr val="lt1"/>
              </a:buClr>
              <a:buSzPts val="3200"/>
              <a:buFont typeface="Roboto"/>
              <a:buNone/>
              <a:defRPr sz="3200">
                <a:solidFill>
                  <a:schemeClr val="lt1"/>
                </a:solidFill>
                <a:latin typeface="Roboto"/>
                <a:ea typeface="Roboto"/>
                <a:cs typeface="Roboto"/>
                <a:sym typeface="Roboto"/>
              </a:defRPr>
            </a:lvl6pPr>
            <a:lvl7pPr lvl="6">
              <a:spcBef>
                <a:spcPts val="0"/>
              </a:spcBef>
              <a:buClr>
                <a:schemeClr val="lt1"/>
              </a:buClr>
              <a:buSzPts val="3200"/>
              <a:buFont typeface="Roboto"/>
              <a:buNone/>
              <a:defRPr sz="3200">
                <a:solidFill>
                  <a:schemeClr val="lt1"/>
                </a:solidFill>
                <a:latin typeface="Roboto"/>
                <a:ea typeface="Roboto"/>
                <a:cs typeface="Roboto"/>
                <a:sym typeface="Roboto"/>
              </a:defRPr>
            </a:lvl7pPr>
            <a:lvl8pPr lvl="7">
              <a:spcBef>
                <a:spcPts val="0"/>
              </a:spcBef>
              <a:buClr>
                <a:schemeClr val="lt1"/>
              </a:buClr>
              <a:buSzPts val="3200"/>
              <a:buFont typeface="Roboto"/>
              <a:buNone/>
              <a:defRPr sz="3200">
                <a:solidFill>
                  <a:schemeClr val="lt1"/>
                </a:solidFill>
                <a:latin typeface="Roboto"/>
                <a:ea typeface="Roboto"/>
                <a:cs typeface="Roboto"/>
                <a:sym typeface="Roboto"/>
              </a:defRPr>
            </a:lvl8pPr>
            <a:lvl9pPr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rgbClr val="FFFFFF"/>
              </a:buClr>
              <a:buSzPts val="1800"/>
              <a:buFont typeface="Arvo"/>
              <a:buChar char="●"/>
              <a:defRPr sz="1800">
                <a:solidFill>
                  <a:srgbClr val="FFFFFF"/>
                </a:solidFill>
                <a:latin typeface="Arvo"/>
                <a:ea typeface="Arvo"/>
                <a:cs typeface="Arvo"/>
                <a:sym typeface="Arvo"/>
              </a:defRPr>
            </a:lvl1pPr>
            <a:lvl2pPr lvl="1">
              <a:lnSpc>
                <a:spcPct val="115000"/>
              </a:lnSpc>
              <a:spcBef>
                <a:spcPts val="0"/>
              </a:spcBef>
              <a:spcAft>
                <a:spcPts val="1600"/>
              </a:spcAft>
              <a:buClr>
                <a:srgbClr val="FFFFFF"/>
              </a:buClr>
              <a:buSzPts val="1400"/>
              <a:buFont typeface="Arvo"/>
              <a:buChar char="○"/>
              <a:defRPr u="sng">
                <a:solidFill>
                  <a:srgbClr val="FFFFFF"/>
                </a:solidFill>
                <a:latin typeface="Arvo"/>
                <a:ea typeface="Arvo"/>
                <a:cs typeface="Arvo"/>
                <a:sym typeface="Arvo"/>
              </a:defRPr>
            </a:lvl2pPr>
            <a:lvl3pPr lvl="2">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3pPr>
            <a:lvl4pPr lvl="3">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4pPr>
            <a:lvl5pPr lvl="4">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5pPr>
            <a:lvl6pPr lvl="5">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6pPr>
            <a:lvl7pPr lvl="6">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7pPr>
            <a:lvl8pPr lvl="7">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8pPr>
            <a:lvl9pPr lvl="8">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marL="0" lvl="0" indent="0">
              <a:spcBef>
                <a:spcPts val="0"/>
              </a:spcBef>
              <a:buNone/>
            </a:pPr>
            <a:r>
              <a:rPr lang="en" dirty="0" smtClean="0"/>
              <a:t>PriceCheck</a:t>
            </a:r>
            <a:endParaRPr lang="en" dirty="0"/>
          </a:p>
        </p:txBody>
      </p:sp>
      <p:sp>
        <p:nvSpPr>
          <p:cNvPr id="60" name="Shape 60"/>
          <p:cNvSpPr txBox="1">
            <a:spLocks noGrp="1"/>
          </p:cNvSpPr>
          <p:nvPr>
            <p:ph type="subTitle" idx="1"/>
          </p:nvPr>
        </p:nvSpPr>
        <p:spPr>
          <a:xfrm>
            <a:off x="311700" y="2834125"/>
            <a:ext cx="8520600" cy="1189200"/>
          </a:xfrm>
          <a:prstGeom prst="rect">
            <a:avLst/>
          </a:prstGeom>
        </p:spPr>
        <p:txBody>
          <a:bodyPr wrap="square" lIns="91425" tIns="91425" rIns="91425" bIns="91425" anchor="t" anchorCtr="0">
            <a:noAutofit/>
          </a:bodyPr>
          <a:lstStyle/>
          <a:p>
            <a:pPr marL="0" lvl="0" indent="0">
              <a:spcBef>
                <a:spcPts val="0"/>
              </a:spcBef>
              <a:buNone/>
            </a:pPr>
            <a:r>
              <a:rPr lang="en" dirty="0" smtClean="0"/>
              <a:t>Max Lai</a:t>
            </a:r>
            <a:endParaRPr lang="en" dirty="0"/>
          </a:p>
          <a:p>
            <a:pPr marL="0" lvl="0" indent="0">
              <a:spcBef>
                <a:spcPts val="0"/>
              </a:spcBef>
              <a:buNone/>
            </a:pPr>
            <a:r>
              <a:rPr lang="en" dirty="0" smtClean="0"/>
              <a:t>@mxlai </a:t>
            </a:r>
            <a:r>
              <a:rPr lang="en" dirty="0"/>
              <a:t>on GitHub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Description</a:t>
            </a:r>
          </a:p>
        </p:txBody>
      </p:sp>
      <p:sp>
        <p:nvSpPr>
          <p:cNvPr id="4" name="Shape 72"/>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a:spcAft>
                <a:spcPts val="0"/>
              </a:spcAft>
              <a:buNone/>
            </a:pPr>
            <a:r>
              <a:rPr lang="en" dirty="0" smtClean="0"/>
              <a:t>A web application utilizing the eBay Shopping &amp; Trading APIs that</a:t>
            </a:r>
          </a:p>
          <a:p>
            <a:pPr marL="457200" lvl="0" indent="-342900">
              <a:spcAft>
                <a:spcPts val="0"/>
              </a:spcAft>
              <a:buNone/>
            </a:pPr>
            <a:r>
              <a:rPr lang="en" dirty="0" smtClean="0"/>
              <a:t>allows users to search a database of products available for purchase</a:t>
            </a:r>
          </a:p>
          <a:p>
            <a:pPr marL="457200" lvl="0" indent="-342900">
              <a:spcAft>
                <a:spcPts val="0"/>
              </a:spcAft>
              <a:buNone/>
            </a:pPr>
            <a:r>
              <a:rPr lang="en" dirty="0" smtClean="0"/>
              <a:t>online.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Features</a:t>
            </a:r>
          </a:p>
        </p:txBody>
      </p:sp>
      <p:sp>
        <p:nvSpPr>
          <p:cNvPr id="72" name="Shape 72"/>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a:spcAft>
                <a:spcPts val="0"/>
              </a:spcAft>
            </a:pPr>
            <a:r>
              <a:rPr lang="en" dirty="0" smtClean="0"/>
              <a:t>Users can search for </a:t>
            </a:r>
            <a:r>
              <a:rPr lang="en" dirty="0" smtClean="0"/>
              <a:t>products available for online purchase </a:t>
            </a:r>
            <a:r>
              <a:rPr lang="en" dirty="0" smtClean="0"/>
              <a:t>using search </a:t>
            </a:r>
            <a:r>
              <a:rPr lang="en" dirty="0" smtClean="0"/>
              <a:t>parameters (keywords, categories, price). </a:t>
            </a:r>
            <a:endParaRPr lang="en" dirty="0" smtClean="0"/>
          </a:p>
          <a:p>
            <a:pPr marL="457200" lvl="0" indent="-342900">
              <a:spcAft>
                <a:spcPts val="0"/>
              </a:spcAft>
            </a:pPr>
            <a:r>
              <a:rPr lang="en" dirty="0" smtClean="0"/>
              <a:t>Searches return results </a:t>
            </a:r>
            <a:r>
              <a:rPr lang="en" dirty="0" smtClean="0"/>
              <a:t>with relevant product and pricing data, with links to </a:t>
            </a:r>
            <a:r>
              <a:rPr lang="en" dirty="0" smtClean="0"/>
              <a:t>more detailed </a:t>
            </a:r>
            <a:r>
              <a:rPr lang="en" dirty="0" smtClean="0"/>
              <a:t>product information and where to buy. </a:t>
            </a:r>
            <a:endParaRPr lang="en" dirty="0" smtClean="0"/>
          </a:p>
          <a:p>
            <a:pPr marL="457200" lvl="0" indent="-342900">
              <a:spcAft>
                <a:spcPts val="0"/>
              </a:spcAft>
            </a:pPr>
            <a:r>
              <a:rPr lang="en" dirty="0" smtClean="0"/>
              <a:t>Users can register and login to personal accounts where they can create </a:t>
            </a:r>
            <a:r>
              <a:rPr lang="en" dirty="0" smtClean="0"/>
              <a:t>a “favorites</a:t>
            </a:r>
            <a:r>
              <a:rPr lang="en" dirty="0" smtClean="0"/>
              <a:t>” list and create optional price change alerts for items on their lists.</a:t>
            </a:r>
            <a:endParaRPr lang="e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User Stories</a:t>
            </a:r>
          </a:p>
        </p:txBody>
      </p:sp>
      <p:sp>
        <p:nvSpPr>
          <p:cNvPr id="4" name="Shape 72"/>
          <p:cNvSpPr txBox="1">
            <a:spLocks/>
          </p:cNvSpPr>
          <p:nvPr/>
        </p:nvSpPr>
        <p:spPr>
          <a:xfrm>
            <a:off x="475010" y="2225094"/>
            <a:ext cx="8222100" cy="2402700"/>
          </a:xfrm>
          <a:prstGeom prst="rect">
            <a:avLst/>
          </a:prstGeom>
          <a:noFill/>
          <a:ln>
            <a:noFill/>
          </a:ln>
        </p:spPr>
        <p:txBody>
          <a:bodyPr wrap="square" lIns="91425" tIns="91425" rIns="91425" bIns="91425" anchor="t" anchorCtr="0">
            <a:noAutofit/>
          </a:bodyPr>
          <a:lstStyle/>
          <a:p>
            <a:pPr marL="457200" marR="0" lvl="0" indent="-342900" algn="l" defTabSz="914400" rtl="0" eaLnBrk="1" fontAlgn="auto" latinLnBrk="0" hangingPunct="1">
              <a:lnSpc>
                <a:spcPct val="115000"/>
              </a:lnSpc>
              <a:spcBef>
                <a:spcPts val="0"/>
              </a:spcBef>
              <a:spcAft>
                <a:spcPts val="0"/>
              </a:spcAft>
              <a:buClr>
                <a:srgbClr val="FFFFFF"/>
              </a:buClr>
              <a:buSzPts val="1800"/>
              <a:buFont typeface="Arvo"/>
              <a:buChar char="●"/>
              <a:tabLst/>
              <a:defRPr/>
            </a:pPr>
            <a:r>
              <a:rPr kumimoji="0" lang="en" sz="1800" b="0" i="0" u="none" strike="noStrike" kern="0" cap="none" spc="0" normalizeH="0" baseline="0" noProof="0" dirty="0" smtClean="0">
                <a:ln>
                  <a:noFill/>
                </a:ln>
                <a:solidFill>
                  <a:srgbClr val="FFFFFF"/>
                </a:solidFill>
                <a:effectLst/>
                <a:uLnTx/>
                <a:uFillTx/>
                <a:latin typeface="Arvo"/>
                <a:ea typeface="Arvo"/>
                <a:cs typeface="Arvo"/>
                <a:sym typeface="Arvo"/>
              </a:rPr>
              <a:t>Motivated by my own experience buying computer parts and wanting to find the best deals online.</a:t>
            </a:r>
          </a:p>
          <a:p>
            <a:pPr marL="457200" marR="0" lvl="0" indent="-342900" algn="l" defTabSz="914400" rtl="0" eaLnBrk="1" fontAlgn="auto" latinLnBrk="0" hangingPunct="1">
              <a:lnSpc>
                <a:spcPct val="115000"/>
              </a:lnSpc>
              <a:spcBef>
                <a:spcPts val="0"/>
              </a:spcBef>
              <a:spcAft>
                <a:spcPts val="0"/>
              </a:spcAft>
              <a:buClr>
                <a:srgbClr val="FFFFFF"/>
              </a:buClr>
              <a:buSzPts val="1800"/>
              <a:buFont typeface="Arvo"/>
              <a:buChar char="●"/>
              <a:tabLst/>
              <a:defRPr/>
            </a:pPr>
            <a:r>
              <a:rPr kumimoji="0" lang="en" sz="1800" b="0" i="0" u="none" strike="noStrike" kern="0" cap="none" spc="0" normalizeH="0" baseline="0" noProof="0" dirty="0" smtClean="0">
                <a:ln>
                  <a:noFill/>
                </a:ln>
                <a:solidFill>
                  <a:srgbClr val="FFFFFF"/>
                </a:solidFill>
                <a:effectLst/>
                <a:uLnTx/>
                <a:uFillTx/>
                <a:latin typeface="Arvo"/>
                <a:ea typeface="Arvo"/>
                <a:cs typeface="Arvo"/>
                <a:sym typeface="Arvo"/>
              </a:rPr>
              <a:t>Useful for individuals who are not in a hurry to buy a product</a:t>
            </a:r>
            <a:r>
              <a:rPr kumimoji="0" lang="en" sz="1800" b="0" i="0" u="none" strike="noStrike" kern="0" cap="none" spc="0" normalizeH="0" noProof="0" dirty="0" smtClean="0">
                <a:ln>
                  <a:noFill/>
                </a:ln>
                <a:solidFill>
                  <a:srgbClr val="FFFFFF"/>
                </a:solidFill>
                <a:effectLst/>
                <a:uLnTx/>
                <a:uFillTx/>
                <a:latin typeface="Arvo"/>
                <a:ea typeface="Arvo"/>
                <a:cs typeface="Arvo"/>
                <a:sym typeface="Arvo"/>
              </a:rPr>
              <a:t> and want to pay the absolute lowest price. </a:t>
            </a:r>
            <a:endParaRPr kumimoji="0" lang="en" sz="1800" b="0" i="0" u="none" strike="noStrike" kern="0" cap="none" spc="0" normalizeH="0" baseline="0" noProof="0" dirty="0" smtClean="0">
              <a:ln>
                <a:noFill/>
              </a:ln>
              <a:solidFill>
                <a:srgbClr val="FFFFFF"/>
              </a:solidFill>
              <a:effectLst/>
              <a:uLnTx/>
              <a:uFillTx/>
              <a:latin typeface="Arvo"/>
              <a:ea typeface="Arvo"/>
              <a:cs typeface="Arvo"/>
              <a:sym typeface="Arvo"/>
            </a:endParaRPr>
          </a:p>
          <a:p>
            <a:pPr marL="457200" marR="0" lvl="0" indent="-342900" algn="l" defTabSz="914400" rtl="0" eaLnBrk="1" fontAlgn="auto" latinLnBrk="0" hangingPunct="1">
              <a:lnSpc>
                <a:spcPct val="115000"/>
              </a:lnSpc>
              <a:spcBef>
                <a:spcPts val="0"/>
              </a:spcBef>
              <a:spcAft>
                <a:spcPts val="0"/>
              </a:spcAft>
              <a:buClr>
                <a:srgbClr val="FFFFFF"/>
              </a:buClr>
              <a:buSzPts val="1800"/>
              <a:buFont typeface="Arvo"/>
              <a:buChar char="●"/>
              <a:tabLst/>
              <a:defRPr/>
            </a:pPr>
            <a:r>
              <a:rPr kumimoji="0" lang="en" sz="1800" b="0" i="0" u="none" strike="noStrike" kern="0" cap="none" spc="0" normalizeH="0" baseline="0" noProof="0" dirty="0" smtClean="0">
                <a:ln>
                  <a:noFill/>
                </a:ln>
                <a:solidFill>
                  <a:srgbClr val="FFFFFF"/>
                </a:solidFill>
                <a:effectLst/>
                <a:uLnTx/>
                <a:uFillTx/>
                <a:latin typeface="Arvo"/>
                <a:ea typeface="Arvo"/>
                <a:cs typeface="Arvo"/>
                <a:sym typeface="Arvo"/>
              </a:rPr>
              <a:t>Users do not have to search multiple</a:t>
            </a:r>
            <a:r>
              <a:rPr kumimoji="0" lang="en" sz="1800" b="0" i="0" u="none" strike="noStrike" kern="0" cap="none" spc="0" normalizeH="0" noProof="0" dirty="0" smtClean="0">
                <a:ln>
                  <a:noFill/>
                </a:ln>
                <a:solidFill>
                  <a:srgbClr val="FFFFFF"/>
                </a:solidFill>
                <a:effectLst/>
                <a:uLnTx/>
                <a:uFillTx/>
                <a:latin typeface="Arvo"/>
                <a:ea typeface="Arvo"/>
                <a:cs typeface="Arvo"/>
                <a:sym typeface="Arvo"/>
              </a:rPr>
              <a:t> websites for deals and can receive email alerts so that they do not miss deals before they end or are sold out. </a:t>
            </a:r>
            <a:endParaRPr kumimoji="0" lang="en" sz="1800" b="0" i="0" u="none" strike="noStrike" kern="0" cap="none" spc="0" normalizeH="0" baseline="0" noProof="0" dirty="0">
              <a:ln>
                <a:noFill/>
              </a:ln>
              <a:solidFill>
                <a:srgbClr val="FFFFFF"/>
              </a:solidFill>
              <a:effectLst/>
              <a:uLnTx/>
              <a:uFillTx/>
              <a:latin typeface="Arvo"/>
              <a:ea typeface="Arvo"/>
              <a:cs typeface="Arvo"/>
              <a:sym typeface="Arv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77"/>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a:t>
            </a:r>
            <a:r>
              <a:rPr lang="en" dirty="0" smtClean="0"/>
              <a:t>Database</a:t>
            </a:r>
            <a:endParaRPr lang="en" dirty="0"/>
          </a:p>
        </p:txBody>
      </p:sp>
      <p:sp>
        <p:nvSpPr>
          <p:cNvPr id="5" name="Shape 72"/>
          <p:cNvSpPr txBox="1">
            <a:spLocks/>
          </p:cNvSpPr>
          <p:nvPr/>
        </p:nvSpPr>
        <p:spPr>
          <a:xfrm>
            <a:off x="475010" y="2225094"/>
            <a:ext cx="8222100" cy="2402700"/>
          </a:xfrm>
          <a:prstGeom prst="rect">
            <a:avLst/>
          </a:prstGeom>
          <a:noFill/>
          <a:ln>
            <a:noFill/>
          </a:ln>
        </p:spPr>
        <p:txBody>
          <a:bodyPr wrap="square" lIns="91425" tIns="91425" rIns="91425" bIns="91425" anchor="t" anchorCtr="0">
            <a:noAutofit/>
          </a:bodyPr>
          <a:lstStyle/>
          <a:p>
            <a:pPr marL="457200" marR="0" lvl="0" indent="-342900" algn="l" defTabSz="914400" rtl="0" eaLnBrk="1" fontAlgn="auto" latinLnBrk="0" hangingPunct="1">
              <a:lnSpc>
                <a:spcPct val="115000"/>
              </a:lnSpc>
              <a:spcBef>
                <a:spcPts val="0"/>
              </a:spcBef>
              <a:spcAft>
                <a:spcPts val="0"/>
              </a:spcAft>
              <a:buClr>
                <a:srgbClr val="FFFFFF"/>
              </a:buClr>
              <a:buSzPts val="1800"/>
              <a:buFont typeface="Arvo"/>
              <a:buChar char="●"/>
              <a:tabLst/>
              <a:defRPr/>
            </a:pPr>
            <a:r>
              <a:rPr kumimoji="0" lang="en" sz="1800" b="0" i="0" u="none" strike="noStrike" kern="0" cap="none" spc="0" normalizeH="0" baseline="0" noProof="0" dirty="0" smtClean="0">
                <a:ln>
                  <a:noFill/>
                </a:ln>
                <a:solidFill>
                  <a:srgbClr val="FFFFFF"/>
                </a:solidFill>
                <a:effectLst/>
                <a:uLnTx/>
                <a:uFillTx/>
                <a:latin typeface="Arvo"/>
                <a:ea typeface="Arvo"/>
                <a:cs typeface="Arvo"/>
                <a:sym typeface="Arvo"/>
              </a:rPr>
              <a:t>Databases for</a:t>
            </a:r>
            <a:r>
              <a:rPr kumimoji="0" lang="en" sz="1800" b="0" i="0" u="none" strike="noStrike" kern="0" cap="none" spc="0" normalizeH="0" noProof="0" dirty="0" smtClean="0">
                <a:ln>
                  <a:noFill/>
                </a:ln>
                <a:solidFill>
                  <a:srgbClr val="FFFFFF"/>
                </a:solidFill>
                <a:effectLst/>
                <a:uLnTx/>
                <a:uFillTx/>
                <a:latin typeface="Arvo"/>
                <a:ea typeface="Arvo"/>
                <a:cs typeface="Arvo"/>
                <a:sym typeface="Arvo"/>
              </a:rPr>
              <a:t> users and product information (name, price, links).</a:t>
            </a:r>
            <a:endParaRPr kumimoji="0" lang="en" sz="1800" b="0" i="0" u="none" strike="noStrike" kern="0" cap="none" spc="0" normalizeH="0" baseline="0" noProof="0" dirty="0" smtClean="0">
              <a:ln>
                <a:noFill/>
              </a:ln>
              <a:solidFill>
                <a:srgbClr val="FFFFFF"/>
              </a:solidFill>
              <a:effectLst/>
              <a:uLnTx/>
              <a:uFillTx/>
              <a:latin typeface="Arvo"/>
              <a:ea typeface="Arvo"/>
              <a:cs typeface="Arvo"/>
              <a:sym typeface="Arvo"/>
            </a:endParaRPr>
          </a:p>
          <a:p>
            <a:pPr marL="457200" marR="0" lvl="0" indent="-342900" algn="l" defTabSz="914400" rtl="0" eaLnBrk="1" fontAlgn="auto" latinLnBrk="0" hangingPunct="1">
              <a:lnSpc>
                <a:spcPct val="115000"/>
              </a:lnSpc>
              <a:spcBef>
                <a:spcPts val="0"/>
              </a:spcBef>
              <a:spcAft>
                <a:spcPts val="0"/>
              </a:spcAft>
              <a:buClr>
                <a:srgbClr val="FFFFFF"/>
              </a:buClr>
              <a:buSzPts val="1800"/>
              <a:buFont typeface="Arvo"/>
              <a:buChar char="●"/>
              <a:tabLst/>
              <a:defRPr/>
            </a:pPr>
            <a:r>
              <a:rPr kumimoji="0" lang="en" sz="1800" b="0" i="0" u="none" strike="noStrike" kern="0" cap="none" spc="0" normalizeH="0" baseline="0" noProof="0" dirty="0" smtClean="0">
                <a:ln>
                  <a:noFill/>
                </a:ln>
                <a:solidFill>
                  <a:srgbClr val="FFFFFF"/>
                </a:solidFill>
                <a:effectLst/>
                <a:uLnTx/>
                <a:uFillTx/>
                <a:latin typeface="Arvo"/>
                <a:ea typeface="Arvo"/>
                <a:cs typeface="Arvo"/>
                <a:sym typeface="Arvo"/>
              </a:rPr>
              <a:t>Product information obtained</a:t>
            </a:r>
            <a:r>
              <a:rPr kumimoji="0" lang="en" sz="1800" b="0" i="0" u="none" strike="noStrike" kern="0" cap="none" spc="0" normalizeH="0" noProof="0" dirty="0" smtClean="0">
                <a:ln>
                  <a:noFill/>
                </a:ln>
                <a:solidFill>
                  <a:srgbClr val="FFFFFF"/>
                </a:solidFill>
                <a:effectLst/>
                <a:uLnTx/>
                <a:uFillTx/>
                <a:latin typeface="Arvo"/>
                <a:ea typeface="Arvo"/>
                <a:cs typeface="Arvo"/>
                <a:sym typeface="Arvo"/>
              </a:rPr>
              <a:t> from eBay APIs and JSON data.</a:t>
            </a:r>
          </a:p>
          <a:p>
            <a:pPr marL="457200" marR="0" lvl="0" indent="-342900" algn="l" defTabSz="914400" rtl="0" eaLnBrk="1" fontAlgn="auto" latinLnBrk="0" hangingPunct="1">
              <a:lnSpc>
                <a:spcPct val="115000"/>
              </a:lnSpc>
              <a:spcBef>
                <a:spcPts val="0"/>
              </a:spcBef>
              <a:spcAft>
                <a:spcPts val="0"/>
              </a:spcAft>
              <a:buClr>
                <a:srgbClr val="FFFFFF"/>
              </a:buClr>
              <a:buSzPts val="1800"/>
              <a:buFont typeface="Arvo"/>
              <a:buChar char="●"/>
              <a:tabLst/>
              <a:defRPr/>
            </a:pPr>
            <a:r>
              <a:rPr lang="en-US" sz="1800" noProof="0" dirty="0" smtClean="0">
                <a:solidFill>
                  <a:srgbClr val="FFFFFF"/>
                </a:solidFill>
                <a:latin typeface="Arvo"/>
                <a:ea typeface="Arvo"/>
                <a:cs typeface="Arvo"/>
                <a:sym typeface="Arvo"/>
              </a:rPr>
              <a:t>Users create a personal “favorites” list to watch </a:t>
            </a:r>
            <a:r>
              <a:rPr lang="en-US" sz="1800" dirty="0" smtClean="0">
                <a:solidFill>
                  <a:srgbClr val="FFFFFF"/>
                </a:solidFill>
                <a:latin typeface="Arvo"/>
                <a:ea typeface="Arvo"/>
                <a:cs typeface="Arvo"/>
                <a:sym typeface="Arvo"/>
              </a:rPr>
              <a:t>products they are interested in purchasing (one-to-many relationship). </a:t>
            </a:r>
            <a:endParaRPr kumimoji="0" lang="en" sz="1800" b="0" i="0" u="none" strike="noStrike" kern="0" cap="none" spc="0" normalizeH="0" baseline="0" noProof="0" dirty="0" smtClean="0">
              <a:ln>
                <a:noFill/>
              </a:ln>
              <a:solidFill>
                <a:srgbClr val="FFFFFF"/>
              </a:solidFill>
              <a:effectLst/>
              <a:uLnTx/>
              <a:uFillTx/>
              <a:latin typeface="Arvo"/>
              <a:ea typeface="Arvo"/>
              <a:cs typeface="Arvo"/>
              <a:sym typeface="Arv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Technology Stack</a:t>
            </a:r>
          </a:p>
        </p:txBody>
      </p:sp>
      <p:sp>
        <p:nvSpPr>
          <p:cNvPr id="90" name="Shape 90"/>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smtClean="0"/>
              <a:t>Language: Python</a:t>
            </a:r>
            <a:endParaRPr lang="en" dirty="0"/>
          </a:p>
          <a:p>
            <a:pPr marL="457200" lvl="0" indent="-342900" rtl="0">
              <a:spcBef>
                <a:spcPts val="0"/>
              </a:spcBef>
              <a:spcAft>
                <a:spcPts val="0"/>
              </a:spcAft>
              <a:buSzPts val="1800"/>
              <a:buChar char="●"/>
            </a:pPr>
            <a:r>
              <a:rPr lang="en" dirty="0" smtClean="0"/>
              <a:t>Framework: Django</a:t>
            </a:r>
            <a:endParaRPr lang="en" dirty="0"/>
          </a:p>
          <a:p>
            <a:pPr marL="457200" lvl="0" indent="-342900" rtl="0">
              <a:spcBef>
                <a:spcPts val="0"/>
              </a:spcBef>
              <a:spcAft>
                <a:spcPts val="0"/>
              </a:spcAft>
              <a:buSzPts val="1800"/>
              <a:buChar char="●"/>
            </a:pPr>
            <a:r>
              <a:rPr lang="en" dirty="0" smtClean="0"/>
              <a:t>Bootstrap</a:t>
            </a:r>
            <a:endParaRPr lang="en" dirty="0"/>
          </a:p>
          <a:p>
            <a:pPr marL="457200" lvl="0" indent="-342900" rtl="0">
              <a:spcBef>
                <a:spcPts val="0"/>
              </a:spcBef>
              <a:spcAft>
                <a:spcPts val="0"/>
              </a:spcAft>
              <a:buSzPts val="1800"/>
              <a:buChar char="●"/>
            </a:pPr>
            <a:r>
              <a:rPr lang="en" dirty="0" smtClean="0"/>
              <a:t>SQLite</a:t>
            </a:r>
            <a:endParaRPr lang="en" dirty="0"/>
          </a:p>
          <a:p>
            <a:pPr marL="457200" lvl="0" indent="-342900">
              <a:spcBef>
                <a:spcPts val="0"/>
              </a:spcBef>
              <a:buSzPts val="1800"/>
              <a:buChar char="●"/>
            </a:pPr>
            <a:r>
              <a:rPr lang="en" dirty="0" smtClean="0"/>
              <a:t>eBay APIs</a:t>
            </a:r>
            <a:endParaRPr lang="e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60950" y="2065350"/>
            <a:ext cx="8222100" cy="1012800"/>
          </a:xfrm>
          <a:prstGeom prst="rect">
            <a:avLst/>
          </a:prstGeom>
        </p:spPr>
        <p:txBody>
          <a:bodyPr wrap="square" lIns="91425" tIns="91425" rIns="91425" bIns="91425" anchor="ctr" anchorCtr="0">
            <a:noAutofit/>
          </a:bodyPr>
          <a:lstStyle/>
          <a:p>
            <a:pPr marL="0" lvl="0" indent="0">
              <a:spcBef>
                <a:spcPts val="0"/>
              </a:spcBef>
              <a:buNone/>
            </a:pPr>
            <a:r>
              <a:rPr lang="en" dirty="0"/>
              <a:t>Demo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 I Learned</a:t>
            </a:r>
          </a:p>
        </p:txBody>
      </p:sp>
      <p:sp>
        <p:nvSpPr>
          <p:cNvPr id="101" name="Shape 101"/>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smtClean="0"/>
              <a:t>Django</a:t>
            </a:r>
            <a:endParaRPr lang="en" dirty="0"/>
          </a:p>
          <a:p>
            <a:pPr marL="457200" lvl="0" indent="-342900" rtl="0">
              <a:spcBef>
                <a:spcPts val="0"/>
              </a:spcBef>
              <a:spcAft>
                <a:spcPts val="0"/>
              </a:spcAft>
              <a:buSzPts val="1800"/>
              <a:buChar char="●"/>
            </a:pPr>
            <a:r>
              <a:rPr lang="en" dirty="0" smtClean="0"/>
              <a:t>eBay APIs</a:t>
            </a:r>
          </a:p>
          <a:p>
            <a:pPr marL="457200" lvl="0" indent="-342900" rtl="0">
              <a:spcBef>
                <a:spcPts val="0"/>
              </a:spcBef>
              <a:spcAft>
                <a:spcPts val="0"/>
              </a:spcAft>
              <a:buSzPts val="1800"/>
              <a:buChar char="●"/>
            </a:pPr>
            <a:r>
              <a:rPr lang="en" dirty="0" smtClean="0"/>
              <a:t>Processing JSON data</a:t>
            </a:r>
            <a:endParaRPr lang="e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What’s Next</a:t>
            </a:r>
          </a:p>
        </p:txBody>
      </p:sp>
      <p:sp>
        <p:nvSpPr>
          <p:cNvPr id="107" name="Shape 107"/>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smtClean="0"/>
              <a:t>Improve search/filtering function for more relevant results</a:t>
            </a:r>
            <a:endParaRPr lang="en" dirty="0"/>
          </a:p>
          <a:p>
            <a:pPr marL="457200" lvl="0" indent="-342900" rtl="0">
              <a:spcBef>
                <a:spcPts val="0"/>
              </a:spcBef>
              <a:spcAft>
                <a:spcPts val="0"/>
              </a:spcAft>
              <a:buSzPts val="1800"/>
              <a:buChar char="●"/>
            </a:pPr>
            <a:r>
              <a:rPr lang="en" dirty="0" smtClean="0"/>
              <a:t>Refresh the UI – make it interactive with JavaScript</a:t>
            </a:r>
            <a:endParaRPr lang="en" dirty="0" smtClean="0"/>
          </a:p>
          <a:p>
            <a:pPr marL="457200" lvl="0" indent="-342900">
              <a:spcBef>
                <a:spcPts val="0"/>
              </a:spcBef>
              <a:buSzPts val="1800"/>
              <a:buChar char="●"/>
            </a:pPr>
            <a:r>
              <a:rPr lang="en" dirty="0" smtClean="0"/>
              <a:t>Implement a more scalable database management system – MongoDB or PostgreSQL?</a:t>
            </a:r>
            <a:endParaRPr lang="en" dirty="0"/>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335</Words>
  <Application>Microsoft Office PowerPoint</Application>
  <PresentationFormat>On-screen Show (16:9)</PresentationFormat>
  <Paragraphs>35</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Montserrat</vt:lpstr>
      <vt:lpstr>Arvo</vt:lpstr>
      <vt:lpstr>Roboto</vt:lpstr>
      <vt:lpstr>Material</vt:lpstr>
      <vt:lpstr>PriceCheck</vt:lpstr>
      <vt:lpstr>Description</vt:lpstr>
      <vt:lpstr>Features</vt:lpstr>
      <vt:lpstr>Planning - User Stories</vt:lpstr>
      <vt:lpstr>Planning - Database</vt:lpstr>
      <vt:lpstr>Technology Stack</vt:lpstr>
      <vt:lpstr>Demo</vt:lpstr>
      <vt:lpstr>What I Learned</vt:lpstr>
      <vt:lpstr>What’s Next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Anna Hexter</dc:creator>
  <cp:lastModifiedBy>Max</cp:lastModifiedBy>
  <cp:revision>7</cp:revision>
  <dcterms:modified xsi:type="dcterms:W3CDTF">2018-05-28T19:11:14Z</dcterms:modified>
</cp:coreProperties>
</file>