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8" r:id="rId6"/>
    <p:sldId id="261" r:id="rId7"/>
    <p:sldId id="257" r:id="rId8"/>
    <p:sldId id="262" r:id="rId9"/>
    <p:sldId id="263" r:id="rId10"/>
    <p:sldId id="259" r:id="rId11"/>
    <p:sldId id="264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D844C-64C0-41DF-AD30-B3BB00A6F793}" v="212" dt="2022-03-26T08:57:42.031"/>
    <p1510:client id="{90985B4A-0554-4B0D-808D-99ED1F86151A}" v="10" dt="2022-03-26T08:50:11.822"/>
    <p1510:client id="{A5C407BA-8C21-913E-005F-A93235EB39CD}" v="46" dt="2022-03-26T08:50:43.960"/>
    <p1510:client id="{D6E7DF99-3440-E4BD-3B4E-222CFB7AA3FE}" v="162" dt="2022-03-26T07:41:15.195"/>
    <p1510:client id="{D80D33E4-8DF7-E9FE-C123-3EB89F8A11AF}" v="320" dt="2022-03-25T21:41:28.308"/>
    <p1510:client id="{DA45E434-E906-8982-F35F-2DD572A99DDE}" v="88" vWet="89" dt="2022-03-26T08:51:15.578"/>
    <p1510:client id="{E5C0FA8E-A66C-43FB-7769-16EAA3E425A5}" v="404" dt="2022-03-26T06:52:36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S::urn:spo:anon#e3df383e22bff527e248be3bd18d9fbc8a958319ed7024d8cd4ffb614b114678::" providerId="AD" clId="Web-{D6E7DF99-3440-E4BD-3B4E-222CFB7AA3FE}"/>
    <pc:docChg chg="modSld">
      <pc:chgData name="Гость" userId="S::urn:spo:anon#e3df383e22bff527e248be3bd18d9fbc8a958319ed7024d8cd4ffb614b114678::" providerId="AD" clId="Web-{D6E7DF99-3440-E4BD-3B4E-222CFB7AA3FE}" dt="2022-03-26T07:41:15.195" v="139" actId="1076"/>
      <pc:docMkLst>
        <pc:docMk/>
      </pc:docMkLst>
      <pc:sldChg chg="addSp delSp modSp">
        <pc:chgData name="Гость" userId="S::urn:spo:anon#e3df383e22bff527e248be3bd18d9fbc8a958319ed7024d8cd4ffb614b114678::" providerId="AD" clId="Web-{D6E7DF99-3440-E4BD-3B4E-222CFB7AA3FE}" dt="2022-03-26T07:41:15.195" v="139" actId="1076"/>
        <pc:sldMkLst>
          <pc:docMk/>
          <pc:sldMk cId="3459577241" sldId="263"/>
        </pc:sldMkLst>
        <pc:spChg chg="mod">
          <ac:chgData name="Гость" userId="S::urn:spo:anon#e3df383e22bff527e248be3bd18d9fbc8a958319ed7024d8cd4ffb614b114678::" providerId="AD" clId="Web-{D6E7DF99-3440-E4BD-3B4E-222CFB7AA3FE}" dt="2022-03-26T07:32:58.978" v="105" actId="20577"/>
          <ac:spMkLst>
            <pc:docMk/>
            <pc:sldMk cId="3459577241" sldId="263"/>
            <ac:spMk id="2" creationId="{1D5471BF-EDAD-4855-9AED-D8BB67A21A89}"/>
          </ac:spMkLst>
        </pc:spChg>
        <pc:spChg chg="del">
          <ac:chgData name="Гость" userId="S::urn:spo:anon#e3df383e22bff527e248be3bd18d9fbc8a958319ed7024d8cd4ffb614b114678::" providerId="AD" clId="Web-{D6E7DF99-3440-E4BD-3B4E-222CFB7AA3FE}" dt="2022-03-26T07:13:47.054" v="0"/>
          <ac:spMkLst>
            <pc:docMk/>
            <pc:sldMk cId="3459577241" sldId="263"/>
            <ac:spMk id="3" creationId="{5A8E0940-3B15-4D18-A482-F3EB11BA400B}"/>
          </ac:spMkLst>
        </pc:spChg>
        <pc:spChg chg="add mod">
          <ac:chgData name="Гость" userId="S::urn:spo:anon#e3df383e22bff527e248be3bd18d9fbc8a958319ed7024d8cd4ffb614b114678::" providerId="AD" clId="Web-{D6E7DF99-3440-E4BD-3B4E-222CFB7AA3FE}" dt="2022-03-26T07:22:17.053" v="38" actId="1076"/>
          <ac:spMkLst>
            <pc:docMk/>
            <pc:sldMk cId="3459577241" sldId="263"/>
            <ac:spMk id="5" creationId="{48B07D8A-97A2-7A1D-78A2-DBD9F0F23C29}"/>
          </ac:spMkLst>
        </pc:spChg>
        <pc:spChg chg="add mod">
          <ac:chgData name="Гость" userId="S::urn:spo:anon#e3df383e22bff527e248be3bd18d9fbc8a958319ed7024d8cd4ffb614b114678::" providerId="AD" clId="Web-{D6E7DF99-3440-E4BD-3B4E-222CFB7AA3FE}" dt="2022-03-26T07:22:26.538" v="40" actId="1076"/>
          <ac:spMkLst>
            <pc:docMk/>
            <pc:sldMk cId="3459577241" sldId="263"/>
            <ac:spMk id="8" creationId="{C545CC10-A36C-7827-8796-6B2B27D6ACDA}"/>
          </ac:spMkLst>
        </pc:spChg>
        <pc:spChg chg="add mod">
          <ac:chgData name="Гость" userId="S::urn:spo:anon#e3df383e22bff527e248be3bd18d9fbc8a958319ed7024d8cd4ffb614b114678::" providerId="AD" clId="Web-{D6E7DF99-3440-E4BD-3B4E-222CFB7AA3FE}" dt="2022-03-26T07:40:51.992" v="138" actId="20577"/>
          <ac:spMkLst>
            <pc:docMk/>
            <pc:sldMk cId="3459577241" sldId="263"/>
            <ac:spMk id="11" creationId="{35C13B8B-7B4E-E384-FADF-EC0935644025}"/>
          </ac:spMkLst>
        </pc:spChg>
        <pc:picChg chg="add del mod ord">
          <ac:chgData name="Гость" userId="S::urn:spo:anon#e3df383e22bff527e248be3bd18d9fbc8a958319ed7024d8cd4ffb614b114678::" providerId="AD" clId="Web-{D6E7DF99-3440-E4BD-3B4E-222CFB7AA3FE}" dt="2022-03-26T07:20:49.254" v="26"/>
          <ac:picMkLst>
            <pc:docMk/>
            <pc:sldMk cId="3459577241" sldId="263"/>
            <ac:picMk id="4" creationId="{43624698-C0B4-3155-303B-F047809BA435}"/>
          </ac:picMkLst>
        </pc:picChg>
        <pc:picChg chg="add mod">
          <ac:chgData name="Гость" userId="S::urn:spo:anon#e3df383e22bff527e248be3bd18d9fbc8a958319ed7024d8cd4ffb614b114678::" providerId="AD" clId="Web-{D6E7DF99-3440-E4BD-3B4E-222CFB7AA3FE}" dt="2022-03-26T07:41:15.195" v="139" actId="1076"/>
          <ac:picMkLst>
            <pc:docMk/>
            <pc:sldMk cId="3459577241" sldId="263"/>
            <ac:picMk id="7" creationId="{94A2E244-1E18-CCFB-C17F-3C4D1A87D4B6}"/>
          </ac:picMkLst>
        </pc:picChg>
        <pc:picChg chg="add mod">
          <ac:chgData name="Гость" userId="S::urn:spo:anon#e3df383e22bff527e248be3bd18d9fbc8a958319ed7024d8cd4ffb614b114678::" providerId="AD" clId="Web-{D6E7DF99-3440-E4BD-3B4E-222CFB7AA3FE}" dt="2022-03-26T07:23:32.024" v="49" actId="1076"/>
          <ac:picMkLst>
            <pc:docMk/>
            <pc:sldMk cId="3459577241" sldId="263"/>
            <ac:picMk id="9" creationId="{07B0B0DC-A11C-BF2F-165E-B35779454C99}"/>
          </ac:picMkLst>
        </pc:picChg>
        <pc:cxnChg chg="add del mod">
          <ac:chgData name="Гость" userId="S::urn:spo:anon#e3df383e22bff527e248be3bd18d9fbc8a958319ed7024d8cd4ffb614b114678::" providerId="AD" clId="Web-{D6E7DF99-3440-E4BD-3B4E-222CFB7AA3FE}" dt="2022-03-26T07:22:35.491" v="41"/>
          <ac:cxnSpMkLst>
            <pc:docMk/>
            <pc:sldMk cId="3459577241" sldId="263"/>
            <ac:cxnSpMk id="12" creationId="{26EBC847-A731-1EC3-7EEA-0BDDAE1BBF21}"/>
          </ac:cxnSpMkLst>
        </pc:cxnChg>
        <pc:cxnChg chg="add mod">
          <ac:chgData name="Гость" userId="S::urn:spo:anon#e3df383e22bff527e248be3bd18d9fbc8a958319ed7024d8cd4ffb614b114678::" providerId="AD" clId="Web-{D6E7DF99-3440-E4BD-3B4E-222CFB7AA3FE}" dt="2022-03-26T07:23:19.258" v="47"/>
          <ac:cxnSpMkLst>
            <pc:docMk/>
            <pc:sldMk cId="3459577241" sldId="263"/>
            <ac:cxnSpMk id="13" creationId="{983D58C4-255E-48FE-AE83-8D31844B9E25}"/>
          </ac:cxnSpMkLst>
        </pc:cxnChg>
      </pc:sldChg>
    </pc:docChg>
  </pc:docChgLst>
  <pc:docChgLst>
    <pc:chgData name="Гость" userId="S::urn:spo:anon#e3df383e22bff527e248be3bd18d9fbc8a958319ed7024d8cd4ffb614b114678::" providerId="AD" clId="Web-{E5C0FA8E-A66C-43FB-7769-16EAA3E425A5}"/>
    <pc:docChg chg="modSld">
      <pc:chgData name="Гость" userId="S::urn:spo:anon#e3df383e22bff527e248be3bd18d9fbc8a958319ed7024d8cd4ffb614b114678::" providerId="AD" clId="Web-{E5C0FA8E-A66C-43FB-7769-16EAA3E425A5}" dt="2022-03-26T06:52:36.888" v="398" actId="1076"/>
      <pc:docMkLst>
        <pc:docMk/>
      </pc:docMkLst>
      <pc:sldChg chg="addSp delSp modSp">
        <pc:chgData name="Гость" userId="S::urn:spo:anon#e3df383e22bff527e248be3bd18d9fbc8a958319ed7024d8cd4ffb614b114678::" providerId="AD" clId="Web-{E5C0FA8E-A66C-43FB-7769-16EAA3E425A5}" dt="2022-03-26T06:52:36.888" v="398" actId="1076"/>
        <pc:sldMkLst>
          <pc:docMk/>
          <pc:sldMk cId="3438183632" sldId="262"/>
        </pc:sldMkLst>
        <pc:spChg chg="mod">
          <ac:chgData name="Гость" userId="S::urn:spo:anon#e3df383e22bff527e248be3bd18d9fbc8a958319ed7024d8cd4ffb614b114678::" providerId="AD" clId="Web-{E5C0FA8E-A66C-43FB-7769-16EAA3E425A5}" dt="2022-03-26T06:40:14.791" v="300" actId="20577"/>
          <ac:spMkLst>
            <pc:docMk/>
            <pc:sldMk cId="3438183632" sldId="262"/>
            <ac:spMk id="2" creationId="{6680CFB9-9C53-41D0-883D-C763F3532F60}"/>
          </ac:spMkLst>
        </pc:spChg>
        <pc:spChg chg="mod">
          <ac:chgData name="Гость" userId="S::urn:spo:anon#e3df383e22bff527e248be3bd18d9fbc8a958319ed7024d8cd4ffb614b114678::" providerId="AD" clId="Web-{E5C0FA8E-A66C-43FB-7769-16EAA3E425A5}" dt="2022-03-26T06:52:36.888" v="398" actId="1076"/>
          <ac:spMkLst>
            <pc:docMk/>
            <pc:sldMk cId="3438183632" sldId="262"/>
            <ac:spMk id="3" creationId="{B24EF1F2-CE58-4A52-8B40-F9BA7076418B}"/>
          </ac:spMkLst>
        </pc:spChg>
        <pc:spChg chg="add mod">
          <ac:chgData name="Гость" userId="S::urn:spo:anon#e3df383e22bff527e248be3bd18d9fbc8a958319ed7024d8cd4ffb614b114678::" providerId="AD" clId="Web-{E5C0FA8E-A66C-43FB-7769-16EAA3E425A5}" dt="2022-03-26T06:50:47.291" v="389" actId="20577"/>
          <ac:spMkLst>
            <pc:docMk/>
            <pc:sldMk cId="3438183632" sldId="262"/>
            <ac:spMk id="7" creationId="{02D3D3C2-7B4C-42B2-20A9-CDBB3C89F967}"/>
          </ac:spMkLst>
        </pc:spChg>
        <pc:picChg chg="add del mod">
          <ac:chgData name="Гость" userId="S::urn:spo:anon#e3df383e22bff527e248be3bd18d9fbc8a958319ed7024d8cd4ffb614b114678::" providerId="AD" clId="Web-{E5C0FA8E-A66C-43FB-7769-16EAA3E425A5}" dt="2022-03-26T06:37:54.506" v="291"/>
          <ac:picMkLst>
            <pc:docMk/>
            <pc:sldMk cId="3438183632" sldId="262"/>
            <ac:picMk id="4" creationId="{2770110D-9169-B51D-1A7D-5E52CC7960BD}"/>
          </ac:picMkLst>
        </pc:picChg>
        <pc:picChg chg="add mod">
          <ac:chgData name="Гость" userId="S::urn:spo:anon#e3df383e22bff527e248be3bd18d9fbc8a958319ed7024d8cd4ffb614b114678::" providerId="AD" clId="Web-{E5C0FA8E-A66C-43FB-7769-16EAA3E425A5}" dt="2022-03-26T06:43:54.015" v="323" actId="1076"/>
          <ac:picMkLst>
            <pc:docMk/>
            <pc:sldMk cId="3438183632" sldId="262"/>
            <ac:picMk id="5" creationId="{D0164552-7085-E448-1669-AC83F0641D71}"/>
          </ac:picMkLst>
        </pc:picChg>
        <pc:picChg chg="add mod">
          <ac:chgData name="Гость" userId="S::urn:spo:anon#e3df383e22bff527e248be3bd18d9fbc8a958319ed7024d8cd4ffb614b114678::" providerId="AD" clId="Web-{E5C0FA8E-A66C-43FB-7769-16EAA3E425A5}" dt="2022-03-26T06:46:36.566" v="329" actId="1076"/>
          <ac:picMkLst>
            <pc:docMk/>
            <pc:sldMk cId="3438183632" sldId="262"/>
            <ac:picMk id="6" creationId="{F9A1FA3A-2E05-54A1-4FF3-39AA1136EFA4}"/>
          </ac:picMkLst>
        </pc:picChg>
      </pc:sldChg>
    </pc:docChg>
  </pc:docChgLst>
  <pc:docChgLst>
    <pc:chgData name="Гость" userId="S::urn:spo:anon#e3df383e22bff527e248be3bd18d9fbc8a958319ed7024d8cd4ffb614b114678::" providerId="AD" clId="Web-{A5C407BA-8C21-913E-005F-A93235EB39CD}"/>
    <pc:docChg chg="modSld">
      <pc:chgData name="Гость" userId="S::urn:spo:anon#e3df383e22bff527e248be3bd18d9fbc8a958319ed7024d8cd4ffb614b114678::" providerId="AD" clId="Web-{A5C407BA-8C21-913E-005F-A93235EB39CD}" dt="2022-03-26T08:50:43.960" v="39" actId="14100"/>
      <pc:docMkLst>
        <pc:docMk/>
      </pc:docMkLst>
      <pc:sldChg chg="addSp delSp modSp">
        <pc:chgData name="Гость" userId="S::urn:spo:anon#e3df383e22bff527e248be3bd18d9fbc8a958319ed7024d8cd4ffb614b114678::" providerId="AD" clId="Web-{A5C407BA-8C21-913E-005F-A93235EB39CD}" dt="2022-03-26T08:50:43.960" v="39" actId="14100"/>
        <pc:sldMkLst>
          <pc:docMk/>
          <pc:sldMk cId="2763890562" sldId="259"/>
        </pc:sldMkLst>
        <pc:spChg chg="del mod">
          <ac:chgData name="Гость" userId="S::urn:spo:anon#e3df383e22bff527e248be3bd18d9fbc8a958319ed7024d8cd4ffb614b114678::" providerId="AD" clId="Web-{A5C407BA-8C21-913E-005F-A93235EB39CD}" dt="2022-03-26T08:39:26.775" v="5"/>
          <ac:spMkLst>
            <pc:docMk/>
            <pc:sldMk cId="2763890562" sldId="259"/>
            <ac:spMk id="3" creationId="{EB4946AE-88FD-4BEE-8144-F77E27B628DB}"/>
          </ac:spMkLst>
        </pc:spChg>
        <pc:spChg chg="add del mod">
          <ac:chgData name="Гость" userId="S::urn:spo:anon#e3df383e22bff527e248be3bd18d9fbc8a958319ed7024d8cd4ffb614b114678::" providerId="AD" clId="Web-{A5C407BA-8C21-913E-005F-A93235EB39CD}" dt="2022-03-26T08:39:50.338" v="11"/>
          <ac:spMkLst>
            <pc:docMk/>
            <pc:sldMk cId="2763890562" sldId="259"/>
            <ac:spMk id="5" creationId="{9B195C61-5FA8-5645-C506-77E3758CBB7D}"/>
          </ac:spMkLst>
        </pc:spChg>
        <pc:spChg chg="add mod">
          <ac:chgData name="Гость" userId="S::urn:spo:anon#e3df383e22bff527e248be3bd18d9fbc8a958319ed7024d8cd4ffb614b114678::" providerId="AD" clId="Web-{A5C407BA-8C21-913E-005F-A93235EB39CD}" dt="2022-03-26T08:48:49.847" v="38" actId="20577"/>
          <ac:spMkLst>
            <pc:docMk/>
            <pc:sldMk cId="2763890562" sldId="259"/>
            <ac:spMk id="6" creationId="{C488BC58-0BFA-4A42-0B0C-AE26B3BD61ED}"/>
          </ac:spMkLst>
        </pc:spChg>
        <pc:spChg chg="add mod">
          <ac:chgData name="Гость" userId="S::urn:spo:anon#e3df383e22bff527e248be3bd18d9fbc8a958319ed7024d8cd4ffb614b114678::" providerId="AD" clId="Web-{A5C407BA-8C21-913E-005F-A93235EB39CD}" dt="2022-03-26T08:50:43.960" v="39" actId="14100"/>
          <ac:spMkLst>
            <pc:docMk/>
            <pc:sldMk cId="2763890562" sldId="259"/>
            <ac:spMk id="7" creationId="{994B9F6E-B01C-67F9-0478-AABA836105E7}"/>
          </ac:spMkLst>
        </pc:spChg>
        <pc:picChg chg="add mod">
          <ac:chgData name="Гость" userId="S::urn:spo:anon#e3df383e22bff527e248be3bd18d9fbc8a958319ed7024d8cd4ffb614b114678::" providerId="AD" clId="Web-{A5C407BA-8C21-913E-005F-A93235EB39CD}" dt="2022-03-26T08:31:38.615" v="2" actId="1076"/>
          <ac:picMkLst>
            <pc:docMk/>
            <pc:sldMk cId="2763890562" sldId="259"/>
            <ac:picMk id="4" creationId="{8AE35F31-880B-2781-AD62-79C890F3D414}"/>
          </ac:picMkLst>
        </pc:picChg>
      </pc:sldChg>
    </pc:docChg>
  </pc:docChgLst>
  <pc:docChgLst>
    <pc:chgData name="Давыдова Дарья Дмитриевна" userId="f61438b1-07b4-4bfb-a21d-23f9052a3457" providerId="ADAL" clId="{90985B4A-0554-4B0D-808D-99ED1F86151A}"/>
    <pc:docChg chg="undo custSel addSld modSld sldOrd addMainMaster delMainMaster">
      <pc:chgData name="Давыдова Дарья Дмитриевна" userId="f61438b1-07b4-4bfb-a21d-23f9052a3457" providerId="ADAL" clId="{90985B4A-0554-4B0D-808D-99ED1F86151A}" dt="2022-03-26T08:50:11.822" v="426" actId="108"/>
      <pc:docMkLst>
        <pc:docMk/>
      </pc:docMkLst>
      <pc:sldChg chg="addSp modSp mod setBg modClrScheme chgLayout">
        <pc:chgData name="Давыдова Дарья Дмитриевна" userId="f61438b1-07b4-4bfb-a21d-23f9052a3457" providerId="ADAL" clId="{90985B4A-0554-4B0D-808D-99ED1F86151A}" dt="2022-03-25T20:03:17.598" v="307" actId="20577"/>
        <pc:sldMkLst>
          <pc:docMk/>
          <pc:sldMk cId="1785397030" sldId="256"/>
        </pc:sldMkLst>
        <pc:spChg chg="mod">
          <ac:chgData name="Давыдова Дарья Дмитриевна" userId="f61438b1-07b4-4bfb-a21d-23f9052a3457" providerId="ADAL" clId="{90985B4A-0554-4B0D-808D-99ED1F86151A}" dt="2022-03-25T19:45:51.491" v="30" actId="26606"/>
          <ac:spMkLst>
            <pc:docMk/>
            <pc:sldMk cId="1785397030" sldId="256"/>
            <ac:spMk id="2" creationId="{749281B7-8989-41A6-B715-A081AFE9CF96}"/>
          </ac:spMkLst>
        </pc:spChg>
        <pc:spChg chg="mod">
          <ac:chgData name="Давыдова Дарья Дмитриевна" userId="f61438b1-07b4-4bfb-a21d-23f9052a3457" providerId="ADAL" clId="{90985B4A-0554-4B0D-808D-99ED1F86151A}" dt="2022-03-25T20:03:17.598" v="307" actId="20577"/>
          <ac:spMkLst>
            <pc:docMk/>
            <pc:sldMk cId="1785397030" sldId="256"/>
            <ac:spMk id="3" creationId="{C6A3F9D0-91B0-4A34-8245-C966F61C36B1}"/>
          </ac:spMkLst>
        </pc:spChg>
        <pc:spChg chg="add">
          <ac:chgData name="Давыдова Дарья Дмитриевна" userId="f61438b1-07b4-4bfb-a21d-23f9052a3457" providerId="ADAL" clId="{90985B4A-0554-4B0D-808D-99ED1F86151A}" dt="2022-03-25T19:45:51.491" v="30" actId="26606"/>
          <ac:spMkLst>
            <pc:docMk/>
            <pc:sldMk cId="1785397030" sldId="256"/>
            <ac:spMk id="9" creationId="{6E37B132-9C54-4236-8910-3340177AD9DB}"/>
          </ac:spMkLst>
        </pc:spChg>
        <pc:spChg chg="add">
          <ac:chgData name="Давыдова Дарья Дмитриевна" userId="f61438b1-07b4-4bfb-a21d-23f9052a3457" providerId="ADAL" clId="{90985B4A-0554-4B0D-808D-99ED1F86151A}" dt="2022-03-25T19:45:51.491" v="30" actId="26606"/>
          <ac:spMkLst>
            <pc:docMk/>
            <pc:sldMk cId="1785397030" sldId="256"/>
            <ac:spMk id="11" creationId="{D472C551-D440-40DF-9260-BDB9AC40960A}"/>
          </ac:spMkLst>
        </pc:spChg>
        <pc:spChg chg="add">
          <ac:chgData name="Давыдова Дарья Дмитриевна" userId="f61438b1-07b4-4bfb-a21d-23f9052a3457" providerId="ADAL" clId="{90985B4A-0554-4B0D-808D-99ED1F86151A}" dt="2022-03-25T19:45:51.491" v="30" actId="26606"/>
          <ac:spMkLst>
            <pc:docMk/>
            <pc:sldMk cId="1785397030" sldId="256"/>
            <ac:spMk id="15" creationId="{508BEF50-7B1E-49A4-BC19-5F4F1D755E64}"/>
          </ac:spMkLst>
        </pc:spChg>
        <pc:spChg chg="add">
          <ac:chgData name="Давыдова Дарья Дмитриевна" userId="f61438b1-07b4-4bfb-a21d-23f9052a3457" providerId="ADAL" clId="{90985B4A-0554-4B0D-808D-99ED1F86151A}" dt="2022-03-25T19:45:51.491" v="30" actId="26606"/>
          <ac:spMkLst>
            <pc:docMk/>
            <pc:sldMk cId="1785397030" sldId="256"/>
            <ac:spMk id="17" creationId="{3FBAD350-5664-4811-A208-657FB882D350}"/>
          </ac:spMkLst>
        </pc:spChg>
        <pc:spChg chg="add">
          <ac:chgData name="Давыдова Дарья Дмитриевна" userId="f61438b1-07b4-4bfb-a21d-23f9052a3457" providerId="ADAL" clId="{90985B4A-0554-4B0D-808D-99ED1F86151A}" dt="2022-03-25T19:45:51.491" v="30" actId="26606"/>
          <ac:spMkLst>
            <pc:docMk/>
            <pc:sldMk cId="1785397030" sldId="256"/>
            <ac:spMk id="19" creationId="{C39ADB8F-D187-49D7-BDCF-C1B6DC727068}"/>
          </ac:spMkLst>
        </pc:spChg>
        <pc:picChg chg="add">
          <ac:chgData name="Давыдова Дарья Дмитриевна" userId="f61438b1-07b4-4bfb-a21d-23f9052a3457" providerId="ADAL" clId="{90985B4A-0554-4B0D-808D-99ED1F86151A}" dt="2022-03-25T19:45:51.491" v="30" actId="26606"/>
          <ac:picMkLst>
            <pc:docMk/>
            <pc:sldMk cId="1785397030" sldId="256"/>
            <ac:picMk id="4" creationId="{8A8A75A9-A7FE-95E3-481A-8CA07B1A66E9}"/>
          </ac:picMkLst>
        </pc:picChg>
        <pc:cxnChg chg="add">
          <ac:chgData name="Давыдова Дарья Дмитриевна" userId="f61438b1-07b4-4bfb-a21d-23f9052a3457" providerId="ADAL" clId="{90985B4A-0554-4B0D-808D-99ED1F86151A}" dt="2022-03-25T19:45:51.491" v="30" actId="26606"/>
          <ac:cxnSpMkLst>
            <pc:docMk/>
            <pc:sldMk cId="1785397030" sldId="256"/>
            <ac:cxnSpMk id="13" creationId="{56020367-4FD5-4596-8E10-C5F095CD8DBF}"/>
          </ac:cxnSpMkLst>
        </pc:cxnChg>
      </pc:sldChg>
      <pc:sldChg chg="addSp modSp new mod ord">
        <pc:chgData name="Давыдова Дарья Дмитриевна" userId="f61438b1-07b4-4bfb-a21d-23f9052a3457" providerId="ADAL" clId="{90985B4A-0554-4B0D-808D-99ED1F86151A}" dt="2022-03-25T20:26:04.879" v="421"/>
        <pc:sldMkLst>
          <pc:docMk/>
          <pc:sldMk cId="2994465656" sldId="257"/>
        </pc:sldMkLst>
        <pc:spChg chg="mod">
          <ac:chgData name="Давыдова Дарья Дмитриевна" userId="f61438b1-07b4-4bfb-a21d-23f9052a3457" providerId="ADAL" clId="{90985B4A-0554-4B0D-808D-99ED1F86151A}" dt="2022-03-25T20:24:35.647" v="417" actId="207"/>
          <ac:spMkLst>
            <pc:docMk/>
            <pc:sldMk cId="2994465656" sldId="257"/>
            <ac:spMk id="2" creationId="{6680CFB9-9C53-41D0-883D-C763F3532F60}"/>
          </ac:spMkLst>
        </pc:spChg>
        <pc:spChg chg="mod">
          <ac:chgData name="Давыдова Дарья Дмитриевна" userId="f61438b1-07b4-4bfb-a21d-23f9052a3457" providerId="ADAL" clId="{90985B4A-0554-4B0D-808D-99ED1F86151A}" dt="2022-03-25T20:26:04.879" v="421"/>
          <ac:spMkLst>
            <pc:docMk/>
            <pc:sldMk cId="2994465656" sldId="257"/>
            <ac:spMk id="3" creationId="{B24EF1F2-CE58-4A52-8B40-F9BA7076418B}"/>
          </ac:spMkLst>
        </pc:spChg>
        <pc:spChg chg="add mod">
          <ac:chgData name="Давыдова Дарья Дмитриевна" userId="f61438b1-07b4-4bfb-a21d-23f9052a3457" providerId="ADAL" clId="{90985B4A-0554-4B0D-808D-99ED1F86151A}" dt="2022-03-25T20:23:11.056" v="412" actId="1076"/>
          <ac:spMkLst>
            <pc:docMk/>
            <pc:sldMk cId="2994465656" sldId="257"/>
            <ac:spMk id="9" creationId="{D71C608C-9848-4719-B90D-231391627171}"/>
          </ac:spMkLst>
        </pc:spChg>
        <pc:spChg chg="add mod">
          <ac:chgData name="Давыдова Дарья Дмитриевна" userId="f61438b1-07b4-4bfb-a21d-23f9052a3457" providerId="ADAL" clId="{90985B4A-0554-4B0D-808D-99ED1F86151A}" dt="2022-03-25T20:23:05.885" v="411" actId="1076"/>
          <ac:spMkLst>
            <pc:docMk/>
            <pc:sldMk cId="2994465656" sldId="257"/>
            <ac:spMk id="11" creationId="{F912B064-B352-457D-BD4C-7E1315A562B2}"/>
          </ac:spMkLst>
        </pc:spChg>
        <pc:picChg chg="add mod">
          <ac:chgData name="Давыдова Дарья Дмитриевна" userId="f61438b1-07b4-4bfb-a21d-23f9052a3457" providerId="ADAL" clId="{90985B4A-0554-4B0D-808D-99ED1F86151A}" dt="2022-03-25T20:25:02.425" v="420" actId="207"/>
          <ac:picMkLst>
            <pc:docMk/>
            <pc:sldMk cId="2994465656" sldId="257"/>
            <ac:picMk id="5" creationId="{0E5B227F-5FC2-45C5-8370-7F5F2FC963AA}"/>
          </ac:picMkLst>
        </pc:picChg>
        <pc:picChg chg="add mod">
          <ac:chgData name="Давыдова Дарья Дмитриевна" userId="f61438b1-07b4-4bfb-a21d-23f9052a3457" providerId="ADAL" clId="{90985B4A-0554-4B0D-808D-99ED1F86151A}" dt="2022-03-25T20:24:59.807" v="419" actId="207"/>
          <ac:picMkLst>
            <pc:docMk/>
            <pc:sldMk cId="2994465656" sldId="257"/>
            <ac:picMk id="7" creationId="{07760890-CB5B-47D5-A1E8-055D927A16FC}"/>
          </ac:picMkLst>
        </pc:picChg>
      </pc:sldChg>
      <pc:sldChg chg="modSp new mod">
        <pc:chgData name="Давыдова Дарья Дмитриевна" userId="f61438b1-07b4-4bfb-a21d-23f9052a3457" providerId="ADAL" clId="{90985B4A-0554-4B0D-808D-99ED1F86151A}" dt="2022-03-26T08:49:39.148" v="423" actId="108"/>
        <pc:sldMkLst>
          <pc:docMk/>
          <pc:sldMk cId="3030032861" sldId="258"/>
        </pc:sldMkLst>
        <pc:spChg chg="mod">
          <ac:chgData name="Давыдова Дарья Дмитриевна" userId="f61438b1-07b4-4bfb-a21d-23f9052a3457" providerId="ADAL" clId="{90985B4A-0554-4B0D-808D-99ED1F86151A}" dt="2022-03-26T08:49:39.148" v="423" actId="108"/>
          <ac:spMkLst>
            <pc:docMk/>
            <pc:sldMk cId="3030032861" sldId="258"/>
            <ac:spMk id="2" creationId="{43D2947C-9638-451E-9A4B-8B863D4300AA}"/>
          </ac:spMkLst>
        </pc:spChg>
      </pc:sldChg>
      <pc:sldChg chg="modSp new mod">
        <pc:chgData name="Давыдова Дарья Дмитриевна" userId="f61438b1-07b4-4bfb-a21d-23f9052a3457" providerId="ADAL" clId="{90985B4A-0554-4B0D-808D-99ED1F86151A}" dt="2022-03-26T08:50:05.523" v="425" actId="108"/>
        <pc:sldMkLst>
          <pc:docMk/>
          <pc:sldMk cId="2763890562" sldId="259"/>
        </pc:sldMkLst>
        <pc:spChg chg="mod">
          <ac:chgData name="Давыдова Дарья Дмитриевна" userId="f61438b1-07b4-4bfb-a21d-23f9052a3457" providerId="ADAL" clId="{90985B4A-0554-4B0D-808D-99ED1F86151A}" dt="2022-03-26T08:50:05.523" v="425" actId="108"/>
          <ac:spMkLst>
            <pc:docMk/>
            <pc:sldMk cId="2763890562" sldId="259"/>
            <ac:spMk id="2" creationId="{66CEF283-0ADC-483F-AF89-48BEBC9E7927}"/>
          </ac:spMkLst>
        </pc:spChg>
      </pc:sldChg>
      <pc:sldChg chg="modSp new mod">
        <pc:chgData name="Давыдова Дарья Дмитриевна" userId="f61438b1-07b4-4bfb-a21d-23f9052a3457" providerId="ADAL" clId="{90985B4A-0554-4B0D-808D-99ED1F86151A}" dt="2022-03-25T19:56:54.669" v="250" actId="20577"/>
        <pc:sldMkLst>
          <pc:docMk/>
          <pc:sldMk cId="2015425236" sldId="260"/>
        </pc:sldMkLst>
        <pc:spChg chg="mod">
          <ac:chgData name="Давыдова Дарья Дмитриевна" userId="f61438b1-07b4-4bfb-a21d-23f9052a3457" providerId="ADAL" clId="{90985B4A-0554-4B0D-808D-99ED1F86151A}" dt="2022-03-25T19:56:54.669" v="250" actId="20577"/>
          <ac:spMkLst>
            <pc:docMk/>
            <pc:sldMk cId="2015425236" sldId="260"/>
            <ac:spMk id="2" creationId="{4BFAFABB-3939-4C8A-ABB1-429C0F8EA1E2}"/>
          </ac:spMkLst>
        </pc:spChg>
      </pc:sldChg>
      <pc:sldChg chg="modSp add mod">
        <pc:chgData name="Давыдова Дарья Дмитриевна" userId="f61438b1-07b4-4bfb-a21d-23f9052a3457" providerId="ADAL" clId="{90985B4A-0554-4B0D-808D-99ED1F86151A}" dt="2022-03-26T08:49:27.361" v="422" actId="108"/>
        <pc:sldMkLst>
          <pc:docMk/>
          <pc:sldMk cId="3592094640" sldId="261"/>
        </pc:sldMkLst>
        <pc:spChg chg="mod">
          <ac:chgData name="Давыдова Дарья Дмитриевна" userId="f61438b1-07b4-4bfb-a21d-23f9052a3457" providerId="ADAL" clId="{90985B4A-0554-4B0D-808D-99ED1F86151A}" dt="2022-03-26T08:49:27.361" v="422" actId="108"/>
          <ac:spMkLst>
            <pc:docMk/>
            <pc:sldMk cId="3592094640" sldId="261"/>
            <ac:spMk id="2" creationId="{43D2947C-9638-451E-9A4B-8B863D4300AA}"/>
          </ac:spMkLst>
        </pc:spChg>
      </pc:sldChg>
      <pc:sldChg chg="modSp add mod">
        <pc:chgData name="Давыдова Дарья Дмитриевна" userId="f61438b1-07b4-4bfb-a21d-23f9052a3457" providerId="ADAL" clId="{90985B4A-0554-4B0D-808D-99ED1F86151A}" dt="2022-03-25T19:59:00.152" v="289" actId="20577"/>
        <pc:sldMkLst>
          <pc:docMk/>
          <pc:sldMk cId="3438183632" sldId="262"/>
        </pc:sldMkLst>
        <pc:spChg chg="mod">
          <ac:chgData name="Давыдова Дарья Дмитриевна" userId="f61438b1-07b4-4bfb-a21d-23f9052a3457" providerId="ADAL" clId="{90985B4A-0554-4B0D-808D-99ED1F86151A}" dt="2022-03-25T19:59:00.152" v="289" actId="20577"/>
          <ac:spMkLst>
            <pc:docMk/>
            <pc:sldMk cId="3438183632" sldId="262"/>
            <ac:spMk id="2" creationId="{6680CFB9-9C53-41D0-883D-C763F3532F60}"/>
          </ac:spMkLst>
        </pc:spChg>
      </pc:sldChg>
      <pc:sldChg chg="modSp new mod">
        <pc:chgData name="Давыдова Дарья Дмитриевна" userId="f61438b1-07b4-4bfb-a21d-23f9052a3457" providerId="ADAL" clId="{90985B4A-0554-4B0D-808D-99ED1F86151A}" dt="2022-03-26T08:49:54.439" v="424" actId="14100"/>
        <pc:sldMkLst>
          <pc:docMk/>
          <pc:sldMk cId="3459577241" sldId="263"/>
        </pc:sldMkLst>
        <pc:spChg chg="mod">
          <ac:chgData name="Давыдова Дарья Дмитриевна" userId="f61438b1-07b4-4bfb-a21d-23f9052a3457" providerId="ADAL" clId="{90985B4A-0554-4B0D-808D-99ED1F86151A}" dt="2022-03-26T08:49:54.439" v="424" actId="14100"/>
          <ac:spMkLst>
            <pc:docMk/>
            <pc:sldMk cId="3459577241" sldId="263"/>
            <ac:spMk id="2" creationId="{1D5471BF-EDAD-4855-9AED-D8BB67A21A89}"/>
          </ac:spMkLst>
        </pc:spChg>
      </pc:sldChg>
      <pc:sldChg chg="modSp mod">
        <pc:chgData name="Давыдова Дарья Дмитриевна" userId="f61438b1-07b4-4bfb-a21d-23f9052a3457" providerId="ADAL" clId="{90985B4A-0554-4B0D-808D-99ED1F86151A}" dt="2022-03-26T08:50:11.822" v="426" actId="108"/>
        <pc:sldMkLst>
          <pc:docMk/>
          <pc:sldMk cId="3822162338" sldId="264"/>
        </pc:sldMkLst>
        <pc:spChg chg="mod">
          <ac:chgData name="Давыдова Дарья Дмитриевна" userId="f61438b1-07b4-4bfb-a21d-23f9052a3457" providerId="ADAL" clId="{90985B4A-0554-4B0D-808D-99ED1F86151A}" dt="2022-03-26T08:50:11.822" v="426" actId="108"/>
          <ac:spMkLst>
            <pc:docMk/>
            <pc:sldMk cId="3822162338" sldId="264"/>
            <ac:spMk id="2" creationId="{66CEF283-0ADC-483F-AF89-48BEBC9E7927}"/>
          </ac:spMkLst>
        </pc:spChg>
      </pc:sldChg>
      <pc:sldMasterChg chg="del delSldLayout">
        <pc:chgData name="Давыдова Дарья Дмитриевна" userId="f61438b1-07b4-4bfb-a21d-23f9052a3457" providerId="ADAL" clId="{90985B4A-0554-4B0D-808D-99ED1F86151A}" dt="2022-03-25T19:45:51.491" v="30" actId="26606"/>
        <pc:sldMasterMkLst>
          <pc:docMk/>
          <pc:sldMasterMk cId="3843028216" sldId="2147483648"/>
        </pc:sldMasterMkLst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2077988021" sldId="2147483649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3098594466" sldId="2147483650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1245366335" sldId="2147483651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2608421052" sldId="2147483652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2132515907" sldId="2147483653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2517568663" sldId="2147483654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915776362" sldId="2147483655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1430257516" sldId="2147483656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1268692747" sldId="2147483657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2072919826" sldId="2147483658"/>
          </pc:sldLayoutMkLst>
        </pc:sldLayoutChg>
        <pc:sldLayoutChg chg="del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3843028216" sldId="2147483648"/>
            <pc:sldLayoutMk cId="2629217091" sldId="2147483659"/>
          </pc:sldLayoutMkLst>
        </pc:sldLayoutChg>
      </pc:sldMasterChg>
      <pc:sldMasterChg chg="add addSldLayout">
        <pc:chgData name="Давыдова Дарья Дмитриевна" userId="f61438b1-07b4-4bfb-a21d-23f9052a3457" providerId="ADAL" clId="{90985B4A-0554-4B0D-808D-99ED1F86151A}" dt="2022-03-25T19:45:51.491" v="30" actId="26606"/>
        <pc:sldMasterMkLst>
          <pc:docMk/>
          <pc:sldMasterMk cId="76037486" sldId="2147483738"/>
        </pc:sldMasterMkLst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1766321922" sldId="2147483727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2149683281" sldId="2147483728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1787199376" sldId="2147483729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41317138" sldId="2147483730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2999957467" sldId="2147483731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2592624206" sldId="2147483732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450521989" sldId="2147483733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163438895" sldId="2147483734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1584232132" sldId="2147483735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1996609196" sldId="2147483736"/>
          </pc:sldLayoutMkLst>
        </pc:sldLayoutChg>
        <pc:sldLayoutChg chg="add">
          <pc:chgData name="Давыдова Дарья Дмитриевна" userId="f61438b1-07b4-4bfb-a21d-23f9052a3457" providerId="ADAL" clId="{90985B4A-0554-4B0D-808D-99ED1F86151A}" dt="2022-03-25T19:45:51.491" v="30" actId="26606"/>
          <pc:sldLayoutMkLst>
            <pc:docMk/>
            <pc:sldMasterMk cId="76037486" sldId="2147483738"/>
            <pc:sldLayoutMk cId="2348664609" sldId="2147483737"/>
          </pc:sldLayoutMkLst>
        </pc:sldLayoutChg>
      </pc:sldMasterChg>
    </pc:docChg>
  </pc:docChgLst>
  <pc:docChgLst>
    <pc:chgData name="Гость" userId="S::urn:spo:anon#e3df383e22bff527e248be3bd18d9fbc8a958319ed7024d8cd4ffb614b114678::" providerId="AD" clId="Web-{DA45E434-E906-8982-F35F-2DD572A99DDE}"/>
    <pc:docChg chg="modSld">
      <pc:chgData name="Гость" userId="S::urn:spo:anon#e3df383e22bff527e248be3bd18d9fbc8a958319ed7024d8cd4ffb614b114678::" providerId="AD" clId="Web-{DA45E434-E906-8982-F35F-2DD572A99DDE}" dt="2022-03-26T08:51:14.375" v="86" actId="20577"/>
      <pc:docMkLst>
        <pc:docMk/>
      </pc:docMkLst>
      <pc:sldChg chg="modSp">
        <pc:chgData name="Гость" userId="S::urn:spo:anon#e3df383e22bff527e248be3bd18d9fbc8a958319ed7024d8cd4ffb614b114678::" providerId="AD" clId="Web-{DA45E434-E906-8982-F35F-2DD572A99DDE}" dt="2022-03-26T08:51:14.375" v="86" actId="20577"/>
        <pc:sldMkLst>
          <pc:docMk/>
          <pc:sldMk cId="3030032861" sldId="258"/>
        </pc:sldMkLst>
        <pc:spChg chg="mod">
          <ac:chgData name="Гость" userId="S::urn:spo:anon#e3df383e22bff527e248be3bd18d9fbc8a958319ed7024d8cd4ffb614b114678::" providerId="AD" clId="Web-{DA45E434-E906-8982-F35F-2DD572A99DDE}" dt="2022-03-26T08:51:14.375" v="86" actId="20577"/>
          <ac:spMkLst>
            <pc:docMk/>
            <pc:sldMk cId="3030032861" sldId="258"/>
            <ac:spMk id="3" creationId="{CE534E7E-C0EB-4E4A-B2B0-9644B7C018C9}"/>
          </ac:spMkLst>
        </pc:spChg>
      </pc:sldChg>
    </pc:docChg>
  </pc:docChgLst>
  <pc:docChgLst>
    <pc:chgData name="Кадетов Алексей Сергеевич" userId="S::askadetov@edu.hse.ru::53c3b210-06a8-4705-b8f8-cd48953b974b" providerId="AD" clId="Web-{D80D33E4-8DF7-E9FE-C123-3EB89F8A11AF}"/>
    <pc:docChg chg="addSld modSld">
      <pc:chgData name="Кадетов Алексей Сергеевич" userId="S::askadetov@edu.hse.ru::53c3b210-06a8-4705-b8f8-cd48953b974b" providerId="AD" clId="Web-{D80D33E4-8DF7-E9FE-C123-3EB89F8A11AF}" dt="2022-03-25T21:53:21.807" v="323"/>
      <pc:docMkLst>
        <pc:docMk/>
      </pc:docMkLst>
      <pc:sldChg chg="modSp">
        <pc:chgData name="Кадетов Алексей Сергеевич" userId="S::askadetov@edu.hse.ru::53c3b210-06a8-4705-b8f8-cd48953b974b" providerId="AD" clId="Web-{D80D33E4-8DF7-E9FE-C123-3EB89F8A11AF}" dt="2022-03-25T21:30:45.492" v="43" actId="20577"/>
        <pc:sldMkLst>
          <pc:docMk/>
          <pc:sldMk cId="2763890562" sldId="259"/>
        </pc:sldMkLst>
        <pc:spChg chg="mod">
          <ac:chgData name="Кадетов Алексей Сергеевич" userId="S::askadetov@edu.hse.ru::53c3b210-06a8-4705-b8f8-cd48953b974b" providerId="AD" clId="Web-{D80D33E4-8DF7-E9FE-C123-3EB89F8A11AF}" dt="2022-03-25T21:30:45.492" v="43" actId="20577"/>
          <ac:spMkLst>
            <pc:docMk/>
            <pc:sldMk cId="2763890562" sldId="259"/>
            <ac:spMk id="3" creationId="{EB4946AE-88FD-4BEE-8144-F77E27B628DB}"/>
          </ac:spMkLst>
        </pc:spChg>
      </pc:sldChg>
      <pc:sldChg chg="addSp delSp modSp add mod replId setBg">
        <pc:chgData name="Кадетов Алексей Сергеевич" userId="S::askadetov@edu.hse.ru::53c3b210-06a8-4705-b8f8-cd48953b974b" providerId="AD" clId="Web-{D80D33E4-8DF7-E9FE-C123-3EB89F8A11AF}" dt="2022-03-25T21:53:21.807" v="323"/>
        <pc:sldMkLst>
          <pc:docMk/>
          <pc:sldMk cId="3822162338" sldId="264"/>
        </pc:sldMkLst>
        <pc:spChg chg="mod">
          <ac:chgData name="Кадетов Алексей Сергеевич" userId="S::askadetov@edu.hse.ru::53c3b210-06a8-4705-b8f8-cd48953b974b" providerId="AD" clId="Web-{D80D33E4-8DF7-E9FE-C123-3EB89F8A11AF}" dt="2022-03-25T21:53:21.807" v="323"/>
          <ac:spMkLst>
            <pc:docMk/>
            <pc:sldMk cId="3822162338" sldId="264"/>
            <ac:spMk id="2" creationId="{66CEF283-0ADC-483F-AF89-48BEBC9E7927}"/>
          </ac:spMkLst>
        </pc:spChg>
        <pc:spChg chg="mod ord">
          <ac:chgData name="Кадетов Алексей Сергеевич" userId="S::askadetov@edu.hse.ru::53c3b210-06a8-4705-b8f8-cd48953b974b" providerId="AD" clId="Web-{D80D33E4-8DF7-E9FE-C123-3EB89F8A11AF}" dt="2022-03-25T21:53:21.807" v="323"/>
          <ac:spMkLst>
            <pc:docMk/>
            <pc:sldMk cId="3822162338" sldId="264"/>
            <ac:spMk id="3" creationId="{EB4946AE-88FD-4BEE-8144-F77E27B628DB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53:21.807" v="323"/>
          <ac:spMkLst>
            <pc:docMk/>
            <pc:sldMk cId="3822162338" sldId="264"/>
            <ac:spMk id="10" creationId="{8D1AA55E-40D5-461B-A5A8-4AE8AAB71B08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41:28.308" v="320"/>
          <ac:spMkLst>
            <pc:docMk/>
            <pc:sldMk cId="3822162338" sldId="264"/>
            <ac:spMk id="14" creationId="{6CB927A4-E432-4310-9CD5-E89FF5063179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41:28.308" v="319"/>
          <ac:spMkLst>
            <pc:docMk/>
            <pc:sldMk cId="3822162338" sldId="264"/>
            <ac:spMk id="16" creationId="{E3020543-B24B-4EC4-8FFC-8DD88EEA91A8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53:21.807" v="322"/>
          <ac:spMkLst>
            <pc:docMk/>
            <pc:sldMk cId="3822162338" sldId="264"/>
            <ac:spMk id="17" creationId="{327D73B4-9F5C-4A64-A179-51B9500CB8B5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53:21.807" v="322"/>
          <ac:spMkLst>
            <pc:docMk/>
            <pc:sldMk cId="3822162338" sldId="264"/>
            <ac:spMk id="19" creationId="{6CB927A4-E432-4310-9CD5-E89FF5063179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53:21.807" v="322"/>
          <ac:spMkLst>
            <pc:docMk/>
            <pc:sldMk cId="3822162338" sldId="264"/>
            <ac:spMk id="21" creationId="{1453BF6C-B012-48B7-B4E8-6D7AC7C27D02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53:21.807" v="322"/>
          <ac:spMkLst>
            <pc:docMk/>
            <pc:sldMk cId="3822162338" sldId="264"/>
            <ac:spMk id="23" creationId="{C64EAE84-A813-4501-BC71-DBD14BA0265E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53:21.807" v="322"/>
          <ac:spMkLst>
            <pc:docMk/>
            <pc:sldMk cId="3822162338" sldId="264"/>
            <ac:spMk id="25" creationId="{AB673405-BF85-493E-8558-0DCBEDB2BB49}"/>
          </ac:spMkLst>
        </pc:spChg>
        <pc:spChg chg="add del">
          <ac:chgData name="Кадетов Алексей Сергеевич" userId="S::askadetov@edu.hse.ru::53c3b210-06a8-4705-b8f8-cd48953b974b" providerId="AD" clId="Web-{D80D33E4-8DF7-E9FE-C123-3EB89F8A11AF}" dt="2022-03-25T21:53:21.807" v="322"/>
          <ac:spMkLst>
            <pc:docMk/>
            <pc:sldMk cId="3822162338" sldId="264"/>
            <ac:spMk id="27" creationId="{E3020543-B24B-4EC4-8FFC-8DD88EEA91A8}"/>
          </ac:spMkLst>
        </pc:spChg>
        <pc:spChg chg="add">
          <ac:chgData name="Кадетов Алексей Сергеевич" userId="S::askadetov@edu.hse.ru::53c3b210-06a8-4705-b8f8-cd48953b974b" providerId="AD" clId="Web-{D80D33E4-8DF7-E9FE-C123-3EB89F8A11AF}" dt="2022-03-25T21:53:21.807" v="323"/>
          <ac:spMkLst>
            <pc:docMk/>
            <pc:sldMk cId="3822162338" sldId="264"/>
            <ac:spMk id="31" creationId="{330C0765-5A38-4A34-880C-9CC4C2E14FBA}"/>
          </ac:spMkLst>
        </pc:spChg>
        <pc:spChg chg="add">
          <ac:chgData name="Кадетов Алексей Сергеевич" userId="S::askadetov@edu.hse.ru::53c3b210-06a8-4705-b8f8-cd48953b974b" providerId="AD" clId="Web-{D80D33E4-8DF7-E9FE-C123-3EB89F8A11AF}" dt="2022-03-25T21:53:21.807" v="323"/>
          <ac:spMkLst>
            <pc:docMk/>
            <pc:sldMk cId="3822162338" sldId="264"/>
            <ac:spMk id="32" creationId="{B7DA268A-F88C-4936-8401-97C8C9861089}"/>
          </ac:spMkLst>
        </pc:spChg>
        <pc:spChg chg="add">
          <ac:chgData name="Кадетов Алексей Сергеевич" userId="S::askadetov@edu.hse.ru::53c3b210-06a8-4705-b8f8-cd48953b974b" providerId="AD" clId="Web-{D80D33E4-8DF7-E9FE-C123-3EB89F8A11AF}" dt="2022-03-25T21:53:21.807" v="323"/>
          <ac:spMkLst>
            <pc:docMk/>
            <pc:sldMk cId="3822162338" sldId="264"/>
            <ac:spMk id="33" creationId="{2E48EAB8-CD1C-4BF5-A92C-BA11919E6EDF}"/>
          </ac:spMkLst>
        </pc:spChg>
        <pc:spChg chg="add">
          <ac:chgData name="Кадетов Алексей Сергеевич" userId="S::askadetov@edu.hse.ru::53c3b210-06a8-4705-b8f8-cd48953b974b" providerId="AD" clId="Web-{D80D33E4-8DF7-E9FE-C123-3EB89F8A11AF}" dt="2022-03-25T21:53:21.807" v="323"/>
          <ac:spMkLst>
            <pc:docMk/>
            <pc:sldMk cId="3822162338" sldId="264"/>
            <ac:spMk id="34" creationId="{F66F957D-AE64-4187-90D7-B24F1CC27F61}"/>
          </ac:spMkLst>
        </pc:spChg>
        <pc:picChg chg="add mod ord">
          <ac:chgData name="Кадетов Алексей Сергеевич" userId="S::askadetov@edu.hse.ru::53c3b210-06a8-4705-b8f8-cd48953b974b" providerId="AD" clId="Web-{D80D33E4-8DF7-E9FE-C123-3EB89F8A11AF}" dt="2022-03-25T21:53:21.807" v="323"/>
          <ac:picMkLst>
            <pc:docMk/>
            <pc:sldMk cId="3822162338" sldId="264"/>
            <ac:picMk id="4" creationId="{6ED915B1-547F-9ABD-5AB0-82DA237E4EFE}"/>
          </ac:picMkLst>
        </pc:picChg>
        <pc:picChg chg="add mod ord">
          <ac:chgData name="Кадетов Алексей Сергеевич" userId="S::askadetov@edu.hse.ru::53c3b210-06a8-4705-b8f8-cd48953b974b" providerId="AD" clId="Web-{D80D33E4-8DF7-E9FE-C123-3EB89F8A11AF}" dt="2022-03-25T21:53:21.807" v="323"/>
          <ac:picMkLst>
            <pc:docMk/>
            <pc:sldMk cId="3822162338" sldId="264"/>
            <ac:picMk id="5" creationId="{5D7D394A-51A4-499C-4D1B-89A9BAD4C44F}"/>
          </ac:picMkLst>
        </pc:picChg>
        <pc:cxnChg chg="add del">
          <ac:chgData name="Кадетов Алексей Сергеевич" userId="S::askadetov@edu.hse.ru::53c3b210-06a8-4705-b8f8-cd48953b974b" providerId="AD" clId="Web-{D80D33E4-8DF7-E9FE-C123-3EB89F8A11AF}" dt="2022-03-25T21:53:21.807" v="323"/>
          <ac:cxnSpMkLst>
            <pc:docMk/>
            <pc:sldMk cId="3822162338" sldId="264"/>
            <ac:cxnSpMk id="12" creationId="{7EB498BD-8089-4626-91EA-4978EBEF535E}"/>
          </ac:cxnSpMkLst>
        </pc:cxnChg>
        <pc:cxnChg chg="add del">
          <ac:chgData name="Кадетов Алексей Сергеевич" userId="S::askadetov@edu.hse.ru::53c3b210-06a8-4705-b8f8-cd48953b974b" providerId="AD" clId="Web-{D80D33E4-8DF7-E9FE-C123-3EB89F8A11AF}" dt="2022-03-25T21:53:21.807" v="322"/>
          <ac:cxnSpMkLst>
            <pc:docMk/>
            <pc:sldMk cId="3822162338" sldId="264"/>
            <ac:cxnSpMk id="29" creationId="{C49DA8F6-BCC1-4447-B54C-57856834B94B}"/>
          </ac:cxnSpMkLst>
        </pc:cxnChg>
        <pc:cxnChg chg="add">
          <ac:chgData name="Кадетов Алексей Сергеевич" userId="S::askadetov@edu.hse.ru::53c3b210-06a8-4705-b8f8-cd48953b974b" providerId="AD" clId="Web-{D80D33E4-8DF7-E9FE-C123-3EB89F8A11AF}" dt="2022-03-25T21:53:21.807" v="323"/>
          <ac:cxnSpMkLst>
            <pc:docMk/>
            <pc:sldMk cId="3822162338" sldId="264"/>
            <ac:cxnSpMk id="35" creationId="{C49DA8F6-BCC1-4447-B54C-57856834B94B}"/>
          </ac:cxnSpMkLst>
        </pc:cxnChg>
      </pc:sldChg>
    </pc:docChg>
  </pc:docChgLst>
  <pc:docChgLst>
    <pc:chgData name="Кербер Екатерина Родионовна" userId="2f8d83d8-dace-4fef-9b0d-98256763b1bc" providerId="ADAL" clId="{283D844C-64C0-41DF-AD30-B3BB00A6F793}"/>
    <pc:docChg chg="undo custSel modSld">
      <pc:chgData name="Кербер Екатерина Родионовна" userId="2f8d83d8-dace-4fef-9b0d-98256763b1bc" providerId="ADAL" clId="{283D844C-64C0-41DF-AD30-B3BB00A6F793}" dt="2022-03-26T08:57:42.031" v="209" actId="20577"/>
      <pc:docMkLst>
        <pc:docMk/>
      </pc:docMkLst>
      <pc:sldChg chg="modSp mod">
        <pc:chgData name="Кербер Екатерина Родионовна" userId="2f8d83d8-dace-4fef-9b0d-98256763b1bc" providerId="ADAL" clId="{283D844C-64C0-41DF-AD30-B3BB00A6F793}" dt="2022-03-26T08:54:24.511" v="192" actId="207"/>
        <pc:sldMkLst>
          <pc:docMk/>
          <pc:sldMk cId="2994465656" sldId="257"/>
        </pc:sldMkLst>
        <pc:spChg chg="mod">
          <ac:chgData name="Кербер Екатерина Родионовна" userId="2f8d83d8-dace-4fef-9b0d-98256763b1bc" providerId="ADAL" clId="{283D844C-64C0-41DF-AD30-B3BB00A6F793}" dt="2022-03-26T08:54:24.511" v="192" actId="207"/>
          <ac:spMkLst>
            <pc:docMk/>
            <pc:sldMk cId="2994465656" sldId="257"/>
            <ac:spMk id="2" creationId="{6680CFB9-9C53-41D0-883D-C763F3532F60}"/>
          </ac:spMkLst>
        </pc:spChg>
        <pc:picChg chg="mod">
          <ac:chgData name="Кербер Екатерина Родионовна" userId="2f8d83d8-dace-4fef-9b0d-98256763b1bc" providerId="ADAL" clId="{283D844C-64C0-41DF-AD30-B3BB00A6F793}" dt="2022-03-26T08:27:58.075" v="2" actId="207"/>
          <ac:picMkLst>
            <pc:docMk/>
            <pc:sldMk cId="2994465656" sldId="257"/>
            <ac:picMk id="5" creationId="{0E5B227F-5FC2-45C5-8370-7F5F2FC963AA}"/>
          </ac:picMkLst>
        </pc:picChg>
        <pc:picChg chg="mod">
          <ac:chgData name="Кербер Екатерина Родионовна" userId="2f8d83d8-dace-4fef-9b0d-98256763b1bc" providerId="ADAL" clId="{283D844C-64C0-41DF-AD30-B3BB00A6F793}" dt="2022-03-26T08:27:51.533" v="1" actId="207"/>
          <ac:picMkLst>
            <pc:docMk/>
            <pc:sldMk cId="2994465656" sldId="257"/>
            <ac:picMk id="7" creationId="{07760890-CB5B-47D5-A1E8-055D927A16FC}"/>
          </ac:picMkLst>
        </pc:picChg>
      </pc:sldChg>
      <pc:sldChg chg="modSp mod">
        <pc:chgData name="Кербер Екатерина Родионовна" userId="2f8d83d8-dace-4fef-9b0d-98256763b1bc" providerId="ADAL" clId="{283D844C-64C0-41DF-AD30-B3BB00A6F793}" dt="2022-03-26T08:57:42.031" v="209" actId="20577"/>
        <pc:sldMkLst>
          <pc:docMk/>
          <pc:sldMk cId="3030032861" sldId="258"/>
        </pc:sldMkLst>
        <pc:spChg chg="mod">
          <ac:chgData name="Кербер Екатерина Родионовна" userId="2f8d83d8-dace-4fef-9b0d-98256763b1bc" providerId="ADAL" clId="{283D844C-64C0-41DF-AD30-B3BB00A6F793}" dt="2022-03-26T08:54:21.407" v="191" actId="207"/>
          <ac:spMkLst>
            <pc:docMk/>
            <pc:sldMk cId="3030032861" sldId="258"/>
            <ac:spMk id="2" creationId="{43D2947C-9638-451E-9A4B-8B863D4300AA}"/>
          </ac:spMkLst>
        </pc:spChg>
        <pc:spChg chg="mod">
          <ac:chgData name="Кербер Екатерина Родионовна" userId="2f8d83d8-dace-4fef-9b0d-98256763b1bc" providerId="ADAL" clId="{283D844C-64C0-41DF-AD30-B3BB00A6F793}" dt="2022-03-26T08:57:42.031" v="209" actId="20577"/>
          <ac:spMkLst>
            <pc:docMk/>
            <pc:sldMk cId="3030032861" sldId="258"/>
            <ac:spMk id="3" creationId="{CE534E7E-C0EB-4E4A-B2B0-9644B7C018C9}"/>
          </ac:spMkLst>
        </pc:spChg>
      </pc:sldChg>
      <pc:sldChg chg="modSp mod">
        <pc:chgData name="Кербер Екатерина Родионовна" userId="2f8d83d8-dace-4fef-9b0d-98256763b1bc" providerId="ADAL" clId="{283D844C-64C0-41DF-AD30-B3BB00A6F793}" dt="2022-03-26T08:54:33.927" v="195" actId="207"/>
        <pc:sldMkLst>
          <pc:docMk/>
          <pc:sldMk cId="2763890562" sldId="259"/>
        </pc:sldMkLst>
        <pc:spChg chg="mod">
          <ac:chgData name="Кербер Екатерина Родионовна" userId="2f8d83d8-dace-4fef-9b0d-98256763b1bc" providerId="ADAL" clId="{283D844C-64C0-41DF-AD30-B3BB00A6F793}" dt="2022-03-26T08:54:33.927" v="195" actId="207"/>
          <ac:spMkLst>
            <pc:docMk/>
            <pc:sldMk cId="2763890562" sldId="259"/>
            <ac:spMk id="2" creationId="{66CEF283-0ADC-483F-AF89-48BEBC9E7927}"/>
          </ac:spMkLst>
        </pc:spChg>
        <pc:spChg chg="mod">
          <ac:chgData name="Кербер Екатерина Родионовна" userId="2f8d83d8-dace-4fef-9b0d-98256763b1bc" providerId="ADAL" clId="{283D844C-64C0-41DF-AD30-B3BB00A6F793}" dt="2022-03-26T08:49:22.214" v="188" actId="552"/>
          <ac:spMkLst>
            <pc:docMk/>
            <pc:sldMk cId="2763890562" sldId="259"/>
            <ac:spMk id="6" creationId="{C488BC58-0BFA-4A42-0B0C-AE26B3BD61ED}"/>
          </ac:spMkLst>
        </pc:spChg>
        <pc:spChg chg="mod">
          <ac:chgData name="Кербер Екатерина Родионовна" userId="2f8d83d8-dace-4fef-9b0d-98256763b1bc" providerId="ADAL" clId="{283D844C-64C0-41DF-AD30-B3BB00A6F793}" dt="2022-03-26T08:49:22.214" v="188" actId="552"/>
          <ac:spMkLst>
            <pc:docMk/>
            <pc:sldMk cId="2763890562" sldId="259"/>
            <ac:spMk id="7" creationId="{994B9F6E-B01C-67F9-0478-AABA836105E7}"/>
          </ac:spMkLst>
        </pc:spChg>
      </pc:sldChg>
      <pc:sldChg chg="addSp delSp modSp mod modAnim">
        <pc:chgData name="Кербер Екатерина Родионовна" userId="2f8d83d8-dace-4fef-9b0d-98256763b1bc" providerId="ADAL" clId="{283D844C-64C0-41DF-AD30-B3BB00A6F793}" dt="2022-03-26T08:54:40.343" v="197" actId="207"/>
        <pc:sldMkLst>
          <pc:docMk/>
          <pc:sldMk cId="2015425236" sldId="260"/>
        </pc:sldMkLst>
        <pc:spChg chg="mod">
          <ac:chgData name="Кербер Екатерина Родионовна" userId="2f8d83d8-dace-4fef-9b0d-98256763b1bc" providerId="ADAL" clId="{283D844C-64C0-41DF-AD30-B3BB00A6F793}" dt="2022-03-26T08:54:40.343" v="197" actId="207"/>
          <ac:spMkLst>
            <pc:docMk/>
            <pc:sldMk cId="2015425236" sldId="260"/>
            <ac:spMk id="2" creationId="{4BFAFABB-3939-4C8A-ABB1-429C0F8EA1E2}"/>
          </ac:spMkLst>
        </pc:spChg>
        <pc:spChg chg="del">
          <ac:chgData name="Кербер Екатерина Родионовна" userId="2f8d83d8-dace-4fef-9b0d-98256763b1bc" providerId="ADAL" clId="{283D844C-64C0-41DF-AD30-B3BB00A6F793}" dt="2022-03-26T08:41:16.492" v="165" actId="478"/>
          <ac:spMkLst>
            <pc:docMk/>
            <pc:sldMk cId="2015425236" sldId="260"/>
            <ac:spMk id="3" creationId="{7295C391-0AEA-4652-86C6-B8AF55ADF4F4}"/>
          </ac:spMkLst>
        </pc:spChg>
        <pc:picChg chg="add mod">
          <ac:chgData name="Кербер Екатерина Родионовна" userId="2f8d83d8-dace-4fef-9b0d-98256763b1bc" providerId="ADAL" clId="{283D844C-64C0-41DF-AD30-B3BB00A6F793}" dt="2022-03-26T08:47:52.642" v="177" actId="1076"/>
          <ac:picMkLst>
            <pc:docMk/>
            <pc:sldMk cId="2015425236" sldId="260"/>
            <ac:picMk id="4" creationId="{C8793B56-655F-47C2-B648-8831694C679C}"/>
          </ac:picMkLst>
        </pc:picChg>
      </pc:sldChg>
      <pc:sldChg chg="addSp delSp modSp mod">
        <pc:chgData name="Кербер Екатерина Родионовна" userId="2f8d83d8-dace-4fef-9b0d-98256763b1bc" providerId="ADAL" clId="{283D844C-64C0-41DF-AD30-B3BB00A6F793}" dt="2022-03-26T08:54:18.943" v="190" actId="207"/>
        <pc:sldMkLst>
          <pc:docMk/>
          <pc:sldMk cId="3592094640" sldId="261"/>
        </pc:sldMkLst>
        <pc:spChg chg="mod">
          <ac:chgData name="Кербер Екатерина Родионовна" userId="2f8d83d8-dace-4fef-9b0d-98256763b1bc" providerId="ADAL" clId="{283D844C-64C0-41DF-AD30-B3BB00A6F793}" dt="2022-03-26T08:54:18.943" v="190" actId="207"/>
          <ac:spMkLst>
            <pc:docMk/>
            <pc:sldMk cId="3592094640" sldId="261"/>
            <ac:spMk id="2" creationId="{43D2947C-9638-451E-9A4B-8B863D4300AA}"/>
          </ac:spMkLst>
        </pc:spChg>
        <pc:spChg chg="del">
          <ac:chgData name="Кербер Екатерина Родионовна" userId="2f8d83d8-dace-4fef-9b0d-98256763b1bc" providerId="ADAL" clId="{283D844C-64C0-41DF-AD30-B3BB00A6F793}" dt="2022-03-26T08:29:25.603" v="3"/>
          <ac:spMkLst>
            <pc:docMk/>
            <pc:sldMk cId="3592094640" sldId="261"/>
            <ac:spMk id="3" creationId="{CE534E7E-C0EB-4E4A-B2B0-9644B7C018C9}"/>
          </ac:spMkLst>
        </pc:spChg>
        <pc:spChg chg="add mod">
          <ac:chgData name="Кербер Екатерина Родионовна" userId="2f8d83d8-dace-4fef-9b0d-98256763b1bc" providerId="ADAL" clId="{283D844C-64C0-41DF-AD30-B3BB00A6F793}" dt="2022-03-26T08:33:11.608" v="112" actId="20577"/>
          <ac:spMkLst>
            <pc:docMk/>
            <pc:sldMk cId="3592094640" sldId="261"/>
            <ac:spMk id="8" creationId="{3C535654-451C-4C32-94EB-6F334B454055}"/>
          </ac:spMkLst>
        </pc:spChg>
        <pc:spChg chg="add mod">
          <ac:chgData name="Кербер Екатерина Родионовна" userId="2f8d83d8-dace-4fef-9b0d-98256763b1bc" providerId="ADAL" clId="{283D844C-64C0-41DF-AD30-B3BB00A6F793}" dt="2022-03-26T08:36:11.839" v="149" actId="20577"/>
          <ac:spMkLst>
            <pc:docMk/>
            <pc:sldMk cId="3592094640" sldId="261"/>
            <ac:spMk id="9" creationId="{6C7EE577-4ECD-44E6-A8E9-8CE53EA38A6D}"/>
          </ac:spMkLst>
        </pc:spChg>
        <pc:spChg chg="add mod">
          <ac:chgData name="Кербер Екатерина Родионовна" userId="2f8d83d8-dace-4fef-9b0d-98256763b1bc" providerId="ADAL" clId="{283D844C-64C0-41DF-AD30-B3BB00A6F793}" dt="2022-03-26T08:43:31.645" v="167" actId="113"/>
          <ac:spMkLst>
            <pc:docMk/>
            <pc:sldMk cId="3592094640" sldId="261"/>
            <ac:spMk id="10" creationId="{D6DFA1C9-A602-491E-A596-C24AB6ACBACC}"/>
          </ac:spMkLst>
        </pc:spChg>
        <pc:picChg chg="add mod">
          <ac:chgData name="Кербер Екатерина Родионовна" userId="2f8d83d8-dace-4fef-9b0d-98256763b1bc" providerId="ADAL" clId="{283D844C-64C0-41DF-AD30-B3BB00A6F793}" dt="2022-03-26T08:33:50.145" v="121" actId="12788"/>
          <ac:picMkLst>
            <pc:docMk/>
            <pc:sldMk cId="3592094640" sldId="261"/>
            <ac:picMk id="5" creationId="{25866AF8-FBF7-4DDC-87E6-7AB602A49D1A}"/>
          </ac:picMkLst>
        </pc:picChg>
        <pc:picChg chg="add mod modCrop">
          <ac:chgData name="Кербер Екатерина Родионовна" userId="2f8d83d8-dace-4fef-9b0d-98256763b1bc" providerId="ADAL" clId="{283D844C-64C0-41DF-AD30-B3BB00A6F793}" dt="2022-03-26T08:33:50.145" v="121" actId="12788"/>
          <ac:picMkLst>
            <pc:docMk/>
            <pc:sldMk cId="3592094640" sldId="261"/>
            <ac:picMk id="7" creationId="{EE7F1D4A-6681-4035-8600-ACD6ECC651BF}"/>
          </ac:picMkLst>
        </pc:picChg>
      </pc:sldChg>
      <pc:sldChg chg="modSp mod">
        <pc:chgData name="Кербер Екатерина Родионовна" userId="2f8d83d8-dace-4fef-9b0d-98256763b1bc" providerId="ADAL" clId="{283D844C-64C0-41DF-AD30-B3BB00A6F793}" dt="2022-03-26T08:54:28.098" v="193" actId="207"/>
        <pc:sldMkLst>
          <pc:docMk/>
          <pc:sldMk cId="3438183632" sldId="262"/>
        </pc:sldMkLst>
        <pc:spChg chg="mod">
          <ac:chgData name="Кербер Екатерина Родионовна" userId="2f8d83d8-dace-4fef-9b0d-98256763b1bc" providerId="ADAL" clId="{283D844C-64C0-41DF-AD30-B3BB00A6F793}" dt="2022-03-26T08:54:28.098" v="193" actId="207"/>
          <ac:spMkLst>
            <pc:docMk/>
            <pc:sldMk cId="3438183632" sldId="262"/>
            <ac:spMk id="2" creationId="{6680CFB9-9C53-41D0-883D-C763F3532F60}"/>
          </ac:spMkLst>
        </pc:spChg>
        <pc:picChg chg="mod">
          <ac:chgData name="Кербер Екатерина Родионовна" userId="2f8d83d8-dace-4fef-9b0d-98256763b1bc" providerId="ADAL" clId="{283D844C-64C0-41DF-AD30-B3BB00A6F793}" dt="2022-03-26T08:27:44.386" v="0" actId="207"/>
          <ac:picMkLst>
            <pc:docMk/>
            <pc:sldMk cId="3438183632" sldId="262"/>
            <ac:picMk id="5" creationId="{D0164552-7085-E448-1669-AC83F0641D71}"/>
          </ac:picMkLst>
        </pc:picChg>
      </pc:sldChg>
      <pc:sldChg chg="modSp mod">
        <pc:chgData name="Кербер Екатерина Родионовна" userId="2f8d83d8-dace-4fef-9b0d-98256763b1bc" providerId="ADAL" clId="{283D844C-64C0-41DF-AD30-B3BB00A6F793}" dt="2022-03-26T08:54:30.774" v="194" actId="207"/>
        <pc:sldMkLst>
          <pc:docMk/>
          <pc:sldMk cId="3459577241" sldId="263"/>
        </pc:sldMkLst>
        <pc:spChg chg="mod">
          <ac:chgData name="Кербер Екатерина Родионовна" userId="2f8d83d8-dace-4fef-9b0d-98256763b1bc" providerId="ADAL" clId="{283D844C-64C0-41DF-AD30-B3BB00A6F793}" dt="2022-03-26T08:54:30.774" v="194" actId="207"/>
          <ac:spMkLst>
            <pc:docMk/>
            <pc:sldMk cId="3459577241" sldId="263"/>
            <ac:spMk id="2" creationId="{1D5471BF-EDAD-4855-9AED-D8BB67A21A89}"/>
          </ac:spMkLst>
        </pc:spChg>
      </pc:sldChg>
      <pc:sldChg chg="modSp mod">
        <pc:chgData name="Кербер Екатерина Родионовна" userId="2f8d83d8-dace-4fef-9b0d-98256763b1bc" providerId="ADAL" clId="{283D844C-64C0-41DF-AD30-B3BB00A6F793}" dt="2022-03-26T08:54:36.854" v="196" actId="207"/>
        <pc:sldMkLst>
          <pc:docMk/>
          <pc:sldMk cId="3822162338" sldId="264"/>
        </pc:sldMkLst>
        <pc:spChg chg="mod">
          <ac:chgData name="Кербер Екатерина Родионовна" userId="2f8d83d8-dace-4fef-9b0d-98256763b1bc" providerId="ADAL" clId="{283D844C-64C0-41DF-AD30-B3BB00A6F793}" dt="2022-03-26T08:54:36.854" v="196" actId="207"/>
          <ac:spMkLst>
            <pc:docMk/>
            <pc:sldMk cId="3822162338" sldId="264"/>
            <ac:spMk id="2" creationId="{66CEF283-0ADC-483F-AF89-48BEBC9E7927}"/>
          </ac:spMkLst>
        </pc:spChg>
        <pc:spChg chg="mod">
          <ac:chgData name="Кербер Екатерина Родионовна" userId="2f8d83d8-dace-4fef-9b0d-98256763b1bc" providerId="ADAL" clId="{283D844C-64C0-41DF-AD30-B3BB00A6F793}" dt="2022-03-26T08:48:46.566" v="180" actId="1076"/>
          <ac:spMkLst>
            <pc:docMk/>
            <pc:sldMk cId="3822162338" sldId="264"/>
            <ac:spMk id="3" creationId="{EB4946AE-88FD-4BEE-8144-F77E27B628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2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3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2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A75A9-A7FE-95E3-481A-8CA07B1A6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281B7-8989-41A6-B715-A081AFE9C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Research Seminar Project</a:t>
            </a:r>
            <a:endParaRPr lang="ru-RU" sz="66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A3F9D0-91B0-4A34-8245-C966F61C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800" y="3544059"/>
            <a:ext cx="2488528" cy="239748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>
                <a:solidFill>
                  <a:srgbClr val="FFFFFF"/>
                </a:solidFill>
              </a:rPr>
              <a:t>Lebedev Maxim, </a:t>
            </a:r>
            <a:r>
              <a:rPr lang="en-US" sz="2000" err="1">
                <a:solidFill>
                  <a:srgbClr val="FFFFFF"/>
                </a:solidFill>
              </a:rPr>
              <a:t>Kadetov</a:t>
            </a:r>
            <a:r>
              <a:rPr lang="en-US" sz="2000">
                <a:solidFill>
                  <a:srgbClr val="FFFFFF"/>
                </a:solidFill>
              </a:rPr>
              <a:t> Alexey, Davydova Darya, </a:t>
            </a:r>
            <a:r>
              <a:rPr lang="en-US" sz="2000" err="1">
                <a:solidFill>
                  <a:srgbClr val="FFFFFF"/>
                </a:solidFill>
              </a:rPr>
              <a:t>Ukhobotova</a:t>
            </a:r>
            <a:r>
              <a:rPr lang="en-US" sz="2000">
                <a:solidFill>
                  <a:srgbClr val="FFFFFF"/>
                </a:solidFill>
              </a:rPr>
              <a:t> Lilia, Kerber Ekaterina, </a:t>
            </a:r>
            <a:r>
              <a:rPr lang="en-US" sz="2000" err="1">
                <a:solidFill>
                  <a:srgbClr val="FFFFFF"/>
                </a:solidFill>
              </a:rPr>
              <a:t>Inchenko</a:t>
            </a:r>
            <a:r>
              <a:rPr lang="en-US" sz="2000">
                <a:solidFill>
                  <a:srgbClr val="FFFFFF"/>
                </a:solidFill>
              </a:rPr>
              <a:t> Ilona,  Lata Maxim, </a:t>
            </a:r>
            <a:r>
              <a:rPr lang="en-US" sz="2000" err="1">
                <a:solidFill>
                  <a:srgbClr val="FFFFFF"/>
                </a:solidFill>
              </a:rPr>
              <a:t>Dorofeev</a:t>
            </a:r>
            <a:r>
              <a:rPr lang="en-US" sz="2000">
                <a:solidFill>
                  <a:srgbClr val="FFFFFF"/>
                </a:solidFill>
              </a:rPr>
              <a:t> Alexander</a:t>
            </a:r>
          </a:p>
          <a:p>
            <a:r>
              <a:rPr lang="en-US" sz="2000">
                <a:solidFill>
                  <a:srgbClr val="FFFFFF"/>
                </a:solidFill>
              </a:rPr>
              <a:t>BASB211</a:t>
            </a:r>
            <a:endParaRPr lang="ru-RU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39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2947C-9638-451E-9A4B-8B863D43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14DFF"/>
                </a:solidFill>
              </a:rPr>
              <a:t>Background</a:t>
            </a:r>
            <a:endParaRPr lang="ru-RU">
              <a:solidFill>
                <a:srgbClr val="814D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34E7E-C0EB-4E4A-B2B0-9644B7C0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03" y="1539070"/>
            <a:ext cx="10515600" cy="4953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600">
                <a:ea typeface="+mn-lt"/>
                <a:cs typeface="+mn-lt"/>
              </a:rPr>
              <a:t>To </a:t>
            </a:r>
            <a:r>
              <a:rPr lang="ru-RU" sz="2600" err="1">
                <a:ea typeface="+mn-lt"/>
                <a:cs typeface="+mn-lt"/>
              </a:rPr>
              <a:t>outsiders</a:t>
            </a:r>
            <a:r>
              <a:rPr lang="ru-RU" sz="2600">
                <a:ea typeface="+mn-lt"/>
                <a:cs typeface="+mn-lt"/>
              </a:rPr>
              <a:t>, </a:t>
            </a:r>
            <a:r>
              <a:rPr lang="ru-RU" sz="2600" err="1">
                <a:ea typeface="+mn-lt"/>
                <a:cs typeface="+mn-lt"/>
              </a:rPr>
              <a:t>warehousing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often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looks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straightforward</a:t>
            </a:r>
            <a:r>
              <a:rPr lang="ru-RU" sz="2600">
                <a:ea typeface="+mn-lt"/>
                <a:cs typeface="+mn-lt"/>
              </a:rPr>
              <a:t> — </a:t>
            </a:r>
            <a:r>
              <a:rPr lang="ru-RU" sz="2600" err="1">
                <a:ea typeface="+mn-lt"/>
                <a:cs typeface="+mn-lt"/>
              </a:rPr>
              <a:t>just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store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products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on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racks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until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they’re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needed</a:t>
            </a:r>
            <a:r>
              <a:rPr lang="ru-RU" sz="2600">
                <a:ea typeface="+mn-lt"/>
                <a:cs typeface="+mn-lt"/>
              </a:rPr>
              <a:t>, </a:t>
            </a:r>
            <a:r>
              <a:rPr lang="ru-RU" sz="2600" err="1">
                <a:ea typeface="+mn-lt"/>
                <a:cs typeface="+mn-lt"/>
              </a:rPr>
              <a:t>but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industry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insiders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can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only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wish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that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it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was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that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simple</a:t>
            </a:r>
            <a:r>
              <a:rPr lang="ru-RU" sz="2600">
                <a:ea typeface="+mn-lt"/>
                <a:cs typeface="+mn-lt"/>
              </a:rPr>
              <a:t>! </a:t>
            </a:r>
            <a:r>
              <a:rPr lang="ru-RU" sz="2600" err="1">
                <a:ea typeface="+mn-lt"/>
                <a:cs typeface="+mn-lt"/>
              </a:rPr>
              <a:t>Managing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inventory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has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always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been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challenging</a:t>
            </a:r>
            <a:r>
              <a:rPr lang="ru-RU" sz="2600">
                <a:ea typeface="+mn-lt"/>
                <a:cs typeface="+mn-lt"/>
              </a:rPr>
              <a:t>, </a:t>
            </a:r>
            <a:r>
              <a:rPr lang="ru-RU" sz="2600" err="1">
                <a:ea typeface="+mn-lt"/>
                <a:cs typeface="+mn-lt"/>
              </a:rPr>
              <a:t>and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trends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in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logistics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management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continue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to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make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it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harder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every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day</a:t>
            </a:r>
            <a:r>
              <a:rPr lang="ru-RU" sz="260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endParaRPr lang="ru-RU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600" err="1">
                <a:ea typeface="+mn-lt"/>
                <a:cs typeface="+mn-lt"/>
              </a:rPr>
              <a:t>Most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of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en-US" sz="2600">
                <a:ea typeface="+mn-lt"/>
                <a:cs typeface="+mn-lt"/>
              </a:rPr>
              <a:t>the </a:t>
            </a:r>
            <a:r>
              <a:rPr lang="ru-RU" sz="2600">
                <a:ea typeface="+mn-lt"/>
                <a:cs typeface="+mn-lt"/>
              </a:rPr>
              <a:t>problems </a:t>
            </a:r>
            <a:r>
              <a:rPr lang="ru-RU" sz="2600" err="1">
                <a:ea typeface="+mn-lt"/>
                <a:cs typeface="+mn-lt"/>
              </a:rPr>
              <a:t>could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be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narrowed</a:t>
            </a:r>
            <a:r>
              <a:rPr lang="ru-RU" sz="260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to</a:t>
            </a:r>
            <a:r>
              <a:rPr lang="ru-RU" sz="2600">
                <a:ea typeface="+mn-lt"/>
                <a:cs typeface="+mn-lt"/>
              </a:rPr>
              <a:t>:</a:t>
            </a:r>
            <a:endParaRPr lang="ru-RU" sz="2600"/>
          </a:p>
          <a:p>
            <a:pPr>
              <a:buNone/>
            </a:pPr>
            <a:r>
              <a:rPr lang="ru-RU" sz="2600"/>
              <a:t>1. </a:t>
            </a:r>
            <a:r>
              <a:rPr lang="ru-RU" sz="2600" err="1"/>
              <a:t>Inaccurate</a:t>
            </a:r>
            <a:r>
              <a:rPr lang="ru-RU" sz="2600"/>
              <a:t> </a:t>
            </a:r>
            <a:r>
              <a:rPr lang="ru-RU" sz="2600" err="1"/>
              <a:t>Inventory</a:t>
            </a:r>
            <a:endParaRPr lang="ru-RU" sz="2600"/>
          </a:p>
          <a:p>
            <a:pPr>
              <a:buNone/>
            </a:pPr>
            <a:r>
              <a:rPr lang="ru-RU" sz="2600"/>
              <a:t>2. Poor </a:t>
            </a:r>
            <a:r>
              <a:rPr lang="ru-RU" sz="2600" err="1"/>
              <a:t>Layout</a:t>
            </a:r>
            <a:r>
              <a:rPr lang="ru-RU" sz="2600"/>
              <a:t>/Space </a:t>
            </a:r>
            <a:r>
              <a:rPr lang="ru-RU" sz="2600" err="1"/>
              <a:t>Utilization</a:t>
            </a:r>
            <a:endParaRPr lang="ru-RU" sz="2600"/>
          </a:p>
          <a:p>
            <a:pPr>
              <a:buNone/>
            </a:pPr>
            <a:r>
              <a:rPr lang="ru-RU" sz="2600"/>
              <a:t>3. High </a:t>
            </a:r>
            <a:r>
              <a:rPr lang="ru-RU" sz="2600" err="1"/>
              <a:t>Labor</a:t>
            </a:r>
            <a:r>
              <a:rPr lang="ru-RU" sz="2600"/>
              <a:t> </a:t>
            </a:r>
            <a:r>
              <a:rPr lang="ru-RU" sz="2600" err="1"/>
              <a:t>Costs</a:t>
            </a:r>
            <a:endParaRPr lang="ru-RU" sz="2600"/>
          </a:p>
          <a:p>
            <a:pPr marL="0" indent="0">
              <a:buNone/>
            </a:pPr>
            <a:endParaRPr lang="ru-RU" sz="2600"/>
          </a:p>
          <a:p>
            <a:endParaRPr lang="ru-RU" sz="2600"/>
          </a:p>
        </p:txBody>
      </p:sp>
    </p:spTree>
    <p:extLst>
      <p:ext uri="{BB962C8B-B14F-4D97-AF65-F5344CB8AC3E}">
        <p14:creationId xmlns:p14="http://schemas.microsoft.com/office/powerpoint/2010/main" val="303003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2947C-9638-451E-9A4B-8B863D43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814DFF"/>
                </a:solidFill>
              </a:rPr>
              <a:t>Company Description</a:t>
            </a:r>
            <a:endParaRPr lang="ru-RU">
              <a:solidFill>
                <a:srgbClr val="814DFF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866AF8-FBF7-4DDC-87E6-7AB602A49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14" y="4925084"/>
            <a:ext cx="835200" cy="835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7F1D4A-6681-4035-8600-ACD6ECC65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5"/>
          <a:stretch/>
        </p:blipFill>
        <p:spPr>
          <a:xfrm>
            <a:off x="1164004" y="3428826"/>
            <a:ext cx="675420" cy="93815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3C535654-451C-4C32-94EB-6F334B454055}"/>
              </a:ext>
            </a:extLst>
          </p:cNvPr>
          <p:cNvSpPr txBox="1">
            <a:spLocks/>
          </p:cNvSpPr>
          <p:nvPr/>
        </p:nvSpPr>
        <p:spPr>
          <a:xfrm>
            <a:off x="2228602" y="3531775"/>
            <a:ext cx="9267702" cy="835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Large product range</a:t>
            </a:r>
          </a:p>
          <a:p>
            <a:pPr marL="0" indent="0">
              <a:buNone/>
            </a:pPr>
            <a:r>
              <a:rPr lang="en-US"/>
              <a:t>~ 3000 SKU in </a:t>
            </a:r>
            <a:r>
              <a:rPr lang="ru-RU"/>
              <a:t>50</a:t>
            </a:r>
            <a:r>
              <a:rPr lang="en-US"/>
              <a:t> product groups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C7EE577-4ECD-44E6-A8E9-8CE53EA38A6D}"/>
              </a:ext>
            </a:extLst>
          </p:cNvPr>
          <p:cNvSpPr txBox="1">
            <a:spLocks/>
          </p:cNvSpPr>
          <p:nvPr/>
        </p:nvSpPr>
        <p:spPr>
          <a:xfrm>
            <a:off x="2228602" y="5139591"/>
            <a:ext cx="9267702" cy="83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/>
              <a:t>Several own factories and warehouses in Russia</a:t>
            </a:r>
            <a:r>
              <a:rPr lang="ru-RU" sz="2600" b="1"/>
              <a:t> </a:t>
            </a:r>
            <a:endParaRPr lang="en-US" sz="2600" b="1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6DFA1C9-A602-491E-A596-C24AB6ACBACC}"/>
              </a:ext>
            </a:extLst>
          </p:cNvPr>
          <p:cNvSpPr txBox="1">
            <a:spLocks/>
          </p:cNvSpPr>
          <p:nvPr/>
        </p:nvSpPr>
        <p:spPr>
          <a:xfrm>
            <a:off x="838200" y="1473122"/>
            <a:ext cx="10823368" cy="177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/>
              <a:t>Russian </a:t>
            </a:r>
            <a:r>
              <a:rPr lang="en-US" sz="2600" b="1"/>
              <a:t>chain store</a:t>
            </a:r>
            <a:r>
              <a:rPr lang="en-US" sz="2600"/>
              <a:t> and </a:t>
            </a:r>
            <a:r>
              <a:rPr lang="en-US" sz="2600" b="1"/>
              <a:t>manufacturing company</a:t>
            </a:r>
            <a:endParaRPr lang="ru-RU" sz="2600" b="1"/>
          </a:p>
          <a:p>
            <a:pPr marL="0" indent="0">
              <a:buNone/>
            </a:pPr>
            <a:r>
              <a:rPr lang="en-US" sz="2600"/>
              <a:t>Supplies goods for office and school, office furniture and equipment, paper and paperboard, plastic package, medical consumables and provides printing services</a:t>
            </a:r>
          </a:p>
        </p:txBody>
      </p:sp>
    </p:spTree>
    <p:extLst>
      <p:ext uri="{BB962C8B-B14F-4D97-AF65-F5344CB8AC3E}">
        <p14:creationId xmlns:p14="http://schemas.microsoft.com/office/powerpoint/2010/main" val="359209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0CFB9-9C53-41D0-883D-C763F353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14DFF"/>
                </a:solidFill>
              </a:rPr>
              <a:t>Problem Statement</a:t>
            </a:r>
            <a:endParaRPr lang="ru-RU">
              <a:solidFill>
                <a:srgbClr val="814D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EF1F2-CE58-4A52-8B40-F9BA7076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934059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/>
              <a:t>goal</a:t>
            </a:r>
            <a:r>
              <a:rPr lang="en-US"/>
              <a:t> of this project was to optimize the management of office supplies warehouses. It was necessary to:</a:t>
            </a:r>
          </a:p>
        </p:txBody>
      </p:sp>
      <p:pic>
        <p:nvPicPr>
          <p:cNvPr id="5" name="Рисунок 4" descr="Блокировка со сплошной заливкой">
            <a:extLst>
              <a:ext uri="{FF2B5EF4-FFF2-40B4-BE49-F238E27FC236}">
                <a16:creationId xmlns:a16="http://schemas.microsoft.com/office/drawing/2014/main" id="{0E5B227F-5FC2-45C5-8370-7F5F2FC9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564" y="4464023"/>
            <a:ext cx="914400" cy="914400"/>
          </a:xfrm>
          <a:prstGeom prst="rect">
            <a:avLst/>
          </a:prstGeom>
        </p:spPr>
      </p:pic>
      <p:pic>
        <p:nvPicPr>
          <p:cNvPr id="7" name="Рисунок 6" descr="Лупа со сплошной заливкой">
            <a:extLst>
              <a:ext uri="{FF2B5EF4-FFF2-40B4-BE49-F238E27FC236}">
                <a16:creationId xmlns:a16="http://schemas.microsoft.com/office/drawing/2014/main" id="{07760890-CB5B-47D5-A1E8-055D927A1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564" y="306333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C608C-9848-4719-B90D-231391627171}"/>
              </a:ext>
            </a:extLst>
          </p:cNvPr>
          <p:cNvSpPr txBox="1"/>
          <p:nvPr/>
        </p:nvSpPr>
        <p:spPr>
          <a:xfrm>
            <a:off x="1752601" y="4464023"/>
            <a:ext cx="96011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/>
              <a:t>Make logging into the system using specific credentials to protect information about products and their features</a:t>
            </a:r>
            <a:endParaRPr lang="ru-RU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2B064-B352-457D-BD4C-7E1315A562B2}"/>
              </a:ext>
            </a:extLst>
          </p:cNvPr>
          <p:cNvSpPr txBox="1"/>
          <p:nvPr/>
        </p:nvSpPr>
        <p:spPr>
          <a:xfrm>
            <a:off x="1697182" y="3043483"/>
            <a:ext cx="94142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/>
              <a:t>Provide a convenient search for the desired product by article and its specific location in the warehouse.</a:t>
            </a:r>
          </a:p>
        </p:txBody>
      </p:sp>
    </p:spTree>
    <p:extLst>
      <p:ext uri="{BB962C8B-B14F-4D97-AF65-F5344CB8AC3E}">
        <p14:creationId xmlns:p14="http://schemas.microsoft.com/office/powerpoint/2010/main" val="299446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0CFB9-9C53-41D0-883D-C763F353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14DFF"/>
                </a:solidFill>
              </a:rPr>
              <a:t>Possible solutions</a:t>
            </a:r>
            <a:endParaRPr lang="ru-RU">
              <a:solidFill>
                <a:srgbClr val="814D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EF1F2-CE58-4A52-8B40-F9BA7076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887" y="1968499"/>
            <a:ext cx="9806781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b="1"/>
              <a:t>Database </a:t>
            </a:r>
            <a:r>
              <a:rPr lang="ru-RU" b="1" err="1"/>
              <a:t>storing</a:t>
            </a:r>
            <a:r>
              <a:rPr lang="ru-RU" b="1"/>
              <a:t> </a:t>
            </a:r>
            <a:r>
              <a:rPr lang="ru-RU" b="1" err="1"/>
              <a:t>warehouse</a:t>
            </a:r>
            <a:r>
              <a:rPr lang="ru-RU" b="1"/>
              <a:t> </a:t>
            </a:r>
            <a:r>
              <a:rPr lang="ru-RU" b="1" err="1"/>
              <a:t>data</a:t>
            </a:r>
            <a:endParaRPr lang="ru-RU" b="1"/>
          </a:p>
          <a:p>
            <a:pPr marL="457200" indent="-457200"/>
            <a:r>
              <a:rPr lang="ru-RU"/>
              <a:t>Product </a:t>
            </a:r>
            <a:r>
              <a:rPr lang="ru-RU" err="1"/>
              <a:t>search</a:t>
            </a:r>
            <a:r>
              <a:rPr lang="ru-RU"/>
              <a:t> </a:t>
            </a:r>
            <a:r>
              <a:rPr lang="ru-RU" err="1"/>
              <a:t>and</a:t>
            </a:r>
            <a:r>
              <a:rPr lang="ru-RU"/>
              <a:t> </a:t>
            </a:r>
            <a:r>
              <a:rPr lang="ru-RU" err="1"/>
              <a:t>control</a:t>
            </a:r>
            <a:endParaRPr lang="ru-RU"/>
          </a:p>
          <a:p>
            <a:pPr marL="457200" indent="-457200"/>
            <a:r>
              <a:rPr lang="ru-RU"/>
              <a:t>Data </a:t>
            </a:r>
            <a:r>
              <a:rPr lang="ru-RU" err="1"/>
              <a:t>security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b="1" err="1"/>
              <a:t>Warehouse</a:t>
            </a:r>
            <a:r>
              <a:rPr lang="ru-RU" b="1"/>
              <a:t> </a:t>
            </a:r>
            <a:r>
              <a:rPr lang="ru-RU" b="1" err="1"/>
              <a:t>management</a:t>
            </a:r>
            <a:r>
              <a:rPr lang="ru-RU" b="1"/>
              <a:t> </a:t>
            </a:r>
            <a:r>
              <a:rPr lang="ru-RU" b="1" err="1"/>
              <a:t>system</a:t>
            </a:r>
            <a:endParaRPr lang="ru-RU" b="1"/>
          </a:p>
          <a:p>
            <a:pPr marL="457200" indent="-457200"/>
            <a:r>
              <a:rPr lang="ru-RU" err="1"/>
              <a:t>Automated</a:t>
            </a:r>
            <a:r>
              <a:rPr lang="ru-RU"/>
              <a:t> </a:t>
            </a:r>
            <a:r>
              <a:rPr lang="ru-RU" err="1"/>
              <a:t>product</a:t>
            </a:r>
            <a:r>
              <a:rPr lang="ru-RU"/>
              <a:t> </a:t>
            </a:r>
            <a:r>
              <a:rPr lang="ru-RU" err="1"/>
              <a:t>identification</a:t>
            </a:r>
            <a:r>
              <a:rPr lang="ru-RU"/>
              <a:t> (</a:t>
            </a:r>
            <a:r>
              <a:rPr lang="ru-RU" err="1"/>
              <a:t>via</a:t>
            </a:r>
            <a:r>
              <a:rPr lang="ru-RU"/>
              <a:t> </a:t>
            </a:r>
            <a:r>
              <a:rPr lang="ru-RU" err="1"/>
              <a:t>barcode</a:t>
            </a:r>
            <a:r>
              <a:rPr lang="ru-RU"/>
              <a:t> </a:t>
            </a:r>
            <a:r>
              <a:rPr lang="ru-RU" err="1"/>
              <a:t>or</a:t>
            </a:r>
            <a:r>
              <a:rPr lang="ru-RU"/>
              <a:t> </a:t>
            </a:r>
            <a:r>
              <a:rPr lang="ru-RU" err="1"/>
              <a:t>other</a:t>
            </a:r>
            <a:r>
              <a:rPr lang="ru-RU"/>
              <a:t> </a:t>
            </a:r>
            <a:r>
              <a:rPr lang="ru-RU" err="1"/>
              <a:t>markings</a:t>
            </a:r>
            <a:r>
              <a:rPr lang="ru-RU"/>
              <a:t>)</a:t>
            </a:r>
          </a:p>
          <a:p>
            <a:pPr marL="457200" indent="-457200"/>
            <a:r>
              <a:rPr lang="ru-RU" err="1"/>
              <a:t>Placement</a:t>
            </a:r>
            <a:r>
              <a:rPr lang="ru-RU"/>
              <a:t> </a:t>
            </a:r>
            <a:r>
              <a:rPr lang="ru-RU" err="1"/>
              <a:t>strategy</a:t>
            </a:r>
            <a:r>
              <a:rPr lang="ru-RU"/>
              <a:t> </a:t>
            </a:r>
            <a:r>
              <a:rPr lang="ru-RU" err="1"/>
              <a:t>assessment</a:t>
            </a:r>
            <a:r>
              <a:rPr lang="ru-RU"/>
              <a:t> </a:t>
            </a:r>
          </a:p>
          <a:p>
            <a:pPr marL="457200" indent="-457200"/>
            <a:r>
              <a:rPr lang="ru-RU"/>
              <a:t>Product </a:t>
            </a:r>
            <a:r>
              <a:rPr lang="ru-RU" err="1"/>
              <a:t>search</a:t>
            </a:r>
            <a:r>
              <a:rPr lang="ru-RU"/>
              <a:t> </a:t>
            </a:r>
            <a:r>
              <a:rPr lang="ru-RU" err="1"/>
              <a:t>and</a:t>
            </a:r>
            <a:r>
              <a:rPr lang="ru-RU"/>
              <a:t> </a:t>
            </a:r>
            <a:r>
              <a:rPr lang="ru-RU" err="1"/>
              <a:t>control</a:t>
            </a:r>
            <a:endParaRPr lang="ru-RU"/>
          </a:p>
          <a:p>
            <a:pPr marL="457200" indent="-457200"/>
            <a:r>
              <a:rPr lang="ru-RU"/>
              <a:t>Data </a:t>
            </a:r>
            <a:r>
              <a:rPr lang="ru-RU" err="1"/>
              <a:t>security</a:t>
            </a:r>
            <a:endParaRPr lang="ru-RU"/>
          </a:p>
          <a:p>
            <a:pPr marL="0" indent="0">
              <a:buNone/>
            </a:pPr>
            <a:r>
              <a:rPr lang="ru-RU" err="1"/>
              <a:t>Examples</a:t>
            </a:r>
            <a:r>
              <a:rPr lang="ru-RU"/>
              <a:t>: mobe3WMS, </a:t>
            </a:r>
            <a:r>
              <a:rPr lang="ru-RU" err="1"/>
              <a:t>SphereWMS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  <p:pic>
        <p:nvPicPr>
          <p:cNvPr id="5" name="Рисунок 5" descr="База данных со сплошной заливкой">
            <a:extLst>
              <a:ext uri="{FF2B5EF4-FFF2-40B4-BE49-F238E27FC236}">
                <a16:creationId xmlns:a16="http://schemas.microsoft.com/office/drawing/2014/main" id="{D0164552-7085-E448-1669-AC83F064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581" y="1816894"/>
            <a:ext cx="1557337" cy="1557337"/>
          </a:xfrm>
          <a:prstGeom prst="rect">
            <a:avLst/>
          </a:prstGeom>
        </p:spPr>
      </p:pic>
      <p:pic>
        <p:nvPicPr>
          <p:cNvPr id="6" name="Рисунок 6" descr="Сеть со сплошной заливкой">
            <a:extLst>
              <a:ext uri="{FF2B5EF4-FFF2-40B4-BE49-F238E27FC236}">
                <a16:creationId xmlns:a16="http://schemas.microsoft.com/office/drawing/2014/main" id="{F9A1FA3A-2E05-54A1-4FF3-39AA1136E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38" y="4150519"/>
            <a:ext cx="1331118" cy="1295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3D3C2-7B4C-42B2-20A9-CDBB3C89F967}"/>
              </a:ext>
            </a:extLst>
          </p:cNvPr>
          <p:cNvSpPr txBox="1"/>
          <p:nvPr/>
        </p:nvSpPr>
        <p:spPr>
          <a:xfrm>
            <a:off x="986441" y="5200649"/>
            <a:ext cx="1338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WMS</a:t>
            </a:r>
          </a:p>
        </p:txBody>
      </p:sp>
    </p:spTree>
    <p:extLst>
      <p:ext uri="{BB962C8B-B14F-4D97-AF65-F5344CB8AC3E}">
        <p14:creationId xmlns:p14="http://schemas.microsoft.com/office/powerpoint/2010/main" val="34381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471BF-EDAD-4855-9AED-D8BB67A2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899"/>
            <a:ext cx="10515600" cy="907789"/>
          </a:xfrm>
        </p:spPr>
        <p:txBody>
          <a:bodyPr/>
          <a:lstStyle/>
          <a:p>
            <a:r>
              <a:rPr lang="en-US">
                <a:solidFill>
                  <a:srgbClr val="814DFF"/>
                </a:solidFill>
              </a:rPr>
              <a:t>Our</a:t>
            </a:r>
            <a:r>
              <a:rPr lang="en-US">
                <a:solidFill>
                  <a:srgbClr val="814DFF"/>
                </a:solidFill>
                <a:ea typeface="+mj-lt"/>
                <a:cs typeface="+mj-lt"/>
              </a:rPr>
              <a:t> Approach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07D8A-97A2-7A1D-78A2-DBD9F0F23C29}"/>
              </a:ext>
            </a:extLst>
          </p:cNvPr>
          <p:cNvSpPr txBox="1"/>
          <p:nvPr/>
        </p:nvSpPr>
        <p:spPr>
          <a:xfrm>
            <a:off x="9251959" y="179072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/>
              <a:t>UI</a:t>
            </a:r>
          </a:p>
        </p:txBody>
      </p:sp>
      <p:pic>
        <p:nvPicPr>
          <p:cNvPr id="7" name="Рисунок 5" descr="База данных со сплошной заливкой">
            <a:extLst>
              <a:ext uri="{FF2B5EF4-FFF2-40B4-BE49-F238E27FC236}">
                <a16:creationId xmlns:a16="http://schemas.microsoft.com/office/drawing/2014/main" id="{94A2E244-1E18-CCFB-C17F-3C4D1A87D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237" y="4168795"/>
            <a:ext cx="1557337" cy="155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5CC10-A36C-7827-8796-6B2B27D6ACDA}"/>
              </a:ext>
            </a:extLst>
          </p:cNvPr>
          <p:cNvSpPr txBox="1"/>
          <p:nvPr/>
        </p:nvSpPr>
        <p:spPr>
          <a:xfrm>
            <a:off x="9724590" y="4611046"/>
            <a:ext cx="17979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err="1"/>
              <a:t>Postgres</a:t>
            </a: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07B0B0DC-A11C-BF2F-165E-B35779454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665" y="1421816"/>
            <a:ext cx="1414886" cy="1414886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35C13B8B-7B4E-E384-FADF-EC093564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01" y="2114992"/>
            <a:ext cx="6956385" cy="3782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We </a:t>
            </a:r>
            <a:r>
              <a:rPr lang="ru-RU" err="1">
                <a:ea typeface="+mn-lt"/>
                <a:cs typeface="+mn-lt"/>
              </a:rPr>
              <a:t>have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made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decision</a:t>
            </a:r>
            <a:r>
              <a:rPr lang="ru-RU">
                <a:ea typeface="+mn-lt"/>
                <a:cs typeface="+mn-lt"/>
              </a:rPr>
              <a:t> 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create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supply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management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system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consisting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a UI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postgres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database</a:t>
            </a:r>
            <a:r>
              <a:rPr lang="ru-RU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UI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>
                <a:ea typeface="+mn-lt"/>
                <a:cs typeface="+mn-lt"/>
              </a:rPr>
              <a:t> </a:t>
            </a:r>
            <a:r>
              <a:rPr lang="ru-RU" err="1">
                <a:ea typeface="+mn-lt"/>
                <a:cs typeface="+mn-lt"/>
              </a:rPr>
              <a:t>visualize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data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allows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users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experience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queries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get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data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from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database</a:t>
            </a:r>
            <a:r>
              <a:rPr lang="ru-RU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ru-RU" err="1">
                <a:ea typeface="+mn-lt"/>
                <a:cs typeface="+mn-lt"/>
              </a:rPr>
              <a:t>This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solution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simple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reliable</a:t>
            </a:r>
            <a:r>
              <a:rPr lang="ru-RU">
                <a:ea typeface="+mn-lt"/>
                <a:cs typeface="+mn-lt"/>
              </a:rPr>
              <a:t>.</a:t>
            </a:r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83D58C4-255E-48FE-AE83-8D31844B9E25}"/>
              </a:ext>
            </a:extLst>
          </p:cNvPr>
          <p:cNvCxnSpPr/>
          <p:nvPr/>
        </p:nvCxnSpPr>
        <p:spPr>
          <a:xfrm flipH="1">
            <a:off x="9232858" y="2883180"/>
            <a:ext cx="1932" cy="136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EF283-0ADC-483F-AF89-48BEBC9E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14DFF"/>
                </a:solidFill>
                <a:ea typeface="+mj-lt"/>
                <a:cs typeface="+mj-lt"/>
              </a:rPr>
              <a:t>Database Scaling</a:t>
            </a:r>
            <a:endParaRPr lang="ru-RU">
              <a:solidFill>
                <a:srgbClr val="814DFF"/>
              </a:solidFill>
              <a:ea typeface="+mj-lt"/>
              <a:cs typeface="+mj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AE35F31-880B-2781-AD62-79C890F3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4" y="1691794"/>
            <a:ext cx="5142088" cy="39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8BC58-0BFA-4A42-0B0C-AE26B3BD61ED}"/>
              </a:ext>
            </a:extLst>
          </p:cNvPr>
          <p:cNvSpPr txBox="1"/>
          <p:nvPr/>
        </p:nvSpPr>
        <p:spPr>
          <a:xfrm>
            <a:off x="993423" y="1736952"/>
            <a:ext cx="52831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Vertical scaling</a:t>
            </a:r>
            <a:r>
              <a:rPr lang="en-US" sz="2000"/>
              <a:t> keeps your existing infrastructure but adds computing power. Vertical scaling means adding more resources to a single node and scaling spreads the load through CPU and RAM resources for your machines.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B9F6E-B01C-67F9-0478-AABA836105E7}"/>
              </a:ext>
            </a:extLst>
          </p:cNvPr>
          <p:cNvSpPr txBox="1"/>
          <p:nvPr/>
        </p:nvSpPr>
        <p:spPr>
          <a:xfrm>
            <a:off x="993423" y="4058246"/>
            <a:ext cx="504330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Horizontal scaling</a:t>
            </a:r>
            <a:r>
              <a:rPr lang="en-US" sz="2000"/>
              <a:t> refers to adding additional nodes or machines to your infrastructure to cope with new demands. </a:t>
            </a:r>
          </a:p>
          <a:p>
            <a:r>
              <a:rPr lang="en-US" sz="2000"/>
              <a:t>By scaling out, you share the processing power and load balancing across multiple machines</a:t>
            </a:r>
          </a:p>
        </p:txBody>
      </p:sp>
    </p:spTree>
    <p:extLst>
      <p:ext uri="{BB962C8B-B14F-4D97-AF65-F5344CB8AC3E}">
        <p14:creationId xmlns:p14="http://schemas.microsoft.com/office/powerpoint/2010/main" val="27638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EF283-0ADC-483F-AF89-48BEBC9E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33" y="505476"/>
            <a:ext cx="5744064" cy="116818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814DFF"/>
                </a:solidFill>
                <a:ea typeface="+mj-lt"/>
                <a:cs typeface="+mj-lt"/>
              </a:rPr>
              <a:t>Fact scaling?</a:t>
            </a:r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946AE-88FD-4BEE-8144-F77E27B6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33" y="2037981"/>
            <a:ext cx="5744065" cy="28886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b="1" err="1"/>
              <a:t>Combined</a:t>
            </a:r>
            <a:r>
              <a:rPr lang="ru-RU" sz="2400" b="1"/>
              <a:t> </a:t>
            </a:r>
            <a:r>
              <a:rPr lang="ru-RU" sz="2400" b="1" err="1"/>
              <a:t>scaling</a:t>
            </a:r>
            <a:r>
              <a:rPr lang="ru-RU" sz="2400" b="1"/>
              <a:t>:</a:t>
            </a:r>
          </a:p>
          <a:p>
            <a:pPr marL="0" indent="0">
              <a:buNone/>
            </a:pPr>
            <a:r>
              <a:rPr lang="ru-RU" sz="2400" err="1"/>
              <a:t>Vertical</a:t>
            </a:r>
            <a:r>
              <a:rPr lang="ru-RU" sz="2400"/>
              <a:t>: </a:t>
            </a:r>
            <a:r>
              <a:rPr lang="ru-RU" sz="2400" err="1"/>
              <a:t>Bigger</a:t>
            </a:r>
            <a:r>
              <a:rPr lang="ru-RU" sz="2400"/>
              <a:t> </a:t>
            </a:r>
            <a:r>
              <a:rPr lang="ru-RU" sz="2400" err="1"/>
              <a:t>database</a:t>
            </a:r>
            <a:r>
              <a:rPr lang="ru-RU" sz="2400"/>
              <a:t> = </a:t>
            </a:r>
            <a:r>
              <a:rPr lang="ru-RU" sz="2400" err="1"/>
              <a:t>higher</a:t>
            </a:r>
            <a:r>
              <a:rPr lang="ru-RU" sz="2400"/>
              <a:t> </a:t>
            </a:r>
            <a:r>
              <a:rPr lang="ru-RU" sz="2400" err="1"/>
              <a:t>power</a:t>
            </a:r>
            <a:endParaRPr lang="ru-RU" sz="2400"/>
          </a:p>
          <a:p>
            <a:pPr marL="0" indent="0">
              <a:buNone/>
            </a:pPr>
            <a:r>
              <a:rPr lang="ru-RU" sz="2400" err="1"/>
              <a:t>Horizontal</a:t>
            </a:r>
            <a:r>
              <a:rPr lang="ru-RU" sz="2400"/>
              <a:t>: More </a:t>
            </a:r>
            <a:r>
              <a:rPr lang="ru-RU" sz="2400" err="1"/>
              <a:t>requests</a:t>
            </a:r>
            <a:r>
              <a:rPr lang="ru-RU" sz="2400"/>
              <a:t> =</a:t>
            </a:r>
            <a:r>
              <a:rPr lang="ru-RU" sz="2400" err="1"/>
              <a:t>more</a:t>
            </a:r>
            <a:r>
              <a:rPr lang="ru-RU" sz="2400"/>
              <a:t> </a:t>
            </a:r>
            <a:r>
              <a:rPr lang="ru-RU" sz="2400" err="1"/>
              <a:t>machines</a:t>
            </a:r>
            <a:endParaRPr lang="ru-RU" sz="2400"/>
          </a:p>
          <a:p>
            <a:pPr marL="0" indent="0">
              <a:buNone/>
            </a:pPr>
            <a:r>
              <a:rPr lang="ru-RU" sz="2400" err="1"/>
              <a:t>Decision</a:t>
            </a:r>
            <a:r>
              <a:rPr lang="ru-RU" sz="2400"/>
              <a:t>: </a:t>
            </a:r>
          </a:p>
          <a:p>
            <a:pPr marL="514350" indent="-514350">
              <a:buAutoNum type="arabicPeriod"/>
            </a:pPr>
            <a:r>
              <a:rPr lang="ru-RU" sz="2400" err="1"/>
              <a:t>Use</a:t>
            </a:r>
            <a:r>
              <a:rPr lang="ru-RU" sz="2400"/>
              <a:t> </a:t>
            </a:r>
            <a:r>
              <a:rPr lang="ru-RU" sz="2400" err="1"/>
              <a:t>horizontal</a:t>
            </a:r>
            <a:r>
              <a:rPr lang="ru-RU" sz="2400"/>
              <a:t> </a:t>
            </a:r>
            <a:r>
              <a:rPr lang="ru-RU" sz="2400" err="1"/>
              <a:t>scaling</a:t>
            </a:r>
            <a:r>
              <a:rPr lang="ru-RU" sz="2400"/>
              <a:t> </a:t>
            </a:r>
            <a:r>
              <a:rPr lang="ru-RU" sz="2400" err="1"/>
              <a:t>for</a:t>
            </a:r>
            <a:r>
              <a:rPr lang="ru-RU" sz="2400"/>
              <a:t> </a:t>
            </a:r>
            <a:r>
              <a:rPr lang="ru-RU" sz="2400" err="1"/>
              <a:t>warehouse</a:t>
            </a:r>
            <a:r>
              <a:rPr lang="ru-RU" sz="2400"/>
              <a:t> </a:t>
            </a:r>
            <a:r>
              <a:rPr lang="ru-RU" sz="2400" err="1"/>
              <a:t>scaling</a:t>
            </a:r>
            <a:endParaRPr lang="ru-RU" sz="2400"/>
          </a:p>
          <a:p>
            <a:pPr marL="514350" indent="-514350">
              <a:buAutoNum type="arabicPeriod"/>
            </a:pPr>
            <a:r>
              <a:rPr lang="ru-RU" sz="2400" err="1"/>
              <a:t>Use</a:t>
            </a:r>
            <a:r>
              <a:rPr lang="ru-RU" sz="2400"/>
              <a:t> </a:t>
            </a:r>
            <a:r>
              <a:rPr lang="ru-RU" sz="2400" err="1"/>
              <a:t>vertical</a:t>
            </a:r>
            <a:r>
              <a:rPr lang="ru-RU" sz="2400"/>
              <a:t> </a:t>
            </a:r>
            <a:r>
              <a:rPr lang="ru-RU" sz="2400" err="1"/>
              <a:t>scaling</a:t>
            </a:r>
            <a:r>
              <a:rPr lang="ru-RU" sz="2400"/>
              <a:t> </a:t>
            </a:r>
            <a:r>
              <a:rPr lang="ru-RU" sz="2400" err="1"/>
              <a:t>for</a:t>
            </a:r>
            <a:r>
              <a:rPr lang="ru-RU" sz="2400"/>
              <a:t> </a:t>
            </a:r>
            <a:r>
              <a:rPr lang="ru-RU" sz="2400" err="1"/>
              <a:t>increasing</a:t>
            </a:r>
            <a:r>
              <a:rPr lang="ru-RU" sz="2400"/>
              <a:t> </a:t>
            </a:r>
            <a:r>
              <a:rPr lang="ru-RU" sz="2400" err="1"/>
              <a:t>number</a:t>
            </a:r>
            <a:r>
              <a:rPr lang="ru-RU" sz="2400"/>
              <a:t> </a:t>
            </a:r>
            <a:r>
              <a:rPr lang="ru-RU" sz="2400" err="1"/>
              <a:t>of</a:t>
            </a:r>
            <a:r>
              <a:rPr lang="ru-RU" sz="2400"/>
              <a:t> </a:t>
            </a:r>
            <a:r>
              <a:rPr lang="ru-RU" sz="2400" err="1"/>
              <a:t>suppliers</a:t>
            </a:r>
            <a:r>
              <a:rPr lang="ru-RU" sz="2400"/>
              <a:t> </a:t>
            </a:r>
            <a:r>
              <a:rPr lang="ru-RU" sz="2400" err="1"/>
              <a:t>and</a:t>
            </a:r>
            <a:r>
              <a:rPr lang="ru-RU" sz="2400"/>
              <a:t> </a:t>
            </a:r>
            <a:r>
              <a:rPr lang="ru-RU" sz="2400" err="1"/>
              <a:t>items</a:t>
            </a:r>
            <a:endParaRPr lang="ru-RU" sz="24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ED915B1-547F-9ABD-5AB0-82DA237E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05" y="597458"/>
            <a:ext cx="3184692" cy="272291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D7D394A-51A4-499C-4D1B-89A9BAD4C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512" y="3492484"/>
            <a:ext cx="1561402" cy="2727341"/>
          </a:xfrm>
          <a:prstGeom prst="rect">
            <a:avLst/>
          </a:prstGeom>
        </p:spPr>
      </p:pic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AFABB-3939-4C8A-ABB1-429C0F8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14DFF"/>
                </a:solidFill>
                <a:ea typeface="+mj-lt"/>
                <a:cs typeface="+mj-lt"/>
              </a:rPr>
              <a:t>Final Result</a:t>
            </a:r>
            <a:endParaRPr lang="ru-RU">
              <a:solidFill>
                <a:srgbClr val="814DFF"/>
              </a:solidFill>
              <a:ea typeface="+mj-lt"/>
              <a:cs typeface="+mj-lt"/>
            </a:endParaRPr>
          </a:p>
        </p:txBody>
      </p:sp>
      <p:pic>
        <p:nvPicPr>
          <p:cNvPr id="4" name="project">
            <a:hlinkClick r:id="" action="ppaction://media"/>
            <a:extLst>
              <a:ext uri="{FF2B5EF4-FFF2-40B4-BE49-F238E27FC236}">
                <a16:creationId xmlns:a16="http://schemas.microsoft.com/office/drawing/2014/main" id="{C8793B56-655F-47C2-B648-8831694C67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4969" y="1308389"/>
            <a:ext cx="9588831" cy="54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8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AA482A684204793E06FC7E0AFAD14" ma:contentTypeVersion="10" ma:contentTypeDescription="Создание документа." ma:contentTypeScope="" ma:versionID="f5270e734245a5f3a51ea8e779815636">
  <xsd:schema xmlns:xsd="http://www.w3.org/2001/XMLSchema" xmlns:xs="http://www.w3.org/2001/XMLSchema" xmlns:p="http://schemas.microsoft.com/office/2006/metadata/properties" xmlns:ns3="c866f390-f2b6-40cc-afc1-5d4fd229ae6a" xmlns:ns4="31cd1992-a4b0-44b7-8197-b982f9513776" targetNamespace="http://schemas.microsoft.com/office/2006/metadata/properties" ma:root="true" ma:fieldsID="12d1b7496a03c2234c323cffa6a8f061" ns3:_="" ns4:_="">
    <xsd:import namespace="c866f390-f2b6-40cc-afc1-5d4fd229ae6a"/>
    <xsd:import namespace="31cd1992-a4b0-44b7-8197-b982f95137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f390-f2b6-40cc-afc1-5d4fd229a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d1992-a4b0-44b7-8197-b982f95137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8ADACA-6DA7-4496-9F5E-08FED403C0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EA977-08ED-47B4-8167-12CA3C405AA5}">
  <ds:schemaRefs>
    <ds:schemaRef ds:uri="31cd1992-a4b0-44b7-8197-b982f9513776"/>
    <ds:schemaRef ds:uri="c866f390-f2b6-40cc-afc1-5d4fd229ae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2225A23-A457-41C8-86FE-8B8D3C1F0D19}">
  <ds:schemaRefs>
    <ds:schemaRef ds:uri="31cd1992-a4b0-44b7-8197-b982f9513776"/>
    <ds:schemaRef ds:uri="c866f390-f2b6-40cc-afc1-5d4fd229ae6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GradientVTI</vt:lpstr>
      <vt:lpstr>Research Seminar Project</vt:lpstr>
      <vt:lpstr>Background</vt:lpstr>
      <vt:lpstr>Company Description</vt:lpstr>
      <vt:lpstr>Problem Statement</vt:lpstr>
      <vt:lpstr>Possible solutions</vt:lpstr>
      <vt:lpstr>Our Approach </vt:lpstr>
      <vt:lpstr>Database Scaling</vt:lpstr>
      <vt:lpstr>Fact scaling?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Давыдова Дарья Дмитриевна</dc:creator>
  <cp:revision>1</cp:revision>
  <dcterms:created xsi:type="dcterms:W3CDTF">2022-03-25T19:43:34Z</dcterms:created>
  <dcterms:modified xsi:type="dcterms:W3CDTF">2022-03-26T08:58:11Z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0x0101000DBAA482A684204793E06FC7E0AFAD14</vt:lpwstr>
  </property>
</Properties>
</file>