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98" r:id="rId6"/>
    <p:sldId id="294" r:id="rId7"/>
    <p:sldId id="300" r:id="rId8"/>
    <p:sldId id="299" r:id="rId9"/>
    <p:sldId id="301" r:id="rId10"/>
    <p:sldId id="306" r:id="rId11"/>
    <p:sldId id="305" r:id="rId12"/>
    <p:sldId id="302" r:id="rId13"/>
    <p:sldId id="303" r:id="rId14"/>
    <p:sldId id="304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1BB6F-F099-47C6-B0FB-0A7081F620B7}" v="40" dt="2023-04-17T09:36:16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0242" autoAdjust="0"/>
  </p:normalViewPr>
  <p:slideViewPr>
    <p:cSldViewPr snapToGrid="0">
      <p:cViewPr>
        <p:scale>
          <a:sx n="86" d="100"/>
          <a:sy n="86" d="100"/>
        </p:scale>
        <p:origin x="48" y="3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 nagel" userId="65dd0aa67d9c5cbd" providerId="LiveId" clId="{3671BB6F-F099-47C6-B0FB-0A7081F620B7}"/>
    <pc:docChg chg="undo custSel addSld delSld modSld sldOrd">
      <pc:chgData name="maximilian nagel" userId="65dd0aa67d9c5cbd" providerId="LiveId" clId="{3671BB6F-F099-47C6-B0FB-0A7081F620B7}" dt="2023-04-17T11:27:41.716" v="1157"/>
      <pc:docMkLst>
        <pc:docMk/>
      </pc:docMkLst>
      <pc:sldChg chg="modSp mod">
        <pc:chgData name="maximilian nagel" userId="65dd0aa67d9c5cbd" providerId="LiveId" clId="{3671BB6F-F099-47C6-B0FB-0A7081F620B7}" dt="2023-04-16T18:57:29.841" v="47" actId="20577"/>
        <pc:sldMkLst>
          <pc:docMk/>
          <pc:sldMk cId="1642425379" sldId="256"/>
        </pc:sldMkLst>
        <pc:spChg chg="mod">
          <ac:chgData name="maximilian nagel" userId="65dd0aa67d9c5cbd" providerId="LiveId" clId="{3671BB6F-F099-47C6-B0FB-0A7081F620B7}" dt="2023-04-16T18:57:20.986" v="19" actId="20577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maximilian nagel" userId="65dd0aa67d9c5cbd" providerId="LiveId" clId="{3671BB6F-F099-47C6-B0FB-0A7081F620B7}" dt="2023-04-16T18:57:29.841" v="47" actId="20577"/>
          <ac:spMkLst>
            <pc:docMk/>
            <pc:sldMk cId="1642425379" sldId="256"/>
            <ac:spMk id="3" creationId="{1901B20D-4C28-4DA3-ABBD-718C22A5E58B}"/>
          </ac:spMkLst>
        </pc:spChg>
      </pc:sldChg>
      <pc:sldChg chg="del">
        <pc:chgData name="maximilian nagel" userId="65dd0aa67d9c5cbd" providerId="LiveId" clId="{3671BB6F-F099-47C6-B0FB-0A7081F620B7}" dt="2023-04-16T20:05:34.255" v="182" actId="47"/>
        <pc:sldMkLst>
          <pc:docMk/>
          <pc:sldMk cId="707789176" sldId="258"/>
        </pc:sldMkLst>
      </pc:sldChg>
      <pc:sldChg chg="del">
        <pc:chgData name="maximilian nagel" userId="65dd0aa67d9c5cbd" providerId="LiveId" clId="{3671BB6F-F099-47C6-B0FB-0A7081F620B7}" dt="2023-04-16T20:05:40.914" v="191" actId="47"/>
        <pc:sldMkLst>
          <pc:docMk/>
          <pc:sldMk cId="566997565" sldId="260"/>
        </pc:sldMkLst>
      </pc:sldChg>
      <pc:sldChg chg="del">
        <pc:chgData name="maximilian nagel" userId="65dd0aa67d9c5cbd" providerId="LiveId" clId="{3671BB6F-F099-47C6-B0FB-0A7081F620B7}" dt="2023-04-16T18:57:38.704" v="49" actId="47"/>
        <pc:sldMkLst>
          <pc:docMk/>
          <pc:sldMk cId="1738561688" sldId="261"/>
        </pc:sldMkLst>
      </pc:sldChg>
      <pc:sldChg chg="del">
        <pc:chgData name="maximilian nagel" userId="65dd0aa67d9c5cbd" providerId="LiveId" clId="{3671BB6F-F099-47C6-B0FB-0A7081F620B7}" dt="2023-04-16T20:05:30.332" v="179" actId="47"/>
        <pc:sldMkLst>
          <pc:docMk/>
          <pc:sldMk cId="1593920805" sldId="262"/>
        </pc:sldMkLst>
      </pc:sldChg>
      <pc:sldChg chg="del">
        <pc:chgData name="maximilian nagel" userId="65dd0aa67d9c5cbd" providerId="LiveId" clId="{3671BB6F-F099-47C6-B0FB-0A7081F620B7}" dt="2023-04-16T20:05:32.998" v="181" actId="47"/>
        <pc:sldMkLst>
          <pc:docMk/>
          <pc:sldMk cId="1346372204" sldId="264"/>
        </pc:sldMkLst>
      </pc:sldChg>
      <pc:sldChg chg="del">
        <pc:chgData name="maximilian nagel" userId="65dd0aa67d9c5cbd" providerId="LiveId" clId="{3671BB6F-F099-47C6-B0FB-0A7081F620B7}" dt="2023-04-16T20:05:36.061" v="184" actId="47"/>
        <pc:sldMkLst>
          <pc:docMk/>
          <pc:sldMk cId="2121178069" sldId="266"/>
        </pc:sldMkLst>
      </pc:sldChg>
      <pc:sldChg chg="del">
        <pc:chgData name="maximilian nagel" userId="65dd0aa67d9c5cbd" providerId="LiveId" clId="{3671BB6F-F099-47C6-B0FB-0A7081F620B7}" dt="2023-04-16T20:05:39.060" v="188" actId="47"/>
        <pc:sldMkLst>
          <pc:docMk/>
          <pc:sldMk cId="1472106130" sldId="270"/>
        </pc:sldMkLst>
      </pc:sldChg>
      <pc:sldChg chg="del">
        <pc:chgData name="maximilian nagel" userId="65dd0aa67d9c5cbd" providerId="LiveId" clId="{3671BB6F-F099-47C6-B0FB-0A7081F620B7}" dt="2023-04-16T20:05:39.735" v="189" actId="47"/>
        <pc:sldMkLst>
          <pc:docMk/>
          <pc:sldMk cId="460935096" sldId="271"/>
        </pc:sldMkLst>
      </pc:sldChg>
      <pc:sldChg chg="del">
        <pc:chgData name="maximilian nagel" userId="65dd0aa67d9c5cbd" providerId="LiveId" clId="{3671BB6F-F099-47C6-B0FB-0A7081F620B7}" dt="2023-04-16T20:05:49.935" v="195" actId="47"/>
        <pc:sldMkLst>
          <pc:docMk/>
          <pc:sldMk cId="920173932" sldId="275"/>
        </pc:sldMkLst>
      </pc:sldChg>
      <pc:sldChg chg="del ord">
        <pc:chgData name="maximilian nagel" userId="65dd0aa67d9c5cbd" providerId="LiveId" clId="{3671BB6F-F099-47C6-B0FB-0A7081F620B7}" dt="2023-04-16T20:06:27.361" v="210" actId="47"/>
        <pc:sldMkLst>
          <pc:docMk/>
          <pc:sldMk cId="2436493926" sldId="276"/>
        </pc:sldMkLst>
      </pc:sldChg>
      <pc:sldChg chg="del">
        <pc:chgData name="maximilian nagel" userId="65dd0aa67d9c5cbd" providerId="LiveId" clId="{3671BB6F-F099-47C6-B0FB-0A7081F620B7}" dt="2023-04-16T18:57:33.351" v="48" actId="47"/>
        <pc:sldMkLst>
          <pc:docMk/>
          <pc:sldMk cId="2243494996" sldId="277"/>
        </pc:sldMkLst>
      </pc:sldChg>
      <pc:sldChg chg="del">
        <pc:chgData name="maximilian nagel" userId="65dd0aa67d9c5cbd" providerId="LiveId" clId="{3671BB6F-F099-47C6-B0FB-0A7081F620B7}" dt="2023-04-16T20:05:35.354" v="183" actId="47"/>
        <pc:sldMkLst>
          <pc:docMk/>
          <pc:sldMk cId="2069393026" sldId="278"/>
        </pc:sldMkLst>
      </pc:sldChg>
      <pc:sldChg chg="del">
        <pc:chgData name="maximilian nagel" userId="65dd0aa67d9c5cbd" providerId="LiveId" clId="{3671BB6F-F099-47C6-B0FB-0A7081F620B7}" dt="2023-04-16T20:05:38.390" v="187" actId="47"/>
        <pc:sldMkLst>
          <pc:docMk/>
          <pc:sldMk cId="1417396711" sldId="280"/>
        </pc:sldMkLst>
      </pc:sldChg>
      <pc:sldChg chg="del">
        <pc:chgData name="maximilian nagel" userId="65dd0aa67d9c5cbd" providerId="LiveId" clId="{3671BB6F-F099-47C6-B0FB-0A7081F620B7}" dt="2023-04-16T20:05:44.832" v="192" actId="47"/>
        <pc:sldMkLst>
          <pc:docMk/>
          <pc:sldMk cId="3477453048" sldId="282"/>
        </pc:sldMkLst>
      </pc:sldChg>
      <pc:sldChg chg="del">
        <pc:chgData name="maximilian nagel" userId="65dd0aa67d9c5cbd" providerId="LiveId" clId="{3671BB6F-F099-47C6-B0FB-0A7081F620B7}" dt="2023-04-16T20:05:47.492" v="193" actId="47"/>
        <pc:sldMkLst>
          <pc:docMk/>
          <pc:sldMk cId="3396266754" sldId="283"/>
        </pc:sldMkLst>
      </pc:sldChg>
      <pc:sldChg chg="del">
        <pc:chgData name="maximilian nagel" userId="65dd0aa67d9c5cbd" providerId="LiveId" clId="{3671BB6F-F099-47C6-B0FB-0A7081F620B7}" dt="2023-04-16T20:05:40.302" v="190" actId="47"/>
        <pc:sldMkLst>
          <pc:docMk/>
          <pc:sldMk cId="57897592" sldId="287"/>
        </pc:sldMkLst>
      </pc:sldChg>
      <pc:sldChg chg="del">
        <pc:chgData name="maximilian nagel" userId="65dd0aa67d9c5cbd" providerId="LiveId" clId="{3671BB6F-F099-47C6-B0FB-0A7081F620B7}" dt="2023-04-16T20:05:32.217" v="180" actId="47"/>
        <pc:sldMkLst>
          <pc:docMk/>
          <pc:sldMk cId="1844941827" sldId="289"/>
        </pc:sldMkLst>
      </pc:sldChg>
      <pc:sldChg chg="del">
        <pc:chgData name="maximilian nagel" userId="65dd0aa67d9c5cbd" providerId="LiveId" clId="{3671BB6F-F099-47C6-B0FB-0A7081F620B7}" dt="2023-04-16T20:05:49.159" v="194" actId="47"/>
        <pc:sldMkLst>
          <pc:docMk/>
          <pc:sldMk cId="1177824853" sldId="290"/>
        </pc:sldMkLst>
      </pc:sldChg>
      <pc:sldChg chg="del">
        <pc:chgData name="maximilian nagel" userId="65dd0aa67d9c5cbd" providerId="LiveId" clId="{3671BB6F-F099-47C6-B0FB-0A7081F620B7}" dt="2023-04-16T20:05:36.784" v="185" actId="47"/>
        <pc:sldMkLst>
          <pc:docMk/>
          <pc:sldMk cId="404854312" sldId="292"/>
        </pc:sldMkLst>
      </pc:sldChg>
      <pc:sldChg chg="del">
        <pc:chgData name="maximilian nagel" userId="65dd0aa67d9c5cbd" providerId="LiveId" clId="{3671BB6F-F099-47C6-B0FB-0A7081F620B7}" dt="2023-04-16T20:05:37.462" v="186" actId="47"/>
        <pc:sldMkLst>
          <pc:docMk/>
          <pc:sldMk cId="1057409390" sldId="293"/>
        </pc:sldMkLst>
      </pc:sldChg>
      <pc:sldChg chg="addSp delSp modSp new mod">
        <pc:chgData name="maximilian nagel" userId="65dd0aa67d9c5cbd" providerId="LiveId" clId="{3671BB6F-F099-47C6-B0FB-0A7081F620B7}" dt="2023-04-16T19:54:12.738" v="131" actId="20577"/>
        <pc:sldMkLst>
          <pc:docMk/>
          <pc:sldMk cId="1821913176" sldId="294"/>
        </pc:sldMkLst>
        <pc:spChg chg="del">
          <ac:chgData name="maximilian nagel" userId="65dd0aa67d9c5cbd" providerId="LiveId" clId="{3671BB6F-F099-47C6-B0FB-0A7081F620B7}" dt="2023-04-16T19:47:59.621" v="77" actId="478"/>
          <ac:spMkLst>
            <pc:docMk/>
            <pc:sldMk cId="1821913176" sldId="294"/>
            <ac:spMk id="2" creationId="{73D7F81A-BDFF-7FC9-3AE1-3166A8A248AC}"/>
          </ac:spMkLst>
        </pc:spChg>
        <pc:spChg chg="del mod">
          <ac:chgData name="maximilian nagel" userId="65dd0aa67d9c5cbd" providerId="LiveId" clId="{3671BB6F-F099-47C6-B0FB-0A7081F620B7}" dt="2023-04-16T19:47:59.621" v="77" actId="478"/>
          <ac:spMkLst>
            <pc:docMk/>
            <pc:sldMk cId="1821913176" sldId="294"/>
            <ac:spMk id="3" creationId="{48D82794-53D6-F3D6-E078-96D69D823DCE}"/>
          </ac:spMkLst>
        </pc:spChg>
        <pc:spChg chg="del">
          <ac:chgData name="maximilian nagel" userId="65dd0aa67d9c5cbd" providerId="LiveId" clId="{3671BB6F-F099-47C6-B0FB-0A7081F620B7}" dt="2023-04-16T19:47:59.621" v="77" actId="478"/>
          <ac:spMkLst>
            <pc:docMk/>
            <pc:sldMk cId="1821913176" sldId="294"/>
            <ac:spMk id="4" creationId="{2F5B6F03-BB72-61E3-1D2D-5021199352D8}"/>
          </ac:spMkLst>
        </pc:spChg>
        <pc:spChg chg="del mod">
          <ac:chgData name="maximilian nagel" userId="65dd0aa67d9c5cbd" providerId="LiveId" clId="{3671BB6F-F099-47C6-B0FB-0A7081F620B7}" dt="2023-04-16T19:47:59.621" v="77" actId="478"/>
          <ac:spMkLst>
            <pc:docMk/>
            <pc:sldMk cId="1821913176" sldId="294"/>
            <ac:spMk id="5" creationId="{12294D75-4229-04EA-B90A-71AF3863AA03}"/>
          </ac:spMkLst>
        </pc:spChg>
        <pc:spChg chg="del">
          <ac:chgData name="maximilian nagel" userId="65dd0aa67d9c5cbd" providerId="LiveId" clId="{3671BB6F-F099-47C6-B0FB-0A7081F620B7}" dt="2023-04-16T19:47:59.621" v="77" actId="478"/>
          <ac:spMkLst>
            <pc:docMk/>
            <pc:sldMk cId="1821913176" sldId="294"/>
            <ac:spMk id="6" creationId="{F730E432-3E50-C4A0-6B84-C93E56F7F469}"/>
          </ac:spMkLst>
        </pc:spChg>
        <pc:spChg chg="del mod">
          <ac:chgData name="maximilian nagel" userId="65dd0aa67d9c5cbd" providerId="LiveId" clId="{3671BB6F-F099-47C6-B0FB-0A7081F620B7}" dt="2023-04-16T19:47:59.621" v="77" actId="478"/>
          <ac:spMkLst>
            <pc:docMk/>
            <pc:sldMk cId="1821913176" sldId="294"/>
            <ac:spMk id="7" creationId="{CAC9B01B-EBF7-6074-EEDD-2B53268BEFBC}"/>
          </ac:spMkLst>
        </pc:spChg>
        <pc:spChg chg="del">
          <ac:chgData name="maximilian nagel" userId="65dd0aa67d9c5cbd" providerId="LiveId" clId="{3671BB6F-F099-47C6-B0FB-0A7081F620B7}" dt="2023-04-16T19:47:59.621" v="77" actId="478"/>
          <ac:spMkLst>
            <pc:docMk/>
            <pc:sldMk cId="1821913176" sldId="294"/>
            <ac:spMk id="8" creationId="{4DBD29C6-EC04-54AE-3A9B-AD53875AA709}"/>
          </ac:spMkLst>
        </pc:spChg>
        <pc:spChg chg="add del mod">
          <ac:chgData name="maximilian nagel" userId="65dd0aa67d9c5cbd" providerId="LiveId" clId="{3671BB6F-F099-47C6-B0FB-0A7081F620B7}" dt="2023-04-16T19:52:37.325" v="113" actId="478"/>
          <ac:spMkLst>
            <pc:docMk/>
            <pc:sldMk cId="1821913176" sldId="294"/>
            <ac:spMk id="15" creationId="{44609BAC-2A9D-D0C9-AAE5-541C34F1CBCB}"/>
          </ac:spMkLst>
        </pc:spChg>
        <pc:spChg chg="add mod">
          <ac:chgData name="maximilian nagel" userId="65dd0aa67d9c5cbd" providerId="LiveId" clId="{3671BB6F-F099-47C6-B0FB-0A7081F620B7}" dt="2023-04-16T19:54:12.738" v="131" actId="20577"/>
          <ac:spMkLst>
            <pc:docMk/>
            <pc:sldMk cId="1821913176" sldId="294"/>
            <ac:spMk id="17" creationId="{1E7439D6-629E-CA72-76CC-85F78B5C2B87}"/>
          </ac:spMkLst>
        </pc:spChg>
        <pc:picChg chg="add del mod">
          <ac:chgData name="maximilian nagel" userId="65dd0aa67d9c5cbd" providerId="LiveId" clId="{3671BB6F-F099-47C6-B0FB-0A7081F620B7}" dt="2023-04-16T19:28:39.465" v="53" actId="478"/>
          <ac:picMkLst>
            <pc:docMk/>
            <pc:sldMk cId="1821913176" sldId="294"/>
            <ac:picMk id="13" creationId="{F51410D0-7A56-C415-9702-726C342B261D}"/>
          </ac:picMkLst>
        </pc:picChg>
        <pc:picChg chg="add del">
          <ac:chgData name="maximilian nagel" userId="65dd0aa67d9c5cbd" providerId="LiveId" clId="{3671BB6F-F099-47C6-B0FB-0A7081F620B7}" dt="2023-04-16T19:53:17.642" v="123" actId="478"/>
          <ac:picMkLst>
            <pc:docMk/>
            <pc:sldMk cId="1821913176" sldId="294"/>
            <ac:picMk id="19" creationId="{AAA8831E-36BA-C33C-AE25-F0B96EC2459D}"/>
          </ac:picMkLst>
        </pc:picChg>
        <pc:picChg chg="add mod">
          <ac:chgData name="maximilian nagel" userId="65dd0aa67d9c5cbd" providerId="LiveId" clId="{3671BB6F-F099-47C6-B0FB-0A7081F620B7}" dt="2023-04-16T19:53:33.678" v="127" actId="1076"/>
          <ac:picMkLst>
            <pc:docMk/>
            <pc:sldMk cId="1821913176" sldId="294"/>
            <ac:picMk id="21" creationId="{B8E57F76-598F-611B-09ED-A1259376553C}"/>
          </ac:picMkLst>
        </pc:picChg>
        <pc:picChg chg="add mod">
          <ac:chgData name="maximilian nagel" userId="65dd0aa67d9c5cbd" providerId="LiveId" clId="{3671BB6F-F099-47C6-B0FB-0A7081F620B7}" dt="2023-04-16T19:51:07.384" v="80" actId="1076"/>
          <ac:picMkLst>
            <pc:docMk/>
            <pc:sldMk cId="1821913176" sldId="294"/>
            <ac:picMk id="1026" creationId="{7D664235-9BEB-32B4-801D-698F7B00BC3E}"/>
          </ac:picMkLst>
        </pc:picChg>
      </pc:sldChg>
      <pc:sldChg chg="addSp delSp modSp new del mod ord">
        <pc:chgData name="maximilian nagel" userId="65dd0aa67d9c5cbd" providerId="LiveId" clId="{3671BB6F-F099-47C6-B0FB-0A7081F620B7}" dt="2023-04-17T09:22:09.499" v="368" actId="47"/>
        <pc:sldMkLst>
          <pc:docMk/>
          <pc:sldMk cId="763945895" sldId="295"/>
        </pc:sldMkLst>
        <pc:picChg chg="add del mod">
          <ac:chgData name="maximilian nagel" userId="65dd0aa67d9c5cbd" providerId="LiveId" clId="{3671BB6F-F099-47C6-B0FB-0A7081F620B7}" dt="2023-04-17T09:20:19.368" v="363" actId="21"/>
          <ac:picMkLst>
            <pc:docMk/>
            <pc:sldMk cId="763945895" sldId="295"/>
            <ac:picMk id="16" creationId="{61BB94F3-8C64-49B6-FBEF-EDF83F4C44EB}"/>
          </ac:picMkLst>
        </pc:picChg>
      </pc:sldChg>
      <pc:sldChg chg="addSp delSp modSp new del mod">
        <pc:chgData name="maximilian nagel" userId="65dd0aa67d9c5cbd" providerId="LiveId" clId="{3671BB6F-F099-47C6-B0FB-0A7081F620B7}" dt="2023-04-16T19:55:55.482" v="161" actId="47"/>
        <pc:sldMkLst>
          <pc:docMk/>
          <pc:sldMk cId="4144491701" sldId="296"/>
        </pc:sldMkLst>
        <pc:spChg chg="del">
          <ac:chgData name="maximilian nagel" userId="65dd0aa67d9c5cbd" providerId="LiveId" clId="{3671BB6F-F099-47C6-B0FB-0A7081F620B7}" dt="2023-04-16T19:53:44.305" v="129" actId="478"/>
          <ac:spMkLst>
            <pc:docMk/>
            <pc:sldMk cId="4144491701" sldId="296"/>
            <ac:spMk id="2" creationId="{6C74DBB7-18E3-21A2-585D-15ADBE03DB72}"/>
          </ac:spMkLst>
        </pc:spChg>
        <pc:spChg chg="mod">
          <ac:chgData name="maximilian nagel" userId="65dd0aa67d9c5cbd" providerId="LiveId" clId="{3671BB6F-F099-47C6-B0FB-0A7081F620B7}" dt="2023-04-16T19:37:52.815" v="71" actId="27636"/>
          <ac:spMkLst>
            <pc:docMk/>
            <pc:sldMk cId="4144491701" sldId="296"/>
            <ac:spMk id="3" creationId="{74364075-8A05-8205-D701-E941685EA271}"/>
          </ac:spMkLst>
        </pc:spChg>
        <pc:spChg chg="mod">
          <ac:chgData name="maximilian nagel" userId="65dd0aa67d9c5cbd" providerId="LiveId" clId="{3671BB6F-F099-47C6-B0FB-0A7081F620B7}" dt="2023-04-16T19:37:52.811" v="69" actId="27636"/>
          <ac:spMkLst>
            <pc:docMk/>
            <pc:sldMk cId="4144491701" sldId="296"/>
            <ac:spMk id="5" creationId="{EEAD1E52-C6A7-136D-66A9-9F968FA9CC64}"/>
          </ac:spMkLst>
        </pc:spChg>
        <pc:spChg chg="mod">
          <ac:chgData name="maximilian nagel" userId="65dd0aa67d9c5cbd" providerId="LiveId" clId="{3671BB6F-F099-47C6-B0FB-0A7081F620B7}" dt="2023-04-16T19:37:52.808" v="68" actId="27636"/>
          <ac:spMkLst>
            <pc:docMk/>
            <pc:sldMk cId="4144491701" sldId="296"/>
            <ac:spMk id="7" creationId="{14A50BA5-922A-F5B1-9B7D-F7E5DF008DB2}"/>
          </ac:spMkLst>
        </pc:spChg>
        <pc:spChg chg="mod">
          <ac:chgData name="maximilian nagel" userId="65dd0aa67d9c5cbd" providerId="LiveId" clId="{3671BB6F-F099-47C6-B0FB-0A7081F620B7}" dt="2023-04-16T19:37:52.812" v="70" actId="27636"/>
          <ac:spMkLst>
            <pc:docMk/>
            <pc:sldMk cId="4144491701" sldId="296"/>
            <ac:spMk id="9" creationId="{EFA6FFA6-395C-9AEA-09E2-589B70237639}"/>
          </ac:spMkLst>
        </pc:spChg>
        <pc:spChg chg="add del">
          <ac:chgData name="maximilian nagel" userId="65dd0aa67d9c5cbd" providerId="LiveId" clId="{3671BB6F-F099-47C6-B0FB-0A7081F620B7}" dt="2023-04-16T19:35:40.216" v="64" actId="22"/>
          <ac:spMkLst>
            <pc:docMk/>
            <pc:sldMk cId="4144491701" sldId="296"/>
            <ac:spMk id="15" creationId="{8ED9EA9D-B9C9-0575-F9B4-965416E3D6FD}"/>
          </ac:spMkLst>
        </pc:spChg>
        <pc:spChg chg="add mod">
          <ac:chgData name="maximilian nagel" userId="65dd0aa67d9c5cbd" providerId="LiveId" clId="{3671BB6F-F099-47C6-B0FB-0A7081F620B7}" dt="2023-04-16T19:55:05.103" v="154" actId="20577"/>
          <ac:spMkLst>
            <pc:docMk/>
            <pc:sldMk cId="4144491701" sldId="296"/>
            <ac:spMk id="18" creationId="{3FEE2783-DF20-6204-6030-202F28A774BF}"/>
          </ac:spMkLst>
        </pc:spChg>
        <pc:picChg chg="add mod">
          <ac:chgData name="maximilian nagel" userId="65dd0aa67d9c5cbd" providerId="LiveId" clId="{3671BB6F-F099-47C6-B0FB-0A7081F620B7}" dt="2023-04-16T19:53:38.793" v="128" actId="1076"/>
          <ac:picMkLst>
            <pc:docMk/>
            <pc:sldMk cId="4144491701" sldId="296"/>
            <ac:picMk id="17" creationId="{315EF46A-BC56-968F-696F-35D3F0D07D61}"/>
          </ac:picMkLst>
        </pc:picChg>
      </pc:sldChg>
      <pc:sldChg chg="new del">
        <pc:chgData name="maximilian nagel" userId="65dd0aa67d9c5cbd" providerId="LiveId" clId="{3671BB6F-F099-47C6-B0FB-0A7081F620B7}" dt="2023-04-16T19:35:25.331" v="61" actId="47"/>
        <pc:sldMkLst>
          <pc:docMk/>
          <pc:sldMk cId="4288380984" sldId="296"/>
        </pc:sldMkLst>
      </pc:sldChg>
      <pc:sldChg chg="add del">
        <pc:chgData name="maximilian nagel" userId="65dd0aa67d9c5cbd" providerId="LiveId" clId="{3671BB6F-F099-47C6-B0FB-0A7081F620B7}" dt="2023-04-16T19:40:36.421" v="76" actId="47"/>
        <pc:sldMkLst>
          <pc:docMk/>
          <pc:sldMk cId="1970617170" sldId="297"/>
        </pc:sldMkLst>
      </pc:sldChg>
      <pc:sldChg chg="addSp delSp modSp new mod">
        <pc:chgData name="maximilian nagel" userId="65dd0aa67d9c5cbd" providerId="LiveId" clId="{3671BB6F-F099-47C6-B0FB-0A7081F620B7}" dt="2023-04-17T09:31:23.413" v="678" actId="20577"/>
        <pc:sldMkLst>
          <pc:docMk/>
          <pc:sldMk cId="3807406231" sldId="297"/>
        </pc:sldMkLst>
        <pc:spChg chg="del">
          <ac:chgData name="maximilian nagel" userId="65dd0aa67d9c5cbd" providerId="LiveId" clId="{3671BB6F-F099-47C6-B0FB-0A7081F620B7}" dt="2023-04-16T19:51:57.304" v="90" actId="478"/>
          <ac:spMkLst>
            <pc:docMk/>
            <pc:sldMk cId="3807406231" sldId="297"/>
            <ac:spMk id="2" creationId="{951DF82A-25F3-0AD2-F2EF-A256A3C21EE7}"/>
          </ac:spMkLst>
        </pc:spChg>
        <pc:spChg chg="del">
          <ac:chgData name="maximilian nagel" userId="65dd0aa67d9c5cbd" providerId="LiveId" clId="{3671BB6F-F099-47C6-B0FB-0A7081F620B7}" dt="2023-04-16T19:51:57.304" v="90" actId="478"/>
          <ac:spMkLst>
            <pc:docMk/>
            <pc:sldMk cId="3807406231" sldId="297"/>
            <ac:spMk id="3" creationId="{FC46E2FA-007C-27D9-0C8C-B84DDF14F5C4}"/>
          </ac:spMkLst>
        </pc:spChg>
        <pc:spChg chg="del">
          <ac:chgData name="maximilian nagel" userId="65dd0aa67d9c5cbd" providerId="LiveId" clId="{3671BB6F-F099-47C6-B0FB-0A7081F620B7}" dt="2023-04-16T19:51:57.304" v="90" actId="478"/>
          <ac:spMkLst>
            <pc:docMk/>
            <pc:sldMk cId="3807406231" sldId="297"/>
            <ac:spMk id="4" creationId="{764116BE-B39A-8C50-7A0B-867562FE33F3}"/>
          </ac:spMkLst>
        </pc:spChg>
        <pc:spChg chg="del">
          <ac:chgData name="maximilian nagel" userId="65dd0aa67d9c5cbd" providerId="LiveId" clId="{3671BB6F-F099-47C6-B0FB-0A7081F620B7}" dt="2023-04-16T19:51:57.304" v="90" actId="478"/>
          <ac:spMkLst>
            <pc:docMk/>
            <pc:sldMk cId="3807406231" sldId="297"/>
            <ac:spMk id="5" creationId="{6F41E436-9D4E-CF1A-E9D4-62EBD5BF1B72}"/>
          </ac:spMkLst>
        </pc:spChg>
        <pc:spChg chg="del">
          <ac:chgData name="maximilian nagel" userId="65dd0aa67d9c5cbd" providerId="LiveId" clId="{3671BB6F-F099-47C6-B0FB-0A7081F620B7}" dt="2023-04-16T19:51:57.304" v="90" actId="478"/>
          <ac:spMkLst>
            <pc:docMk/>
            <pc:sldMk cId="3807406231" sldId="297"/>
            <ac:spMk id="6" creationId="{55F99436-9631-26B8-3B59-11853D6BA0C8}"/>
          </ac:spMkLst>
        </pc:spChg>
        <pc:spChg chg="del">
          <ac:chgData name="maximilian nagel" userId="65dd0aa67d9c5cbd" providerId="LiveId" clId="{3671BB6F-F099-47C6-B0FB-0A7081F620B7}" dt="2023-04-16T19:51:57.304" v="90" actId="478"/>
          <ac:spMkLst>
            <pc:docMk/>
            <pc:sldMk cId="3807406231" sldId="297"/>
            <ac:spMk id="7" creationId="{6FFB2776-3245-3CB9-9F87-36D9A8D76774}"/>
          </ac:spMkLst>
        </pc:spChg>
        <pc:spChg chg="del">
          <ac:chgData name="maximilian nagel" userId="65dd0aa67d9c5cbd" providerId="LiveId" clId="{3671BB6F-F099-47C6-B0FB-0A7081F620B7}" dt="2023-04-16T19:51:57.304" v="90" actId="478"/>
          <ac:spMkLst>
            <pc:docMk/>
            <pc:sldMk cId="3807406231" sldId="297"/>
            <ac:spMk id="8" creationId="{33928E72-9941-20D6-9314-7C4F4E55694D}"/>
          </ac:spMkLst>
        </pc:spChg>
        <pc:spChg chg="add mod">
          <ac:chgData name="maximilian nagel" userId="65dd0aa67d9c5cbd" providerId="LiveId" clId="{3671BB6F-F099-47C6-B0FB-0A7081F620B7}" dt="2023-04-17T09:31:23.413" v="678" actId="20577"/>
          <ac:spMkLst>
            <pc:docMk/>
            <pc:sldMk cId="3807406231" sldId="297"/>
            <ac:spMk id="13" creationId="{8A7EB822-A720-071D-8405-CC13D92051A6}"/>
          </ac:spMkLst>
        </pc:spChg>
      </pc:sldChg>
      <pc:sldChg chg="addSp delSp modSp new mod">
        <pc:chgData name="maximilian nagel" userId="65dd0aa67d9c5cbd" providerId="LiveId" clId="{3671BB6F-F099-47C6-B0FB-0A7081F620B7}" dt="2023-04-16T19:55:53.472" v="160" actId="1076"/>
        <pc:sldMkLst>
          <pc:docMk/>
          <pc:sldMk cId="27811008" sldId="298"/>
        </pc:sldMkLst>
        <pc:spChg chg="del">
          <ac:chgData name="maximilian nagel" userId="65dd0aa67d9c5cbd" providerId="LiveId" clId="{3671BB6F-F099-47C6-B0FB-0A7081F620B7}" dt="2023-04-16T19:55:35.385" v="156" actId="478"/>
          <ac:spMkLst>
            <pc:docMk/>
            <pc:sldMk cId="27811008" sldId="298"/>
            <ac:spMk id="2" creationId="{7B1172C9-61B1-2C22-9A17-1E49C3A72F23}"/>
          </ac:spMkLst>
        </pc:spChg>
        <pc:spChg chg="del">
          <ac:chgData name="maximilian nagel" userId="65dd0aa67d9c5cbd" providerId="LiveId" clId="{3671BB6F-F099-47C6-B0FB-0A7081F620B7}" dt="2023-04-16T19:55:35.385" v="156" actId="478"/>
          <ac:spMkLst>
            <pc:docMk/>
            <pc:sldMk cId="27811008" sldId="298"/>
            <ac:spMk id="3" creationId="{0C29734D-BB6A-8F24-AA94-1DCEB05E4CDA}"/>
          </ac:spMkLst>
        </pc:spChg>
        <pc:spChg chg="del">
          <ac:chgData name="maximilian nagel" userId="65dd0aa67d9c5cbd" providerId="LiveId" clId="{3671BB6F-F099-47C6-B0FB-0A7081F620B7}" dt="2023-04-16T19:55:35.385" v="156" actId="478"/>
          <ac:spMkLst>
            <pc:docMk/>
            <pc:sldMk cId="27811008" sldId="298"/>
            <ac:spMk id="4" creationId="{FBBC7CBD-0645-5364-A9B7-61FEC6D1F279}"/>
          </ac:spMkLst>
        </pc:spChg>
        <pc:spChg chg="del">
          <ac:chgData name="maximilian nagel" userId="65dd0aa67d9c5cbd" providerId="LiveId" clId="{3671BB6F-F099-47C6-B0FB-0A7081F620B7}" dt="2023-04-16T19:55:35.385" v="156" actId="478"/>
          <ac:spMkLst>
            <pc:docMk/>
            <pc:sldMk cId="27811008" sldId="298"/>
            <ac:spMk id="5" creationId="{45C2A471-DAE6-B010-83EB-F146747D20A4}"/>
          </ac:spMkLst>
        </pc:spChg>
        <pc:spChg chg="del">
          <ac:chgData name="maximilian nagel" userId="65dd0aa67d9c5cbd" providerId="LiveId" clId="{3671BB6F-F099-47C6-B0FB-0A7081F620B7}" dt="2023-04-16T19:55:35.385" v="156" actId="478"/>
          <ac:spMkLst>
            <pc:docMk/>
            <pc:sldMk cId="27811008" sldId="298"/>
            <ac:spMk id="6" creationId="{7405ACB5-8BA1-0F10-1BE9-E3A8B8894DC9}"/>
          </ac:spMkLst>
        </pc:spChg>
        <pc:spChg chg="del">
          <ac:chgData name="maximilian nagel" userId="65dd0aa67d9c5cbd" providerId="LiveId" clId="{3671BB6F-F099-47C6-B0FB-0A7081F620B7}" dt="2023-04-16T19:55:35.385" v="156" actId="478"/>
          <ac:spMkLst>
            <pc:docMk/>
            <pc:sldMk cId="27811008" sldId="298"/>
            <ac:spMk id="7" creationId="{83B70CEC-2959-1C82-8D8E-38E06E16FE03}"/>
          </ac:spMkLst>
        </pc:spChg>
        <pc:spChg chg="del">
          <ac:chgData name="maximilian nagel" userId="65dd0aa67d9c5cbd" providerId="LiveId" clId="{3671BB6F-F099-47C6-B0FB-0A7081F620B7}" dt="2023-04-16T19:55:35.385" v="156" actId="478"/>
          <ac:spMkLst>
            <pc:docMk/>
            <pc:sldMk cId="27811008" sldId="298"/>
            <ac:spMk id="8" creationId="{4EDF131D-741C-F286-3786-875722E345DE}"/>
          </ac:spMkLst>
        </pc:spChg>
        <pc:spChg chg="add mod">
          <ac:chgData name="maximilian nagel" userId="65dd0aa67d9c5cbd" providerId="LiveId" clId="{3671BB6F-F099-47C6-B0FB-0A7081F620B7}" dt="2023-04-16T19:55:53.472" v="160" actId="1076"/>
          <ac:spMkLst>
            <pc:docMk/>
            <pc:sldMk cId="27811008" sldId="298"/>
            <ac:spMk id="13" creationId="{28A94816-F6B1-24D0-3CBC-8AB1F5F57D99}"/>
          </ac:spMkLst>
        </pc:spChg>
        <pc:picChg chg="add mod">
          <ac:chgData name="maximilian nagel" userId="65dd0aa67d9c5cbd" providerId="LiveId" clId="{3671BB6F-F099-47C6-B0FB-0A7081F620B7}" dt="2023-04-16T19:55:41.866" v="158" actId="1076"/>
          <ac:picMkLst>
            <pc:docMk/>
            <pc:sldMk cId="27811008" sldId="298"/>
            <ac:picMk id="12" creationId="{F28DE945-8BA3-D684-4098-668215433232}"/>
          </ac:picMkLst>
        </pc:picChg>
      </pc:sldChg>
      <pc:sldChg chg="addSp delSp modSp new mod">
        <pc:chgData name="maximilian nagel" userId="65dd0aa67d9c5cbd" providerId="LiveId" clId="{3671BB6F-F099-47C6-B0FB-0A7081F620B7}" dt="2023-04-17T09:19:00.030" v="351" actId="20577"/>
        <pc:sldMkLst>
          <pc:docMk/>
          <pc:sldMk cId="2211347718" sldId="299"/>
        </pc:sldMkLst>
        <pc:spChg chg="del">
          <ac:chgData name="maximilian nagel" userId="65dd0aa67d9c5cbd" providerId="LiveId" clId="{3671BB6F-F099-47C6-B0FB-0A7081F620B7}" dt="2023-04-17T08:50:47.112" v="220" actId="478"/>
          <ac:spMkLst>
            <pc:docMk/>
            <pc:sldMk cId="2211347718" sldId="299"/>
            <ac:spMk id="2" creationId="{76E82386-B2D4-EA6D-9EBF-355696E51B4A}"/>
          </ac:spMkLst>
        </pc:spChg>
        <pc:spChg chg="del">
          <ac:chgData name="maximilian nagel" userId="65dd0aa67d9c5cbd" providerId="LiveId" clId="{3671BB6F-F099-47C6-B0FB-0A7081F620B7}" dt="2023-04-17T08:50:47.112" v="220" actId="478"/>
          <ac:spMkLst>
            <pc:docMk/>
            <pc:sldMk cId="2211347718" sldId="299"/>
            <ac:spMk id="3" creationId="{8B8DC507-2C3F-A733-622C-508BA185B24E}"/>
          </ac:spMkLst>
        </pc:spChg>
        <pc:spChg chg="del">
          <ac:chgData name="maximilian nagel" userId="65dd0aa67d9c5cbd" providerId="LiveId" clId="{3671BB6F-F099-47C6-B0FB-0A7081F620B7}" dt="2023-04-17T08:50:47.112" v="220" actId="478"/>
          <ac:spMkLst>
            <pc:docMk/>
            <pc:sldMk cId="2211347718" sldId="299"/>
            <ac:spMk id="4" creationId="{F097E1A5-A1CC-58BF-3692-48C75B1884AF}"/>
          </ac:spMkLst>
        </pc:spChg>
        <pc:spChg chg="del">
          <ac:chgData name="maximilian nagel" userId="65dd0aa67d9c5cbd" providerId="LiveId" clId="{3671BB6F-F099-47C6-B0FB-0A7081F620B7}" dt="2023-04-17T08:50:47.112" v="220" actId="478"/>
          <ac:spMkLst>
            <pc:docMk/>
            <pc:sldMk cId="2211347718" sldId="299"/>
            <ac:spMk id="5" creationId="{02CFC12A-F545-F233-DC66-A8113D79400E}"/>
          </ac:spMkLst>
        </pc:spChg>
        <pc:spChg chg="del">
          <ac:chgData name="maximilian nagel" userId="65dd0aa67d9c5cbd" providerId="LiveId" clId="{3671BB6F-F099-47C6-B0FB-0A7081F620B7}" dt="2023-04-17T08:50:47.112" v="220" actId="478"/>
          <ac:spMkLst>
            <pc:docMk/>
            <pc:sldMk cId="2211347718" sldId="299"/>
            <ac:spMk id="6" creationId="{347D2641-EF08-2CB6-3552-30D795016724}"/>
          </ac:spMkLst>
        </pc:spChg>
        <pc:spChg chg="del">
          <ac:chgData name="maximilian nagel" userId="65dd0aa67d9c5cbd" providerId="LiveId" clId="{3671BB6F-F099-47C6-B0FB-0A7081F620B7}" dt="2023-04-17T08:50:47.112" v="220" actId="478"/>
          <ac:spMkLst>
            <pc:docMk/>
            <pc:sldMk cId="2211347718" sldId="299"/>
            <ac:spMk id="7" creationId="{F4A7E865-0B89-4920-359E-26D402330E72}"/>
          </ac:spMkLst>
        </pc:spChg>
        <pc:spChg chg="del">
          <ac:chgData name="maximilian nagel" userId="65dd0aa67d9c5cbd" providerId="LiveId" clId="{3671BB6F-F099-47C6-B0FB-0A7081F620B7}" dt="2023-04-17T08:50:47.112" v="220" actId="478"/>
          <ac:spMkLst>
            <pc:docMk/>
            <pc:sldMk cId="2211347718" sldId="299"/>
            <ac:spMk id="8" creationId="{1D7A1971-C409-A001-F261-E70D722F6C0E}"/>
          </ac:spMkLst>
        </pc:spChg>
        <pc:spChg chg="add mod">
          <ac:chgData name="maximilian nagel" userId="65dd0aa67d9c5cbd" providerId="LiveId" clId="{3671BB6F-F099-47C6-B0FB-0A7081F620B7}" dt="2023-04-17T09:17:16.788" v="329" actId="20577"/>
          <ac:spMkLst>
            <pc:docMk/>
            <pc:sldMk cId="2211347718" sldId="299"/>
            <ac:spMk id="12" creationId="{56F60DA6-45A2-209F-DE63-446647D05623}"/>
          </ac:spMkLst>
        </pc:spChg>
        <pc:spChg chg="add mod">
          <ac:chgData name="maximilian nagel" userId="65dd0aa67d9c5cbd" providerId="LiveId" clId="{3671BB6F-F099-47C6-B0FB-0A7081F620B7}" dt="2023-04-17T09:18:28.693" v="344" actId="692"/>
          <ac:spMkLst>
            <pc:docMk/>
            <pc:sldMk cId="2211347718" sldId="299"/>
            <ac:spMk id="15" creationId="{A33C88A2-BBFB-C033-E47C-9F3A1A94917F}"/>
          </ac:spMkLst>
        </pc:spChg>
        <pc:spChg chg="add mod">
          <ac:chgData name="maximilian nagel" userId="65dd0aa67d9c5cbd" providerId="LiveId" clId="{3671BB6F-F099-47C6-B0FB-0A7081F620B7}" dt="2023-04-17T09:18:46.601" v="347" actId="20577"/>
          <ac:spMkLst>
            <pc:docMk/>
            <pc:sldMk cId="2211347718" sldId="299"/>
            <ac:spMk id="16" creationId="{8407A883-030B-09CE-551C-6D013D594E4B}"/>
          </ac:spMkLst>
        </pc:spChg>
        <pc:spChg chg="add mod">
          <ac:chgData name="maximilian nagel" userId="65dd0aa67d9c5cbd" providerId="LiveId" clId="{3671BB6F-F099-47C6-B0FB-0A7081F620B7}" dt="2023-04-17T09:19:00.030" v="351" actId="20577"/>
          <ac:spMkLst>
            <pc:docMk/>
            <pc:sldMk cId="2211347718" sldId="299"/>
            <ac:spMk id="17" creationId="{3EA1C586-3AF9-6C35-8476-4D50D22F98D3}"/>
          </ac:spMkLst>
        </pc:spChg>
        <pc:picChg chg="add mod">
          <ac:chgData name="maximilian nagel" userId="65dd0aa67d9c5cbd" providerId="LiveId" clId="{3671BB6F-F099-47C6-B0FB-0A7081F620B7}" dt="2023-04-17T08:50:54.515" v="223" actId="1076"/>
          <ac:picMkLst>
            <pc:docMk/>
            <pc:sldMk cId="2211347718" sldId="299"/>
            <ac:picMk id="13" creationId="{4E4503C0-4631-9AF9-8F6D-135D28B74549}"/>
          </ac:picMkLst>
        </pc:picChg>
        <pc:picChg chg="add mod">
          <ac:chgData name="maximilian nagel" userId="65dd0aa67d9c5cbd" providerId="LiveId" clId="{3671BB6F-F099-47C6-B0FB-0A7081F620B7}" dt="2023-04-17T09:17:52.444" v="332" actId="1076"/>
          <ac:picMkLst>
            <pc:docMk/>
            <pc:sldMk cId="2211347718" sldId="299"/>
            <ac:picMk id="14" creationId="{07D358DB-1756-240A-5E47-CFEBAC486CB9}"/>
          </ac:picMkLst>
        </pc:picChg>
        <pc:picChg chg="add mod">
          <ac:chgData name="maximilian nagel" userId="65dd0aa67d9c5cbd" providerId="LiveId" clId="{3671BB6F-F099-47C6-B0FB-0A7081F620B7}" dt="2023-04-17T09:03:14.100" v="299" actId="1076"/>
          <ac:picMkLst>
            <pc:docMk/>
            <pc:sldMk cId="2211347718" sldId="299"/>
            <ac:picMk id="1026" creationId="{6C66C588-CF7F-CAA4-D7C2-299F54108C8C}"/>
          </ac:picMkLst>
        </pc:picChg>
        <pc:picChg chg="add mod">
          <ac:chgData name="maximilian nagel" userId="65dd0aa67d9c5cbd" providerId="LiveId" clId="{3671BB6F-F099-47C6-B0FB-0A7081F620B7}" dt="2023-04-17T09:04:15.571" v="307" actId="1076"/>
          <ac:picMkLst>
            <pc:docMk/>
            <pc:sldMk cId="2211347718" sldId="299"/>
            <ac:picMk id="1028" creationId="{0632058D-948F-93EA-D2F7-2E3BCA84CDE6}"/>
          </ac:picMkLst>
        </pc:picChg>
      </pc:sldChg>
      <pc:sldChg chg="addSp delSp modSp new mod">
        <pc:chgData name="maximilian nagel" userId="65dd0aa67d9c5cbd" providerId="LiveId" clId="{3671BB6F-F099-47C6-B0FB-0A7081F620B7}" dt="2023-04-17T09:16:59.482" v="324" actId="20577"/>
        <pc:sldMkLst>
          <pc:docMk/>
          <pc:sldMk cId="1095102833" sldId="300"/>
        </pc:sldMkLst>
        <pc:spChg chg="del">
          <ac:chgData name="maximilian nagel" userId="65dd0aa67d9c5cbd" providerId="LiveId" clId="{3671BB6F-F099-47C6-B0FB-0A7081F620B7}" dt="2023-04-17T08:50:08.782" v="216" actId="478"/>
          <ac:spMkLst>
            <pc:docMk/>
            <pc:sldMk cId="1095102833" sldId="300"/>
            <ac:spMk id="2" creationId="{7A76F6ED-5C61-F6C5-F36A-A3D4F0E5CD69}"/>
          </ac:spMkLst>
        </pc:spChg>
        <pc:spChg chg="del">
          <ac:chgData name="maximilian nagel" userId="65dd0aa67d9c5cbd" providerId="LiveId" clId="{3671BB6F-F099-47C6-B0FB-0A7081F620B7}" dt="2023-04-17T08:50:08.782" v="216" actId="478"/>
          <ac:spMkLst>
            <pc:docMk/>
            <pc:sldMk cId="1095102833" sldId="300"/>
            <ac:spMk id="3" creationId="{352179DF-2E4D-7E72-167C-787465A874F8}"/>
          </ac:spMkLst>
        </pc:spChg>
        <pc:spChg chg="del">
          <ac:chgData name="maximilian nagel" userId="65dd0aa67d9c5cbd" providerId="LiveId" clId="{3671BB6F-F099-47C6-B0FB-0A7081F620B7}" dt="2023-04-17T08:50:08.782" v="216" actId="478"/>
          <ac:spMkLst>
            <pc:docMk/>
            <pc:sldMk cId="1095102833" sldId="300"/>
            <ac:spMk id="4" creationId="{F3D9F935-7A8A-6D77-87A9-C1F7305063FB}"/>
          </ac:spMkLst>
        </pc:spChg>
        <pc:spChg chg="del">
          <ac:chgData name="maximilian nagel" userId="65dd0aa67d9c5cbd" providerId="LiveId" clId="{3671BB6F-F099-47C6-B0FB-0A7081F620B7}" dt="2023-04-17T08:50:08.782" v="216" actId="478"/>
          <ac:spMkLst>
            <pc:docMk/>
            <pc:sldMk cId="1095102833" sldId="300"/>
            <ac:spMk id="5" creationId="{21400C0D-5220-D032-5438-7256BB034EBA}"/>
          </ac:spMkLst>
        </pc:spChg>
        <pc:spChg chg="del">
          <ac:chgData name="maximilian nagel" userId="65dd0aa67d9c5cbd" providerId="LiveId" clId="{3671BB6F-F099-47C6-B0FB-0A7081F620B7}" dt="2023-04-17T08:50:08.782" v="216" actId="478"/>
          <ac:spMkLst>
            <pc:docMk/>
            <pc:sldMk cId="1095102833" sldId="300"/>
            <ac:spMk id="6" creationId="{C169A819-4DCB-094B-716B-34C96364FEC8}"/>
          </ac:spMkLst>
        </pc:spChg>
        <pc:spChg chg="del">
          <ac:chgData name="maximilian nagel" userId="65dd0aa67d9c5cbd" providerId="LiveId" clId="{3671BB6F-F099-47C6-B0FB-0A7081F620B7}" dt="2023-04-17T08:50:08.782" v="216" actId="478"/>
          <ac:spMkLst>
            <pc:docMk/>
            <pc:sldMk cId="1095102833" sldId="300"/>
            <ac:spMk id="7" creationId="{86614D79-011F-BE85-2E79-FAA00256D5D2}"/>
          </ac:spMkLst>
        </pc:spChg>
        <pc:spChg chg="del">
          <ac:chgData name="maximilian nagel" userId="65dd0aa67d9c5cbd" providerId="LiveId" clId="{3671BB6F-F099-47C6-B0FB-0A7081F620B7}" dt="2023-04-17T08:50:08.782" v="216" actId="478"/>
          <ac:spMkLst>
            <pc:docMk/>
            <pc:sldMk cId="1095102833" sldId="300"/>
            <ac:spMk id="8" creationId="{13113641-BBA6-5A47-184D-CACEA1E5A0C5}"/>
          </ac:spMkLst>
        </pc:spChg>
        <pc:spChg chg="add mod">
          <ac:chgData name="maximilian nagel" userId="65dd0aa67d9c5cbd" providerId="LiveId" clId="{3671BB6F-F099-47C6-B0FB-0A7081F620B7}" dt="2023-04-17T09:16:59.482" v="324" actId="20577"/>
          <ac:spMkLst>
            <pc:docMk/>
            <pc:sldMk cId="1095102833" sldId="300"/>
            <ac:spMk id="37" creationId="{9B6A4E96-E4DA-BDF1-9B67-632479723CA3}"/>
          </ac:spMkLst>
        </pc:spChg>
        <pc:picChg chg="add mod">
          <ac:chgData name="maximilian nagel" userId="65dd0aa67d9c5cbd" providerId="LiveId" clId="{3671BB6F-F099-47C6-B0FB-0A7081F620B7}" dt="2023-04-17T08:59:43.374" v="283" actId="14100"/>
          <ac:picMkLst>
            <pc:docMk/>
            <pc:sldMk cId="1095102833" sldId="300"/>
            <ac:picMk id="12" creationId="{490C80A2-C3DC-E3B7-B933-23BF8CA2E3C6}"/>
          </ac:picMkLst>
        </pc:picChg>
        <pc:picChg chg="add mod">
          <ac:chgData name="maximilian nagel" userId="65dd0aa67d9c5cbd" providerId="LiveId" clId="{3671BB6F-F099-47C6-B0FB-0A7081F620B7}" dt="2023-04-17T08:50:17.097" v="219" actId="1076"/>
          <ac:picMkLst>
            <pc:docMk/>
            <pc:sldMk cId="1095102833" sldId="300"/>
            <ac:picMk id="13" creationId="{E48D1B5F-DE49-3820-F10E-A1FCFD043F74}"/>
          </ac:picMkLst>
        </pc:picChg>
        <pc:picChg chg="add mod">
          <ac:chgData name="maximilian nagel" userId="65dd0aa67d9c5cbd" providerId="LiveId" clId="{3671BB6F-F099-47C6-B0FB-0A7081F620B7}" dt="2023-04-17T08:55:04.585" v="244" actId="1076"/>
          <ac:picMkLst>
            <pc:docMk/>
            <pc:sldMk cId="1095102833" sldId="300"/>
            <ac:picMk id="15" creationId="{33D050D3-14C6-6553-95B5-994AF16FABD1}"/>
          </ac:picMkLst>
        </pc:picChg>
        <pc:picChg chg="add mod">
          <ac:chgData name="maximilian nagel" userId="65dd0aa67d9c5cbd" providerId="LiveId" clId="{3671BB6F-F099-47C6-B0FB-0A7081F620B7}" dt="2023-04-17T08:59:36.280" v="281" actId="1076"/>
          <ac:picMkLst>
            <pc:docMk/>
            <pc:sldMk cId="1095102833" sldId="300"/>
            <ac:picMk id="17" creationId="{5CB29228-251E-4605-C7DB-467C452516E5}"/>
          </ac:picMkLst>
        </pc:picChg>
        <pc:picChg chg="add mod">
          <ac:chgData name="maximilian nagel" userId="65dd0aa67d9c5cbd" providerId="LiveId" clId="{3671BB6F-F099-47C6-B0FB-0A7081F620B7}" dt="2023-04-17T08:59:30.954" v="279" actId="14100"/>
          <ac:picMkLst>
            <pc:docMk/>
            <pc:sldMk cId="1095102833" sldId="300"/>
            <ac:picMk id="19" creationId="{69A50446-733E-2399-58B5-5198D20FED0D}"/>
          </ac:picMkLst>
        </pc:picChg>
        <pc:cxnChg chg="add mod">
          <ac:chgData name="maximilian nagel" userId="65dd0aa67d9c5cbd" providerId="LiveId" clId="{3671BB6F-F099-47C6-B0FB-0A7081F620B7}" dt="2023-04-17T08:59:46.187" v="284" actId="14100"/>
          <ac:cxnSpMkLst>
            <pc:docMk/>
            <pc:sldMk cId="1095102833" sldId="300"/>
            <ac:cxnSpMk id="21" creationId="{F2CA2089-3D27-1C7E-B19E-BE1EBABECEEF}"/>
          </ac:cxnSpMkLst>
        </pc:cxnChg>
        <pc:cxnChg chg="add mod">
          <ac:chgData name="maximilian nagel" userId="65dd0aa67d9c5cbd" providerId="LiveId" clId="{3671BB6F-F099-47C6-B0FB-0A7081F620B7}" dt="2023-04-17T08:59:39.534" v="282" actId="14100"/>
          <ac:cxnSpMkLst>
            <pc:docMk/>
            <pc:sldMk cId="1095102833" sldId="300"/>
            <ac:cxnSpMk id="22" creationId="{01FF7156-4BB0-AF1B-D678-0B8F35938612}"/>
          </ac:cxnSpMkLst>
        </pc:cxnChg>
        <pc:cxnChg chg="add mod">
          <ac:chgData name="maximilian nagel" userId="65dd0aa67d9c5cbd" providerId="LiveId" clId="{3671BB6F-F099-47C6-B0FB-0A7081F620B7}" dt="2023-04-17T09:00:43.854" v="289" actId="692"/>
          <ac:cxnSpMkLst>
            <pc:docMk/>
            <pc:sldMk cId="1095102833" sldId="300"/>
            <ac:cxnSpMk id="28" creationId="{30D9D6E0-474C-A8FD-FBD5-C05B4F852C90}"/>
          </ac:cxnSpMkLst>
        </pc:cxnChg>
        <pc:cxnChg chg="add mod">
          <ac:chgData name="maximilian nagel" userId="65dd0aa67d9c5cbd" providerId="LiveId" clId="{3671BB6F-F099-47C6-B0FB-0A7081F620B7}" dt="2023-04-17T09:01:18.386" v="297" actId="14100"/>
          <ac:cxnSpMkLst>
            <pc:docMk/>
            <pc:sldMk cId="1095102833" sldId="300"/>
            <ac:cxnSpMk id="29" creationId="{37E71120-98FA-3E52-B9DA-19935F448F29}"/>
          </ac:cxnSpMkLst>
        </pc:cxnChg>
        <pc:cxnChg chg="add mod">
          <ac:chgData name="maximilian nagel" userId="65dd0aa67d9c5cbd" providerId="LiveId" clId="{3671BB6F-F099-47C6-B0FB-0A7081F620B7}" dt="2023-04-17T09:01:14.737" v="296" actId="14100"/>
          <ac:cxnSpMkLst>
            <pc:docMk/>
            <pc:sldMk cId="1095102833" sldId="300"/>
            <ac:cxnSpMk id="32" creationId="{4986FA7B-076A-3B1C-2201-B895D0E603C7}"/>
          </ac:cxnSpMkLst>
        </pc:cxnChg>
      </pc:sldChg>
      <pc:sldChg chg="addSp delSp modSp new mod">
        <pc:chgData name="maximilian nagel" userId="65dd0aa67d9c5cbd" providerId="LiveId" clId="{3671BB6F-F099-47C6-B0FB-0A7081F620B7}" dt="2023-04-17T09:21:04.393" v="367" actId="1440"/>
        <pc:sldMkLst>
          <pc:docMk/>
          <pc:sldMk cId="759076751" sldId="301"/>
        </pc:sldMkLst>
        <pc:spChg chg="del">
          <ac:chgData name="maximilian nagel" userId="65dd0aa67d9c5cbd" providerId="LiveId" clId="{3671BB6F-F099-47C6-B0FB-0A7081F620B7}" dt="2023-04-17T09:19:19.159" v="352" actId="478"/>
          <ac:spMkLst>
            <pc:docMk/>
            <pc:sldMk cId="759076751" sldId="301"/>
            <ac:spMk id="2" creationId="{CE597126-60B7-6F00-66FE-DE7F85D01B7A}"/>
          </ac:spMkLst>
        </pc:spChg>
        <pc:spChg chg="del mod">
          <ac:chgData name="maximilian nagel" userId="65dd0aa67d9c5cbd" providerId="LiveId" clId="{3671BB6F-F099-47C6-B0FB-0A7081F620B7}" dt="2023-04-17T09:19:19.159" v="352" actId="478"/>
          <ac:spMkLst>
            <pc:docMk/>
            <pc:sldMk cId="759076751" sldId="301"/>
            <ac:spMk id="3" creationId="{1FAD1DFF-D10C-740C-B53E-19C00A87B9F1}"/>
          </ac:spMkLst>
        </pc:spChg>
        <pc:spChg chg="del">
          <ac:chgData name="maximilian nagel" userId="65dd0aa67d9c5cbd" providerId="LiveId" clId="{3671BB6F-F099-47C6-B0FB-0A7081F620B7}" dt="2023-04-17T09:19:19.159" v="352" actId="478"/>
          <ac:spMkLst>
            <pc:docMk/>
            <pc:sldMk cId="759076751" sldId="301"/>
            <ac:spMk id="4" creationId="{AF8FC2B1-D4B4-85FB-3309-E7AE57505C54}"/>
          </ac:spMkLst>
        </pc:spChg>
        <pc:spChg chg="del mod">
          <ac:chgData name="maximilian nagel" userId="65dd0aa67d9c5cbd" providerId="LiveId" clId="{3671BB6F-F099-47C6-B0FB-0A7081F620B7}" dt="2023-04-17T09:19:19.159" v="352" actId="478"/>
          <ac:spMkLst>
            <pc:docMk/>
            <pc:sldMk cId="759076751" sldId="301"/>
            <ac:spMk id="5" creationId="{4B094E45-D4B6-474A-79AA-4F74CDEE5C15}"/>
          </ac:spMkLst>
        </pc:spChg>
        <pc:spChg chg="del">
          <ac:chgData name="maximilian nagel" userId="65dd0aa67d9c5cbd" providerId="LiveId" clId="{3671BB6F-F099-47C6-B0FB-0A7081F620B7}" dt="2023-04-17T09:19:19.159" v="352" actId="478"/>
          <ac:spMkLst>
            <pc:docMk/>
            <pc:sldMk cId="759076751" sldId="301"/>
            <ac:spMk id="6" creationId="{45C5D240-C52F-2D7A-E91F-241C9BDCE567}"/>
          </ac:spMkLst>
        </pc:spChg>
        <pc:spChg chg="del mod">
          <ac:chgData name="maximilian nagel" userId="65dd0aa67d9c5cbd" providerId="LiveId" clId="{3671BB6F-F099-47C6-B0FB-0A7081F620B7}" dt="2023-04-17T09:19:19.159" v="352" actId="478"/>
          <ac:spMkLst>
            <pc:docMk/>
            <pc:sldMk cId="759076751" sldId="301"/>
            <ac:spMk id="7" creationId="{44E07FF9-1BE6-BA95-E65B-4125F30736E8}"/>
          </ac:spMkLst>
        </pc:spChg>
        <pc:spChg chg="del">
          <ac:chgData name="maximilian nagel" userId="65dd0aa67d9c5cbd" providerId="LiveId" clId="{3671BB6F-F099-47C6-B0FB-0A7081F620B7}" dt="2023-04-17T09:19:19.159" v="352" actId="478"/>
          <ac:spMkLst>
            <pc:docMk/>
            <pc:sldMk cId="759076751" sldId="301"/>
            <ac:spMk id="8" creationId="{51FE9787-E20E-31E3-AB0B-F74F04E1FAA3}"/>
          </ac:spMkLst>
        </pc:spChg>
        <pc:picChg chg="add mod">
          <ac:chgData name="maximilian nagel" userId="65dd0aa67d9c5cbd" providerId="LiveId" clId="{3671BB6F-F099-47C6-B0FB-0A7081F620B7}" dt="2023-04-17T09:21:04.393" v="367" actId="1440"/>
          <ac:picMkLst>
            <pc:docMk/>
            <pc:sldMk cId="759076751" sldId="301"/>
            <ac:picMk id="12" creationId="{95508B8B-2020-D079-7DDA-E3E05A6CE13D}"/>
          </ac:picMkLst>
        </pc:picChg>
        <pc:picChg chg="add mod">
          <ac:chgData name="maximilian nagel" userId="65dd0aa67d9c5cbd" providerId="LiveId" clId="{3671BB6F-F099-47C6-B0FB-0A7081F620B7}" dt="2023-04-17T09:19:29.695" v="356" actId="14100"/>
          <ac:picMkLst>
            <pc:docMk/>
            <pc:sldMk cId="759076751" sldId="301"/>
            <ac:picMk id="13" creationId="{7B18DFC0-14A1-75E4-F4E3-FE3B5D8FD073}"/>
          </ac:picMkLst>
        </pc:picChg>
      </pc:sldChg>
      <pc:sldChg chg="addSp delSp modSp new mod modNotesTx">
        <pc:chgData name="maximilian nagel" userId="65dd0aa67d9c5cbd" providerId="LiveId" clId="{3671BB6F-F099-47C6-B0FB-0A7081F620B7}" dt="2023-04-17T11:16:08.923" v="1141" actId="20577"/>
        <pc:sldMkLst>
          <pc:docMk/>
          <pc:sldMk cId="36691641" sldId="302"/>
        </pc:sldMkLst>
        <pc:spChg chg="del">
          <ac:chgData name="maximilian nagel" userId="65dd0aa67d9c5cbd" providerId="LiveId" clId="{3671BB6F-F099-47C6-B0FB-0A7081F620B7}" dt="2023-04-17T09:24:55.498" v="369" actId="478"/>
          <ac:spMkLst>
            <pc:docMk/>
            <pc:sldMk cId="36691641" sldId="302"/>
            <ac:spMk id="2" creationId="{3FCD7E8E-F5C3-AD16-0003-27803CC59300}"/>
          </ac:spMkLst>
        </pc:spChg>
        <pc:spChg chg="del mod">
          <ac:chgData name="maximilian nagel" userId="65dd0aa67d9c5cbd" providerId="LiveId" clId="{3671BB6F-F099-47C6-B0FB-0A7081F620B7}" dt="2023-04-17T09:24:55.498" v="369" actId="478"/>
          <ac:spMkLst>
            <pc:docMk/>
            <pc:sldMk cId="36691641" sldId="302"/>
            <ac:spMk id="3" creationId="{F4972063-18E0-D35A-3325-EF51A2CBD2AA}"/>
          </ac:spMkLst>
        </pc:spChg>
        <pc:spChg chg="del">
          <ac:chgData name="maximilian nagel" userId="65dd0aa67d9c5cbd" providerId="LiveId" clId="{3671BB6F-F099-47C6-B0FB-0A7081F620B7}" dt="2023-04-17T09:24:55.498" v="369" actId="478"/>
          <ac:spMkLst>
            <pc:docMk/>
            <pc:sldMk cId="36691641" sldId="302"/>
            <ac:spMk id="4" creationId="{81BE55FA-33EC-CFA9-FC25-F6A649245E75}"/>
          </ac:spMkLst>
        </pc:spChg>
        <pc:spChg chg="del mod">
          <ac:chgData name="maximilian nagel" userId="65dd0aa67d9c5cbd" providerId="LiveId" clId="{3671BB6F-F099-47C6-B0FB-0A7081F620B7}" dt="2023-04-17T09:24:55.498" v="369" actId="478"/>
          <ac:spMkLst>
            <pc:docMk/>
            <pc:sldMk cId="36691641" sldId="302"/>
            <ac:spMk id="5" creationId="{56DD4E43-2873-07E8-D6A3-CE441CFE635A}"/>
          </ac:spMkLst>
        </pc:spChg>
        <pc:spChg chg="del">
          <ac:chgData name="maximilian nagel" userId="65dd0aa67d9c5cbd" providerId="LiveId" clId="{3671BB6F-F099-47C6-B0FB-0A7081F620B7}" dt="2023-04-17T09:24:55.498" v="369" actId="478"/>
          <ac:spMkLst>
            <pc:docMk/>
            <pc:sldMk cId="36691641" sldId="302"/>
            <ac:spMk id="6" creationId="{AC5E6C76-D482-D01F-1E83-A23313F0467A}"/>
          </ac:spMkLst>
        </pc:spChg>
        <pc:spChg chg="del mod">
          <ac:chgData name="maximilian nagel" userId="65dd0aa67d9c5cbd" providerId="LiveId" clId="{3671BB6F-F099-47C6-B0FB-0A7081F620B7}" dt="2023-04-17T09:24:55.498" v="369" actId="478"/>
          <ac:spMkLst>
            <pc:docMk/>
            <pc:sldMk cId="36691641" sldId="302"/>
            <ac:spMk id="7" creationId="{4F1CB6BF-CCF3-90E0-127D-6802C0DE7DB1}"/>
          </ac:spMkLst>
        </pc:spChg>
        <pc:spChg chg="del">
          <ac:chgData name="maximilian nagel" userId="65dd0aa67d9c5cbd" providerId="LiveId" clId="{3671BB6F-F099-47C6-B0FB-0A7081F620B7}" dt="2023-04-17T09:24:55.498" v="369" actId="478"/>
          <ac:spMkLst>
            <pc:docMk/>
            <pc:sldMk cId="36691641" sldId="302"/>
            <ac:spMk id="8" creationId="{518865E3-679C-7E8A-61A5-A992B9046DD4}"/>
          </ac:spMkLst>
        </pc:spChg>
        <pc:spChg chg="add mod">
          <ac:chgData name="maximilian nagel" userId="65dd0aa67d9c5cbd" providerId="LiveId" clId="{3671BB6F-F099-47C6-B0FB-0A7081F620B7}" dt="2023-04-17T09:31:11.201" v="676" actId="20577"/>
          <ac:spMkLst>
            <pc:docMk/>
            <pc:sldMk cId="36691641" sldId="302"/>
            <ac:spMk id="12" creationId="{E3D860D1-F43D-473F-A6F1-6CED786DBBAC}"/>
          </ac:spMkLst>
        </pc:spChg>
        <pc:picChg chg="add mod">
          <ac:chgData name="maximilian nagel" userId="65dd0aa67d9c5cbd" providerId="LiveId" clId="{3671BB6F-F099-47C6-B0FB-0A7081F620B7}" dt="2023-04-17T09:25:03.048" v="372" actId="1076"/>
          <ac:picMkLst>
            <pc:docMk/>
            <pc:sldMk cId="36691641" sldId="302"/>
            <ac:picMk id="13" creationId="{F5B07B31-4546-A590-0AF6-B628EF7C3E7A}"/>
          </ac:picMkLst>
        </pc:picChg>
        <pc:picChg chg="add mod">
          <ac:chgData name="maximilian nagel" userId="65dd0aa67d9c5cbd" providerId="LiveId" clId="{3671BB6F-F099-47C6-B0FB-0A7081F620B7}" dt="2023-04-17T09:30:46.065" v="673" actId="1440"/>
          <ac:picMkLst>
            <pc:docMk/>
            <pc:sldMk cId="36691641" sldId="302"/>
            <ac:picMk id="2050" creationId="{9114E55E-1BC0-C3F8-7EFB-323BB0023F20}"/>
          </ac:picMkLst>
        </pc:picChg>
      </pc:sldChg>
      <pc:sldChg chg="addSp delSp modSp new mod">
        <pc:chgData name="maximilian nagel" userId="65dd0aa67d9c5cbd" providerId="LiveId" clId="{3671BB6F-F099-47C6-B0FB-0A7081F620B7}" dt="2023-04-17T11:27:04.370" v="1156" actId="20577"/>
        <pc:sldMkLst>
          <pc:docMk/>
          <pc:sldMk cId="3047500535" sldId="303"/>
        </pc:sldMkLst>
        <pc:spChg chg="del">
          <ac:chgData name="maximilian nagel" userId="65dd0aa67d9c5cbd" providerId="LiveId" clId="{3671BB6F-F099-47C6-B0FB-0A7081F620B7}" dt="2023-04-16T20:03:22.847" v="175" actId="478"/>
          <ac:spMkLst>
            <pc:docMk/>
            <pc:sldMk cId="3047500535" sldId="303"/>
            <ac:spMk id="2" creationId="{739B40EB-6F3F-D319-BB96-8E04C59C5CF3}"/>
          </ac:spMkLst>
        </pc:spChg>
        <pc:spChg chg="add mod">
          <ac:chgData name="maximilian nagel" userId="65dd0aa67d9c5cbd" providerId="LiveId" clId="{3671BB6F-F099-47C6-B0FB-0A7081F620B7}" dt="2023-04-17T11:27:04.370" v="1156" actId="20577"/>
          <ac:spMkLst>
            <pc:docMk/>
            <pc:sldMk cId="3047500535" sldId="303"/>
            <ac:spMk id="2" creationId="{FB480662-5808-297B-3F96-ED8AD2F9BD55}"/>
          </ac:spMkLst>
        </pc:spChg>
        <pc:spChg chg="del">
          <ac:chgData name="maximilian nagel" userId="65dd0aa67d9c5cbd" providerId="LiveId" clId="{3671BB6F-F099-47C6-B0FB-0A7081F620B7}" dt="2023-04-16T20:03:22.847" v="175" actId="478"/>
          <ac:spMkLst>
            <pc:docMk/>
            <pc:sldMk cId="3047500535" sldId="303"/>
            <ac:spMk id="3" creationId="{DC0F1D87-9218-2AB6-F8CA-C45F1B89BB9D}"/>
          </ac:spMkLst>
        </pc:spChg>
        <pc:spChg chg="del">
          <ac:chgData name="maximilian nagel" userId="65dd0aa67d9c5cbd" providerId="LiveId" clId="{3671BB6F-F099-47C6-B0FB-0A7081F620B7}" dt="2023-04-16T20:03:22.847" v="175" actId="478"/>
          <ac:spMkLst>
            <pc:docMk/>
            <pc:sldMk cId="3047500535" sldId="303"/>
            <ac:spMk id="4" creationId="{61EF9624-C0CE-E479-9DAF-0B3ECD6896B8}"/>
          </ac:spMkLst>
        </pc:spChg>
        <pc:spChg chg="del">
          <ac:chgData name="maximilian nagel" userId="65dd0aa67d9c5cbd" providerId="LiveId" clId="{3671BB6F-F099-47C6-B0FB-0A7081F620B7}" dt="2023-04-16T20:03:22.847" v="175" actId="478"/>
          <ac:spMkLst>
            <pc:docMk/>
            <pc:sldMk cId="3047500535" sldId="303"/>
            <ac:spMk id="5" creationId="{530ED11A-DDB4-3206-AB70-E1167C065333}"/>
          </ac:spMkLst>
        </pc:spChg>
        <pc:spChg chg="del">
          <ac:chgData name="maximilian nagel" userId="65dd0aa67d9c5cbd" providerId="LiveId" clId="{3671BB6F-F099-47C6-B0FB-0A7081F620B7}" dt="2023-04-16T20:03:22.847" v="175" actId="478"/>
          <ac:spMkLst>
            <pc:docMk/>
            <pc:sldMk cId="3047500535" sldId="303"/>
            <ac:spMk id="6" creationId="{F81B4116-CE4F-5DBF-A4B6-C8C7E9FC1BDB}"/>
          </ac:spMkLst>
        </pc:spChg>
        <pc:spChg chg="del">
          <ac:chgData name="maximilian nagel" userId="65dd0aa67d9c5cbd" providerId="LiveId" clId="{3671BB6F-F099-47C6-B0FB-0A7081F620B7}" dt="2023-04-16T20:03:22.847" v="175" actId="478"/>
          <ac:spMkLst>
            <pc:docMk/>
            <pc:sldMk cId="3047500535" sldId="303"/>
            <ac:spMk id="7" creationId="{84DF070C-BDCA-49CE-BAFD-193FD6D78946}"/>
          </ac:spMkLst>
        </pc:spChg>
        <pc:spChg chg="del">
          <ac:chgData name="maximilian nagel" userId="65dd0aa67d9c5cbd" providerId="LiveId" clId="{3671BB6F-F099-47C6-B0FB-0A7081F620B7}" dt="2023-04-16T20:03:22.847" v="175" actId="478"/>
          <ac:spMkLst>
            <pc:docMk/>
            <pc:sldMk cId="3047500535" sldId="303"/>
            <ac:spMk id="8" creationId="{EE1EF70D-4D64-CC55-3CCA-660928159451}"/>
          </ac:spMkLst>
        </pc:spChg>
        <pc:picChg chg="add mod">
          <ac:chgData name="maximilian nagel" userId="65dd0aa67d9c5cbd" providerId="LiveId" clId="{3671BB6F-F099-47C6-B0FB-0A7081F620B7}" dt="2023-04-16T20:03:27.880" v="176" actId="1076"/>
          <ac:picMkLst>
            <pc:docMk/>
            <pc:sldMk cId="3047500535" sldId="303"/>
            <ac:picMk id="13" creationId="{A948F9E4-BC08-A732-911E-E495EF7CC190}"/>
          </ac:picMkLst>
        </pc:picChg>
      </pc:sldChg>
      <pc:sldChg chg="modSp new mod">
        <pc:chgData name="maximilian nagel" userId="65dd0aa67d9c5cbd" providerId="LiveId" clId="{3671BB6F-F099-47C6-B0FB-0A7081F620B7}" dt="2023-04-16T20:21:43.430" v="215"/>
        <pc:sldMkLst>
          <pc:docMk/>
          <pc:sldMk cId="627493922" sldId="304"/>
        </pc:sldMkLst>
        <pc:spChg chg="mod">
          <ac:chgData name="maximilian nagel" userId="65dd0aa67d9c5cbd" providerId="LiveId" clId="{3671BB6F-F099-47C6-B0FB-0A7081F620B7}" dt="2023-04-16T20:06:22.161" v="209" actId="20577"/>
          <ac:spMkLst>
            <pc:docMk/>
            <pc:sldMk cId="627493922" sldId="304"/>
            <ac:spMk id="2" creationId="{21E3E7E7-17C0-B2EC-79DC-06258C93069C}"/>
          </ac:spMkLst>
        </pc:spChg>
        <pc:spChg chg="mod">
          <ac:chgData name="maximilian nagel" userId="65dd0aa67d9c5cbd" providerId="LiveId" clId="{3671BB6F-F099-47C6-B0FB-0A7081F620B7}" dt="2023-04-16T20:21:43.430" v="215"/>
          <ac:spMkLst>
            <pc:docMk/>
            <pc:sldMk cId="627493922" sldId="304"/>
            <ac:spMk id="3" creationId="{30DC75C2-B589-F8A0-CE4C-4D0E1C7F50A6}"/>
          </ac:spMkLst>
        </pc:spChg>
      </pc:sldChg>
      <pc:sldChg chg="new del">
        <pc:chgData name="maximilian nagel" userId="65dd0aa67d9c5cbd" providerId="LiveId" clId="{3671BB6F-F099-47C6-B0FB-0A7081F620B7}" dt="2023-04-16T20:06:04.778" v="199" actId="47"/>
        <pc:sldMkLst>
          <pc:docMk/>
          <pc:sldMk cId="1538767516" sldId="304"/>
        </pc:sldMkLst>
      </pc:sldChg>
      <pc:sldChg chg="addSp delSp modSp new mod modNotesTx">
        <pc:chgData name="maximilian nagel" userId="65dd0aa67d9c5cbd" providerId="LiveId" clId="{3671BB6F-F099-47C6-B0FB-0A7081F620B7}" dt="2023-04-17T11:27:41.716" v="1157"/>
        <pc:sldMkLst>
          <pc:docMk/>
          <pc:sldMk cId="3086898621" sldId="305"/>
        </pc:sldMkLst>
        <pc:spChg chg="del">
          <ac:chgData name="maximilian nagel" userId="65dd0aa67d9c5cbd" providerId="LiveId" clId="{3671BB6F-F099-47C6-B0FB-0A7081F620B7}" dt="2023-04-17T10:13:58.776" v="1052" actId="478"/>
          <ac:spMkLst>
            <pc:docMk/>
            <pc:sldMk cId="3086898621" sldId="305"/>
            <ac:spMk id="2" creationId="{5A7C70EE-E49B-01FC-815B-6CAC3AE0EF42}"/>
          </ac:spMkLst>
        </pc:spChg>
        <pc:spChg chg="del">
          <ac:chgData name="maximilian nagel" userId="65dd0aa67d9c5cbd" providerId="LiveId" clId="{3671BB6F-F099-47C6-B0FB-0A7081F620B7}" dt="2023-04-17T10:13:53.757" v="1051" actId="478"/>
          <ac:spMkLst>
            <pc:docMk/>
            <pc:sldMk cId="3086898621" sldId="305"/>
            <ac:spMk id="3" creationId="{8E084CE8-9EE3-B557-980F-48546F65A1C5}"/>
          </ac:spMkLst>
        </pc:spChg>
        <pc:spChg chg="del">
          <ac:chgData name="maximilian nagel" userId="65dd0aa67d9c5cbd" providerId="LiveId" clId="{3671BB6F-F099-47C6-B0FB-0A7081F620B7}" dt="2023-04-17T10:13:51.397" v="1050" actId="478"/>
          <ac:spMkLst>
            <pc:docMk/>
            <pc:sldMk cId="3086898621" sldId="305"/>
            <ac:spMk id="4" creationId="{76D6723B-9596-7828-3773-D4D9A4A65192}"/>
          </ac:spMkLst>
        </pc:spChg>
        <pc:picChg chg="add mod">
          <ac:chgData name="maximilian nagel" userId="65dd0aa67d9c5cbd" providerId="LiveId" clId="{3671BB6F-F099-47C6-B0FB-0A7081F620B7}" dt="2023-04-17T09:20:26.671" v="366" actId="1076"/>
          <ac:picMkLst>
            <pc:docMk/>
            <pc:sldMk cId="3086898621" sldId="305"/>
            <ac:picMk id="12" creationId="{D430469D-6AC3-1780-45A8-E422C1A102E4}"/>
          </ac:picMkLst>
        </pc:picChg>
        <pc:picChg chg="add del mod">
          <ac:chgData name="maximilian nagel" userId="65dd0aa67d9c5cbd" providerId="LiveId" clId="{3671BB6F-F099-47C6-B0FB-0A7081F620B7}" dt="2023-04-17T09:19:40.346" v="357" actId="21"/>
          <ac:picMkLst>
            <pc:docMk/>
            <pc:sldMk cId="3086898621" sldId="305"/>
            <ac:picMk id="13" creationId="{BF37702A-2CD7-BF52-FABE-3587D8361660}"/>
          </ac:picMkLst>
        </pc:picChg>
      </pc:sldChg>
      <pc:sldChg chg="addSp delSp modSp add mod">
        <pc:chgData name="maximilian nagel" userId="65dd0aa67d9c5cbd" providerId="LiveId" clId="{3671BB6F-F099-47C6-B0FB-0A7081F620B7}" dt="2023-04-17T10:14:36.819" v="1057" actId="1076"/>
        <pc:sldMkLst>
          <pc:docMk/>
          <pc:sldMk cId="2965576614" sldId="306"/>
        </pc:sldMkLst>
        <pc:picChg chg="add mod">
          <ac:chgData name="maximilian nagel" userId="65dd0aa67d9c5cbd" providerId="LiveId" clId="{3671BB6F-F099-47C6-B0FB-0A7081F620B7}" dt="2023-04-17T10:14:36.819" v="1057" actId="1076"/>
          <ac:picMkLst>
            <pc:docMk/>
            <pc:sldMk cId="2965576614" sldId="306"/>
            <ac:picMk id="3" creationId="{BC271653-1086-59F6-F654-B32B9F8AAF21}"/>
          </ac:picMkLst>
        </pc:picChg>
        <pc:picChg chg="add mod ord">
          <ac:chgData name="maximilian nagel" userId="65dd0aa67d9c5cbd" providerId="LiveId" clId="{3671BB6F-F099-47C6-B0FB-0A7081F620B7}" dt="2023-04-17T10:14:33.947" v="1056" actId="166"/>
          <ac:picMkLst>
            <pc:docMk/>
            <pc:sldMk cId="2965576614" sldId="306"/>
            <ac:picMk id="5" creationId="{F9EC3D6A-4433-749F-AA41-D2DC2751FDA9}"/>
          </ac:picMkLst>
        </pc:picChg>
        <pc:picChg chg="del">
          <ac:chgData name="maximilian nagel" userId="65dd0aa67d9c5cbd" providerId="LiveId" clId="{3671BB6F-F099-47C6-B0FB-0A7081F620B7}" dt="2023-04-17T09:36:18.295" v="912" actId="478"/>
          <ac:picMkLst>
            <pc:docMk/>
            <pc:sldMk cId="2965576614" sldId="306"/>
            <ac:picMk id="12" creationId="{95508B8B-2020-D079-7DDA-E3E05A6CE13D}"/>
          </ac:picMkLst>
        </pc:picChg>
        <pc:picChg chg="del">
          <ac:chgData name="maximilian nagel" userId="65dd0aa67d9c5cbd" providerId="LiveId" clId="{3671BB6F-F099-47C6-B0FB-0A7081F620B7}" dt="2023-04-17T09:36:19.556" v="913" actId="478"/>
          <ac:picMkLst>
            <pc:docMk/>
            <pc:sldMk cId="2965576614" sldId="306"/>
            <ac:picMk id="13" creationId="{7B18DFC0-14A1-75E4-F4E3-FE3B5D8FD073}"/>
          </ac:picMkLst>
        </pc:picChg>
      </pc:sldChg>
      <pc:sldMasterChg chg="delSldLayout">
        <pc:chgData name="maximilian nagel" userId="65dd0aa67d9c5cbd" providerId="LiveId" clId="{3671BB6F-F099-47C6-B0FB-0A7081F620B7}" dt="2023-04-16T20:05:38.390" v="187" actId="47"/>
        <pc:sldMasterMkLst>
          <pc:docMk/>
          <pc:sldMasterMk cId="1928452137" sldId="2147483666"/>
        </pc:sldMasterMkLst>
        <pc:sldLayoutChg chg="del">
          <pc:chgData name="maximilian nagel" userId="65dd0aa67d9c5cbd" providerId="LiveId" clId="{3671BB6F-F099-47C6-B0FB-0A7081F620B7}" dt="2023-04-16T20:05:38.390" v="187" actId="47"/>
          <pc:sldLayoutMkLst>
            <pc:docMk/>
            <pc:sldMasterMk cId="1928452137" sldId="2147483666"/>
            <pc:sldLayoutMk cId="4026250860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20.91.197.168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3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SQL-Terraform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Sql_server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unendlich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Speicherung der </a:t>
            </a:r>
            <a:r>
              <a:rPr lang="de-DE" dirty="0" err="1"/>
              <a:t>credentials</a:t>
            </a:r>
            <a:r>
              <a:rPr lang="de-DE" dirty="0"/>
              <a:t> in </a:t>
            </a:r>
            <a:r>
              <a:rPr lang="de-DE" dirty="0" err="1"/>
              <a:t>json</a:t>
            </a:r>
            <a:r>
              <a:rPr lang="de-DE" dirty="0"/>
              <a:t> -&gt; logischer Fehler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Datenbankverbindung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Auslesen der </a:t>
            </a:r>
            <a:r>
              <a:rPr lang="de-DE" dirty="0" err="1"/>
              <a:t>credentials</a:t>
            </a:r>
            <a:r>
              <a:rPr lang="de-DE" dirty="0"/>
              <a:t> -&gt; </a:t>
            </a:r>
            <a:r>
              <a:rPr lang="de-DE" dirty="0" err="1"/>
              <a:t>file</a:t>
            </a:r>
            <a:r>
              <a:rPr lang="de-DE" dirty="0"/>
              <a:t> not </a:t>
            </a:r>
            <a:r>
              <a:rPr lang="de-DE" dirty="0" err="1"/>
              <a:t>found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SQL </a:t>
            </a:r>
            <a:r>
              <a:rPr lang="de-DE" dirty="0" err="1"/>
              <a:t>driver</a:t>
            </a:r>
            <a:r>
              <a:rPr lang="de-DE" dirty="0"/>
              <a:t> Verwendung (Installation über </a:t>
            </a:r>
            <a:r>
              <a:rPr lang="de-DE" dirty="0" err="1"/>
              <a:t>docker</a:t>
            </a:r>
            <a:r>
              <a:rPr lang="de-DE" dirty="0"/>
              <a:t>, Verwendung nicht erfolgreich)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Cursor zur </a:t>
            </a:r>
            <a:r>
              <a:rPr lang="de-DE" dirty="0" err="1"/>
              <a:t>Datanbankanwendung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Docker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Docker-Container Port nicht </a:t>
            </a:r>
            <a:r>
              <a:rPr lang="de-DE" dirty="0" err="1"/>
              <a:t>exposed</a:t>
            </a:r>
            <a:r>
              <a:rPr lang="de-DE" dirty="0"/>
              <a:t> -&gt; Web-App nicht zugreifbar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Cognitive</a:t>
            </a:r>
            <a:r>
              <a:rPr lang="de-DE" dirty="0"/>
              <a:t> Service über Terraform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-&gt; KI Vereinbarungen akzeptieren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8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C625477-C007-4361-BAAF-4F4162651ED6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CB42FC8-E1C4-47B8-B06B-38B4FC09DAC8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70A62FDB-5C4C-4A0F-9498-AA3BCCAAB2C3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BDEC169B-2E7F-402E-8AE7-A3B6A97F5864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6CA30937-3021-4428-8EF4-153DDC618C23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de-DE"/>
              <a:t>Klicken Sie auf das Symbol, um die SmartArt-Grafik hinzuzufügen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E5C9211-761E-4F93-B465-F81A0DF3483F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2E171DE-8BB8-4C81-9E9C-E638BBF8BAB8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3592D821-2CF7-4E80-8649-DF036BB84B1C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BAEE9ADB-3C74-4288-8897-66A069D691E2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D8805543-C894-40AD-9A69-F308020165AE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FF7F6F7C-4DD6-408D-B055-49E88302AE69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C5FF6F19-A7AB-4806-ADB9-A1FB91D1E240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D62E4FC8-D4AC-4A2F-9831-C1CD3E5B8BFE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79CC02F-1627-46E5-908D-BC3A288DAF5E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08825CE8-DF31-42F5-B92E-BA7B7B2BA5A3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7F8BC9B9-D703-4435-BC60-C9246EB7EBA7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6D6F2E51-AA61-400E-8753-A3B94D238B87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1CCF34C-FC79-4A91-9CB3-20D3E0EAF299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EF732-6DC2-455B-B830-C36D4E85BC2B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1.awsstatic.com/acs/characters/Logos/Docker-Logo_Horizontel_279x131.b8a5c41e56b77706656d61080f6a0217a3ba356d.png" TargetMode="External"/><Relationship Id="rId2" Type="http://schemas.openxmlformats.org/officeDocument/2006/relationships/hyperlink" Target="https://www.umweltbundesamt.de/sites/default/files/medien/376/bilder/cloud-internetdienste_blue_planet_studio_adobestock_362316663_1545px.jpg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business-on.de/wp-content/uploads/2020/10/probleme_loesen.jpg" TargetMode="External"/><Relationship Id="rId4" Type="http://schemas.openxmlformats.org/officeDocument/2006/relationships/hyperlink" Target="https://www.armory.io/wp-content/uploads/2020/06/Terraform-Logo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Maximilian Nagel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F0B4631-756C-276B-762E-012A4EFA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2FDB-5C4C-4A0F-9498-AA3BCCAAB2C3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EE00AFD-27A1-A850-8A8C-67FC69E3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EE42332-E0C9-DF97-C608-5E35EF20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948F9E4-BC08-A732-911E-E495EF7CC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973" y="610284"/>
            <a:ext cx="5831018" cy="79449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B480662-5808-297B-3F96-ED8AD2F9BD55}"/>
              </a:ext>
            </a:extLst>
          </p:cNvPr>
          <p:cNvSpPr txBox="1"/>
          <p:nvPr/>
        </p:nvSpPr>
        <p:spPr>
          <a:xfrm>
            <a:off x="5818909" y="2462940"/>
            <a:ext cx="4987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Analyse, was genau Ursache der Fehler war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Datenbank über Terraform bereitstellen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Übertragung der </a:t>
            </a:r>
            <a:r>
              <a:rPr lang="de-DE" dirty="0" err="1"/>
              <a:t>Credentials</a:t>
            </a:r>
            <a:r>
              <a:rPr lang="de-DE" dirty="0"/>
              <a:t> zuverlässig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Datenbankverbindung etablieren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Passwort der Datenbank zufällig generieren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CI/CD Pipeline</a:t>
            </a:r>
          </a:p>
        </p:txBody>
      </p:sp>
    </p:spTree>
    <p:extLst>
      <p:ext uri="{BB962C8B-B14F-4D97-AF65-F5344CB8AC3E}">
        <p14:creationId xmlns:p14="http://schemas.microsoft.com/office/powerpoint/2010/main" val="304750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3E7E7-17C0-B2EC-79DC-06258C93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en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DC75C2-B589-F8A0-CE4C-4D0E1C7F5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https://github.com/mxm381/LanguageDetection_Nagel</a:t>
            </a:r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CF7505-78EC-670B-AB22-F7F7F3E1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5543-C894-40AD-9A69-F308020165AE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78DDF6-2D3C-5D3C-A16A-0B4A512A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A9C11C-3B02-1C1B-1121-0112A6A5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9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80D449B-A14F-DC0D-0B26-27C69631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34C-FC79-4A91-9CB3-20D3E0EAF299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DAD406A-CB4F-3A97-4F1A-60CEB1AD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8D0A20D-3558-507D-58A9-07870A6E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A7EB822-A720-071D-8405-CC13D92051A6}"/>
              </a:ext>
            </a:extLst>
          </p:cNvPr>
          <p:cNvSpPr txBox="1"/>
          <p:nvPr/>
        </p:nvSpPr>
        <p:spPr>
          <a:xfrm>
            <a:off x="786938" y="1505726"/>
            <a:ext cx="112942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de-DE" dirty="0">
                <a:hlinkClick r:id="rId2"/>
              </a:rPr>
              <a:t>Chat.openai.com</a:t>
            </a:r>
            <a:endParaRPr lang="de-DE" sz="1800" dirty="0">
              <a:hlinkClick r:id="rId2"/>
            </a:endParaRPr>
          </a:p>
          <a:p>
            <a:pPr marL="342900" indent="-342900">
              <a:buAutoNum type="arabicPeriod"/>
            </a:pPr>
            <a:r>
              <a:rPr lang="en-DE" sz="1800" dirty="0">
                <a:hlinkClick r:id="rId2"/>
              </a:rPr>
              <a:t>https://www.umweltbundesamt.de/sites/default/files/medien/376/bilder/cloud</a:t>
            </a:r>
            <a:r>
              <a:rPr lang="de-DE" dirty="0">
                <a:hlinkClick r:id="rId2"/>
              </a:rPr>
              <a:t>-</a:t>
            </a:r>
            <a:r>
              <a:rPr lang="en-DE" sz="1800" dirty="0">
                <a:hlinkClick r:id="rId2"/>
              </a:rPr>
              <a:t>internetdienste_blue_planet_studio_adobestock_362316663_1545px.jpg</a:t>
            </a: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>
                <a:hlinkClick r:id="rId3"/>
              </a:rPr>
              <a:t>https://d1.awsstatic.com/acs/characters/Logos/Docker-Logo_Horizontel_279x131.b8a5c41e56b77706656d61080f6a0217a3ba356d.png</a:t>
            </a: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>
                <a:hlinkClick r:id="rId4"/>
              </a:rPr>
              <a:t>https://www.armory.io/wp-content/uploads/2020/06/Terraform-Logo.png</a:t>
            </a: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/>
              <a:t>https://www.google.com/url?sa=i&amp;url=https%3A%2F%2Fwww.crmcrate.com%2Fazure%2Fcreating-a-custom-language-detection-api-using-azure-cognitive-service-in-dynamics-365%2F&amp;psig=AOvVaw2bh77KE1KUFAJsLGwJg3Ym&amp;ust=1681809305826000&amp;source=images&amp;cd=vfe&amp;ved=0CBEQjRxqFwoTCOj42ITKsP4CFQAAAAAdAAAAABAE</a:t>
            </a:r>
          </a:p>
          <a:p>
            <a:pPr marL="342900" indent="-342900">
              <a:buAutoNum type="arabicPeriod"/>
            </a:pPr>
            <a:r>
              <a:rPr lang="de-DE" sz="1800" dirty="0">
                <a:hlinkClick r:id="rId5"/>
              </a:rPr>
              <a:t>https://www.business-on.de/wp-content/uploads/2020/10/probleme_loesen.jpg</a:t>
            </a:r>
            <a:endParaRPr lang="de-DE" sz="1800" dirty="0"/>
          </a:p>
          <a:p>
            <a:pPr marL="342900" indent="-342900">
              <a:buAutoNum type="arabicPeriod"/>
            </a:pPr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380740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0175780-7B3A-9DBE-69AC-6632AC1B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2FDB-5C4C-4A0F-9498-AA3BCCAAB2C3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9634C97-9DF7-C040-6370-E980C1BE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739B1D1-0F5B-B08A-5F18-F7BA3947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28DE945-8BA3-D684-4098-66821543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60" y="209155"/>
            <a:ext cx="5862480" cy="570579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8A94816-F6B1-24D0-3CBC-8AB1F5F57D99}"/>
              </a:ext>
            </a:extLst>
          </p:cNvPr>
          <p:cNvSpPr txBox="1"/>
          <p:nvPr/>
        </p:nvSpPr>
        <p:spPr>
          <a:xfrm>
            <a:off x="11062854" y="5863324"/>
            <a:ext cx="581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/>
              <a:t>[1]</a:t>
            </a:r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2781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56C007E-87ED-C7E1-DFB2-65BC640F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A113-A946-4493-B8A7-15C3ACA10D10}" type="datetime8">
              <a:rPr lang="en-DE" smtClean="0"/>
              <a:t>17/04/2023 10:25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58D6C43-02D7-A95F-6DD7-B3D012AB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FB9AC1FB-A0A5-50C3-6DA1-975FFCCF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Digitale Dienste / Cloud Computing | Umweltbundesamt">
            <a:extLst>
              <a:ext uri="{FF2B5EF4-FFF2-40B4-BE49-F238E27FC236}">
                <a16:creationId xmlns:a16="http://schemas.microsoft.com/office/drawing/2014/main" id="{7D664235-9BEB-32B4-801D-698F7B00B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523" y="1879138"/>
            <a:ext cx="6013565" cy="400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E7439D6-629E-CA72-76CC-85F78B5C2B87}"/>
              </a:ext>
            </a:extLst>
          </p:cNvPr>
          <p:cNvSpPr txBox="1"/>
          <p:nvPr/>
        </p:nvSpPr>
        <p:spPr>
          <a:xfrm>
            <a:off x="10939549" y="5844970"/>
            <a:ext cx="581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/>
              <a:t>[2]</a:t>
            </a:r>
            <a:endParaRPr lang="en-DE" sz="1800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B8E57F76-598F-611B-09ED-A12593765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344" y="460674"/>
            <a:ext cx="4904156" cy="10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1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CCCD285-2CE5-388F-7C59-05326ACF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2FDB-5C4C-4A0F-9498-AA3BCCAAB2C3}" type="datetime8">
              <a:rPr lang="en-DE" smtClean="0"/>
              <a:t>17/04/2023 11:16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DC1BCD37-38B5-4A4C-69D3-BF1EE559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6960914-AD5E-2285-0877-4BE36DE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48D1B5F-DE49-3820-F10E-A1FCFD04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48" y="696189"/>
            <a:ext cx="6475375" cy="82227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90C80A2-C3DC-E3B7-B933-23BF8CA2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60" y="1699954"/>
            <a:ext cx="2427316" cy="1213658"/>
          </a:xfrm>
          <a:prstGeom prst="rect">
            <a:avLst/>
          </a:prstGeom>
        </p:spPr>
      </p:pic>
      <p:pic>
        <p:nvPicPr>
          <p:cNvPr id="15" name="Grafik 14" descr="Internet Silhouette">
            <a:extLst>
              <a:ext uri="{FF2B5EF4-FFF2-40B4-BE49-F238E27FC236}">
                <a16:creationId xmlns:a16="http://schemas.microsoft.com/office/drawing/2014/main" id="{33D050D3-14C6-6553-95B5-994AF16FA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3420" y="1833650"/>
            <a:ext cx="2473036" cy="2473036"/>
          </a:xfrm>
          <a:prstGeom prst="rect">
            <a:avLst/>
          </a:prstGeom>
        </p:spPr>
      </p:pic>
      <p:pic>
        <p:nvPicPr>
          <p:cNvPr id="17" name="Grafik 16" descr="Datenbank Silhouette">
            <a:extLst>
              <a:ext uri="{FF2B5EF4-FFF2-40B4-BE49-F238E27FC236}">
                <a16:creationId xmlns:a16="http://schemas.microsoft.com/office/drawing/2014/main" id="{5CB29228-251E-4605-C7DB-467C452516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4354" y="4102908"/>
            <a:ext cx="1403465" cy="1403465"/>
          </a:xfrm>
          <a:prstGeom prst="rect">
            <a:avLst/>
          </a:prstGeom>
        </p:spPr>
      </p:pic>
      <p:pic>
        <p:nvPicPr>
          <p:cNvPr id="19" name="Grafik 18" descr="Internet der Dinge mit einfarbiger Füllung">
            <a:extLst>
              <a:ext uri="{FF2B5EF4-FFF2-40B4-BE49-F238E27FC236}">
                <a16:creationId xmlns:a16="http://schemas.microsoft.com/office/drawing/2014/main" id="{69A50446-733E-2399-58B5-5198D20FED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53245" y="4555375"/>
            <a:ext cx="1606436" cy="1606436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2CA2089-3D27-1C7E-B19E-BE1EBABECEEF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8376456" y="2306783"/>
            <a:ext cx="1133304" cy="763385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1FF7156-4BB0-AF1B-D678-0B8F3593861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8376456" y="3070168"/>
            <a:ext cx="1857898" cy="1734473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0D9D6E0-474C-A8FD-FBD5-C05B4F852C90}"/>
              </a:ext>
            </a:extLst>
          </p:cNvPr>
          <p:cNvCxnSpPr>
            <a:stCxn id="19" idx="0"/>
          </p:cNvCxnSpPr>
          <p:nvPr/>
        </p:nvCxnSpPr>
        <p:spPr>
          <a:xfrm flipV="1">
            <a:off x="7056463" y="3729644"/>
            <a:ext cx="153442" cy="825731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7E71120-98FA-3E52-B9DA-19935F448F29}"/>
              </a:ext>
            </a:extLst>
          </p:cNvPr>
          <p:cNvCxnSpPr>
            <a:cxnSpLocks/>
          </p:cNvCxnSpPr>
          <p:nvPr/>
        </p:nvCxnSpPr>
        <p:spPr>
          <a:xfrm flipH="1" flipV="1">
            <a:off x="7293033" y="3729644"/>
            <a:ext cx="210589" cy="986443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986FA7B-076A-3B1C-2201-B895D0E603C7}"/>
              </a:ext>
            </a:extLst>
          </p:cNvPr>
          <p:cNvCxnSpPr>
            <a:cxnSpLocks/>
          </p:cNvCxnSpPr>
          <p:nvPr/>
        </p:nvCxnSpPr>
        <p:spPr>
          <a:xfrm flipV="1">
            <a:off x="6500553" y="3729644"/>
            <a:ext cx="604058" cy="986443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B6A4E96-E4DA-BDF1-9B67-632479723CA3}"/>
              </a:ext>
            </a:extLst>
          </p:cNvPr>
          <p:cNvSpPr txBox="1"/>
          <p:nvPr/>
        </p:nvSpPr>
        <p:spPr>
          <a:xfrm>
            <a:off x="9908771" y="5844970"/>
            <a:ext cx="1612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800" dirty="0"/>
              <a:t>[5]</a:t>
            </a:r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109510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BFE575E-B834-F188-D275-BE1A30B4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2FDB-5C4C-4A0F-9498-AA3BCCAAB2C3}" type="datetime8">
              <a:rPr lang="en-DE" smtClean="0"/>
              <a:t>17/04/2023 11:18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51D66C9-85CE-E241-C2D1-96EE133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D702C11-C754-2E3B-640F-BBAB00ED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E4503C0-4631-9AF9-8F6D-135D28B74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521" y="615930"/>
            <a:ext cx="5494770" cy="1024448"/>
          </a:xfrm>
          <a:prstGeom prst="rect">
            <a:avLst/>
          </a:prstGeom>
        </p:spPr>
      </p:pic>
      <p:pic>
        <p:nvPicPr>
          <p:cNvPr id="1026" name="Picture 2" descr="Was ist Docker? | AWS">
            <a:extLst>
              <a:ext uri="{FF2B5EF4-FFF2-40B4-BE49-F238E27FC236}">
                <a16:creationId xmlns:a16="http://schemas.microsoft.com/office/drawing/2014/main" id="{6C66C588-CF7F-CAA4-D7C2-299F54108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45" y="1935047"/>
            <a:ext cx="26574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6F60DA6-45A2-209F-DE63-446647D05623}"/>
              </a:ext>
            </a:extLst>
          </p:cNvPr>
          <p:cNvSpPr txBox="1"/>
          <p:nvPr/>
        </p:nvSpPr>
        <p:spPr>
          <a:xfrm>
            <a:off x="9908771" y="5844970"/>
            <a:ext cx="1612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800" dirty="0"/>
              <a:t>[3, 4, 5]</a:t>
            </a:r>
            <a:endParaRPr lang="en-DE" sz="1800" dirty="0"/>
          </a:p>
        </p:txBody>
      </p:sp>
      <p:pic>
        <p:nvPicPr>
          <p:cNvPr id="1028" name="Picture 4" descr="Announcing Terraform Integration Named Profiles | Armory">
            <a:extLst>
              <a:ext uri="{FF2B5EF4-FFF2-40B4-BE49-F238E27FC236}">
                <a16:creationId xmlns:a16="http://schemas.microsoft.com/office/drawing/2014/main" id="{0632058D-948F-93EA-D2F7-2E3BCA84C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574" y="1839190"/>
            <a:ext cx="2878975" cy="143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7D358DB-1756-240A-5E47-CFEBAC486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521" y="3675179"/>
            <a:ext cx="3563389" cy="1781695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A33C88A2-BBFB-C033-E47C-9F3A1A94917F}"/>
              </a:ext>
            </a:extLst>
          </p:cNvPr>
          <p:cNvSpPr/>
          <p:nvPr/>
        </p:nvSpPr>
        <p:spPr>
          <a:xfrm>
            <a:off x="5990705" y="4594109"/>
            <a:ext cx="919942" cy="92548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407A883-030B-09CE-551C-6D013D594E4B}"/>
              </a:ext>
            </a:extLst>
          </p:cNvPr>
          <p:cNvSpPr txBox="1"/>
          <p:nvPr/>
        </p:nvSpPr>
        <p:spPr>
          <a:xfrm>
            <a:off x="5220393" y="2261062"/>
            <a:ext cx="49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a)</a:t>
            </a:r>
            <a:endParaRPr lang="en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A1C586-3AF9-6C35-8476-4D50D22F98D3}"/>
              </a:ext>
            </a:extLst>
          </p:cNvPr>
          <p:cNvSpPr txBox="1"/>
          <p:nvPr/>
        </p:nvSpPr>
        <p:spPr>
          <a:xfrm>
            <a:off x="5214852" y="4381360"/>
            <a:ext cx="49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1134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3C9C86A-A754-9E66-C584-B039EC3F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2FDB-5C4C-4A0F-9498-AA3BCCAAB2C3}" type="datetime8">
              <a:rPr lang="en-DE" smtClean="0"/>
              <a:t>17/04/2023 11:19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9238787-6343-A645-9C61-2116B91B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5D29057-918B-BB92-0FEC-AC598D85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B18DFC0-14A1-75E4-F4E3-FE3B5D8FD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90" y="710214"/>
            <a:ext cx="6383586" cy="105208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5508B8B-2020-D079-7DDA-E3E05A6CE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200" y="2178602"/>
            <a:ext cx="6549792" cy="2535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07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3C9C86A-A754-9E66-C584-B039EC3F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2FDB-5C4C-4A0F-9498-AA3BCCAAB2C3}" type="datetime8">
              <a:rPr lang="en-DE" smtClean="0"/>
              <a:t>17/04/2023 11:36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9238787-6343-A645-9C61-2116B91B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5D29057-918B-BB92-0FEC-AC598D85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C271653-1086-59F6-F654-B32B9F8A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661" y="136525"/>
            <a:ext cx="2217339" cy="39461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9EC3D6A-4433-749F-AA41-D2DC2751F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63" y="2186997"/>
            <a:ext cx="6600873" cy="39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7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D326F0-6567-EA2A-5DFF-6395DDD45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E7F32A-1EA7-74E3-86BB-FAE12DD98F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DED3A59-897F-0438-B1E9-BB103A550D6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C80DC41-DB77-0492-8898-EE3B5C79B1A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4A81A7B-80FF-92FE-80A8-E3F40210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34C-FC79-4A91-9CB3-20D3E0EAF299}" type="datetime8">
              <a:rPr lang="en-DE" smtClean="0"/>
              <a:t>17/04/2023 11:20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39256C7-CC2D-83E7-C361-8FACD5ED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9BB0361-DC95-D792-B0DE-B454F119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30469D-6AC3-1780-45A8-E422C1A1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53151"/>
            <a:ext cx="9133749" cy="58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9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4861F89-C681-4F65-F22F-5A8AA7A6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2FDB-5C4C-4A0F-9498-AA3BCCAAB2C3}" type="datetime8">
              <a:rPr lang="en-DE" smtClean="0"/>
              <a:t>17/04/2023 11:30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D35722C-077A-DA4E-8F81-7D7A22B8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 II Project - Maximilian Nagel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187F9C0-E371-B421-17EC-13511ADD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5B07B31-4546-A590-0AF6-B628EF7C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66" y="588036"/>
            <a:ext cx="5877094" cy="1251848"/>
          </a:xfrm>
          <a:prstGeom prst="rect">
            <a:avLst/>
          </a:prstGeom>
        </p:spPr>
      </p:pic>
      <p:pic>
        <p:nvPicPr>
          <p:cNvPr id="2050" name="Picture 2" descr="In vier Phasen Probleme lösen - business-on.de">
            <a:extLst>
              <a:ext uri="{FF2B5EF4-FFF2-40B4-BE49-F238E27FC236}">
                <a16:creationId xmlns:a16="http://schemas.microsoft.com/office/drawing/2014/main" id="{9114E55E-1BC0-C3F8-7EFB-323BB0023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38" y="2479704"/>
            <a:ext cx="3810001" cy="2538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3D860D1-F43D-473F-A6F1-6CED786DBBAC}"/>
              </a:ext>
            </a:extLst>
          </p:cNvPr>
          <p:cNvSpPr txBox="1"/>
          <p:nvPr/>
        </p:nvSpPr>
        <p:spPr>
          <a:xfrm>
            <a:off x="9908771" y="5844970"/>
            <a:ext cx="1612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800" dirty="0"/>
              <a:t>[6]</a:t>
            </a:r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3669164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373</Words>
  <Application>Microsoft Office PowerPoint</Application>
  <PresentationFormat>Breitbild</PresentationFormat>
  <Paragraphs>71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Monoline</vt:lpstr>
      <vt:lpstr>Project presentation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maximilian nagel</dc:creator>
  <cp:lastModifiedBy>maximilian nagel</cp:lastModifiedBy>
  <cp:revision>1</cp:revision>
  <dcterms:created xsi:type="dcterms:W3CDTF">2023-04-16T18:51:49Z</dcterms:created>
  <dcterms:modified xsi:type="dcterms:W3CDTF">2023-04-17T11:27:53Z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