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0" r:id="rId6"/>
    <p:sldId id="268" r:id="rId7"/>
    <p:sldId id="267" r:id="rId8"/>
    <p:sldId id="265" r:id="rId9"/>
    <p:sldId id="266" r:id="rId10"/>
    <p:sldId id="261" r:id="rId11"/>
    <p:sldId id="262" r:id="rId12"/>
    <p:sldId id="264" r:id="rId13"/>
    <p:sldId id="269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BB79F-D048-B000-EE2A-FD412010858F}" v="457" dt="2021-03-26T08:19:28.214"/>
    <p1510:client id="{ACFCB79F-90D4-B000-BD7E-77D8D62D8413}" v="404" dt="2021-03-26T08:44:2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>
        <p:scale>
          <a:sx n="100" d="100"/>
          <a:sy n="100" d="100"/>
        </p:scale>
        <p:origin x="7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Immobilien Management System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>
                <a:latin typeface="Candara Light" panose="020E0502030303020204" pitchFamily="34" charset="0"/>
              </a:rPr>
              <a:t>Maximilian Müller				Michael Citcer			Valentin Gutberlet</a:t>
            </a: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1374476" y="2406610"/>
            <a:ext cx="1067434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Datenbank</a:t>
            </a:r>
            <a:endParaRPr lang="de-DE" sz="4800" err="1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MySQL 7.2 mit XAMPP </a:t>
            </a:r>
            <a:endParaRPr lang="de-DE" sz="480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ndara Light"/>
              </a:rPr>
              <a:t>     &amp;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PHPMyAdmin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47DADC75-0EB0-4CD2-A7EF-DC80CAEC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004" y="3628176"/>
            <a:ext cx="2743200" cy="19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2C5C5-5EC3-4253-BDB4-FC63641E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11538" r="7056" b="16299"/>
          <a:stretch/>
        </p:blipFill>
        <p:spPr>
          <a:xfrm>
            <a:off x="1026623" y="284688"/>
            <a:ext cx="10422686" cy="62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A1244A-3F0D-49BC-9B63-A0422882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0" y="301681"/>
            <a:ext cx="12197325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/>
              </a:rPr>
              <a:t>Ausblick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2075931"/>
            <a:ext cx="1067434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Anpassung der UI durch den User (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Themes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)</a:t>
            </a:r>
            <a:endParaRPr lang="de-DE" sz="48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Anbindung an Landkarten API (Google Maps /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OpenStreet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Map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)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Reflektion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CBA5856-A029-46A7-B8F3-3B05287CBB7B}"/>
              </a:ext>
            </a:extLst>
          </p:cNvPr>
          <p:cNvSpPr txBox="1"/>
          <p:nvPr/>
        </p:nvSpPr>
        <p:spPr>
          <a:xfrm>
            <a:off x="914401" y="2075931"/>
            <a:ext cx="1067434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Weitergabe von fachübergreifendem Wissen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Before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you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can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run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you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have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to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learn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to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walk</a:t>
            </a:r>
            <a:endParaRPr lang="de-DE" sz="4800" dirty="0" err="1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86C6FB-F46F-4228-9B74-816E059ABC57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EFA870-4D15-4C62-8688-2315736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92" y="513817"/>
            <a:ext cx="7191375" cy="54557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364067" y="2010833"/>
            <a:ext cx="3393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COPY PASTE GIBT’S NICHT UMSONST</a:t>
            </a:r>
          </a:p>
        </p:txBody>
      </p:sp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35FE62-B890-4E57-979A-0B82C217F39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B52D7-DED8-4E61-81FC-102A32697334}"/>
              </a:ext>
            </a:extLst>
          </p:cNvPr>
          <p:cNvSpPr txBox="1"/>
          <p:nvPr/>
        </p:nvSpPr>
        <p:spPr>
          <a:xfrm>
            <a:off x="8343900" y="1809750"/>
            <a:ext cx="3922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…TROTZDEM WIRD’S BEI UNS NOCH SELBST GEMACHT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61E0B2-29EE-46FF-A0D8-CD6252E7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80" r="44528" b="16648"/>
          <a:stretch/>
        </p:blipFill>
        <p:spPr>
          <a:xfrm>
            <a:off x="160565" y="604899"/>
            <a:ext cx="8105137" cy="5648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Projektanstoß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Digitale Verwaltung von Immobilien für Eigentümer und Vermieter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Simple Oberfläche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Intuitives Design </a:t>
            </a:r>
          </a:p>
        </p:txBody>
      </p:sp>
    </p:spTree>
    <p:extLst>
      <p:ext uri="{BB962C8B-B14F-4D97-AF65-F5344CB8AC3E}">
        <p14:creationId xmlns:p14="http://schemas.microsoft.com/office/powerpoint/2010/main" val="32924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FA4D140-5260-4320-BE53-4E8AF6E378CA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/>
              </a:rPr>
              <a:t>Zeitplanung</a:t>
            </a:r>
            <a:endParaRPr lang="de-DE" sz="4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834192-65A6-447A-9746-CA678C33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5" y="1542711"/>
            <a:ext cx="7200181" cy="4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EB08F74-D346-4F6B-8ADC-A5A343A399B0}"/>
              </a:ext>
            </a:extLst>
          </p:cNvPr>
          <p:cNvSpPr/>
          <p:nvPr/>
        </p:nvSpPr>
        <p:spPr>
          <a:xfrm>
            <a:off x="0" y="-3644"/>
            <a:ext cx="12192000" cy="6861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"/>
              </a:rPr>
              <a:t>Use-Case</a:t>
            </a:r>
            <a:endParaRPr lang="de-DE" sz="4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C2499474-8F93-42A5-B7C0-2EA4FE4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21" y="79960"/>
            <a:ext cx="8335991" cy="67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71910" y="1903402"/>
            <a:ext cx="1067434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Verwendete Tools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Visual Studio Code (IDE)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DataGrip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(Datenbank-Verwaltung)</a:t>
            </a:r>
            <a:endParaRPr lang="de-DE" sz="4800" dirty="0" err="1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XAMPP 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GitHub (Versionskontrolle &amp; Planung)</a:t>
            </a:r>
          </a:p>
        </p:txBody>
      </p:sp>
    </p:spTree>
    <p:extLst>
      <p:ext uri="{BB962C8B-B14F-4D97-AF65-F5344CB8AC3E}">
        <p14:creationId xmlns:p14="http://schemas.microsoft.com/office/powerpoint/2010/main" val="20580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1716496"/>
            <a:ext cx="1067434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Client Server</a:t>
            </a:r>
            <a:endParaRPr lang="de-DE" sz="4800" dirty="0" err="1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HTML5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SCSS (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LibSass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3.6.4)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JQuery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(3.6.0)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Bootstrap 5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Material Design </a:t>
            </a: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for</a:t>
            </a:r>
            <a:r>
              <a:rPr lang="de-DE" sz="4800" dirty="0">
                <a:solidFill>
                  <a:schemeClr val="bg1"/>
                </a:solidFill>
                <a:latin typeface="Candara Light"/>
              </a:rPr>
              <a:t> Bootstrap 5 &amp; 4</a:t>
            </a:r>
          </a:p>
        </p:txBody>
      </p:sp>
    </p:spTree>
    <p:extLst>
      <p:ext uri="{BB962C8B-B14F-4D97-AF65-F5344CB8AC3E}">
        <p14:creationId xmlns:p14="http://schemas.microsoft.com/office/powerpoint/2010/main" val="28698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1230703" y="2406610"/>
            <a:ext cx="1067434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andara Light"/>
              </a:rPr>
              <a:t>Server</a:t>
            </a:r>
            <a:endParaRPr lang="de-DE" sz="4800" dirty="0" err="1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de-DE" sz="4800" dirty="0" err="1">
                <a:solidFill>
                  <a:schemeClr val="bg1"/>
                </a:solidFill>
                <a:latin typeface="Candara Light"/>
              </a:rPr>
              <a:t>Nginx</a:t>
            </a:r>
          </a:p>
          <a:p>
            <a:pPr marL="685800" indent="-685800">
              <a:buFont typeface="Arial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/>
              </a:rPr>
              <a:t>PHP (7.4.*)</a:t>
            </a: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7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Michael Citcer</cp:lastModifiedBy>
  <cp:revision>105</cp:revision>
  <dcterms:created xsi:type="dcterms:W3CDTF">2021-03-05T07:46:49Z</dcterms:created>
  <dcterms:modified xsi:type="dcterms:W3CDTF">2021-03-26T08:47:50Z</dcterms:modified>
</cp:coreProperties>
</file>