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4FF"/>
    <a:srgbClr val="5E2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>
        <p:scale>
          <a:sx n="100" d="100"/>
          <a:sy n="100" d="100"/>
        </p:scale>
        <p:origin x="7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04C2-7A26-49CF-8C52-BD1B6A840E6D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AD88-7AD9-4A77-A468-D669E54FB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0B28-1F5C-4873-A3EE-C7F56D95F1DD}" type="datetime1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C4AA-91F2-4E5B-B1B7-252D8780B96B}" type="datetime1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8E7-25CA-4684-8F8E-9D61E609EA06}" type="datetime1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510-19EA-4EBA-97AB-A56358C24AA4}" type="datetime1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AFAD-E4AD-4E97-B1EA-87BBD0AC8D56}" type="datetime1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15DC-791A-4D11-B3CD-FCF62A42CBE6}" type="datetime1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391-5C67-4309-B312-8FB71190B27C}" type="datetime1">
              <a:rPr lang="de-DE" smtClean="0"/>
              <a:t>24.03.2021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CE2C-48A7-4685-A1E4-D255C8254BFE}" type="datetime1">
              <a:rPr lang="de-DE" smtClean="0"/>
              <a:t>24.03.2021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1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F3B-DD66-49B6-A44D-4EFD61920C1B}" type="datetime1">
              <a:rPr lang="de-DE" smtClean="0"/>
              <a:t>24.03.2021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AE2D-AA61-410B-A56E-D68BA3266756}" type="datetime1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F3B-9119-44A0-A5EE-7323CAE8669D}" type="datetime1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24C3"/>
            </a:gs>
            <a:gs pos="1000">
              <a:srgbClr val="8654FF"/>
            </a:gs>
            <a:gs pos="40000">
              <a:srgbClr val="8654FF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9872-1109-47D4-9F94-968ED4164827}" type="datetime1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7624-1CAF-4044-9B24-2F897FDBD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8834" y="5492239"/>
            <a:ext cx="9553965" cy="18109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  <a:cs typeface="Calibri Light" panose="020F0302020204030204" pitchFamily="34" charset="0"/>
              </a:rPr>
              <a:t>Immobilien Management System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5E24C3"/>
              </a:clrFrom>
              <a:clrTo>
                <a:srgbClr val="5E24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6" y="467045"/>
            <a:ext cx="8280400" cy="396907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-2443359" y="6509072"/>
            <a:ext cx="17278350" cy="361950"/>
          </a:xfrm>
        </p:spPr>
        <p:txBody>
          <a:bodyPr/>
          <a:lstStyle/>
          <a:p>
            <a:r>
              <a:rPr lang="de-DE" cap="all" dirty="0">
                <a:latin typeface="Candara Light" panose="020E0502030303020204" pitchFamily="34" charset="0"/>
              </a:rPr>
              <a:t>Maximilian Müller				Michael Citcer			Valentin Gutberlet</a:t>
            </a:r>
          </a:p>
        </p:txBody>
      </p:sp>
    </p:spTree>
    <p:extLst>
      <p:ext uri="{BB962C8B-B14F-4D97-AF65-F5344CB8AC3E}">
        <p14:creationId xmlns:p14="http://schemas.microsoft.com/office/powerpoint/2010/main" val="118618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EFA870-4D15-4C62-8688-23157367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92" y="513817"/>
            <a:ext cx="7191375" cy="54557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364067" y="2010833"/>
            <a:ext cx="3393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COPY PASTE GIBT’S NICHT UMSONST</a:t>
            </a:r>
          </a:p>
        </p:txBody>
      </p:sp>
    </p:spTree>
    <p:extLst>
      <p:ext uri="{BB962C8B-B14F-4D97-AF65-F5344CB8AC3E}">
        <p14:creationId xmlns:p14="http://schemas.microsoft.com/office/powerpoint/2010/main" val="23089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7FB52D7-DED8-4E61-81FC-102A32697334}"/>
              </a:ext>
            </a:extLst>
          </p:cNvPr>
          <p:cNvSpPr txBox="1"/>
          <p:nvPr/>
        </p:nvSpPr>
        <p:spPr>
          <a:xfrm>
            <a:off x="8343900" y="1809750"/>
            <a:ext cx="3922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…TROTZDEM WIRD’S BEI UNS NOCH SELBST GEMACHT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361E0B2-29EE-46FF-A0D8-CD6252E7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t="280" r="44528" b="16648"/>
          <a:stretch/>
        </p:blipFill>
        <p:spPr>
          <a:xfrm>
            <a:off x="160565" y="604899"/>
            <a:ext cx="8105137" cy="5648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410210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Projektanstoß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Verwaltung von Immobilien für Eigentümer und Vermieter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Simple Oberfläche</a:t>
            </a:r>
          </a:p>
          <a:p>
            <a:pPr algn="l"/>
            <a:endParaRPr lang="de-DE" sz="20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Intuitives Design </a:t>
            </a:r>
          </a:p>
        </p:txBody>
      </p:sp>
    </p:spTree>
    <p:extLst>
      <p:ext uri="{BB962C8B-B14F-4D97-AF65-F5344CB8AC3E}">
        <p14:creationId xmlns:p14="http://schemas.microsoft.com/office/powerpoint/2010/main" val="32924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Technische 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49D815-DFAD-48C5-99E6-701D81E40FAE}"/>
              </a:ext>
            </a:extLst>
          </p:cNvPr>
          <p:cNvSpPr txBox="1"/>
          <p:nvPr/>
        </p:nvSpPr>
        <p:spPr>
          <a:xfrm>
            <a:off x="914401" y="1989666"/>
            <a:ext cx="10674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Weboberfläche: HTML, PHP, CSS und JavaScript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  <a:latin typeface="Candara Light" panose="020E0502030303020204" pitchFamily="34" charset="0"/>
              </a:rPr>
              <a:t>Datenbank: MySQL </a:t>
            </a:r>
          </a:p>
        </p:txBody>
      </p:sp>
    </p:spTree>
    <p:extLst>
      <p:ext uri="{BB962C8B-B14F-4D97-AF65-F5344CB8AC3E}">
        <p14:creationId xmlns:p14="http://schemas.microsoft.com/office/powerpoint/2010/main" val="64028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C2C5C5-5EC3-4253-BDB4-FC63641EC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t="11538" r="7056" b="16299"/>
          <a:stretch/>
        </p:blipFill>
        <p:spPr>
          <a:xfrm>
            <a:off x="1026623" y="284688"/>
            <a:ext cx="10422686" cy="62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1401235" y="990592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A1244A-3F0D-49BC-9B63-A0422882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5"/>
          <a:stretch/>
        </p:blipFill>
        <p:spPr>
          <a:xfrm>
            <a:off x="0" y="301681"/>
            <a:ext cx="12197325" cy="6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7" y="246984"/>
            <a:ext cx="2009775" cy="963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CE8B54-E569-4CF4-8567-88639142CE1A}"/>
              </a:ext>
            </a:extLst>
          </p:cNvPr>
          <p:cNvSpPr txBox="1"/>
          <p:nvPr/>
        </p:nvSpPr>
        <p:spPr>
          <a:xfrm>
            <a:off x="2745316" y="384836"/>
            <a:ext cx="7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  <a:latin typeface="Candara" panose="020E0502030303020204" pitchFamily="34" charset="0"/>
              </a:rPr>
              <a:t>Reflektion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41F27-3B71-4596-B36C-BF2420012A8F}"/>
              </a:ext>
            </a:extLst>
          </p:cNvPr>
          <p:cNvSpPr txBox="1"/>
          <p:nvPr/>
        </p:nvSpPr>
        <p:spPr>
          <a:xfrm>
            <a:off x="914401" y="1989666"/>
            <a:ext cx="1067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de-DE" sz="4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</dc:title>
  <dc:creator>Citcer Michael</dc:creator>
  <cp:lastModifiedBy>Michael Citcer</cp:lastModifiedBy>
  <cp:revision>8</cp:revision>
  <dcterms:created xsi:type="dcterms:W3CDTF">2021-03-05T07:46:49Z</dcterms:created>
  <dcterms:modified xsi:type="dcterms:W3CDTF">2021-03-24T08:49:15Z</dcterms:modified>
</cp:coreProperties>
</file>