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70" r:id="rId6"/>
    <p:sldId id="268" r:id="rId7"/>
    <p:sldId id="267" r:id="rId8"/>
    <p:sldId id="265" r:id="rId9"/>
    <p:sldId id="266" r:id="rId10"/>
    <p:sldId id="261" r:id="rId11"/>
    <p:sldId id="262" r:id="rId12"/>
    <p:sldId id="264" r:id="rId13"/>
    <p:sldId id="269" r:id="rId14"/>
    <p:sldId id="263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54FF"/>
    <a:srgbClr val="5E2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FBB79F-D048-B000-EE2A-FD412010858F}" v="457" dt="2021-03-26T08:19:28.214"/>
    <p1510:client id="{ACFCB79F-90D4-B000-BD7E-77D8D62D8413}" v="404" dt="2021-03-26T08:44:23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3" autoAdjust="0"/>
    <p:restoredTop sz="94660"/>
  </p:normalViewPr>
  <p:slideViewPr>
    <p:cSldViewPr snapToGrid="0">
      <p:cViewPr varScale="1">
        <p:scale>
          <a:sx n="84" d="100"/>
          <a:sy n="84" d="100"/>
        </p:scale>
        <p:origin x="71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604C2-7A26-49CF-8C52-BD1B6A840E6D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7AD88-7AD9-4A77-A468-D669E54FBD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49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0B28-1F5C-4873-A3EE-C7F56D95F1DD}" type="datetime1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25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C4AA-91F2-4E5B-B1B7-252D8780B96B}" type="datetime1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53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8E7-25CA-4684-8F8E-9D61E609EA06}" type="datetime1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22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510-19EA-4EBA-97AB-A56358C24AA4}" type="datetime1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42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AFAD-E4AD-4E97-B1EA-87BBD0AC8D56}" type="datetime1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97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15DC-791A-4D11-B3CD-FCF62A42CBE6}" type="datetime1">
              <a:rPr lang="de-DE" smtClean="0"/>
              <a:t>26.03.2021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34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D391-5C67-4309-B312-8FB71190B27C}" type="datetime1">
              <a:rPr lang="de-DE" smtClean="0"/>
              <a:t>26.03.2021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3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CE2C-48A7-4685-A1E4-D255C8254BFE}" type="datetime1">
              <a:rPr lang="de-DE" smtClean="0"/>
              <a:t>26.03.2021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61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0F3B-DD66-49B6-A44D-4EFD61920C1B}" type="datetime1">
              <a:rPr lang="de-DE" smtClean="0"/>
              <a:t>26.03.2021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92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AE2D-AA61-410B-A56E-D68BA3266756}" type="datetime1">
              <a:rPr lang="de-DE" smtClean="0"/>
              <a:t>26.03.2021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5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F3B-9119-44A0-A5EE-7323CAE8669D}" type="datetime1">
              <a:rPr lang="de-DE" smtClean="0"/>
              <a:t>26.03.2021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90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5E24C3"/>
            </a:gs>
            <a:gs pos="1000">
              <a:srgbClr val="8654FF"/>
            </a:gs>
            <a:gs pos="40000">
              <a:srgbClr val="8654FF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9872-1109-47D4-9F94-968ED4164827}" type="datetime1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3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4944533"/>
            <a:ext cx="12192000" cy="19134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18834" y="5492239"/>
            <a:ext cx="9553965" cy="1810905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Immobilien Management System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clrChange>
              <a:clrFrom>
                <a:srgbClr val="5E24C3"/>
              </a:clrFrom>
              <a:clrTo>
                <a:srgbClr val="5E24C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26" y="467045"/>
            <a:ext cx="8280400" cy="3969072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-2443359" y="6509072"/>
            <a:ext cx="17278350" cy="361950"/>
          </a:xfrm>
        </p:spPr>
        <p:txBody>
          <a:bodyPr/>
          <a:lstStyle/>
          <a:p>
            <a:r>
              <a:rPr lang="de-DE" cap="all" dirty="0">
                <a:latin typeface="Calibri Light" panose="020F0302020204030204" pitchFamily="34" charset="0"/>
                <a:cs typeface="Calibri Light" panose="020F0302020204030204" pitchFamily="34" charset="0"/>
              </a:rPr>
              <a:t>Maximilian Müller				Michael Citcer			Valentin Gutberlet</a:t>
            </a:r>
          </a:p>
        </p:txBody>
      </p:sp>
    </p:spTree>
    <p:extLst>
      <p:ext uri="{BB962C8B-B14F-4D97-AF65-F5344CB8AC3E}">
        <p14:creationId xmlns:p14="http://schemas.microsoft.com/office/powerpoint/2010/main" val="1186189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Technische 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49D815-DFAD-48C5-99E6-701D81E40FAE}"/>
              </a:ext>
            </a:extLst>
          </p:cNvPr>
          <p:cNvSpPr txBox="1"/>
          <p:nvPr/>
        </p:nvSpPr>
        <p:spPr>
          <a:xfrm>
            <a:off x="914400" y="2270863"/>
            <a:ext cx="1067434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Candara Light"/>
              </a:rPr>
              <a:t>Datenbank</a:t>
            </a: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/>
              </a:rPr>
              <a:t>MySQL 7.2</a:t>
            </a: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47DADC75-0EB0-4CD2-A7EF-DC80CAEC1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328" y="2999027"/>
            <a:ext cx="2743200" cy="19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80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1401235" y="990592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C2C5C5-5EC3-4253-BDB4-FC63641EC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9" t="11538" r="7056" b="16299"/>
          <a:stretch/>
        </p:blipFill>
        <p:spPr>
          <a:xfrm>
            <a:off x="1026623" y="284688"/>
            <a:ext cx="10422686" cy="62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36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1401235" y="990592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A1244A-3F0D-49BC-9B63-A0422882D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15"/>
          <a:stretch/>
        </p:blipFill>
        <p:spPr>
          <a:xfrm>
            <a:off x="0" y="301681"/>
            <a:ext cx="12197325" cy="61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99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+mj-lt"/>
              </a:rPr>
              <a:t>Ausblick</a:t>
            </a:r>
            <a:endParaRPr lang="de-DE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49D815-DFAD-48C5-99E6-701D81E40FAE}"/>
              </a:ext>
            </a:extLst>
          </p:cNvPr>
          <p:cNvSpPr txBox="1"/>
          <p:nvPr/>
        </p:nvSpPr>
        <p:spPr>
          <a:xfrm>
            <a:off x="914401" y="2075931"/>
            <a:ext cx="10674349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Anpassung der UI durch den User (</a:t>
            </a:r>
            <a:r>
              <a:rPr lang="de-DE" sz="4800" dirty="0" err="1">
                <a:solidFill>
                  <a:schemeClr val="bg1"/>
                </a:solidFill>
                <a:latin typeface="+mj-lt"/>
              </a:rPr>
              <a:t>Themes</a:t>
            </a:r>
            <a:r>
              <a:rPr lang="de-DE" sz="4800" dirty="0">
                <a:solidFill>
                  <a:schemeClr val="bg1"/>
                </a:solidFill>
                <a:latin typeface="+mj-lt"/>
              </a:rPr>
              <a:t>)</a:t>
            </a:r>
            <a:endParaRPr lang="de-DE" sz="4800" b="1" dirty="0">
              <a:solidFill>
                <a:schemeClr val="bg1"/>
              </a:solidFill>
              <a:latin typeface="+mj-lt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Anbindung an Landkarten API (Google Maps / </a:t>
            </a:r>
            <a:r>
              <a:rPr lang="de-DE" sz="4800" dirty="0" err="1">
                <a:solidFill>
                  <a:schemeClr val="bg1"/>
                </a:solidFill>
                <a:latin typeface="+mj-lt"/>
              </a:rPr>
              <a:t>OpenStreet</a:t>
            </a:r>
            <a:r>
              <a:rPr lang="de-DE" sz="48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4800" dirty="0" err="1">
                <a:solidFill>
                  <a:schemeClr val="bg1"/>
                </a:solidFill>
                <a:latin typeface="+mj-lt"/>
              </a:rPr>
              <a:t>Map</a:t>
            </a:r>
            <a:r>
              <a:rPr lang="de-DE" sz="48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User Rollen (Rechte u. Bereiche)</a:t>
            </a:r>
          </a:p>
        </p:txBody>
      </p:sp>
    </p:spTree>
    <p:extLst>
      <p:ext uri="{BB962C8B-B14F-4D97-AF65-F5344CB8AC3E}">
        <p14:creationId xmlns:p14="http://schemas.microsoft.com/office/powerpoint/2010/main" val="2397489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+mj-lt"/>
              </a:rPr>
              <a:t>Reflektion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CBA5856-A029-46A7-B8F3-3B05287CBB7B}"/>
              </a:ext>
            </a:extLst>
          </p:cNvPr>
          <p:cNvSpPr txBox="1"/>
          <p:nvPr/>
        </p:nvSpPr>
        <p:spPr>
          <a:xfrm>
            <a:off x="914401" y="2075931"/>
            <a:ext cx="10674349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Weitergabe von fachübergreifendem Wissen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Lernen von anderen Projektteilnehmern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Wissensweitergabe</a:t>
            </a:r>
          </a:p>
        </p:txBody>
      </p:sp>
    </p:spTree>
    <p:extLst>
      <p:ext uri="{BB962C8B-B14F-4D97-AF65-F5344CB8AC3E}">
        <p14:creationId xmlns:p14="http://schemas.microsoft.com/office/powerpoint/2010/main" val="2319954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70799BB-C37B-4A87-B400-A504563C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030" y="2766218"/>
            <a:ext cx="5033053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Vorstellung der Beta!</a:t>
            </a:r>
          </a:p>
        </p:txBody>
      </p:sp>
    </p:spTree>
    <p:extLst>
      <p:ext uri="{BB962C8B-B14F-4D97-AF65-F5344CB8AC3E}">
        <p14:creationId xmlns:p14="http://schemas.microsoft.com/office/powerpoint/2010/main" val="2863000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C86C6FB-F46F-4228-9B74-816E059ABC57}"/>
              </a:ext>
            </a:extLst>
          </p:cNvPr>
          <p:cNvSpPr/>
          <p:nvPr/>
        </p:nvSpPr>
        <p:spPr>
          <a:xfrm>
            <a:off x="0" y="-3644"/>
            <a:ext cx="12192000" cy="68616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FEFA870-4D15-4C62-8688-23157367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292" y="513817"/>
            <a:ext cx="7191375" cy="545571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364067" y="2010833"/>
            <a:ext cx="33930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 PASTE GIBT’S NICHT UMSONST</a:t>
            </a:r>
          </a:p>
        </p:txBody>
      </p:sp>
    </p:spTree>
    <p:extLst>
      <p:ext uri="{BB962C8B-B14F-4D97-AF65-F5344CB8AC3E}">
        <p14:creationId xmlns:p14="http://schemas.microsoft.com/office/powerpoint/2010/main" val="2308953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F35FE62-B890-4E57-979A-0B82C217F39A}"/>
              </a:ext>
            </a:extLst>
          </p:cNvPr>
          <p:cNvSpPr/>
          <p:nvPr/>
        </p:nvSpPr>
        <p:spPr>
          <a:xfrm>
            <a:off x="0" y="-3644"/>
            <a:ext cx="12192000" cy="68616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B52D7-DED8-4E61-81FC-102A32697334}"/>
              </a:ext>
            </a:extLst>
          </p:cNvPr>
          <p:cNvSpPr txBox="1"/>
          <p:nvPr/>
        </p:nvSpPr>
        <p:spPr>
          <a:xfrm>
            <a:off x="8343900" y="1809750"/>
            <a:ext cx="3922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…TROTZDEM WIRD’S BEI UNS NOCH SELBST GEMACHT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361E0B2-29EE-46FF-A0D8-CD6252E72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280" r="44528" b="16648"/>
          <a:stretch/>
        </p:blipFill>
        <p:spPr>
          <a:xfrm>
            <a:off x="160565" y="604899"/>
            <a:ext cx="8105137" cy="56482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2718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4102101" cy="82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Projektanstoß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36625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Digitale Verwaltung von Immobilien für Eigentümer und Vermieter</a:t>
            </a:r>
          </a:p>
          <a:p>
            <a:pPr algn="l"/>
            <a:endParaRPr lang="de-DE" sz="2000" dirty="0">
              <a:solidFill>
                <a:schemeClr val="bg1"/>
              </a:solidFill>
              <a:latin typeface="+mj-lt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Simple Oberfläche</a:t>
            </a:r>
          </a:p>
          <a:p>
            <a:pPr algn="l"/>
            <a:endParaRPr lang="de-DE" sz="2000" dirty="0">
              <a:solidFill>
                <a:schemeClr val="bg1"/>
              </a:solidFill>
              <a:latin typeface="+mj-lt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Intuitives Design </a:t>
            </a:r>
          </a:p>
        </p:txBody>
      </p:sp>
    </p:spTree>
    <p:extLst>
      <p:ext uri="{BB962C8B-B14F-4D97-AF65-F5344CB8AC3E}">
        <p14:creationId xmlns:p14="http://schemas.microsoft.com/office/powerpoint/2010/main" val="3292423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FA4D140-5260-4320-BE53-4E8AF6E378CA}"/>
              </a:ext>
            </a:extLst>
          </p:cNvPr>
          <p:cNvSpPr/>
          <p:nvPr/>
        </p:nvSpPr>
        <p:spPr>
          <a:xfrm>
            <a:off x="0" y="-3644"/>
            <a:ext cx="12192000" cy="68616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4102101" cy="825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+mj-lt"/>
              </a:rPr>
              <a:t>Zeitplanung</a:t>
            </a:r>
          </a:p>
        </p:txBody>
      </p:sp>
      <p:pic>
        <p:nvPicPr>
          <p:cNvPr id="2" name="Grafik 2" descr="Ein Bild, das Text enthält.&#10;&#10;Beschreibung automatisch generiert.">
            <a:extLst>
              <a:ext uri="{FF2B5EF4-FFF2-40B4-BE49-F238E27FC236}">
                <a16:creationId xmlns:a16="http://schemas.microsoft.com/office/drawing/2014/main" id="{9B834192-65A6-447A-9746-CA678C339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325" y="1542711"/>
            <a:ext cx="7200181" cy="44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18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EB08F74-D346-4F6B-8ADC-A5A343A399B0}"/>
              </a:ext>
            </a:extLst>
          </p:cNvPr>
          <p:cNvSpPr/>
          <p:nvPr/>
        </p:nvSpPr>
        <p:spPr>
          <a:xfrm>
            <a:off x="0" y="-3644"/>
            <a:ext cx="12192000" cy="68616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4102101" cy="825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andara"/>
              </a:rPr>
              <a:t>Use-Case</a:t>
            </a:r>
            <a:endParaRPr lang="de-DE" sz="4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C2499474-8F93-42A5-B7C0-2EA4FE41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721" y="79960"/>
            <a:ext cx="8335991" cy="67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52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Technische 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49D815-DFAD-48C5-99E6-701D81E40FAE}"/>
              </a:ext>
            </a:extLst>
          </p:cNvPr>
          <p:cNvSpPr txBox="1"/>
          <p:nvPr/>
        </p:nvSpPr>
        <p:spPr>
          <a:xfrm>
            <a:off x="758825" y="1989666"/>
            <a:ext cx="10674349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Verwendete Tools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Visual Studio Code (IDE)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DataGrip</a:t>
            </a: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(Datenbank-Verwaltung)</a:t>
            </a:r>
            <a:endParaRPr lang="de-DE" sz="4800" dirty="0" err="1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XAMPP 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GitHub (Versionskontrolle &amp; Planung)</a:t>
            </a:r>
          </a:p>
        </p:txBody>
      </p:sp>
    </p:spTree>
    <p:extLst>
      <p:ext uri="{BB962C8B-B14F-4D97-AF65-F5344CB8AC3E}">
        <p14:creationId xmlns:p14="http://schemas.microsoft.com/office/powerpoint/2010/main" val="205806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Technische 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49D815-DFAD-48C5-99E6-701D81E40FAE}"/>
              </a:ext>
            </a:extLst>
          </p:cNvPr>
          <p:cNvSpPr txBox="1"/>
          <p:nvPr/>
        </p:nvSpPr>
        <p:spPr>
          <a:xfrm>
            <a:off x="914401" y="1716496"/>
            <a:ext cx="10674349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Client Server</a:t>
            </a:r>
            <a:endParaRPr lang="de-DE" sz="4800" dirty="0" err="1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HTML5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SCSS (</a:t>
            </a:r>
            <a:r>
              <a:rPr lang="de-DE" sz="4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LibSass</a:t>
            </a: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3.6.4)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JQuery</a:t>
            </a: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(3.6.0)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Bootstrap 5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Material Design </a:t>
            </a:r>
            <a:r>
              <a:rPr lang="de-DE" sz="4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</a:t>
            </a: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Bootstrap 5 &amp; 4</a:t>
            </a:r>
          </a:p>
        </p:txBody>
      </p:sp>
    </p:spTree>
    <p:extLst>
      <p:ext uri="{BB962C8B-B14F-4D97-AF65-F5344CB8AC3E}">
        <p14:creationId xmlns:p14="http://schemas.microsoft.com/office/powerpoint/2010/main" val="286989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Technische 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49D815-DFAD-48C5-99E6-701D81E40FAE}"/>
              </a:ext>
            </a:extLst>
          </p:cNvPr>
          <p:cNvSpPr txBox="1"/>
          <p:nvPr/>
        </p:nvSpPr>
        <p:spPr>
          <a:xfrm>
            <a:off x="914401" y="2405164"/>
            <a:ext cx="1067434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Server</a:t>
            </a:r>
            <a:endParaRPr lang="de-DE" sz="4800" dirty="0" err="1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Nginx</a:t>
            </a: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Webserver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PHP (7.4.*)</a:t>
            </a:r>
          </a:p>
        </p:txBody>
      </p:sp>
    </p:spTree>
    <p:extLst>
      <p:ext uri="{BB962C8B-B14F-4D97-AF65-F5344CB8AC3E}">
        <p14:creationId xmlns:p14="http://schemas.microsoft.com/office/powerpoint/2010/main" val="2921570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Breitbild</PresentationFormat>
  <Paragraphs>41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Candara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Vorstellung der Beta!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</dc:title>
  <dc:creator>Citcer Michael</dc:creator>
  <cp:lastModifiedBy>Maximilian Müller</cp:lastModifiedBy>
  <cp:revision>107</cp:revision>
  <dcterms:created xsi:type="dcterms:W3CDTF">2021-03-05T07:46:49Z</dcterms:created>
  <dcterms:modified xsi:type="dcterms:W3CDTF">2021-03-26T09:38:42Z</dcterms:modified>
</cp:coreProperties>
</file>