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54FF"/>
    <a:srgbClr val="5E2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3" autoAdjust="0"/>
    <p:restoredTop sz="94660"/>
  </p:normalViewPr>
  <p:slideViewPr>
    <p:cSldViewPr snapToGrid="0">
      <p:cViewPr>
        <p:scale>
          <a:sx n="100" d="100"/>
          <a:sy n="100" d="100"/>
        </p:scale>
        <p:origin x="73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604C2-7A26-49CF-8C52-BD1B6A840E6D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7AD88-7AD9-4A77-A468-D669E54FBD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49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0B28-1F5C-4873-A3EE-C7F56D95F1DD}" type="datetime1">
              <a:rPr lang="de-DE" smtClean="0"/>
              <a:t>05.03.2021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25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C4AA-91F2-4E5B-B1B7-252D8780B96B}" type="datetime1">
              <a:rPr lang="de-DE" smtClean="0"/>
              <a:t>05.03.2021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53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8E7-25CA-4684-8F8E-9D61E609EA06}" type="datetime1">
              <a:rPr lang="de-DE" smtClean="0"/>
              <a:t>05.03.2021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22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510-19EA-4EBA-97AB-A56358C24AA4}" type="datetime1">
              <a:rPr lang="de-DE" smtClean="0"/>
              <a:t>05.03.2021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42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AFAD-E4AD-4E97-B1EA-87BBD0AC8D56}" type="datetime1">
              <a:rPr lang="de-DE" smtClean="0"/>
              <a:t>05.03.2021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97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15DC-791A-4D11-B3CD-FCF62A42CBE6}" type="datetime1">
              <a:rPr lang="de-DE" smtClean="0"/>
              <a:t>05.03.2021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34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D391-5C67-4309-B312-8FB71190B27C}" type="datetime1">
              <a:rPr lang="de-DE" smtClean="0"/>
              <a:t>05.03.2021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33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CE2C-48A7-4685-A1E4-D255C8254BFE}" type="datetime1">
              <a:rPr lang="de-DE" smtClean="0"/>
              <a:t>05.03.2021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61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0F3B-DD66-49B6-A44D-4EFD61920C1B}" type="datetime1">
              <a:rPr lang="de-DE" smtClean="0"/>
              <a:t>05.03.2021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92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AE2D-AA61-410B-A56E-D68BA3266756}" type="datetime1">
              <a:rPr lang="de-DE" smtClean="0"/>
              <a:t>05.03.2021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5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F3B-9119-44A0-A5EE-7323CAE8669D}" type="datetime1">
              <a:rPr lang="de-DE" smtClean="0"/>
              <a:t>05.03.2021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90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5E24C3"/>
            </a:gs>
            <a:gs pos="1000">
              <a:srgbClr val="8654FF"/>
            </a:gs>
            <a:gs pos="40000">
              <a:srgbClr val="8654FF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9872-1109-47D4-9F94-968ED4164827}" type="datetime1">
              <a:rPr lang="de-DE" smtClean="0"/>
              <a:t>05.03.2021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38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4944533"/>
            <a:ext cx="12192000" cy="19134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18834" y="5492239"/>
            <a:ext cx="9553965" cy="1810905"/>
          </a:xfrm>
        </p:spPr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andara Light" panose="020E0502030303020204" pitchFamily="34" charset="0"/>
                <a:cs typeface="Calibri Light" panose="020F0302020204030204" pitchFamily="34" charset="0"/>
              </a:rPr>
              <a:t>Immobilien Management System</a:t>
            </a: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clrChange>
              <a:clrFrom>
                <a:srgbClr val="5E24C3"/>
              </a:clrFrom>
              <a:clrTo>
                <a:srgbClr val="5E24C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26" y="467045"/>
            <a:ext cx="8280400" cy="3969072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-2443359" y="6509072"/>
            <a:ext cx="17278350" cy="361950"/>
          </a:xfrm>
        </p:spPr>
        <p:txBody>
          <a:bodyPr/>
          <a:lstStyle/>
          <a:p>
            <a:r>
              <a:rPr lang="de-DE" cap="all" dirty="0" smtClean="0">
                <a:latin typeface="Candara Light" panose="020E0502030303020204" pitchFamily="34" charset="0"/>
              </a:rPr>
              <a:t>Maximilian Müller				Michael Citcer			Valentin Gutberlet</a:t>
            </a:r>
            <a:endParaRPr lang="de-DE" cap="all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1" y="-1"/>
            <a:ext cx="12192000" cy="145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5E24C3"/>
              </a:clrFrom>
              <a:clrTo>
                <a:srgbClr val="5E24C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0"/>
          <a:stretch/>
        </p:blipFill>
        <p:spPr>
          <a:xfrm>
            <a:off x="219076" y="2605489"/>
            <a:ext cx="1581149" cy="179510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46985"/>
            <a:ext cx="2009775" cy="9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Candara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</dc:title>
  <dc:creator>Citcer Michael</dc:creator>
  <cp:lastModifiedBy>Citcer Michael</cp:lastModifiedBy>
  <cp:revision>6</cp:revision>
  <dcterms:created xsi:type="dcterms:W3CDTF">2021-03-05T07:46:49Z</dcterms:created>
  <dcterms:modified xsi:type="dcterms:W3CDTF">2021-03-05T08:24:53Z</dcterms:modified>
</cp:coreProperties>
</file>