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29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3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667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7504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71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4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578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746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466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13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07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5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641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3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657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486EE-FD09-4A05-BB1A-42E3423B45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B2376-6730-4C74-914B-C7FEECDB6F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43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0E6D-266C-61AF-2D7A-24083631CE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GAMELIB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4F039F-06CE-3509-0E39-57613AC9B5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KATELLYN HYKER</a:t>
            </a:r>
          </a:p>
        </p:txBody>
      </p:sp>
    </p:spTree>
    <p:extLst>
      <p:ext uri="{BB962C8B-B14F-4D97-AF65-F5344CB8AC3E}">
        <p14:creationId xmlns:p14="http://schemas.microsoft.com/office/powerpoint/2010/main" val="3212319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44FF9-0CEB-58E3-D872-3A74C61A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7E0E-45BB-7FA5-B38E-72456E588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GameLib</a:t>
            </a:r>
            <a:r>
              <a:rPr lang="en-US" dirty="0"/>
              <a:t> is a general simple to use website where gamers can put together a game library.</a:t>
            </a:r>
          </a:p>
          <a:p>
            <a:endParaRPr lang="en-US" dirty="0"/>
          </a:p>
          <a:p>
            <a:r>
              <a:rPr lang="en-US" dirty="0"/>
              <a:t>You might be thinking: don’t game libraries already exist?</a:t>
            </a:r>
          </a:p>
          <a:p>
            <a:endParaRPr lang="en-US" dirty="0"/>
          </a:p>
          <a:p>
            <a:r>
              <a:rPr lang="en-US" dirty="0"/>
              <a:t>While yes they do with </a:t>
            </a:r>
            <a:r>
              <a:rPr lang="en-US" dirty="0" err="1"/>
              <a:t>GameLib</a:t>
            </a:r>
            <a:r>
              <a:rPr lang="en-US" dirty="0"/>
              <a:t> the main idea is that users can essentially combine games of different platforms to have a list of games they own, or want in one general location.</a:t>
            </a:r>
          </a:p>
        </p:txBody>
      </p:sp>
    </p:spTree>
    <p:extLst>
      <p:ext uri="{BB962C8B-B14F-4D97-AF65-F5344CB8AC3E}">
        <p14:creationId xmlns:p14="http://schemas.microsoft.com/office/powerpoint/2010/main" val="4035404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B319-40CD-07E1-B43D-74351BE78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currently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EFC3C-D68E-F36E-9019-53F055FA2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Gamers struggle to manage their games collections</a:t>
            </a:r>
          </a:p>
          <a:p>
            <a:r>
              <a:rPr lang="en-US" dirty="0"/>
              <a:t>No central platform to track games, play status, or library.</a:t>
            </a:r>
          </a:p>
          <a:p>
            <a:r>
              <a:rPr lang="en-US" dirty="0"/>
              <a:t>Hard to access game info across devices.</a:t>
            </a:r>
          </a:p>
        </p:txBody>
      </p:sp>
    </p:spTree>
    <p:extLst>
      <p:ext uri="{BB962C8B-B14F-4D97-AF65-F5344CB8AC3E}">
        <p14:creationId xmlns:p14="http://schemas.microsoft.com/office/powerpoint/2010/main" val="53976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F201-E7F5-E360-F911-CECEAFBEB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1196D-690E-DF19-6917-1A5A0E6F9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registration/login system</a:t>
            </a:r>
          </a:p>
          <a:p>
            <a:r>
              <a:rPr lang="en-US" dirty="0"/>
              <a:t>Add, view, organize games in a personal dashboard.</a:t>
            </a:r>
          </a:p>
          <a:p>
            <a:r>
              <a:rPr lang="en-US" dirty="0"/>
              <a:t>Track progress and status of your games.</a:t>
            </a:r>
          </a:p>
          <a:p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472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B4C40-B5D8-B474-5597-B700D1E2C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GameLib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39B7-9B29-4F64-80F6-EAF41669B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 personal, centralized library across devices.</a:t>
            </a:r>
          </a:p>
          <a:p>
            <a:r>
              <a:rPr lang="en-US" dirty="0"/>
              <a:t>Easy to build on with new features in the future.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80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1369-BC02-8F61-AE45-1C0E515C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CCE12-A91B-CCAF-E2F7-DA4573346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Backend: </a:t>
            </a:r>
            <a:r>
              <a:rPr lang="en-US" dirty="0" err="1"/>
              <a:t>FastAPI</a:t>
            </a:r>
            <a:r>
              <a:rPr lang="en-US" dirty="0"/>
              <a:t>, Python, Tortoise ORM, PostgreSQL</a:t>
            </a:r>
          </a:p>
          <a:p>
            <a:r>
              <a:rPr lang="en-US" dirty="0"/>
              <a:t>Frontend: HTML, CSS, JavaScript, Jinja2Templates</a:t>
            </a:r>
          </a:p>
          <a:p>
            <a:r>
              <a:rPr lang="en-US" dirty="0"/>
              <a:t>Session: Redis</a:t>
            </a:r>
          </a:p>
          <a:p>
            <a:r>
              <a:rPr lang="en-US" dirty="0"/>
              <a:t>Deployment: Local/Cloud-hosted</a:t>
            </a:r>
          </a:p>
        </p:txBody>
      </p:sp>
    </p:spTree>
    <p:extLst>
      <p:ext uri="{BB962C8B-B14F-4D97-AF65-F5344CB8AC3E}">
        <p14:creationId xmlns:p14="http://schemas.microsoft.com/office/powerpoint/2010/main" val="16188783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178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Century Gothic</vt:lpstr>
      <vt:lpstr>Vapor Trail</vt:lpstr>
      <vt:lpstr>GAMELIB</vt:lpstr>
      <vt:lpstr>GENERAL IDEA</vt:lpstr>
      <vt:lpstr>Problems currently</vt:lpstr>
      <vt:lpstr>Features</vt:lpstr>
      <vt:lpstr>Why GameLib?</vt:lpstr>
      <vt:lpstr>Technology Stack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Katellyn Hyker</dc:creator>
  <cp:lastModifiedBy>Katellyn Hyker</cp:lastModifiedBy>
  <cp:revision>2</cp:revision>
  <dcterms:created xsi:type="dcterms:W3CDTF">2025-10-23T13:46:04Z</dcterms:created>
  <dcterms:modified xsi:type="dcterms:W3CDTF">2025-10-23T14:19:16Z</dcterms:modified>
</cp:coreProperties>
</file>