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02EEF-D04B-4668-A4C7-DD7B55755BBD}" v="32" dt="2021-08-30T04:19:54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0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0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0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0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0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0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0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0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0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0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0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0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0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0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0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0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0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0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0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0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0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0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0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0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0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0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0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0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0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0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0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0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0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0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0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0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0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0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0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0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0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0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0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0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0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0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0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0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0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0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0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0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0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0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0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0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0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0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0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0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0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0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0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0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0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0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0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0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0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0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0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0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0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0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0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0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0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0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0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0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0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0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0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0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0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0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0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0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0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0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0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0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0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0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0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0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0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0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0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0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0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0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0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0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0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0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0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0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0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0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0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0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0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0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0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0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0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0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0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0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0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0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0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0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0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0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0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0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0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0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0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0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0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0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0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0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0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0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0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0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0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0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0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0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0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0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0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0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0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0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0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0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0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0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0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0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0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0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0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0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0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0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0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0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0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0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0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0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0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0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0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0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0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0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0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0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0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0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0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0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0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0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0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0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0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0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0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0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0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0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0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0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0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0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0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0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0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0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0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0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0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0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0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0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0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0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0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0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0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0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0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0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0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0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0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0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0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0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0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0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0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0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0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0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0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0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0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0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0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0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3/26/2022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3/26/2022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3/26/2022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Network Programming</a:t>
            </a:r>
            <a:r>
              <a:rPr lang="vi-VN" altLang="en-US" dirty="0"/>
              <a:t> </a:t>
            </a:r>
            <a:br>
              <a:rPr lang="vi-VN" altLang="en-US" dirty="0"/>
            </a:br>
            <a:r>
              <a:rPr lang="en-US" altLang="en-US" sz="4900" dirty="0"/>
              <a:t>Computer Network Review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57F6-627E-40E2-95FF-456997D9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8833-1935-4FC1-A484-589B0ABE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IP: Internet Protocol</a:t>
            </a:r>
          </a:p>
          <a:p>
            <a:pPr lvl="1"/>
            <a:r>
              <a:rPr lang="en-US" dirty="0"/>
              <a:t>Forward data packet between distance network nodes (routers or hosts)</a:t>
            </a:r>
          </a:p>
          <a:p>
            <a:pPr lvl="1"/>
            <a:r>
              <a:rPr lang="en-US" dirty="0"/>
              <a:t>Using routing table built by routing protocols such as OSPF, RIP …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Is assigned to each network interface </a:t>
            </a:r>
          </a:p>
          <a:p>
            <a:pPr lvl="1"/>
            <a:r>
              <a:rPr lang="en-US" dirty="0"/>
              <a:t>IP v4: 32 bits</a:t>
            </a:r>
          </a:p>
          <a:p>
            <a:pPr lvl="2"/>
            <a:r>
              <a:rPr lang="en-US" altLang="ja-JP" dirty="0">
                <a:ea typeface="ＭＳ Ｐゴシック" pitchFamily="34" charset="-128"/>
              </a:rPr>
              <a:t>133.113.215.10</a:t>
            </a:r>
            <a:endParaRPr lang="en-US" dirty="0"/>
          </a:p>
          <a:p>
            <a:pPr lvl="1"/>
            <a:r>
              <a:rPr lang="en-US" dirty="0"/>
              <a:t>IP v6: 128 bits</a:t>
            </a:r>
          </a:p>
          <a:p>
            <a:pPr lvl="2"/>
            <a:r>
              <a:rPr lang="en-US" altLang="ja-JP" dirty="0">
                <a:ea typeface="ＭＳ Ｐゴシック" pitchFamily="34" charset="-128"/>
              </a:rPr>
              <a:t>2001:200:0:8803::53</a:t>
            </a:r>
          </a:p>
          <a:p>
            <a:r>
              <a:rPr lang="en-US" altLang="ja-JP" dirty="0">
                <a:ea typeface="ＭＳ Ｐゴシック" pitchFamily="34" charset="-128"/>
              </a:rPr>
              <a:t>A host may have a domain name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Conversion IP &lt;-&gt; domain name: DNS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Ex: soict.hust.edu.vn &lt;--&gt; </a:t>
            </a:r>
            <a:r>
              <a:rPr lang="en-US" dirty="0"/>
              <a:t>202.191.56.65</a:t>
            </a:r>
            <a:endParaRPr lang="en-US" altLang="ja-JP" dirty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FA2B-F3B6-4221-8108-1F9A2838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1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FA73-7521-4C4D-8AFD-B59D7FDE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B6D25-CE96-42B7-A055-8F8AE920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87E8B-F60B-4EA5-A501-FA290EA7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1591"/>
            <a:ext cx="8678045" cy="59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2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E2E0-BC06-4342-9C8B-DA31180F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F695E-537B-4931-A3FA-3089E05A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8BB7A253-2905-4A03-BF21-AC93490A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6" y="1143001"/>
            <a:ext cx="7249164" cy="42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5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895-4F6A-4CC0-A848-1D54E509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1B87-4079-4283-9D1F-33F38C82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5562600" cy="5033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700" dirty="0">
                <a:cs typeface="+mn-cs"/>
              </a:rPr>
              <a:t>How data from different applications between two hosts can be delivered to right application?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Each application process is assigned a transport port (16 bits)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Application sends data to the transport layer through the port.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CC3300"/>
                </a:solidFill>
                <a:cs typeface="+mn-cs"/>
              </a:rPr>
              <a:t>Socket:</a:t>
            </a:r>
            <a:r>
              <a:rPr lang="en-US" sz="28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Application access point for application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It is a combination of (Address IP, transport port)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3CF7-D137-4864-983E-3FF05943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1C75-F075-432C-A05F-C530123B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96" y="1143000"/>
            <a:ext cx="303320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6057-1800-44CE-A802-249599A9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65BF-364A-4D33-B2EC-B078919D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5012976" cy="5033963"/>
          </a:xfrm>
        </p:spPr>
        <p:txBody>
          <a:bodyPr/>
          <a:lstStyle/>
          <a:p>
            <a:r>
              <a:rPr lang="en-US" dirty="0"/>
              <a:t>MUX/</a:t>
            </a:r>
            <a:r>
              <a:rPr lang="en-US" dirty="0" err="1"/>
              <a:t>DeMUX</a:t>
            </a:r>
            <a:endParaRPr lang="en-US" dirty="0"/>
          </a:p>
          <a:p>
            <a:r>
              <a:rPr lang="en-US" dirty="0"/>
              <a:t>Best effort</a:t>
            </a:r>
          </a:p>
          <a:p>
            <a:r>
              <a:rPr lang="en-US" dirty="0"/>
              <a:t>Connectionless</a:t>
            </a:r>
          </a:p>
          <a:p>
            <a:r>
              <a:rPr lang="en-US" dirty="0"/>
              <a:t>Send independent datagrams</a:t>
            </a:r>
          </a:p>
          <a:p>
            <a:r>
              <a:rPr lang="en-US" dirty="0"/>
              <a:t>Drop error datagrams</a:t>
            </a:r>
          </a:p>
          <a:p>
            <a:r>
              <a:rPr lang="en-US" dirty="0"/>
              <a:t>No congestion control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6C91-A990-49DA-846A-04681E89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0B0D-8BF1-473B-9A0F-C80B16E5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76" y="1066800"/>
            <a:ext cx="349331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DF5D-C3D7-4595-8F4F-9D4AAD73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C672-67FE-43C1-946E-7BD26E4C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process uses a port to communicate with other process</a:t>
            </a:r>
          </a:p>
          <a:p>
            <a:r>
              <a:rPr lang="en-US" sz="2400" dirty="0"/>
              <a:t>One process can communicate with several others using UDP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8C26-820F-4A87-ADE9-F412BF8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389E2-24B5-4CBA-B0A7-CC5DBAA0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8" y="2255629"/>
            <a:ext cx="7745712" cy="40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5AA9-F572-4D5E-9C78-966B75BA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7B2C-79DD-4B4C-A7CF-0EDC334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oriented protocol</a:t>
            </a:r>
          </a:p>
          <a:p>
            <a:pPr lvl="1"/>
            <a:r>
              <a:rPr lang="en-US" dirty="0"/>
              <a:t>3-step connection opening</a:t>
            </a:r>
          </a:p>
          <a:p>
            <a:r>
              <a:rPr lang="en-US" dirty="0"/>
              <a:t>Reliable protocol</a:t>
            </a:r>
          </a:p>
          <a:p>
            <a:pPr lvl="1"/>
            <a:r>
              <a:rPr lang="en-US" dirty="0"/>
              <a:t>Re-transmission on error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B2D35-79CA-4708-B297-2091D13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7F77B-CE59-4A19-8187-A904461B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3910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6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B4C3-0676-4D02-AECA-84F58CCA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2AF5-AD11-4A49-ADDD-9B6E538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CD06-FF14-4606-954C-B542CE01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56"/>
            <a:ext cx="9144000" cy="49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C33-ECEA-4C5B-A9C6-CEF5F31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- TCP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8A04-53A4-49BA-96BE-AA1D3898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7A469-D6CA-45F0-A304-93C827CF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0" y="1170236"/>
            <a:ext cx="89558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1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3523-C08A-49EE-B472-A58CF81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>
                <a:ea typeface="MS PGothic" pitchFamily="34" charset="-128"/>
              </a:rPr>
              <a:t>Life cycle of TCP connection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696D-32BD-46C8-8569-6D06F759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A58C8-D1E6-4A19-B899-CE72BCD4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8" y="966002"/>
            <a:ext cx="8846063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for Programmers,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1DCB-058B-4AD8-A748-A27E61BC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application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5E55D-D4DD-45C5-B56B-320AF48C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Client/Server</a:t>
            </a:r>
          </a:p>
          <a:p>
            <a:pPr eaLnBrk="1" hangingPunct="1"/>
            <a:r>
              <a:rPr lang="en-US" altLang="en-US" dirty="0"/>
              <a:t>Peer-to-peer</a:t>
            </a:r>
          </a:p>
          <a:p>
            <a:pPr eaLnBrk="1" hangingPunct="1"/>
            <a:r>
              <a:rPr lang="en-US" altLang="en-US" dirty="0"/>
              <a:t>Hybrid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E71E-47B3-4AD3-844C-9D04D9F8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99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3A19-CCED-41A5-926C-8F5B2234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application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B466-2659-4585-A63D-A1167603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E6639-72ED-4D72-9827-FDFE83A0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2" y="908085"/>
            <a:ext cx="8614395" cy="50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BBB-75F2-4318-8AD6-2D3FA4ED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application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6BC0-E88A-4ADF-B6E6-2953B0FD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Client asks (</a:t>
            </a:r>
            <a:r>
              <a:rPr lang="en-US" sz="2400" i="1" dirty="0"/>
              <a:t>request</a:t>
            </a:r>
            <a:r>
              <a:rPr lang="en-US" sz="2400" dirty="0"/>
              <a:t>) – server provides (</a:t>
            </a:r>
            <a:r>
              <a:rPr lang="en-US" sz="2400" i="1" dirty="0"/>
              <a:t>response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Typically: single server - multiple clients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server does not need to know </a:t>
            </a:r>
            <a:r>
              <a:rPr lang="en-US" sz="2400" i="1" dirty="0"/>
              <a:t>anything</a:t>
            </a:r>
            <a:r>
              <a:rPr lang="en-US" sz="2400" dirty="0"/>
              <a:t> about the client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 client should always know </a:t>
            </a:r>
            <a:r>
              <a:rPr lang="en-US" sz="2400" i="1" dirty="0"/>
              <a:t>something</a:t>
            </a:r>
            <a:r>
              <a:rPr lang="en-US" sz="2400" dirty="0"/>
              <a:t> about the server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</a:t>
            </a:r>
            <a:r>
              <a:rPr lang="en-US" sz="2400" dirty="0"/>
              <a:t>here it is located (IP Address, Domain Name)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Service port to connect (80, 443, 20, 21, etc.)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17561-10F9-4566-8915-06617FE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63766-B53C-4BAB-9AE9-60F3EE7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86200"/>
            <a:ext cx="6019800" cy="21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6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B7C6-087A-472F-8C33-E548B449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application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660-9BA6-4ACD-8376-B44E12CB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876800" cy="5033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central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Peers have equal role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Peers can communicate directly to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Peers do not need to be always online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E.g. Gnutella, </a:t>
            </a:r>
            <a:r>
              <a:rPr lang="en-US" altLang="en-US" sz="2800" dirty="0" err="1"/>
              <a:t>Emule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AC6-A9D4-48C8-9600-2AEC86C0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92C2-CE00-4659-83B4-922DBEFE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05" y="1156317"/>
            <a:ext cx="4115157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2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62D3-D72B-468E-9718-9EA8B2D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application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60A0-90EF-4ACB-A08C-2E8FF7E0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724400" cy="5033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Central server manages user accounts, </a:t>
            </a:r>
            <a:r>
              <a:rPr lang="en-US" altLang="en-US" sz="2600" dirty="0" err="1"/>
              <a:t>authentification</a:t>
            </a:r>
            <a:r>
              <a:rPr lang="en-US" altLang="en-US" sz="2600" dirty="0"/>
              <a:t>, stores data for searching process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Clients communicate directly after authentication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E.g., Skype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Server manages login process.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Messages, voices are transmitted directly between servers.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64A0-1461-47C5-9A94-D163E13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CCFDA-D96D-4772-ADA2-F2ED0997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68" y="1058662"/>
            <a:ext cx="4121253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EB63-DCA4-4C8D-A97A-4D09DD7D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11BD-75B0-4110-879A-345FA36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Sockets as means for inter-process communication (IPC)</a:t>
            </a:r>
          </a:p>
          <a:p>
            <a:r>
              <a:rPr lang="en-US" sz="2800" dirty="0"/>
              <a:t>The interface that the OS provides to its networking subsystem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4A546-EA7E-40C1-A963-DCB0F5EE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43A40-7D73-4D12-9234-C71434894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1852" r="17500" b="20370"/>
          <a:stretch/>
        </p:blipFill>
        <p:spPr>
          <a:xfrm>
            <a:off x="1475612" y="3032920"/>
            <a:ext cx="6192775" cy="32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3683-2E06-4E43-A739-4E7BC4A8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-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7D61-BE76-4BCE-954D-D97230A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F6BA50-D346-48C1-B629-02FC92C7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1" y="1642717"/>
            <a:ext cx="8608298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586F-424E-4FA9-98E2-F8478925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-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E8D-220B-45A1-BB79-86C246A0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open two sockets of both sides</a:t>
            </a:r>
          </a:p>
          <a:p>
            <a:pPr lvl="1"/>
            <a:r>
              <a:rPr lang="en-US" dirty="0"/>
              <a:t>Client socket</a:t>
            </a:r>
          </a:p>
          <a:p>
            <a:pPr lvl="1"/>
            <a:r>
              <a:rPr lang="en-US" dirty="0"/>
              <a:t>Server socket</a:t>
            </a:r>
          </a:p>
          <a:p>
            <a:r>
              <a:rPr lang="en-US" dirty="0"/>
              <a:t>Client application send/receive data to server through client socket</a:t>
            </a:r>
          </a:p>
          <a:p>
            <a:r>
              <a:rPr lang="en-US" dirty="0"/>
              <a:t>Server application send/receive data to client through client socket</a:t>
            </a:r>
          </a:p>
          <a:p>
            <a:r>
              <a:rPr lang="en-US" dirty="0">
                <a:solidFill>
                  <a:srgbClr val="FF0000"/>
                </a:solidFill>
              </a:rPr>
              <a:t>Make two sockets talking to each other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745D1-A9DC-4AA2-8610-0EF6D601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22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  <a:p>
            <a:r>
              <a:rPr lang="en-US" dirty="0"/>
              <a:t>OSI and TCP/IP models</a:t>
            </a:r>
          </a:p>
          <a:p>
            <a:r>
              <a:rPr lang="en-US" dirty="0"/>
              <a:t>Internet Protocol (IP)</a:t>
            </a:r>
          </a:p>
          <a:p>
            <a:r>
              <a:rPr lang="en-US" dirty="0"/>
              <a:t>Transport layer, TCP, UDP</a:t>
            </a:r>
          </a:p>
          <a:p>
            <a:r>
              <a:rPr lang="en-US" dirty="0"/>
              <a:t>Network application models</a:t>
            </a:r>
          </a:p>
          <a:p>
            <a:r>
              <a:rPr lang="en-US" dirty="0"/>
              <a:t>Socket concept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2B2D-9665-4212-87AC-78F71111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049F-4B11-4CE9-9033-4ED1519B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4860244" cy="5033963"/>
          </a:xfrm>
        </p:spPr>
        <p:txBody>
          <a:bodyPr/>
          <a:lstStyle/>
          <a:p>
            <a:r>
              <a:rPr lang="en-US" dirty="0"/>
              <a:t>Inter-connection of nodes by transport medium following some architecture:</a:t>
            </a:r>
          </a:p>
          <a:p>
            <a:pPr lvl="1"/>
            <a:r>
              <a:rPr lang="en-US" dirty="0"/>
              <a:t>Using a topology: bus, star, ring, hybrid…</a:t>
            </a:r>
          </a:p>
          <a:p>
            <a:pPr lvl="1"/>
            <a:r>
              <a:rPr lang="en-US" dirty="0"/>
              <a:t>Using some communication protocols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B7C4-C3D7-4186-AEB0-1B7DE3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733">
            <a:extLst>
              <a:ext uri="{FF2B5EF4-FFF2-40B4-BE49-F238E27FC236}">
                <a16:creationId xmlns:a16="http://schemas.microsoft.com/office/drawing/2014/main" id="{6CEE0118-3533-44E0-9859-F0BEF3FF2E23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1246187"/>
            <a:ext cx="3551237" cy="4743450"/>
            <a:chOff x="5202238" y="1384300"/>
            <a:chExt cx="3551237" cy="4743450"/>
          </a:xfrm>
        </p:grpSpPr>
        <p:sp>
          <p:nvSpPr>
            <p:cNvPr id="6" name="Freeform 415">
              <a:extLst>
                <a:ext uri="{FF2B5EF4-FFF2-40B4-BE49-F238E27FC236}">
                  <a16:creationId xmlns:a16="http://schemas.microsoft.com/office/drawing/2014/main" id="{356D1CB7-4F4D-41E5-B33C-E473E6A84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416">
              <a:extLst>
                <a:ext uri="{FF2B5EF4-FFF2-40B4-BE49-F238E27FC236}">
                  <a16:creationId xmlns:a16="http://schemas.microsoft.com/office/drawing/2014/main" id="{F987418E-50BA-4FB2-B9E1-59C4652D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417">
              <a:extLst>
                <a:ext uri="{FF2B5EF4-FFF2-40B4-BE49-F238E27FC236}">
                  <a16:creationId xmlns:a16="http://schemas.microsoft.com/office/drawing/2014/main" id="{636FA54B-CC8C-43D1-B91F-E6DF2C93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9" name="Group 418">
              <a:extLst>
                <a:ext uri="{FF2B5EF4-FFF2-40B4-BE49-F238E27FC236}">
                  <a16:creationId xmlns:a16="http://schemas.microsoft.com/office/drawing/2014/main" id="{206C10D8-E761-4ECB-9C9C-2AE57B4F4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9" name="Rectangle 419">
                <a:extLst>
                  <a:ext uri="{FF2B5EF4-FFF2-40B4-BE49-F238E27FC236}">
                    <a16:creationId xmlns:a16="http://schemas.microsoft.com/office/drawing/2014/main" id="{3B51709F-DDF7-45FA-95C1-A55C4B661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0" name="AutoShape 420">
                <a:extLst>
                  <a:ext uri="{FF2B5EF4-FFF2-40B4-BE49-F238E27FC236}">
                    <a16:creationId xmlns:a16="http://schemas.microsoft.com/office/drawing/2014/main" id="{E036839D-3AC8-49CA-97CA-028FB87EA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10" name="Line 421">
              <a:extLst>
                <a:ext uri="{FF2B5EF4-FFF2-40B4-BE49-F238E27FC236}">
                  <a16:creationId xmlns:a16="http://schemas.microsoft.com/office/drawing/2014/main" id="{400574B5-81A0-4E24-84BC-120B891C8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422">
              <a:extLst>
                <a:ext uri="{FF2B5EF4-FFF2-40B4-BE49-F238E27FC236}">
                  <a16:creationId xmlns:a16="http://schemas.microsoft.com/office/drawing/2014/main" id="{8AC52347-3319-445B-841A-A73D7CAC2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423">
              <a:extLst>
                <a:ext uri="{FF2B5EF4-FFF2-40B4-BE49-F238E27FC236}">
                  <a16:creationId xmlns:a16="http://schemas.microsoft.com/office/drawing/2014/main" id="{B8E21858-0730-426F-AF07-041E940D7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424">
              <a:extLst>
                <a:ext uri="{FF2B5EF4-FFF2-40B4-BE49-F238E27FC236}">
                  <a16:creationId xmlns:a16="http://schemas.microsoft.com/office/drawing/2014/main" id="{07A6CC20-91B3-474B-8755-2D6F8607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425">
              <a:extLst>
                <a:ext uri="{FF2B5EF4-FFF2-40B4-BE49-F238E27FC236}">
                  <a16:creationId xmlns:a16="http://schemas.microsoft.com/office/drawing/2014/main" id="{6FFE8E55-1424-433A-96FA-03319BCED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426">
              <a:extLst>
                <a:ext uri="{FF2B5EF4-FFF2-40B4-BE49-F238E27FC236}">
                  <a16:creationId xmlns:a16="http://schemas.microsoft.com/office/drawing/2014/main" id="{52F2AC3D-0931-4D63-B46F-92866E438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427">
              <a:extLst>
                <a:ext uri="{FF2B5EF4-FFF2-40B4-BE49-F238E27FC236}">
                  <a16:creationId xmlns:a16="http://schemas.microsoft.com/office/drawing/2014/main" id="{45098C61-249C-4FAD-8EA2-72765FF8C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428">
              <a:extLst>
                <a:ext uri="{FF2B5EF4-FFF2-40B4-BE49-F238E27FC236}">
                  <a16:creationId xmlns:a16="http://schemas.microsoft.com/office/drawing/2014/main" id="{1820FA9E-60C1-4DCF-8DF2-CBBE78B75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429">
              <a:extLst>
                <a:ext uri="{FF2B5EF4-FFF2-40B4-BE49-F238E27FC236}">
                  <a16:creationId xmlns:a16="http://schemas.microsoft.com/office/drawing/2014/main" id="{B7BF9D80-4A89-4626-B5FB-BE2561FE7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430">
              <a:extLst>
                <a:ext uri="{FF2B5EF4-FFF2-40B4-BE49-F238E27FC236}">
                  <a16:creationId xmlns:a16="http://schemas.microsoft.com/office/drawing/2014/main" id="{9C30CE95-2B82-4643-A16D-817A264800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431">
              <a:extLst>
                <a:ext uri="{FF2B5EF4-FFF2-40B4-BE49-F238E27FC236}">
                  <a16:creationId xmlns:a16="http://schemas.microsoft.com/office/drawing/2014/main" id="{73823431-F2B2-448B-91F5-1E586CC00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432">
              <a:extLst>
                <a:ext uri="{FF2B5EF4-FFF2-40B4-BE49-F238E27FC236}">
                  <a16:creationId xmlns:a16="http://schemas.microsoft.com/office/drawing/2014/main" id="{702EF926-504E-4F29-961C-58D21AE95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433">
              <a:extLst>
                <a:ext uri="{FF2B5EF4-FFF2-40B4-BE49-F238E27FC236}">
                  <a16:creationId xmlns:a16="http://schemas.microsoft.com/office/drawing/2014/main" id="{A4A2116B-061C-4C93-BF92-2C6955C33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435">
              <a:extLst>
                <a:ext uri="{FF2B5EF4-FFF2-40B4-BE49-F238E27FC236}">
                  <a16:creationId xmlns:a16="http://schemas.microsoft.com/office/drawing/2014/main" id="{5F1B3426-4D27-44D1-9C15-5E66DFDF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436">
              <a:extLst>
                <a:ext uri="{FF2B5EF4-FFF2-40B4-BE49-F238E27FC236}">
                  <a16:creationId xmlns:a16="http://schemas.microsoft.com/office/drawing/2014/main" id="{6876A1AF-0258-424F-864E-714C885DB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439">
              <a:extLst>
                <a:ext uri="{FF2B5EF4-FFF2-40B4-BE49-F238E27FC236}">
                  <a16:creationId xmlns:a16="http://schemas.microsoft.com/office/drawing/2014/main" id="{E4401DF3-695B-4502-9422-1318F7A32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440">
              <a:extLst>
                <a:ext uri="{FF2B5EF4-FFF2-40B4-BE49-F238E27FC236}">
                  <a16:creationId xmlns:a16="http://schemas.microsoft.com/office/drawing/2014/main" id="{4372A367-FBDB-4B89-9C84-CF34B4FEF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441">
              <a:extLst>
                <a:ext uri="{FF2B5EF4-FFF2-40B4-BE49-F238E27FC236}">
                  <a16:creationId xmlns:a16="http://schemas.microsoft.com/office/drawing/2014/main" id="{EEBEFF0C-AC44-427C-A5A8-7FFDB621A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443">
              <a:extLst>
                <a:ext uri="{FF2B5EF4-FFF2-40B4-BE49-F238E27FC236}">
                  <a16:creationId xmlns:a16="http://schemas.microsoft.com/office/drawing/2014/main" id="{8A9A8C66-3F16-4F94-8EFD-5F38E41DD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444">
              <a:extLst>
                <a:ext uri="{FF2B5EF4-FFF2-40B4-BE49-F238E27FC236}">
                  <a16:creationId xmlns:a16="http://schemas.microsoft.com/office/drawing/2014/main" id="{9A105E29-AE1F-433B-B62D-B152C160A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Line 445">
              <a:extLst>
                <a:ext uri="{FF2B5EF4-FFF2-40B4-BE49-F238E27FC236}">
                  <a16:creationId xmlns:a16="http://schemas.microsoft.com/office/drawing/2014/main" id="{481BEB70-1683-41F5-914A-2D30AD0F8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446">
              <a:extLst>
                <a:ext uri="{FF2B5EF4-FFF2-40B4-BE49-F238E27FC236}">
                  <a16:creationId xmlns:a16="http://schemas.microsoft.com/office/drawing/2014/main" id="{3EB8A947-0FEF-4CE6-9866-30BD4EE8F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447">
              <a:extLst>
                <a:ext uri="{FF2B5EF4-FFF2-40B4-BE49-F238E27FC236}">
                  <a16:creationId xmlns:a16="http://schemas.microsoft.com/office/drawing/2014/main" id="{725F85EB-3DC3-4974-83ED-9A188BB89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448">
              <a:extLst>
                <a:ext uri="{FF2B5EF4-FFF2-40B4-BE49-F238E27FC236}">
                  <a16:creationId xmlns:a16="http://schemas.microsoft.com/office/drawing/2014/main" id="{CD6CC511-F1CC-48ED-A330-0FCC8C53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449">
              <a:extLst>
                <a:ext uri="{FF2B5EF4-FFF2-40B4-BE49-F238E27FC236}">
                  <a16:creationId xmlns:a16="http://schemas.microsoft.com/office/drawing/2014/main" id="{B7ECA4CA-3909-465D-9A59-2310384A2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450">
              <a:extLst>
                <a:ext uri="{FF2B5EF4-FFF2-40B4-BE49-F238E27FC236}">
                  <a16:creationId xmlns:a16="http://schemas.microsoft.com/office/drawing/2014/main" id="{42F9BEA5-7399-4AB4-9730-53E8C1BF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451">
              <a:extLst>
                <a:ext uri="{FF2B5EF4-FFF2-40B4-BE49-F238E27FC236}">
                  <a16:creationId xmlns:a16="http://schemas.microsoft.com/office/drawing/2014/main" id="{CFE411CB-B6EF-40B2-AF6B-B079394B66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452">
              <a:extLst>
                <a:ext uri="{FF2B5EF4-FFF2-40B4-BE49-F238E27FC236}">
                  <a16:creationId xmlns:a16="http://schemas.microsoft.com/office/drawing/2014/main" id="{68CCB2B3-395D-4589-AAA8-39DA18F6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Line 541">
              <a:extLst>
                <a:ext uri="{FF2B5EF4-FFF2-40B4-BE49-F238E27FC236}">
                  <a16:creationId xmlns:a16="http://schemas.microsoft.com/office/drawing/2014/main" id="{85A1A88E-BE63-4959-AE48-3C7C22F0F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9" name="Group 590">
              <a:extLst>
                <a:ext uri="{FF2B5EF4-FFF2-40B4-BE49-F238E27FC236}">
                  <a16:creationId xmlns:a16="http://schemas.microsoft.com/office/drawing/2014/main" id="{8C4FD3DE-CB54-4180-8B03-D633F56E03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7" name="Picture 591" descr="desktop_computer_stylized_medium">
                <a:extLst>
                  <a:ext uri="{FF2B5EF4-FFF2-40B4-BE49-F238E27FC236}">
                    <a16:creationId xmlns:a16="http://schemas.microsoft.com/office/drawing/2014/main" id="{9512A7CF-75AF-4715-A351-73106FD0F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" name="Freeform 592">
                <a:extLst>
                  <a:ext uri="{FF2B5EF4-FFF2-40B4-BE49-F238E27FC236}">
                    <a16:creationId xmlns:a16="http://schemas.microsoft.com/office/drawing/2014/main" id="{ED0DA70B-3112-4C06-A727-20A3F0D7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0" name="Group 593">
              <a:extLst>
                <a:ext uri="{FF2B5EF4-FFF2-40B4-BE49-F238E27FC236}">
                  <a16:creationId xmlns:a16="http://schemas.microsoft.com/office/drawing/2014/main" id="{76432225-8BE2-4E97-8B79-5A4C27509D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5" name="Picture 594" descr="desktop_computer_stylized_medium">
                <a:extLst>
                  <a:ext uri="{FF2B5EF4-FFF2-40B4-BE49-F238E27FC236}">
                    <a16:creationId xmlns:a16="http://schemas.microsoft.com/office/drawing/2014/main" id="{F8AC0362-B0ED-4B55-8A72-4692405143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6" name="Freeform 595">
                <a:extLst>
                  <a:ext uri="{FF2B5EF4-FFF2-40B4-BE49-F238E27FC236}">
                    <a16:creationId xmlns:a16="http://schemas.microsoft.com/office/drawing/2014/main" id="{112AADED-7592-4297-A7A7-5553114C0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1" name="Group 596">
              <a:extLst>
                <a:ext uri="{FF2B5EF4-FFF2-40B4-BE49-F238E27FC236}">
                  <a16:creationId xmlns:a16="http://schemas.microsoft.com/office/drawing/2014/main" id="{053D2E92-8086-483F-9AEA-A92C6F619F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3" name="Picture 597" descr="desktop_computer_stylized_medium">
                <a:extLst>
                  <a:ext uri="{FF2B5EF4-FFF2-40B4-BE49-F238E27FC236}">
                    <a16:creationId xmlns:a16="http://schemas.microsoft.com/office/drawing/2014/main" id="{BB0129B7-1739-4132-9DB5-FFDFCF935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4" name="Freeform 598">
                <a:extLst>
                  <a:ext uri="{FF2B5EF4-FFF2-40B4-BE49-F238E27FC236}">
                    <a16:creationId xmlns:a16="http://schemas.microsoft.com/office/drawing/2014/main" id="{82681097-0803-4697-A2E0-FD88EA431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2" name="Group 599">
              <a:extLst>
                <a:ext uri="{FF2B5EF4-FFF2-40B4-BE49-F238E27FC236}">
                  <a16:creationId xmlns:a16="http://schemas.microsoft.com/office/drawing/2014/main" id="{0F2147AD-C1E8-475D-91AD-A31B81B89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1" name="Picture 600" descr="desktop_computer_stylized_medium">
                <a:extLst>
                  <a:ext uri="{FF2B5EF4-FFF2-40B4-BE49-F238E27FC236}">
                    <a16:creationId xmlns:a16="http://schemas.microsoft.com/office/drawing/2014/main" id="{CE102061-2447-4E18-AF91-B9DD205A4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" name="Freeform 601">
                <a:extLst>
                  <a:ext uri="{FF2B5EF4-FFF2-40B4-BE49-F238E27FC236}">
                    <a16:creationId xmlns:a16="http://schemas.microsoft.com/office/drawing/2014/main" id="{20CD873B-ACEC-4D0C-AD64-0E4BAFC9D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pic>
          <p:nvPicPr>
            <p:cNvPr id="43" name="Picture 603" descr="car_icon_small">
              <a:extLst>
                <a:ext uri="{FF2B5EF4-FFF2-40B4-BE49-F238E27FC236}">
                  <a16:creationId xmlns:a16="http://schemas.microsoft.com/office/drawing/2014/main" id="{4F99DC2C-77EA-47A9-B2B1-135694F7E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oup 652">
              <a:extLst>
                <a:ext uri="{FF2B5EF4-FFF2-40B4-BE49-F238E27FC236}">
                  <a16:creationId xmlns:a16="http://schemas.microsoft.com/office/drawing/2014/main" id="{1FFB4810-F8A0-4619-8474-08C581E0D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49" name="Picture 653" descr="iphone_stylized_small">
                <a:extLst>
                  <a:ext uri="{FF2B5EF4-FFF2-40B4-BE49-F238E27FC236}">
                    <a16:creationId xmlns:a16="http://schemas.microsoft.com/office/drawing/2014/main" id="{01FA6350-098C-424C-909D-61D4944663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" name="Picture 654" descr="antenna_radiation_stylized">
                <a:extLst>
                  <a:ext uri="{FF2B5EF4-FFF2-40B4-BE49-F238E27FC236}">
                    <a16:creationId xmlns:a16="http://schemas.microsoft.com/office/drawing/2014/main" id="{5591D656-F4ED-4D5C-A64F-621F25FE9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5" name="Group 665">
              <a:extLst>
                <a:ext uri="{FF2B5EF4-FFF2-40B4-BE49-F238E27FC236}">
                  <a16:creationId xmlns:a16="http://schemas.microsoft.com/office/drawing/2014/main" id="{1E9423EE-B881-4D22-B60E-E694D6CBF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41" name="Oval 407">
                <a:extLst>
                  <a:ext uri="{FF2B5EF4-FFF2-40B4-BE49-F238E27FC236}">
                    <a16:creationId xmlns:a16="http://schemas.microsoft.com/office/drawing/2014/main" id="{C84E7DA5-49EE-4E60-B1C8-098A581B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2" name="Rectangle 410">
                <a:extLst>
                  <a:ext uri="{FF2B5EF4-FFF2-40B4-BE49-F238E27FC236}">
                    <a16:creationId xmlns:a16="http://schemas.microsoft.com/office/drawing/2014/main" id="{2CAF7120-FDC5-4098-9E94-6292F48EF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43" name="Oval 411">
                <a:extLst>
                  <a:ext uri="{FF2B5EF4-FFF2-40B4-BE49-F238E27FC236}">
                    <a16:creationId xmlns:a16="http://schemas.microsoft.com/office/drawing/2014/main" id="{0CDEFD8A-833E-4A2D-8AF6-30ED6A989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44" name="Group 659">
                <a:extLst>
                  <a:ext uri="{FF2B5EF4-FFF2-40B4-BE49-F238E27FC236}">
                    <a16:creationId xmlns:a16="http://schemas.microsoft.com/office/drawing/2014/main" id="{09967A07-C0A9-47A9-BD1F-37B2E3A1BF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7" name="Freeform 660">
                  <a:extLst>
                    <a:ext uri="{FF2B5EF4-FFF2-40B4-BE49-F238E27FC236}">
                      <a16:creationId xmlns:a16="http://schemas.microsoft.com/office/drawing/2014/main" id="{9AAA906C-396A-493C-8E51-4FAA7954D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8" name="Freeform 661">
                  <a:extLst>
                    <a:ext uri="{FF2B5EF4-FFF2-40B4-BE49-F238E27FC236}">
                      <a16:creationId xmlns:a16="http://schemas.microsoft.com/office/drawing/2014/main" id="{43B6F7E2-4EB2-40F1-8612-EF802DB3B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45" name="Line 662">
                <a:extLst>
                  <a:ext uri="{FF2B5EF4-FFF2-40B4-BE49-F238E27FC236}">
                    <a16:creationId xmlns:a16="http://schemas.microsoft.com/office/drawing/2014/main" id="{E308F6EA-2872-45B1-B700-8743F0AFE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6" name="Line 663">
                <a:extLst>
                  <a:ext uri="{FF2B5EF4-FFF2-40B4-BE49-F238E27FC236}">
                    <a16:creationId xmlns:a16="http://schemas.microsoft.com/office/drawing/2014/main" id="{F2D0F587-6427-4DEF-BD71-804C08B5A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6" name="Group 666">
              <a:extLst>
                <a:ext uri="{FF2B5EF4-FFF2-40B4-BE49-F238E27FC236}">
                  <a16:creationId xmlns:a16="http://schemas.microsoft.com/office/drawing/2014/main" id="{A5E0F4F3-516C-4CD7-815D-C426FF0F1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33" name="Oval 407">
                <a:extLst>
                  <a:ext uri="{FF2B5EF4-FFF2-40B4-BE49-F238E27FC236}">
                    <a16:creationId xmlns:a16="http://schemas.microsoft.com/office/drawing/2014/main" id="{0ED0155F-9D28-41F4-B566-79D83F245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34" name="Rectangle 410">
                <a:extLst>
                  <a:ext uri="{FF2B5EF4-FFF2-40B4-BE49-F238E27FC236}">
                    <a16:creationId xmlns:a16="http://schemas.microsoft.com/office/drawing/2014/main" id="{C05C6E42-9842-460C-B466-31AB1D7C2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35" name="Oval 411">
                <a:extLst>
                  <a:ext uri="{FF2B5EF4-FFF2-40B4-BE49-F238E27FC236}">
                    <a16:creationId xmlns:a16="http://schemas.microsoft.com/office/drawing/2014/main" id="{F00D7C46-8F95-492A-9277-BF76EE95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36" name="Group 670">
                <a:extLst>
                  <a:ext uri="{FF2B5EF4-FFF2-40B4-BE49-F238E27FC236}">
                    <a16:creationId xmlns:a16="http://schemas.microsoft.com/office/drawing/2014/main" id="{C5E0934E-682A-4B42-9CDC-9884A367A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9" name="Freeform 671">
                  <a:extLst>
                    <a:ext uri="{FF2B5EF4-FFF2-40B4-BE49-F238E27FC236}">
                      <a16:creationId xmlns:a16="http://schemas.microsoft.com/office/drawing/2014/main" id="{64BB169D-8B5D-464D-867A-97F21CCE3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0" name="Freeform 672">
                  <a:extLst>
                    <a:ext uri="{FF2B5EF4-FFF2-40B4-BE49-F238E27FC236}">
                      <a16:creationId xmlns:a16="http://schemas.microsoft.com/office/drawing/2014/main" id="{4B15EF6C-F795-425B-AF4C-BFC14BC82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37" name="Line 673">
                <a:extLst>
                  <a:ext uri="{FF2B5EF4-FFF2-40B4-BE49-F238E27FC236}">
                    <a16:creationId xmlns:a16="http://schemas.microsoft.com/office/drawing/2014/main" id="{7FF92407-98AE-4314-ADEE-BC27F17DC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" name="Line 674">
                <a:extLst>
                  <a:ext uri="{FF2B5EF4-FFF2-40B4-BE49-F238E27FC236}">
                    <a16:creationId xmlns:a16="http://schemas.microsoft.com/office/drawing/2014/main" id="{EED9CCDD-CDD5-489D-8C50-917659047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7" name="Group 675">
              <a:extLst>
                <a:ext uri="{FF2B5EF4-FFF2-40B4-BE49-F238E27FC236}">
                  <a16:creationId xmlns:a16="http://schemas.microsoft.com/office/drawing/2014/main" id="{4F27BFC5-18D9-4AE8-AE40-FED2A8CC1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25" name="Oval 407">
                <a:extLst>
                  <a:ext uri="{FF2B5EF4-FFF2-40B4-BE49-F238E27FC236}">
                    <a16:creationId xmlns:a16="http://schemas.microsoft.com/office/drawing/2014/main" id="{07EF91AD-3937-4D5F-B8BE-A327038F1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26" name="Rectangle 410">
                <a:extLst>
                  <a:ext uri="{FF2B5EF4-FFF2-40B4-BE49-F238E27FC236}">
                    <a16:creationId xmlns:a16="http://schemas.microsoft.com/office/drawing/2014/main" id="{CCD6A48B-B344-48C3-B6D6-6BEA0666C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27" name="Oval 411">
                <a:extLst>
                  <a:ext uri="{FF2B5EF4-FFF2-40B4-BE49-F238E27FC236}">
                    <a16:creationId xmlns:a16="http://schemas.microsoft.com/office/drawing/2014/main" id="{FB6CB236-CDEA-4A25-B542-E9A878D07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28" name="Group 679">
                <a:extLst>
                  <a:ext uri="{FF2B5EF4-FFF2-40B4-BE49-F238E27FC236}">
                    <a16:creationId xmlns:a16="http://schemas.microsoft.com/office/drawing/2014/main" id="{2A4DC795-8C98-4552-848A-ACE8BF1A80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1" name="Freeform 680">
                  <a:extLst>
                    <a:ext uri="{FF2B5EF4-FFF2-40B4-BE49-F238E27FC236}">
                      <a16:creationId xmlns:a16="http://schemas.microsoft.com/office/drawing/2014/main" id="{020923F4-12BF-4832-9357-0863810E4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32" name="Freeform 681">
                  <a:extLst>
                    <a:ext uri="{FF2B5EF4-FFF2-40B4-BE49-F238E27FC236}">
                      <a16:creationId xmlns:a16="http://schemas.microsoft.com/office/drawing/2014/main" id="{5CCAB6E0-1A0E-45E4-8BF8-4BDA31CD9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29" name="Line 682">
                <a:extLst>
                  <a:ext uri="{FF2B5EF4-FFF2-40B4-BE49-F238E27FC236}">
                    <a16:creationId xmlns:a16="http://schemas.microsoft.com/office/drawing/2014/main" id="{B26C6D7E-E95F-4D87-A527-19F237110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0" name="Line 683">
                <a:extLst>
                  <a:ext uri="{FF2B5EF4-FFF2-40B4-BE49-F238E27FC236}">
                    <a16:creationId xmlns:a16="http://schemas.microsoft.com/office/drawing/2014/main" id="{0036A01B-694A-4157-B3D3-DF7BC8AEF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8" name="Group 684">
              <a:extLst>
                <a:ext uri="{FF2B5EF4-FFF2-40B4-BE49-F238E27FC236}">
                  <a16:creationId xmlns:a16="http://schemas.microsoft.com/office/drawing/2014/main" id="{9AD71C4A-1ECC-45BF-BF74-2D78C7846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17" name="Oval 407">
                <a:extLst>
                  <a:ext uri="{FF2B5EF4-FFF2-40B4-BE49-F238E27FC236}">
                    <a16:creationId xmlns:a16="http://schemas.microsoft.com/office/drawing/2014/main" id="{095EB4D5-AC5E-46A2-A648-F921909EA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8" name="Rectangle 410">
                <a:extLst>
                  <a:ext uri="{FF2B5EF4-FFF2-40B4-BE49-F238E27FC236}">
                    <a16:creationId xmlns:a16="http://schemas.microsoft.com/office/drawing/2014/main" id="{616E4BE5-B7C2-4CAF-98C0-0D4C37F7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9" name="Oval 411">
                <a:extLst>
                  <a:ext uri="{FF2B5EF4-FFF2-40B4-BE49-F238E27FC236}">
                    <a16:creationId xmlns:a16="http://schemas.microsoft.com/office/drawing/2014/main" id="{411DDFBC-9245-4B51-BA61-B0316E0F3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20" name="Group 688">
                <a:extLst>
                  <a:ext uri="{FF2B5EF4-FFF2-40B4-BE49-F238E27FC236}">
                    <a16:creationId xmlns:a16="http://schemas.microsoft.com/office/drawing/2014/main" id="{237E5371-BCCC-41C8-B231-DE75242E0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3" name="Freeform 689">
                  <a:extLst>
                    <a:ext uri="{FF2B5EF4-FFF2-40B4-BE49-F238E27FC236}">
                      <a16:creationId xmlns:a16="http://schemas.microsoft.com/office/drawing/2014/main" id="{1DCA5F82-7CE2-4EE7-ABE7-02C3F1635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4" name="Freeform 690">
                  <a:extLst>
                    <a:ext uri="{FF2B5EF4-FFF2-40B4-BE49-F238E27FC236}">
                      <a16:creationId xmlns:a16="http://schemas.microsoft.com/office/drawing/2014/main" id="{D16AA07A-C49E-43E4-A8D7-BF95B5003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21" name="Line 691">
                <a:extLst>
                  <a:ext uri="{FF2B5EF4-FFF2-40B4-BE49-F238E27FC236}">
                    <a16:creationId xmlns:a16="http://schemas.microsoft.com/office/drawing/2014/main" id="{B31F0102-D9FE-4AEF-B777-4D8A8F6BC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2" name="Line 692">
                <a:extLst>
                  <a:ext uri="{FF2B5EF4-FFF2-40B4-BE49-F238E27FC236}">
                    <a16:creationId xmlns:a16="http://schemas.microsoft.com/office/drawing/2014/main" id="{0B98F871-C406-457D-A6B3-EB6B12A8A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" name="Line 693">
              <a:extLst>
                <a:ext uri="{FF2B5EF4-FFF2-40B4-BE49-F238E27FC236}">
                  <a16:creationId xmlns:a16="http://schemas.microsoft.com/office/drawing/2014/main" id="{86FC5455-9299-4736-B88D-401B7905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0" name="Group 694">
              <a:extLst>
                <a:ext uri="{FF2B5EF4-FFF2-40B4-BE49-F238E27FC236}">
                  <a16:creationId xmlns:a16="http://schemas.microsoft.com/office/drawing/2014/main" id="{459AD0CB-7522-44C3-955D-67908A84E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09" name="Oval 407">
                <a:extLst>
                  <a:ext uri="{FF2B5EF4-FFF2-40B4-BE49-F238E27FC236}">
                    <a16:creationId xmlns:a16="http://schemas.microsoft.com/office/drawing/2014/main" id="{C514A940-3152-4800-BBD3-4A546623E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0" name="Rectangle 410">
                <a:extLst>
                  <a:ext uri="{FF2B5EF4-FFF2-40B4-BE49-F238E27FC236}">
                    <a16:creationId xmlns:a16="http://schemas.microsoft.com/office/drawing/2014/main" id="{4D0DA344-98EE-411A-BEC9-38D5EA35D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11" name="Oval 411">
                <a:extLst>
                  <a:ext uri="{FF2B5EF4-FFF2-40B4-BE49-F238E27FC236}">
                    <a16:creationId xmlns:a16="http://schemas.microsoft.com/office/drawing/2014/main" id="{5C345FF3-2345-46BC-9760-734DEA5D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12" name="Group 698">
                <a:extLst>
                  <a:ext uri="{FF2B5EF4-FFF2-40B4-BE49-F238E27FC236}">
                    <a16:creationId xmlns:a16="http://schemas.microsoft.com/office/drawing/2014/main" id="{9FA8C607-1A62-4E69-9AB0-DCADBDE9C2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5" name="Freeform 699">
                  <a:extLst>
                    <a:ext uri="{FF2B5EF4-FFF2-40B4-BE49-F238E27FC236}">
                      <a16:creationId xmlns:a16="http://schemas.microsoft.com/office/drawing/2014/main" id="{67159F56-AABE-473F-BB91-F853A716A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16" name="Freeform 700">
                  <a:extLst>
                    <a:ext uri="{FF2B5EF4-FFF2-40B4-BE49-F238E27FC236}">
                      <a16:creationId xmlns:a16="http://schemas.microsoft.com/office/drawing/2014/main" id="{3B58C09B-3772-4FC3-923C-43EB41C17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13" name="Line 701">
                <a:extLst>
                  <a:ext uri="{FF2B5EF4-FFF2-40B4-BE49-F238E27FC236}">
                    <a16:creationId xmlns:a16="http://schemas.microsoft.com/office/drawing/2014/main" id="{D549A451-AE9A-4B92-8436-D11577754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4" name="Line 702">
                <a:extLst>
                  <a:ext uri="{FF2B5EF4-FFF2-40B4-BE49-F238E27FC236}">
                    <a16:creationId xmlns:a16="http://schemas.microsoft.com/office/drawing/2014/main" id="{7267BFA5-8A03-47A7-B1F0-BF5482FF0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1" name="Group 712">
              <a:extLst>
                <a:ext uri="{FF2B5EF4-FFF2-40B4-BE49-F238E27FC236}">
                  <a16:creationId xmlns:a16="http://schemas.microsoft.com/office/drawing/2014/main" id="{D72675C4-AB21-482A-B191-1188393E3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01" name="Oval 407">
                <a:extLst>
                  <a:ext uri="{FF2B5EF4-FFF2-40B4-BE49-F238E27FC236}">
                    <a16:creationId xmlns:a16="http://schemas.microsoft.com/office/drawing/2014/main" id="{966C3ABA-20DA-451F-9EA7-0735A3126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02" name="Rectangle 410">
                <a:extLst>
                  <a:ext uri="{FF2B5EF4-FFF2-40B4-BE49-F238E27FC236}">
                    <a16:creationId xmlns:a16="http://schemas.microsoft.com/office/drawing/2014/main" id="{CF4F7512-59D0-463E-9004-79DB2267A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303" name="Oval 411">
                <a:extLst>
                  <a:ext uri="{FF2B5EF4-FFF2-40B4-BE49-F238E27FC236}">
                    <a16:creationId xmlns:a16="http://schemas.microsoft.com/office/drawing/2014/main" id="{A346EB0D-1E98-4A30-B8EE-1454D4A6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304" name="Group 716">
                <a:extLst>
                  <a:ext uri="{FF2B5EF4-FFF2-40B4-BE49-F238E27FC236}">
                    <a16:creationId xmlns:a16="http://schemas.microsoft.com/office/drawing/2014/main" id="{585CF8BB-E598-43AE-B858-B697C4107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7" name="Freeform 717">
                  <a:extLst>
                    <a:ext uri="{FF2B5EF4-FFF2-40B4-BE49-F238E27FC236}">
                      <a16:creationId xmlns:a16="http://schemas.microsoft.com/office/drawing/2014/main" id="{1B0E4D53-9626-4F41-9D41-5212910A6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8" name="Freeform 718">
                  <a:extLst>
                    <a:ext uri="{FF2B5EF4-FFF2-40B4-BE49-F238E27FC236}">
                      <a16:creationId xmlns:a16="http://schemas.microsoft.com/office/drawing/2014/main" id="{ED226C47-785D-440D-9B3D-C8379A1A1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305" name="Line 719">
                <a:extLst>
                  <a:ext uri="{FF2B5EF4-FFF2-40B4-BE49-F238E27FC236}">
                    <a16:creationId xmlns:a16="http://schemas.microsoft.com/office/drawing/2014/main" id="{295F2C8C-6A06-46BC-B2AE-B294A1481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6" name="Line 720">
                <a:extLst>
                  <a:ext uri="{FF2B5EF4-FFF2-40B4-BE49-F238E27FC236}">
                    <a16:creationId xmlns:a16="http://schemas.microsoft.com/office/drawing/2014/main" id="{DC220270-B76E-4958-9FB7-859EC9A6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2" name="Group 721">
              <a:extLst>
                <a:ext uri="{FF2B5EF4-FFF2-40B4-BE49-F238E27FC236}">
                  <a16:creationId xmlns:a16="http://schemas.microsoft.com/office/drawing/2014/main" id="{96D23A34-661C-4880-886B-0B77CE85C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293" name="Oval 407">
                <a:extLst>
                  <a:ext uri="{FF2B5EF4-FFF2-40B4-BE49-F238E27FC236}">
                    <a16:creationId xmlns:a16="http://schemas.microsoft.com/office/drawing/2014/main" id="{A41F61A4-C99E-4E8F-A02A-918D7683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94" name="Rectangle 410">
                <a:extLst>
                  <a:ext uri="{FF2B5EF4-FFF2-40B4-BE49-F238E27FC236}">
                    <a16:creationId xmlns:a16="http://schemas.microsoft.com/office/drawing/2014/main" id="{B677CC8A-CFE0-47F9-B03C-33960FFE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95" name="Oval 411">
                <a:extLst>
                  <a:ext uri="{FF2B5EF4-FFF2-40B4-BE49-F238E27FC236}">
                    <a16:creationId xmlns:a16="http://schemas.microsoft.com/office/drawing/2014/main" id="{72FE3F15-C754-46BA-B878-ACB44CC9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96" name="Group 725">
                <a:extLst>
                  <a:ext uri="{FF2B5EF4-FFF2-40B4-BE49-F238E27FC236}">
                    <a16:creationId xmlns:a16="http://schemas.microsoft.com/office/drawing/2014/main" id="{08149FC5-0AED-4461-A689-73B365611B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9" name="Freeform 726">
                  <a:extLst>
                    <a:ext uri="{FF2B5EF4-FFF2-40B4-BE49-F238E27FC236}">
                      <a16:creationId xmlns:a16="http://schemas.microsoft.com/office/drawing/2014/main" id="{84BF5C36-163C-4EA1-87FA-AB3EC4D91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0" name="Freeform 727">
                  <a:extLst>
                    <a:ext uri="{FF2B5EF4-FFF2-40B4-BE49-F238E27FC236}">
                      <a16:creationId xmlns:a16="http://schemas.microsoft.com/office/drawing/2014/main" id="{604ECA83-A4F4-4F6A-9540-62BEB7D0F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97" name="Line 728">
                <a:extLst>
                  <a:ext uri="{FF2B5EF4-FFF2-40B4-BE49-F238E27FC236}">
                    <a16:creationId xmlns:a16="http://schemas.microsoft.com/office/drawing/2014/main" id="{C92C6E9A-C6A9-4DA8-A2B7-5C4F51479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" name="Line 729">
                <a:extLst>
                  <a:ext uri="{FF2B5EF4-FFF2-40B4-BE49-F238E27FC236}">
                    <a16:creationId xmlns:a16="http://schemas.microsoft.com/office/drawing/2014/main" id="{20F18486-739E-4E84-85AD-E094A6651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3" name="Group 730">
              <a:extLst>
                <a:ext uri="{FF2B5EF4-FFF2-40B4-BE49-F238E27FC236}">
                  <a16:creationId xmlns:a16="http://schemas.microsoft.com/office/drawing/2014/main" id="{3A61FE37-9330-45B3-B706-58C7E9D3D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285" name="Oval 407">
                <a:extLst>
                  <a:ext uri="{FF2B5EF4-FFF2-40B4-BE49-F238E27FC236}">
                    <a16:creationId xmlns:a16="http://schemas.microsoft.com/office/drawing/2014/main" id="{3CCC4B6A-3109-4CAC-B772-D248E28E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86" name="Rectangle 410">
                <a:extLst>
                  <a:ext uri="{FF2B5EF4-FFF2-40B4-BE49-F238E27FC236}">
                    <a16:creationId xmlns:a16="http://schemas.microsoft.com/office/drawing/2014/main" id="{0F4923FF-9486-45A5-ADF9-132BB4FDC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87" name="Oval 411">
                <a:extLst>
                  <a:ext uri="{FF2B5EF4-FFF2-40B4-BE49-F238E27FC236}">
                    <a16:creationId xmlns:a16="http://schemas.microsoft.com/office/drawing/2014/main" id="{CB8D5487-3D61-4E8A-9A67-B6805B067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88" name="Group 734">
                <a:extLst>
                  <a:ext uri="{FF2B5EF4-FFF2-40B4-BE49-F238E27FC236}">
                    <a16:creationId xmlns:a16="http://schemas.microsoft.com/office/drawing/2014/main" id="{E9CD73B5-C27B-41C0-ADD0-408D4306E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91" name="Freeform 735">
                  <a:extLst>
                    <a:ext uri="{FF2B5EF4-FFF2-40B4-BE49-F238E27FC236}">
                      <a16:creationId xmlns:a16="http://schemas.microsoft.com/office/drawing/2014/main" id="{78F2EFE0-53C2-4D2C-AF27-732F00441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2" name="Freeform 736">
                  <a:extLst>
                    <a:ext uri="{FF2B5EF4-FFF2-40B4-BE49-F238E27FC236}">
                      <a16:creationId xmlns:a16="http://schemas.microsoft.com/office/drawing/2014/main" id="{819A6687-AF95-484C-B929-2B5828A25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9" name="Line 737">
                <a:extLst>
                  <a:ext uri="{FF2B5EF4-FFF2-40B4-BE49-F238E27FC236}">
                    <a16:creationId xmlns:a16="http://schemas.microsoft.com/office/drawing/2014/main" id="{29A4B065-EB51-4C7A-93E5-B1247DF3E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0" name="Line 738">
                <a:extLst>
                  <a:ext uri="{FF2B5EF4-FFF2-40B4-BE49-F238E27FC236}">
                    <a16:creationId xmlns:a16="http://schemas.microsoft.com/office/drawing/2014/main" id="{2F4769A9-08F1-4DC1-B173-72CCAC34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4" name="Group 739">
              <a:extLst>
                <a:ext uri="{FF2B5EF4-FFF2-40B4-BE49-F238E27FC236}">
                  <a16:creationId xmlns:a16="http://schemas.microsoft.com/office/drawing/2014/main" id="{D2724A41-7D9A-46C6-A1D0-EB7C65FDF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277" name="Oval 407">
                <a:extLst>
                  <a:ext uri="{FF2B5EF4-FFF2-40B4-BE49-F238E27FC236}">
                    <a16:creationId xmlns:a16="http://schemas.microsoft.com/office/drawing/2014/main" id="{F451BB93-4DAF-4363-87CC-6BD5384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8" name="Rectangle 410">
                <a:extLst>
                  <a:ext uri="{FF2B5EF4-FFF2-40B4-BE49-F238E27FC236}">
                    <a16:creationId xmlns:a16="http://schemas.microsoft.com/office/drawing/2014/main" id="{747F9FDF-EDF1-4CAE-B4CC-546628DA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9" name="Oval 411">
                <a:extLst>
                  <a:ext uri="{FF2B5EF4-FFF2-40B4-BE49-F238E27FC236}">
                    <a16:creationId xmlns:a16="http://schemas.microsoft.com/office/drawing/2014/main" id="{A3395097-17AF-4053-A731-DF834E67A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80" name="Group 743">
                <a:extLst>
                  <a:ext uri="{FF2B5EF4-FFF2-40B4-BE49-F238E27FC236}">
                    <a16:creationId xmlns:a16="http://schemas.microsoft.com/office/drawing/2014/main" id="{DA6E489E-9B49-4546-BE7B-390564EB6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83" name="Freeform 744">
                  <a:extLst>
                    <a:ext uri="{FF2B5EF4-FFF2-40B4-BE49-F238E27FC236}">
                      <a16:creationId xmlns:a16="http://schemas.microsoft.com/office/drawing/2014/main" id="{6EDF85BA-C083-45BE-8368-6B7F0E8DD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4" name="Freeform 745">
                  <a:extLst>
                    <a:ext uri="{FF2B5EF4-FFF2-40B4-BE49-F238E27FC236}">
                      <a16:creationId xmlns:a16="http://schemas.microsoft.com/office/drawing/2014/main" id="{0F84B05C-42AD-434C-A019-196A634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81" name="Line 746">
                <a:extLst>
                  <a:ext uri="{FF2B5EF4-FFF2-40B4-BE49-F238E27FC236}">
                    <a16:creationId xmlns:a16="http://schemas.microsoft.com/office/drawing/2014/main" id="{95296688-EE8D-4B12-81FE-F4CBF0D4A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2" name="Line 747">
                <a:extLst>
                  <a:ext uri="{FF2B5EF4-FFF2-40B4-BE49-F238E27FC236}">
                    <a16:creationId xmlns:a16="http://schemas.microsoft.com/office/drawing/2014/main" id="{15A94BAA-AD3B-4FAE-A205-DB3FBB063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5" name="Group 748">
              <a:extLst>
                <a:ext uri="{FF2B5EF4-FFF2-40B4-BE49-F238E27FC236}">
                  <a16:creationId xmlns:a16="http://schemas.microsoft.com/office/drawing/2014/main" id="{1D4806CD-2961-4B7D-919D-BCCF4B8911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269" name="Oval 407">
                <a:extLst>
                  <a:ext uri="{FF2B5EF4-FFF2-40B4-BE49-F238E27FC236}">
                    <a16:creationId xmlns:a16="http://schemas.microsoft.com/office/drawing/2014/main" id="{A1AF4C5D-382C-413A-8A7B-4B25FCB3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0" name="Rectangle 410">
                <a:extLst>
                  <a:ext uri="{FF2B5EF4-FFF2-40B4-BE49-F238E27FC236}">
                    <a16:creationId xmlns:a16="http://schemas.microsoft.com/office/drawing/2014/main" id="{96B877DB-C27F-4BF6-B5C6-0854F074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71" name="Oval 411">
                <a:extLst>
                  <a:ext uri="{FF2B5EF4-FFF2-40B4-BE49-F238E27FC236}">
                    <a16:creationId xmlns:a16="http://schemas.microsoft.com/office/drawing/2014/main" id="{0B2F5D0F-30ED-456A-8001-9A3ABF0F4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72" name="Group 752">
                <a:extLst>
                  <a:ext uri="{FF2B5EF4-FFF2-40B4-BE49-F238E27FC236}">
                    <a16:creationId xmlns:a16="http://schemas.microsoft.com/office/drawing/2014/main" id="{CB550EFF-32BD-4616-9FFD-2AEE80A0D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75" name="Freeform 753">
                  <a:extLst>
                    <a:ext uri="{FF2B5EF4-FFF2-40B4-BE49-F238E27FC236}">
                      <a16:creationId xmlns:a16="http://schemas.microsoft.com/office/drawing/2014/main" id="{8EBB7504-EF0B-4C56-AF0B-CF15371CF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6" name="Freeform 754">
                  <a:extLst>
                    <a:ext uri="{FF2B5EF4-FFF2-40B4-BE49-F238E27FC236}">
                      <a16:creationId xmlns:a16="http://schemas.microsoft.com/office/drawing/2014/main" id="{0F939220-5891-47DB-8A03-40C394A6EB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73" name="Line 755">
                <a:extLst>
                  <a:ext uri="{FF2B5EF4-FFF2-40B4-BE49-F238E27FC236}">
                    <a16:creationId xmlns:a16="http://schemas.microsoft.com/office/drawing/2014/main" id="{17A309EF-A4F9-4D9C-A20E-08BA94E0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4" name="Line 756">
                <a:extLst>
                  <a:ext uri="{FF2B5EF4-FFF2-40B4-BE49-F238E27FC236}">
                    <a16:creationId xmlns:a16="http://schemas.microsoft.com/office/drawing/2014/main" id="{06781F8E-DC5F-4A00-B4BB-785A8612C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6" name="Group 757">
              <a:extLst>
                <a:ext uri="{FF2B5EF4-FFF2-40B4-BE49-F238E27FC236}">
                  <a16:creationId xmlns:a16="http://schemas.microsoft.com/office/drawing/2014/main" id="{CFEF297A-C90A-47BF-8468-BBDAAB082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261" name="Oval 407">
                <a:extLst>
                  <a:ext uri="{FF2B5EF4-FFF2-40B4-BE49-F238E27FC236}">
                    <a16:creationId xmlns:a16="http://schemas.microsoft.com/office/drawing/2014/main" id="{9F2C3072-C7F5-4D5A-B986-D8278EFF1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2" name="Rectangle 410">
                <a:extLst>
                  <a:ext uri="{FF2B5EF4-FFF2-40B4-BE49-F238E27FC236}">
                    <a16:creationId xmlns:a16="http://schemas.microsoft.com/office/drawing/2014/main" id="{9055E0F1-8593-482B-99CE-0F0B3B815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63" name="Oval 411">
                <a:extLst>
                  <a:ext uri="{FF2B5EF4-FFF2-40B4-BE49-F238E27FC236}">
                    <a16:creationId xmlns:a16="http://schemas.microsoft.com/office/drawing/2014/main" id="{C3BF5D8F-E694-4227-BBE6-9106A762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64" name="Group 761">
                <a:extLst>
                  <a:ext uri="{FF2B5EF4-FFF2-40B4-BE49-F238E27FC236}">
                    <a16:creationId xmlns:a16="http://schemas.microsoft.com/office/drawing/2014/main" id="{3793CF3F-0409-4CC6-906B-7A0C3F562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7" name="Freeform 762">
                  <a:extLst>
                    <a:ext uri="{FF2B5EF4-FFF2-40B4-BE49-F238E27FC236}">
                      <a16:creationId xmlns:a16="http://schemas.microsoft.com/office/drawing/2014/main" id="{28161221-33CE-40CA-9C27-3045A1DF4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8" name="Freeform 763">
                  <a:extLst>
                    <a:ext uri="{FF2B5EF4-FFF2-40B4-BE49-F238E27FC236}">
                      <a16:creationId xmlns:a16="http://schemas.microsoft.com/office/drawing/2014/main" id="{386BAAEA-12F2-41E0-B3FA-BEA408131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65" name="Line 764">
                <a:extLst>
                  <a:ext uri="{FF2B5EF4-FFF2-40B4-BE49-F238E27FC236}">
                    <a16:creationId xmlns:a16="http://schemas.microsoft.com/office/drawing/2014/main" id="{A57FBA23-CF75-4123-8C73-66778587F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6" name="Line 765">
                <a:extLst>
                  <a:ext uri="{FF2B5EF4-FFF2-40B4-BE49-F238E27FC236}">
                    <a16:creationId xmlns:a16="http://schemas.microsoft.com/office/drawing/2014/main" id="{657C2795-4A1E-43AC-8046-066980A53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7" name="Group 767">
              <a:extLst>
                <a:ext uri="{FF2B5EF4-FFF2-40B4-BE49-F238E27FC236}">
                  <a16:creationId xmlns:a16="http://schemas.microsoft.com/office/drawing/2014/main" id="{20C6D4FC-1533-454C-9E28-FCE5D01BC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53" name="Oval 407">
                <a:extLst>
                  <a:ext uri="{FF2B5EF4-FFF2-40B4-BE49-F238E27FC236}">
                    <a16:creationId xmlns:a16="http://schemas.microsoft.com/office/drawing/2014/main" id="{B38A7298-3EB2-43C8-95EF-2BC496E02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54" name="Rectangle 410">
                <a:extLst>
                  <a:ext uri="{FF2B5EF4-FFF2-40B4-BE49-F238E27FC236}">
                    <a16:creationId xmlns:a16="http://schemas.microsoft.com/office/drawing/2014/main" id="{AE6A93FB-80CE-48BE-B1D9-F996A340C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255" name="Oval 411">
                <a:extLst>
                  <a:ext uri="{FF2B5EF4-FFF2-40B4-BE49-F238E27FC236}">
                    <a16:creationId xmlns:a16="http://schemas.microsoft.com/office/drawing/2014/main" id="{D700904A-9E3B-4D54-B2F3-505277F6B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256" name="Group 771">
                <a:extLst>
                  <a:ext uri="{FF2B5EF4-FFF2-40B4-BE49-F238E27FC236}">
                    <a16:creationId xmlns:a16="http://schemas.microsoft.com/office/drawing/2014/main" id="{0A75B10D-C3CE-4FE6-8DE0-06E687D6F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9" name="Freeform 772">
                  <a:extLst>
                    <a:ext uri="{FF2B5EF4-FFF2-40B4-BE49-F238E27FC236}">
                      <a16:creationId xmlns:a16="http://schemas.microsoft.com/office/drawing/2014/main" id="{508658D7-38A9-4844-9185-B9BF178B2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0" name="Freeform 773">
                  <a:extLst>
                    <a:ext uri="{FF2B5EF4-FFF2-40B4-BE49-F238E27FC236}">
                      <a16:creationId xmlns:a16="http://schemas.microsoft.com/office/drawing/2014/main" id="{8C94FFA8-9A20-47CF-89EB-F63B72DB4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57" name="Line 774">
                <a:extLst>
                  <a:ext uri="{FF2B5EF4-FFF2-40B4-BE49-F238E27FC236}">
                    <a16:creationId xmlns:a16="http://schemas.microsoft.com/office/drawing/2014/main" id="{DAB622A3-2B7A-4AC9-A614-249584975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8" name="Line 775">
                <a:extLst>
                  <a:ext uri="{FF2B5EF4-FFF2-40B4-BE49-F238E27FC236}">
                    <a16:creationId xmlns:a16="http://schemas.microsoft.com/office/drawing/2014/main" id="{624F8D77-ABB1-4930-9512-530F5452D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58" name="Group 776">
              <a:extLst>
                <a:ext uri="{FF2B5EF4-FFF2-40B4-BE49-F238E27FC236}">
                  <a16:creationId xmlns:a16="http://schemas.microsoft.com/office/drawing/2014/main" id="{1EF81E7A-FDAB-4A74-93A0-C0C7A58FF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51" name="Picture 777" descr="access_point_stylized_small">
                <a:extLst>
                  <a:ext uri="{FF2B5EF4-FFF2-40B4-BE49-F238E27FC236}">
                    <a16:creationId xmlns:a16="http://schemas.microsoft.com/office/drawing/2014/main" id="{2D6EC6C5-7672-40B6-9EDE-024115C1B3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2" name="Picture 778" descr="antenna_radiation_stylized">
                <a:extLst>
                  <a:ext uri="{FF2B5EF4-FFF2-40B4-BE49-F238E27FC236}">
                    <a16:creationId xmlns:a16="http://schemas.microsoft.com/office/drawing/2014/main" id="{848B60E6-E752-46C2-9220-7C9396737C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9" name="Group 779">
              <a:extLst>
                <a:ext uri="{FF2B5EF4-FFF2-40B4-BE49-F238E27FC236}">
                  <a16:creationId xmlns:a16="http://schemas.microsoft.com/office/drawing/2014/main" id="{0E5F9800-758D-49DC-8BFD-60D3B13A5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49" name="Picture 780" descr="access_point_stylized_small">
                <a:extLst>
                  <a:ext uri="{FF2B5EF4-FFF2-40B4-BE49-F238E27FC236}">
                    <a16:creationId xmlns:a16="http://schemas.microsoft.com/office/drawing/2014/main" id="{21AC47B5-DA0E-4B26-803D-86428295A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0" name="Picture 781" descr="antenna_radiation_stylized">
                <a:extLst>
                  <a:ext uri="{FF2B5EF4-FFF2-40B4-BE49-F238E27FC236}">
                    <a16:creationId xmlns:a16="http://schemas.microsoft.com/office/drawing/2014/main" id="{6915B7C3-FEC5-40B2-B349-2BC8E9DF1F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" name="Group 782">
              <a:extLst>
                <a:ext uri="{FF2B5EF4-FFF2-40B4-BE49-F238E27FC236}">
                  <a16:creationId xmlns:a16="http://schemas.microsoft.com/office/drawing/2014/main" id="{6C3F1B46-C195-4430-9E5E-28976FE7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31" name="Group 783">
                <a:extLst>
                  <a:ext uri="{FF2B5EF4-FFF2-40B4-BE49-F238E27FC236}">
                    <a16:creationId xmlns:a16="http://schemas.microsoft.com/office/drawing/2014/main" id="{93C4AEA9-11AF-4ED3-85C4-F11D036F0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34" name="Line 270">
                  <a:extLst>
                    <a:ext uri="{FF2B5EF4-FFF2-40B4-BE49-F238E27FC236}">
                      <a16:creationId xmlns:a16="http://schemas.microsoft.com/office/drawing/2014/main" id="{CC6973E6-5375-4399-B5C6-B66AB10914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5" name="Line 271">
                  <a:extLst>
                    <a:ext uri="{FF2B5EF4-FFF2-40B4-BE49-F238E27FC236}">
                      <a16:creationId xmlns:a16="http://schemas.microsoft.com/office/drawing/2014/main" id="{746E52D1-9317-437A-9688-8FF96369B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6" name="Line 272">
                  <a:extLst>
                    <a:ext uri="{FF2B5EF4-FFF2-40B4-BE49-F238E27FC236}">
                      <a16:creationId xmlns:a16="http://schemas.microsoft.com/office/drawing/2014/main" id="{8581820C-9B51-4084-8187-330AECEE9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7" name="Line 273">
                  <a:extLst>
                    <a:ext uri="{FF2B5EF4-FFF2-40B4-BE49-F238E27FC236}">
                      <a16:creationId xmlns:a16="http://schemas.microsoft.com/office/drawing/2014/main" id="{98581884-CC0B-480E-ADAB-3129D62B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8" name="Line 274">
                  <a:extLst>
                    <a:ext uri="{FF2B5EF4-FFF2-40B4-BE49-F238E27FC236}">
                      <a16:creationId xmlns:a16="http://schemas.microsoft.com/office/drawing/2014/main" id="{BF0CA4AF-37C9-4619-B88F-F232271B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39" name="Line 275">
                  <a:extLst>
                    <a:ext uri="{FF2B5EF4-FFF2-40B4-BE49-F238E27FC236}">
                      <a16:creationId xmlns:a16="http://schemas.microsoft.com/office/drawing/2014/main" id="{8290A41A-1D9B-43F2-9286-C433D5985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0" name="Line 276">
                  <a:extLst>
                    <a:ext uri="{FF2B5EF4-FFF2-40B4-BE49-F238E27FC236}">
                      <a16:creationId xmlns:a16="http://schemas.microsoft.com/office/drawing/2014/main" id="{18EBD077-409C-4ED1-BB72-377BD2FDF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1" name="Line 277">
                  <a:extLst>
                    <a:ext uri="{FF2B5EF4-FFF2-40B4-BE49-F238E27FC236}">
                      <a16:creationId xmlns:a16="http://schemas.microsoft.com/office/drawing/2014/main" id="{79464C01-5470-4137-8AA4-5771F3958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2" name="Line 278">
                  <a:extLst>
                    <a:ext uri="{FF2B5EF4-FFF2-40B4-BE49-F238E27FC236}">
                      <a16:creationId xmlns:a16="http://schemas.microsoft.com/office/drawing/2014/main" id="{141C4CB3-D6DF-47B4-9123-7F81CDB3F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3" name="Line 279">
                  <a:extLst>
                    <a:ext uri="{FF2B5EF4-FFF2-40B4-BE49-F238E27FC236}">
                      <a16:creationId xmlns:a16="http://schemas.microsoft.com/office/drawing/2014/main" id="{77EAD877-DD6C-4A62-9828-AE19F89C7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4" name="Line 280">
                  <a:extLst>
                    <a:ext uri="{FF2B5EF4-FFF2-40B4-BE49-F238E27FC236}">
                      <a16:creationId xmlns:a16="http://schemas.microsoft.com/office/drawing/2014/main" id="{6CCB8BFF-F048-47D7-8D57-25E212F35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5" name="Line 281">
                  <a:extLst>
                    <a:ext uri="{FF2B5EF4-FFF2-40B4-BE49-F238E27FC236}">
                      <a16:creationId xmlns:a16="http://schemas.microsoft.com/office/drawing/2014/main" id="{9616B9A2-A2C3-4A48-88E4-2BDAC33CF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6" name="Line 282">
                  <a:extLst>
                    <a:ext uri="{FF2B5EF4-FFF2-40B4-BE49-F238E27FC236}">
                      <a16:creationId xmlns:a16="http://schemas.microsoft.com/office/drawing/2014/main" id="{349B7344-4679-43D9-869E-852279F09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7" name="Line 283">
                  <a:extLst>
                    <a:ext uri="{FF2B5EF4-FFF2-40B4-BE49-F238E27FC236}">
                      <a16:creationId xmlns:a16="http://schemas.microsoft.com/office/drawing/2014/main" id="{1075C094-2CBE-4858-AC27-C9D97699C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8" name="Line 284">
                  <a:extLst>
                    <a:ext uri="{FF2B5EF4-FFF2-40B4-BE49-F238E27FC236}">
                      <a16:creationId xmlns:a16="http://schemas.microsoft.com/office/drawing/2014/main" id="{46A59A9A-CB75-42B1-9DAB-18ECA6D8F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</p:grpSp>
          <p:pic>
            <p:nvPicPr>
              <p:cNvPr id="232" name="Picture 799" descr="cell_tower_radiation copy">
                <a:extLst>
                  <a:ext uri="{FF2B5EF4-FFF2-40B4-BE49-F238E27FC236}">
                    <a16:creationId xmlns:a16="http://schemas.microsoft.com/office/drawing/2014/main" id="{7F72C260-15FB-45F7-8835-42E6A9BFB6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3" name="Oval 800">
                <a:extLst>
                  <a:ext uri="{FF2B5EF4-FFF2-40B4-BE49-F238E27FC236}">
                    <a16:creationId xmlns:a16="http://schemas.microsoft.com/office/drawing/2014/main" id="{824BB883-CD8E-4C46-831C-7C2EE861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" name="Text Box 580">
              <a:extLst>
                <a:ext uri="{FF2B5EF4-FFF2-40B4-BE49-F238E27FC236}">
                  <a16:creationId xmlns:a16="http://schemas.microsoft.com/office/drawing/2014/main" id="{DDA7C310-3E82-4802-B3FE-4ED5E3103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mobile network</a:t>
              </a:r>
            </a:p>
          </p:txBody>
        </p:sp>
        <p:sp>
          <p:nvSpPr>
            <p:cNvPr id="62" name="Text Box 580">
              <a:extLst>
                <a:ext uri="{FF2B5EF4-FFF2-40B4-BE49-F238E27FC236}">
                  <a16:creationId xmlns:a16="http://schemas.microsoft.com/office/drawing/2014/main" id="{13BFDDBA-BDB5-472F-920B-0A4DA3094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global ISP</a:t>
              </a:r>
            </a:p>
          </p:txBody>
        </p:sp>
        <p:sp>
          <p:nvSpPr>
            <p:cNvPr id="63" name="Text Box 580">
              <a:extLst>
                <a:ext uri="{FF2B5EF4-FFF2-40B4-BE49-F238E27FC236}">
                  <a16:creationId xmlns:a16="http://schemas.microsoft.com/office/drawing/2014/main" id="{671BD72A-9E11-47FD-9BD5-2C9F3C411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600"/>
                <a:t>regional ISP</a:t>
              </a:r>
            </a:p>
          </p:txBody>
        </p:sp>
        <p:sp>
          <p:nvSpPr>
            <p:cNvPr id="64" name="Text Box 580">
              <a:extLst>
                <a:ext uri="{FF2B5EF4-FFF2-40B4-BE49-F238E27FC236}">
                  <a16:creationId xmlns:a16="http://schemas.microsoft.com/office/drawing/2014/main" id="{3F57B6E7-91C9-4A32-8743-2B4D96A56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network</a:t>
              </a:r>
            </a:p>
          </p:txBody>
        </p:sp>
        <p:sp>
          <p:nvSpPr>
            <p:cNvPr id="65" name="Text Box 580">
              <a:extLst>
                <a:ext uri="{FF2B5EF4-FFF2-40B4-BE49-F238E27FC236}">
                  <a16:creationId xmlns:a16="http://schemas.microsoft.com/office/drawing/2014/main" id="{7D252A22-D74D-4123-8BD5-A8982847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1600"/>
                <a:t>       network</a:t>
              </a:r>
            </a:p>
          </p:txBody>
        </p:sp>
        <p:grpSp>
          <p:nvGrpSpPr>
            <p:cNvPr id="66" name="Group 950">
              <a:extLst>
                <a:ext uri="{FF2B5EF4-FFF2-40B4-BE49-F238E27FC236}">
                  <a16:creationId xmlns:a16="http://schemas.microsoft.com/office/drawing/2014/main" id="{B8213B8D-F176-4E11-97B6-FCD4B1C5D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199" name="Freeform 951">
                <a:extLst>
                  <a:ext uri="{FF2B5EF4-FFF2-40B4-BE49-F238E27FC236}">
                    <a16:creationId xmlns:a16="http://schemas.microsoft.com/office/drawing/2014/main" id="{F351FA6E-5E70-4B39-81AB-F2AA8A09E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0" name="Rectangle 952">
                <a:extLst>
                  <a:ext uri="{FF2B5EF4-FFF2-40B4-BE49-F238E27FC236}">
                    <a16:creationId xmlns:a16="http://schemas.microsoft.com/office/drawing/2014/main" id="{D133B0EC-A065-48F9-8E4C-62DDFDDA9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1" name="Freeform 953">
                <a:extLst>
                  <a:ext uri="{FF2B5EF4-FFF2-40B4-BE49-F238E27FC236}">
                    <a16:creationId xmlns:a16="http://schemas.microsoft.com/office/drawing/2014/main" id="{CF76F232-916A-436C-AE50-45BAE135E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2" name="Freeform 954">
                <a:extLst>
                  <a:ext uri="{FF2B5EF4-FFF2-40B4-BE49-F238E27FC236}">
                    <a16:creationId xmlns:a16="http://schemas.microsoft.com/office/drawing/2014/main" id="{D6506A85-2939-42BB-BBF1-B6F0CBD95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3" name="Rectangle 955">
                <a:extLst>
                  <a:ext uri="{FF2B5EF4-FFF2-40B4-BE49-F238E27FC236}">
                    <a16:creationId xmlns:a16="http://schemas.microsoft.com/office/drawing/2014/main" id="{D4C374AA-9D21-4E01-A75A-FDEC97DAF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4" name="Group 956">
                <a:extLst>
                  <a:ext uri="{FF2B5EF4-FFF2-40B4-BE49-F238E27FC236}">
                    <a16:creationId xmlns:a16="http://schemas.microsoft.com/office/drawing/2014/main" id="{FE13EC73-918F-46F3-8106-7E87C7878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29" name="AutoShape 957">
                  <a:extLst>
                    <a:ext uri="{FF2B5EF4-FFF2-40B4-BE49-F238E27FC236}">
                      <a16:creationId xmlns:a16="http://schemas.microsoft.com/office/drawing/2014/main" id="{2343D4AE-633A-4FA5-B08A-662C30232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0" name="AutoShape 958">
                  <a:extLst>
                    <a:ext uri="{FF2B5EF4-FFF2-40B4-BE49-F238E27FC236}">
                      <a16:creationId xmlns:a16="http://schemas.microsoft.com/office/drawing/2014/main" id="{6DF6FDCC-CBA7-49B5-964F-1E7D711F0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05" name="Rectangle 959">
                <a:extLst>
                  <a:ext uri="{FF2B5EF4-FFF2-40B4-BE49-F238E27FC236}">
                    <a16:creationId xmlns:a16="http://schemas.microsoft.com/office/drawing/2014/main" id="{FDBED809-F65C-4E86-B4C2-F42CD68AD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6" name="Group 960">
                <a:extLst>
                  <a:ext uri="{FF2B5EF4-FFF2-40B4-BE49-F238E27FC236}">
                    <a16:creationId xmlns:a16="http://schemas.microsoft.com/office/drawing/2014/main" id="{EFDBC102-81F6-4BCB-B61B-6DE2B6E53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27" name="AutoShape 961">
                  <a:extLst>
                    <a:ext uri="{FF2B5EF4-FFF2-40B4-BE49-F238E27FC236}">
                      <a16:creationId xmlns:a16="http://schemas.microsoft.com/office/drawing/2014/main" id="{A32D06EB-DBC1-4EC1-B5DC-EC0F7839A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8" name="AutoShape 962">
                  <a:extLst>
                    <a:ext uri="{FF2B5EF4-FFF2-40B4-BE49-F238E27FC236}">
                      <a16:creationId xmlns:a16="http://schemas.microsoft.com/office/drawing/2014/main" id="{64FACE43-5383-4CD4-96C6-7C2274299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07" name="Rectangle 963">
                <a:extLst>
                  <a:ext uri="{FF2B5EF4-FFF2-40B4-BE49-F238E27FC236}">
                    <a16:creationId xmlns:a16="http://schemas.microsoft.com/office/drawing/2014/main" id="{4FB16982-06A4-4304-9E12-7166C1A00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8" name="Rectangle 964">
                <a:extLst>
                  <a:ext uri="{FF2B5EF4-FFF2-40B4-BE49-F238E27FC236}">
                    <a16:creationId xmlns:a16="http://schemas.microsoft.com/office/drawing/2014/main" id="{5255AA0F-E5DC-434A-9882-5482B4257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09" name="Group 965">
                <a:extLst>
                  <a:ext uri="{FF2B5EF4-FFF2-40B4-BE49-F238E27FC236}">
                    <a16:creationId xmlns:a16="http://schemas.microsoft.com/office/drawing/2014/main" id="{D3EAF619-6549-4A07-BA76-A379B532E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25" name="AutoShape 966">
                  <a:extLst>
                    <a:ext uri="{FF2B5EF4-FFF2-40B4-BE49-F238E27FC236}">
                      <a16:creationId xmlns:a16="http://schemas.microsoft.com/office/drawing/2014/main" id="{D05E98BE-1BCE-49C6-9FB4-77F905B30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6" name="AutoShape 967">
                  <a:extLst>
                    <a:ext uri="{FF2B5EF4-FFF2-40B4-BE49-F238E27FC236}">
                      <a16:creationId xmlns:a16="http://schemas.microsoft.com/office/drawing/2014/main" id="{6035712A-27B0-41C3-8904-12275A720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0" name="Freeform 968">
                <a:extLst>
                  <a:ext uri="{FF2B5EF4-FFF2-40B4-BE49-F238E27FC236}">
                    <a16:creationId xmlns:a16="http://schemas.microsoft.com/office/drawing/2014/main" id="{CB5E207B-EC05-43C1-A8CF-BBEEB9016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11" name="Group 969">
                <a:extLst>
                  <a:ext uri="{FF2B5EF4-FFF2-40B4-BE49-F238E27FC236}">
                    <a16:creationId xmlns:a16="http://schemas.microsoft.com/office/drawing/2014/main" id="{270268DF-B728-4083-AFC6-E2078DE75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23" name="AutoShape 970">
                  <a:extLst>
                    <a:ext uri="{FF2B5EF4-FFF2-40B4-BE49-F238E27FC236}">
                      <a16:creationId xmlns:a16="http://schemas.microsoft.com/office/drawing/2014/main" id="{A8BC0084-5F65-40C4-80DA-B3BB5BAC2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4" name="AutoShape 971">
                  <a:extLst>
                    <a:ext uri="{FF2B5EF4-FFF2-40B4-BE49-F238E27FC236}">
                      <a16:creationId xmlns:a16="http://schemas.microsoft.com/office/drawing/2014/main" id="{82ED291D-0C98-4BAE-9870-3B1C70C55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" name="Rectangle 972">
                <a:extLst>
                  <a:ext uri="{FF2B5EF4-FFF2-40B4-BE49-F238E27FC236}">
                    <a16:creationId xmlns:a16="http://schemas.microsoft.com/office/drawing/2014/main" id="{445F06F6-61EC-4DC1-82DD-5A0FA5A8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" name="Freeform 973">
                <a:extLst>
                  <a:ext uri="{FF2B5EF4-FFF2-40B4-BE49-F238E27FC236}">
                    <a16:creationId xmlns:a16="http://schemas.microsoft.com/office/drawing/2014/main" id="{EB8211B0-65F3-4C8D-AD30-AB0E6DC4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4" name="Freeform 974">
                <a:extLst>
                  <a:ext uri="{FF2B5EF4-FFF2-40B4-BE49-F238E27FC236}">
                    <a16:creationId xmlns:a16="http://schemas.microsoft.com/office/drawing/2014/main" id="{185DE2EC-E348-489C-8E0B-6439A5444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" name="Oval 975">
                <a:extLst>
                  <a:ext uri="{FF2B5EF4-FFF2-40B4-BE49-F238E27FC236}">
                    <a16:creationId xmlns:a16="http://schemas.microsoft.com/office/drawing/2014/main" id="{C3173584-B462-4789-930C-BECDC910D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" name="Freeform 976">
                <a:extLst>
                  <a:ext uri="{FF2B5EF4-FFF2-40B4-BE49-F238E27FC236}">
                    <a16:creationId xmlns:a16="http://schemas.microsoft.com/office/drawing/2014/main" id="{9E9C2D3D-086E-4477-8042-77D9DD47C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7" name="AutoShape 977">
                <a:extLst>
                  <a:ext uri="{FF2B5EF4-FFF2-40B4-BE49-F238E27FC236}">
                    <a16:creationId xmlns:a16="http://schemas.microsoft.com/office/drawing/2014/main" id="{2B94DF8E-C5FE-4118-8A4D-B3E9B8AC6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8" name="AutoShape 978">
                <a:extLst>
                  <a:ext uri="{FF2B5EF4-FFF2-40B4-BE49-F238E27FC236}">
                    <a16:creationId xmlns:a16="http://schemas.microsoft.com/office/drawing/2014/main" id="{AA10492E-5BFC-4F0D-83FA-E5905A557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9" name="Oval 979">
                <a:extLst>
                  <a:ext uri="{FF2B5EF4-FFF2-40B4-BE49-F238E27FC236}">
                    <a16:creationId xmlns:a16="http://schemas.microsoft.com/office/drawing/2014/main" id="{41EDD831-86BF-408A-97D1-3FD3E9623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0" name="Oval 980">
                <a:extLst>
                  <a:ext uri="{FF2B5EF4-FFF2-40B4-BE49-F238E27FC236}">
                    <a16:creationId xmlns:a16="http://schemas.microsoft.com/office/drawing/2014/main" id="{CA483143-8C94-4E09-B4A3-09FCB6132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Oval 981">
                <a:extLst>
                  <a:ext uri="{FF2B5EF4-FFF2-40B4-BE49-F238E27FC236}">
                    <a16:creationId xmlns:a16="http://schemas.microsoft.com/office/drawing/2014/main" id="{A6C39D29-DC2E-4D9B-92DA-5A38A7349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2" name="Rectangle 982">
                <a:extLst>
                  <a:ext uri="{FF2B5EF4-FFF2-40B4-BE49-F238E27FC236}">
                    <a16:creationId xmlns:a16="http://schemas.microsoft.com/office/drawing/2014/main" id="{78960946-01D3-4F13-A9DB-73A9C4F79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983">
              <a:extLst>
                <a:ext uri="{FF2B5EF4-FFF2-40B4-BE49-F238E27FC236}">
                  <a16:creationId xmlns:a16="http://schemas.microsoft.com/office/drawing/2014/main" id="{1D29D9AD-E9B8-42C8-8F86-621064FBA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167" name="Freeform 984">
                <a:extLst>
                  <a:ext uri="{FF2B5EF4-FFF2-40B4-BE49-F238E27FC236}">
                    <a16:creationId xmlns:a16="http://schemas.microsoft.com/office/drawing/2014/main" id="{7DB8E983-0D95-4802-92CB-D9852143B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8" name="Rectangle 985">
                <a:extLst>
                  <a:ext uri="{FF2B5EF4-FFF2-40B4-BE49-F238E27FC236}">
                    <a16:creationId xmlns:a16="http://schemas.microsoft.com/office/drawing/2014/main" id="{DA435FA3-46AF-445A-8A76-30E99513F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9" name="Freeform 986">
                <a:extLst>
                  <a:ext uri="{FF2B5EF4-FFF2-40B4-BE49-F238E27FC236}">
                    <a16:creationId xmlns:a16="http://schemas.microsoft.com/office/drawing/2014/main" id="{30152365-07EE-4A53-AC24-64B15F8FB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0" name="Freeform 987">
                <a:extLst>
                  <a:ext uri="{FF2B5EF4-FFF2-40B4-BE49-F238E27FC236}">
                    <a16:creationId xmlns:a16="http://schemas.microsoft.com/office/drawing/2014/main" id="{6971FD83-580A-4233-9FF3-BC4FFB0EF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1" name="Rectangle 988">
                <a:extLst>
                  <a:ext uri="{FF2B5EF4-FFF2-40B4-BE49-F238E27FC236}">
                    <a16:creationId xmlns:a16="http://schemas.microsoft.com/office/drawing/2014/main" id="{643A801B-C67A-47F1-91F3-57B77473B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2" name="Group 989">
                <a:extLst>
                  <a:ext uri="{FF2B5EF4-FFF2-40B4-BE49-F238E27FC236}">
                    <a16:creationId xmlns:a16="http://schemas.microsoft.com/office/drawing/2014/main" id="{473E6C78-A220-48FE-9085-C07EA97B1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7" name="AutoShape 990">
                  <a:extLst>
                    <a:ext uri="{FF2B5EF4-FFF2-40B4-BE49-F238E27FC236}">
                      <a16:creationId xmlns:a16="http://schemas.microsoft.com/office/drawing/2014/main" id="{02CCA971-7C33-4B30-8718-0EBB0C9D8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8" name="AutoShape 991">
                  <a:extLst>
                    <a:ext uri="{FF2B5EF4-FFF2-40B4-BE49-F238E27FC236}">
                      <a16:creationId xmlns:a16="http://schemas.microsoft.com/office/drawing/2014/main" id="{F65CCD7C-0B14-47F9-835F-038F12F4A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3" name="Rectangle 992">
                <a:extLst>
                  <a:ext uri="{FF2B5EF4-FFF2-40B4-BE49-F238E27FC236}">
                    <a16:creationId xmlns:a16="http://schemas.microsoft.com/office/drawing/2014/main" id="{38EA4A4B-D5C5-4B4B-B674-B43D9C531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4" name="Group 993">
                <a:extLst>
                  <a:ext uri="{FF2B5EF4-FFF2-40B4-BE49-F238E27FC236}">
                    <a16:creationId xmlns:a16="http://schemas.microsoft.com/office/drawing/2014/main" id="{2F454BFF-D7F9-49AD-9863-002D3FBCDE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95" name="AutoShape 994">
                  <a:extLst>
                    <a:ext uri="{FF2B5EF4-FFF2-40B4-BE49-F238E27FC236}">
                      <a16:creationId xmlns:a16="http://schemas.microsoft.com/office/drawing/2014/main" id="{88E4667E-ECA9-4EBC-8307-3E260FCE2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" name="AutoShape 995">
                  <a:extLst>
                    <a:ext uri="{FF2B5EF4-FFF2-40B4-BE49-F238E27FC236}">
                      <a16:creationId xmlns:a16="http://schemas.microsoft.com/office/drawing/2014/main" id="{AA5AE1AC-193D-4CD7-AE6F-6176928EC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5" name="Rectangle 996">
                <a:extLst>
                  <a:ext uri="{FF2B5EF4-FFF2-40B4-BE49-F238E27FC236}">
                    <a16:creationId xmlns:a16="http://schemas.microsoft.com/office/drawing/2014/main" id="{D4F80D3A-E7B5-4178-99DD-8DF529E02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6" name="Rectangle 997">
                <a:extLst>
                  <a:ext uri="{FF2B5EF4-FFF2-40B4-BE49-F238E27FC236}">
                    <a16:creationId xmlns:a16="http://schemas.microsoft.com/office/drawing/2014/main" id="{2BBB5C13-47F5-413A-9CB4-D7A630AA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7" name="Group 998">
                <a:extLst>
                  <a:ext uri="{FF2B5EF4-FFF2-40B4-BE49-F238E27FC236}">
                    <a16:creationId xmlns:a16="http://schemas.microsoft.com/office/drawing/2014/main" id="{E12F145A-500E-4900-BB3D-689A42870D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93" name="AutoShape 999">
                  <a:extLst>
                    <a:ext uri="{FF2B5EF4-FFF2-40B4-BE49-F238E27FC236}">
                      <a16:creationId xmlns:a16="http://schemas.microsoft.com/office/drawing/2014/main" id="{E3FFDDBD-A25E-40B2-80DC-0D2FAAA68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" name="AutoShape 1000">
                  <a:extLst>
                    <a:ext uri="{FF2B5EF4-FFF2-40B4-BE49-F238E27FC236}">
                      <a16:creationId xmlns:a16="http://schemas.microsoft.com/office/drawing/2014/main" id="{C7CB04D8-BCF8-494B-A877-E1C3793EC9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8" name="Freeform 1001">
                <a:extLst>
                  <a:ext uri="{FF2B5EF4-FFF2-40B4-BE49-F238E27FC236}">
                    <a16:creationId xmlns:a16="http://schemas.microsoft.com/office/drawing/2014/main" id="{3AB5D22F-0EC5-476F-9448-513EDA4FF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79" name="Group 1002">
                <a:extLst>
                  <a:ext uri="{FF2B5EF4-FFF2-40B4-BE49-F238E27FC236}">
                    <a16:creationId xmlns:a16="http://schemas.microsoft.com/office/drawing/2014/main" id="{DA716331-B308-4BA2-8698-6479DD5EE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1" name="AutoShape 1003">
                  <a:extLst>
                    <a:ext uri="{FF2B5EF4-FFF2-40B4-BE49-F238E27FC236}">
                      <a16:creationId xmlns:a16="http://schemas.microsoft.com/office/drawing/2014/main" id="{FCC20D2D-CE8B-4F36-AD9A-4AFFA71B0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2" name="AutoShape 1004">
                  <a:extLst>
                    <a:ext uri="{FF2B5EF4-FFF2-40B4-BE49-F238E27FC236}">
                      <a16:creationId xmlns:a16="http://schemas.microsoft.com/office/drawing/2014/main" id="{B6BBCFF6-A8C6-491F-A4E4-DA3B5C699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80" name="Rectangle 1005">
                <a:extLst>
                  <a:ext uri="{FF2B5EF4-FFF2-40B4-BE49-F238E27FC236}">
                    <a16:creationId xmlns:a16="http://schemas.microsoft.com/office/drawing/2014/main" id="{275F3E8C-76C4-4985-971F-4121BDE09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1" name="Freeform 1006">
                <a:extLst>
                  <a:ext uri="{FF2B5EF4-FFF2-40B4-BE49-F238E27FC236}">
                    <a16:creationId xmlns:a16="http://schemas.microsoft.com/office/drawing/2014/main" id="{EFEE73D3-89BB-4542-A12B-0CA2316C9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2" name="Freeform 1007">
                <a:extLst>
                  <a:ext uri="{FF2B5EF4-FFF2-40B4-BE49-F238E27FC236}">
                    <a16:creationId xmlns:a16="http://schemas.microsoft.com/office/drawing/2014/main" id="{03CC9496-668B-40E9-B5BB-24CCB00D0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3" name="Oval 1008">
                <a:extLst>
                  <a:ext uri="{FF2B5EF4-FFF2-40B4-BE49-F238E27FC236}">
                    <a16:creationId xmlns:a16="http://schemas.microsoft.com/office/drawing/2014/main" id="{A361A6C1-CF10-435F-944E-FC639EFA6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" name="Freeform 1009">
                <a:extLst>
                  <a:ext uri="{FF2B5EF4-FFF2-40B4-BE49-F238E27FC236}">
                    <a16:creationId xmlns:a16="http://schemas.microsoft.com/office/drawing/2014/main" id="{8E216438-E3FD-482D-A23C-F9AD9CC76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" name="AutoShape 1010">
                <a:extLst>
                  <a:ext uri="{FF2B5EF4-FFF2-40B4-BE49-F238E27FC236}">
                    <a16:creationId xmlns:a16="http://schemas.microsoft.com/office/drawing/2014/main" id="{6C3A6C25-850D-408D-8692-B67DA0A8F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6" name="AutoShape 1011">
                <a:extLst>
                  <a:ext uri="{FF2B5EF4-FFF2-40B4-BE49-F238E27FC236}">
                    <a16:creationId xmlns:a16="http://schemas.microsoft.com/office/drawing/2014/main" id="{0C1DD269-1A4B-47FC-AE09-50131F5CB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7" name="Oval 1012">
                <a:extLst>
                  <a:ext uri="{FF2B5EF4-FFF2-40B4-BE49-F238E27FC236}">
                    <a16:creationId xmlns:a16="http://schemas.microsoft.com/office/drawing/2014/main" id="{E6AC0ED0-9EF7-4141-ABD1-CA9762866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8" name="Oval 1013">
                <a:extLst>
                  <a:ext uri="{FF2B5EF4-FFF2-40B4-BE49-F238E27FC236}">
                    <a16:creationId xmlns:a16="http://schemas.microsoft.com/office/drawing/2014/main" id="{9C35DAA4-9DA6-48D4-AD35-06E1E899A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val 1014">
                <a:extLst>
                  <a:ext uri="{FF2B5EF4-FFF2-40B4-BE49-F238E27FC236}">
                    <a16:creationId xmlns:a16="http://schemas.microsoft.com/office/drawing/2014/main" id="{A64D1F97-8FE7-4B68-A60B-5410FD0C1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0" name="Rectangle 1015">
                <a:extLst>
                  <a:ext uri="{FF2B5EF4-FFF2-40B4-BE49-F238E27FC236}">
                    <a16:creationId xmlns:a16="http://schemas.microsoft.com/office/drawing/2014/main" id="{6F6CF4D2-88FB-4225-80C4-832F237B8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8" name="Group 1016">
              <a:extLst>
                <a:ext uri="{FF2B5EF4-FFF2-40B4-BE49-F238E27FC236}">
                  <a16:creationId xmlns:a16="http://schemas.microsoft.com/office/drawing/2014/main" id="{007570FE-6173-4AAF-9C95-8FFFE12C2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44" name="Picture 1017" descr="antenna_stylized">
                <a:extLst>
                  <a:ext uri="{FF2B5EF4-FFF2-40B4-BE49-F238E27FC236}">
                    <a16:creationId xmlns:a16="http://schemas.microsoft.com/office/drawing/2014/main" id="{3374B524-4F92-4720-B714-5F42B20E9D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1018" descr="laptop_keyboard">
                <a:extLst>
                  <a:ext uri="{FF2B5EF4-FFF2-40B4-BE49-F238E27FC236}">
                    <a16:creationId xmlns:a16="http://schemas.microsoft.com/office/drawing/2014/main" id="{624CFC35-4209-46C1-905C-D8DF0F2255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6" name="Freeform 1019">
                <a:extLst>
                  <a:ext uri="{FF2B5EF4-FFF2-40B4-BE49-F238E27FC236}">
                    <a16:creationId xmlns:a16="http://schemas.microsoft.com/office/drawing/2014/main" id="{F27806AA-0B16-43EC-8FD3-2A4CE616E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47" name="Picture 1020" descr="screen">
                <a:extLst>
                  <a:ext uri="{FF2B5EF4-FFF2-40B4-BE49-F238E27FC236}">
                    <a16:creationId xmlns:a16="http://schemas.microsoft.com/office/drawing/2014/main" id="{F7FEFC36-57D6-4271-88F3-1FEA65D10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" name="Freeform 1021">
                <a:extLst>
                  <a:ext uri="{FF2B5EF4-FFF2-40B4-BE49-F238E27FC236}">
                    <a16:creationId xmlns:a16="http://schemas.microsoft.com/office/drawing/2014/main" id="{D30E8532-869A-4DCA-945B-71F0BA3D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9" name="Freeform 1022">
                <a:extLst>
                  <a:ext uri="{FF2B5EF4-FFF2-40B4-BE49-F238E27FC236}">
                    <a16:creationId xmlns:a16="http://schemas.microsoft.com/office/drawing/2014/main" id="{BDF33C92-ADB7-4397-A2CA-D236524A9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0" name="Freeform 1023">
                <a:extLst>
                  <a:ext uri="{FF2B5EF4-FFF2-40B4-BE49-F238E27FC236}">
                    <a16:creationId xmlns:a16="http://schemas.microsoft.com/office/drawing/2014/main" id="{2B5E70ED-B721-49DB-B030-4CBC3F9B5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1" name="Freeform 1024">
                <a:extLst>
                  <a:ext uri="{FF2B5EF4-FFF2-40B4-BE49-F238E27FC236}">
                    <a16:creationId xmlns:a16="http://schemas.microsoft.com/office/drawing/2014/main" id="{D565FBF4-64E6-403D-95EF-6F02781DD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2" name="Freeform 1025">
                <a:extLst>
                  <a:ext uri="{FF2B5EF4-FFF2-40B4-BE49-F238E27FC236}">
                    <a16:creationId xmlns:a16="http://schemas.microsoft.com/office/drawing/2014/main" id="{5238BE3F-1E86-4A62-AE66-7C4C3BC5F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3" name="Freeform 1026">
                <a:extLst>
                  <a:ext uri="{FF2B5EF4-FFF2-40B4-BE49-F238E27FC236}">
                    <a16:creationId xmlns:a16="http://schemas.microsoft.com/office/drawing/2014/main" id="{58C50F3C-16D2-4CBC-AA7B-B200AA2D4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54" name="Group 1027">
                <a:extLst>
                  <a:ext uri="{FF2B5EF4-FFF2-40B4-BE49-F238E27FC236}">
                    <a16:creationId xmlns:a16="http://schemas.microsoft.com/office/drawing/2014/main" id="{822D436F-1DC1-4E5F-AD3D-EDE650EEDF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61" name="Freeform 1028">
                  <a:extLst>
                    <a:ext uri="{FF2B5EF4-FFF2-40B4-BE49-F238E27FC236}">
                      <a16:creationId xmlns:a16="http://schemas.microsoft.com/office/drawing/2014/main" id="{EC7F3C4D-EA53-45A8-9DE3-99AB2FC867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2" name="Freeform 1029">
                  <a:extLst>
                    <a:ext uri="{FF2B5EF4-FFF2-40B4-BE49-F238E27FC236}">
                      <a16:creationId xmlns:a16="http://schemas.microsoft.com/office/drawing/2014/main" id="{DDD896A8-1CAC-4CE5-90B4-B9DDE953D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3" name="Freeform 1030">
                  <a:extLst>
                    <a:ext uri="{FF2B5EF4-FFF2-40B4-BE49-F238E27FC236}">
                      <a16:creationId xmlns:a16="http://schemas.microsoft.com/office/drawing/2014/main" id="{6E73B91A-DABB-4E44-91D7-400725E7F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" name="Freeform 1031">
                  <a:extLst>
                    <a:ext uri="{FF2B5EF4-FFF2-40B4-BE49-F238E27FC236}">
                      <a16:creationId xmlns:a16="http://schemas.microsoft.com/office/drawing/2014/main" id="{CAB03288-0E5B-4249-8A73-78AED95E5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5" name="Freeform 1032">
                  <a:extLst>
                    <a:ext uri="{FF2B5EF4-FFF2-40B4-BE49-F238E27FC236}">
                      <a16:creationId xmlns:a16="http://schemas.microsoft.com/office/drawing/2014/main" id="{157B98F1-67E7-4E1C-A700-BE6D55E40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6" name="Freeform 1033">
                  <a:extLst>
                    <a:ext uri="{FF2B5EF4-FFF2-40B4-BE49-F238E27FC236}">
                      <a16:creationId xmlns:a16="http://schemas.microsoft.com/office/drawing/2014/main" id="{4E98A1C0-5915-4339-BE67-211A12817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5" name="Freeform 1034">
                <a:extLst>
                  <a:ext uri="{FF2B5EF4-FFF2-40B4-BE49-F238E27FC236}">
                    <a16:creationId xmlns:a16="http://schemas.microsoft.com/office/drawing/2014/main" id="{D1F083CB-4B2F-41AD-86BE-9215ADE0D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6" name="Freeform 1035">
                <a:extLst>
                  <a:ext uri="{FF2B5EF4-FFF2-40B4-BE49-F238E27FC236}">
                    <a16:creationId xmlns:a16="http://schemas.microsoft.com/office/drawing/2014/main" id="{50F5AFC7-045E-4A57-A4CE-0A961E020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7" name="Freeform 1036">
                <a:extLst>
                  <a:ext uri="{FF2B5EF4-FFF2-40B4-BE49-F238E27FC236}">
                    <a16:creationId xmlns:a16="http://schemas.microsoft.com/office/drawing/2014/main" id="{895AF801-FC20-4CD1-A9A9-833AD05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8" name="Freeform 1037">
                <a:extLst>
                  <a:ext uri="{FF2B5EF4-FFF2-40B4-BE49-F238E27FC236}">
                    <a16:creationId xmlns:a16="http://schemas.microsoft.com/office/drawing/2014/main" id="{E5D183BF-7A1C-44D7-A9A6-19DF71FC3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9" name="Freeform 1038">
                <a:extLst>
                  <a:ext uri="{FF2B5EF4-FFF2-40B4-BE49-F238E27FC236}">
                    <a16:creationId xmlns:a16="http://schemas.microsoft.com/office/drawing/2014/main" id="{85FFABDF-3153-4FC0-A30C-7EDA53AEE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0" name="Freeform 1039">
                <a:extLst>
                  <a:ext uri="{FF2B5EF4-FFF2-40B4-BE49-F238E27FC236}">
                    <a16:creationId xmlns:a16="http://schemas.microsoft.com/office/drawing/2014/main" id="{2A6E493F-4DB4-4593-B28D-0FFD9920EA6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9" name="Group 1064">
              <a:extLst>
                <a:ext uri="{FF2B5EF4-FFF2-40B4-BE49-F238E27FC236}">
                  <a16:creationId xmlns:a16="http://schemas.microsoft.com/office/drawing/2014/main" id="{F7A59B4B-3CC2-4441-A0BD-96E0348BC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21" name="Picture 1065" descr="antenna_stylized">
                <a:extLst>
                  <a:ext uri="{FF2B5EF4-FFF2-40B4-BE49-F238E27FC236}">
                    <a16:creationId xmlns:a16="http://schemas.microsoft.com/office/drawing/2014/main" id="{89D84DC8-BC56-4782-A43B-6223E65A7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066" descr="laptop_keyboard">
                <a:extLst>
                  <a:ext uri="{FF2B5EF4-FFF2-40B4-BE49-F238E27FC236}">
                    <a16:creationId xmlns:a16="http://schemas.microsoft.com/office/drawing/2014/main" id="{C2221B48-8AD4-4A87-839C-508FFA882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67">
                <a:extLst>
                  <a:ext uri="{FF2B5EF4-FFF2-40B4-BE49-F238E27FC236}">
                    <a16:creationId xmlns:a16="http://schemas.microsoft.com/office/drawing/2014/main" id="{6814E0DF-F580-465A-82F1-E23B184C7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24" name="Picture 1068" descr="screen">
                <a:extLst>
                  <a:ext uri="{FF2B5EF4-FFF2-40B4-BE49-F238E27FC236}">
                    <a16:creationId xmlns:a16="http://schemas.microsoft.com/office/drawing/2014/main" id="{0989E084-92D5-4282-AC69-564B615CB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1069">
                <a:extLst>
                  <a:ext uri="{FF2B5EF4-FFF2-40B4-BE49-F238E27FC236}">
                    <a16:creationId xmlns:a16="http://schemas.microsoft.com/office/drawing/2014/main" id="{55EBF25E-77C3-4494-B172-4D81A340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1070">
                <a:extLst>
                  <a:ext uri="{FF2B5EF4-FFF2-40B4-BE49-F238E27FC236}">
                    <a16:creationId xmlns:a16="http://schemas.microsoft.com/office/drawing/2014/main" id="{C3B614A1-AB99-4DE9-A8F9-EFD7A463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Freeform 1071">
                <a:extLst>
                  <a:ext uri="{FF2B5EF4-FFF2-40B4-BE49-F238E27FC236}">
                    <a16:creationId xmlns:a16="http://schemas.microsoft.com/office/drawing/2014/main" id="{7A1B5FC5-3ADE-456B-8959-8DDBD6584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8" name="Freeform 1072">
                <a:extLst>
                  <a:ext uri="{FF2B5EF4-FFF2-40B4-BE49-F238E27FC236}">
                    <a16:creationId xmlns:a16="http://schemas.microsoft.com/office/drawing/2014/main" id="{AF693078-AE88-4201-8B18-6A99273A5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1073">
                <a:extLst>
                  <a:ext uri="{FF2B5EF4-FFF2-40B4-BE49-F238E27FC236}">
                    <a16:creationId xmlns:a16="http://schemas.microsoft.com/office/drawing/2014/main" id="{EE8DCED3-71CA-498E-B599-68F7590BC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1074">
                <a:extLst>
                  <a:ext uri="{FF2B5EF4-FFF2-40B4-BE49-F238E27FC236}">
                    <a16:creationId xmlns:a16="http://schemas.microsoft.com/office/drawing/2014/main" id="{99DC601F-9ACC-40F6-81F9-773CDFFC1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31" name="Group 1075">
                <a:extLst>
                  <a:ext uri="{FF2B5EF4-FFF2-40B4-BE49-F238E27FC236}">
                    <a16:creationId xmlns:a16="http://schemas.microsoft.com/office/drawing/2014/main" id="{96A31F40-3251-412D-886E-A5F08F95E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8" name="Freeform 1076">
                  <a:extLst>
                    <a:ext uri="{FF2B5EF4-FFF2-40B4-BE49-F238E27FC236}">
                      <a16:creationId xmlns:a16="http://schemas.microsoft.com/office/drawing/2014/main" id="{11D0B0AA-602C-4E4A-838D-10B661614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9" name="Freeform 1077">
                  <a:extLst>
                    <a:ext uri="{FF2B5EF4-FFF2-40B4-BE49-F238E27FC236}">
                      <a16:creationId xmlns:a16="http://schemas.microsoft.com/office/drawing/2014/main" id="{1E3192E9-378B-4FBA-91CF-322682608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0" name="Freeform 1078">
                  <a:extLst>
                    <a:ext uri="{FF2B5EF4-FFF2-40B4-BE49-F238E27FC236}">
                      <a16:creationId xmlns:a16="http://schemas.microsoft.com/office/drawing/2014/main" id="{F88AFC36-B4D7-4902-856B-7260AD93F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1" name="Freeform 1079">
                  <a:extLst>
                    <a:ext uri="{FF2B5EF4-FFF2-40B4-BE49-F238E27FC236}">
                      <a16:creationId xmlns:a16="http://schemas.microsoft.com/office/drawing/2014/main" id="{13F17D56-1C07-478E-9060-5DBED1EC74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2" name="Freeform 1080">
                  <a:extLst>
                    <a:ext uri="{FF2B5EF4-FFF2-40B4-BE49-F238E27FC236}">
                      <a16:creationId xmlns:a16="http://schemas.microsoft.com/office/drawing/2014/main" id="{EDA809A1-809E-4EF3-9291-25DB6116F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" name="Freeform 1081">
                  <a:extLst>
                    <a:ext uri="{FF2B5EF4-FFF2-40B4-BE49-F238E27FC236}">
                      <a16:creationId xmlns:a16="http://schemas.microsoft.com/office/drawing/2014/main" id="{1583CA50-DC32-4002-8C7E-89FC767C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32" name="Freeform 1082">
                <a:extLst>
                  <a:ext uri="{FF2B5EF4-FFF2-40B4-BE49-F238E27FC236}">
                    <a16:creationId xmlns:a16="http://schemas.microsoft.com/office/drawing/2014/main" id="{81EBC41E-9744-4383-9208-87012027C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Freeform 1083">
                <a:extLst>
                  <a:ext uri="{FF2B5EF4-FFF2-40B4-BE49-F238E27FC236}">
                    <a16:creationId xmlns:a16="http://schemas.microsoft.com/office/drawing/2014/main" id="{57D9C5D2-686B-4C06-ABD6-F1119081E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084">
                <a:extLst>
                  <a:ext uri="{FF2B5EF4-FFF2-40B4-BE49-F238E27FC236}">
                    <a16:creationId xmlns:a16="http://schemas.microsoft.com/office/drawing/2014/main" id="{A5E6ACEC-6D79-4077-921E-B7ED7E16E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085">
                <a:extLst>
                  <a:ext uri="{FF2B5EF4-FFF2-40B4-BE49-F238E27FC236}">
                    <a16:creationId xmlns:a16="http://schemas.microsoft.com/office/drawing/2014/main" id="{FF79B09A-7BB2-4E5C-86AF-5EB445F85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086">
                <a:extLst>
                  <a:ext uri="{FF2B5EF4-FFF2-40B4-BE49-F238E27FC236}">
                    <a16:creationId xmlns:a16="http://schemas.microsoft.com/office/drawing/2014/main" id="{D9B4F430-ECC3-4194-9C03-06F9602C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1087">
                <a:extLst>
                  <a:ext uri="{FF2B5EF4-FFF2-40B4-BE49-F238E27FC236}">
                    <a16:creationId xmlns:a16="http://schemas.microsoft.com/office/drawing/2014/main" id="{BEB0B82D-B622-4615-8F4D-A2D54B0DB0D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0" name="Group 1114">
              <a:extLst>
                <a:ext uri="{FF2B5EF4-FFF2-40B4-BE49-F238E27FC236}">
                  <a16:creationId xmlns:a16="http://schemas.microsoft.com/office/drawing/2014/main" id="{03EAEA3B-5D4B-4598-8BBB-1CA5D69BD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98" name="Picture 1115" descr="antenna_stylized">
                <a:extLst>
                  <a:ext uri="{FF2B5EF4-FFF2-40B4-BE49-F238E27FC236}">
                    <a16:creationId xmlns:a16="http://schemas.microsoft.com/office/drawing/2014/main" id="{41E94AD4-BEDF-4675-BA5C-027D8F98E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" name="Picture 1116" descr="laptop_keyboard">
                <a:extLst>
                  <a:ext uri="{FF2B5EF4-FFF2-40B4-BE49-F238E27FC236}">
                    <a16:creationId xmlns:a16="http://schemas.microsoft.com/office/drawing/2014/main" id="{31BF7494-467B-4A2C-AE3A-399FB4CB37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1117">
                <a:extLst>
                  <a:ext uri="{FF2B5EF4-FFF2-40B4-BE49-F238E27FC236}">
                    <a16:creationId xmlns:a16="http://schemas.microsoft.com/office/drawing/2014/main" id="{306B9753-1393-4FB5-8118-A348B3832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101" name="Picture 1118" descr="screen">
                <a:extLst>
                  <a:ext uri="{FF2B5EF4-FFF2-40B4-BE49-F238E27FC236}">
                    <a16:creationId xmlns:a16="http://schemas.microsoft.com/office/drawing/2014/main" id="{5722CD1C-B65D-4E2E-8301-33AE02C0F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" name="Freeform 1119">
                <a:extLst>
                  <a:ext uri="{FF2B5EF4-FFF2-40B4-BE49-F238E27FC236}">
                    <a16:creationId xmlns:a16="http://schemas.microsoft.com/office/drawing/2014/main" id="{BF09E424-1FB9-4873-86B3-8A19F635B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" name="Freeform 1120">
                <a:extLst>
                  <a:ext uri="{FF2B5EF4-FFF2-40B4-BE49-F238E27FC236}">
                    <a16:creationId xmlns:a16="http://schemas.microsoft.com/office/drawing/2014/main" id="{07D12413-C768-4747-88E4-78EC769DF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4" name="Freeform 1121">
                <a:extLst>
                  <a:ext uri="{FF2B5EF4-FFF2-40B4-BE49-F238E27FC236}">
                    <a16:creationId xmlns:a16="http://schemas.microsoft.com/office/drawing/2014/main" id="{99E7E590-13AD-4EE3-B8EB-86E4304BA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5" name="Freeform 1122">
                <a:extLst>
                  <a:ext uri="{FF2B5EF4-FFF2-40B4-BE49-F238E27FC236}">
                    <a16:creationId xmlns:a16="http://schemas.microsoft.com/office/drawing/2014/main" id="{53896F49-56F9-49F3-B033-E25712CA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" name="Freeform 1123">
                <a:extLst>
                  <a:ext uri="{FF2B5EF4-FFF2-40B4-BE49-F238E27FC236}">
                    <a16:creationId xmlns:a16="http://schemas.microsoft.com/office/drawing/2014/main" id="{22F735BA-E889-4383-AF42-9C09309EB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" name="Freeform 1124">
                <a:extLst>
                  <a:ext uri="{FF2B5EF4-FFF2-40B4-BE49-F238E27FC236}">
                    <a16:creationId xmlns:a16="http://schemas.microsoft.com/office/drawing/2014/main" id="{5CE2EB31-C983-4206-86EE-D1C920BB3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08" name="Group 1125">
                <a:extLst>
                  <a:ext uri="{FF2B5EF4-FFF2-40B4-BE49-F238E27FC236}">
                    <a16:creationId xmlns:a16="http://schemas.microsoft.com/office/drawing/2014/main" id="{E887E450-E4D4-4241-A490-38268178C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15" name="Freeform 1126">
                  <a:extLst>
                    <a:ext uri="{FF2B5EF4-FFF2-40B4-BE49-F238E27FC236}">
                      <a16:creationId xmlns:a16="http://schemas.microsoft.com/office/drawing/2014/main" id="{E126E338-9777-4BF2-829A-C7EB709E4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6" name="Freeform 1127">
                  <a:extLst>
                    <a:ext uri="{FF2B5EF4-FFF2-40B4-BE49-F238E27FC236}">
                      <a16:creationId xmlns:a16="http://schemas.microsoft.com/office/drawing/2014/main" id="{122535D2-B752-4B59-B69D-BF0BD021F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7" name="Freeform 1128">
                  <a:extLst>
                    <a:ext uri="{FF2B5EF4-FFF2-40B4-BE49-F238E27FC236}">
                      <a16:creationId xmlns:a16="http://schemas.microsoft.com/office/drawing/2014/main" id="{F247FF17-EF7E-4267-BEF1-599F367F2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8" name="Freeform 1129">
                  <a:extLst>
                    <a:ext uri="{FF2B5EF4-FFF2-40B4-BE49-F238E27FC236}">
                      <a16:creationId xmlns:a16="http://schemas.microsoft.com/office/drawing/2014/main" id="{3D397D1D-511A-47DB-B74C-F9CCEF101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9" name="Freeform 1130">
                  <a:extLst>
                    <a:ext uri="{FF2B5EF4-FFF2-40B4-BE49-F238E27FC236}">
                      <a16:creationId xmlns:a16="http://schemas.microsoft.com/office/drawing/2014/main" id="{188D436E-12B7-4C84-BD56-9896C37A0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0" name="Freeform 1131">
                  <a:extLst>
                    <a:ext uri="{FF2B5EF4-FFF2-40B4-BE49-F238E27FC236}">
                      <a16:creationId xmlns:a16="http://schemas.microsoft.com/office/drawing/2014/main" id="{49062FB1-526C-45AA-BC8F-C548A97BD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9" name="Freeform 1132">
                <a:extLst>
                  <a:ext uri="{FF2B5EF4-FFF2-40B4-BE49-F238E27FC236}">
                    <a16:creationId xmlns:a16="http://schemas.microsoft.com/office/drawing/2014/main" id="{65DB4B22-D753-4885-9B2F-D06EFA5A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" name="Freeform 1133">
                <a:extLst>
                  <a:ext uri="{FF2B5EF4-FFF2-40B4-BE49-F238E27FC236}">
                    <a16:creationId xmlns:a16="http://schemas.microsoft.com/office/drawing/2014/main" id="{C346C1B6-540E-4F0A-A2C7-86C1C8970A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" name="Freeform 1134">
                <a:extLst>
                  <a:ext uri="{FF2B5EF4-FFF2-40B4-BE49-F238E27FC236}">
                    <a16:creationId xmlns:a16="http://schemas.microsoft.com/office/drawing/2014/main" id="{BBB75E1A-B66A-4F08-9684-A76880130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" name="Freeform 1135">
                <a:extLst>
                  <a:ext uri="{FF2B5EF4-FFF2-40B4-BE49-F238E27FC236}">
                    <a16:creationId xmlns:a16="http://schemas.microsoft.com/office/drawing/2014/main" id="{A4EFE94A-FCB6-4A08-80E1-EA892CBA2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" name="Freeform 1136">
                <a:extLst>
                  <a:ext uri="{FF2B5EF4-FFF2-40B4-BE49-F238E27FC236}">
                    <a16:creationId xmlns:a16="http://schemas.microsoft.com/office/drawing/2014/main" id="{DC147FA6-38B6-4170-BE73-821CFB7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4" name="Freeform 1137">
                <a:extLst>
                  <a:ext uri="{FF2B5EF4-FFF2-40B4-BE49-F238E27FC236}">
                    <a16:creationId xmlns:a16="http://schemas.microsoft.com/office/drawing/2014/main" id="{C879CEFD-79B1-4441-825C-160448FCF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1" name="Group 1139">
              <a:extLst>
                <a:ext uri="{FF2B5EF4-FFF2-40B4-BE49-F238E27FC236}">
                  <a16:creationId xmlns:a16="http://schemas.microsoft.com/office/drawing/2014/main" id="{9D418919-1BCA-46B4-B723-76CF400B8C2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96" name="Picture 1140" descr="desktop_computer_stylized_medium">
                <a:extLst>
                  <a:ext uri="{FF2B5EF4-FFF2-40B4-BE49-F238E27FC236}">
                    <a16:creationId xmlns:a16="http://schemas.microsoft.com/office/drawing/2014/main" id="{2357615F-9113-4E40-8B94-BDA45039C1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1141">
                <a:extLst>
                  <a:ext uri="{FF2B5EF4-FFF2-40B4-BE49-F238E27FC236}">
                    <a16:creationId xmlns:a16="http://schemas.microsoft.com/office/drawing/2014/main" id="{4AA1AD38-B561-4BD9-974F-B260576CA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2" name="Group 1142">
              <a:extLst>
                <a:ext uri="{FF2B5EF4-FFF2-40B4-BE49-F238E27FC236}">
                  <a16:creationId xmlns:a16="http://schemas.microsoft.com/office/drawing/2014/main" id="{F8125420-8838-4829-AABE-F9947C285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73" name="Picture 1143" descr="antenna_stylized">
                <a:extLst>
                  <a:ext uri="{FF2B5EF4-FFF2-40B4-BE49-F238E27FC236}">
                    <a16:creationId xmlns:a16="http://schemas.microsoft.com/office/drawing/2014/main" id="{59D5C284-DB28-49FB-9595-C7C3470DEB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Picture 1144" descr="laptop_keyboard">
                <a:extLst>
                  <a:ext uri="{FF2B5EF4-FFF2-40B4-BE49-F238E27FC236}">
                    <a16:creationId xmlns:a16="http://schemas.microsoft.com/office/drawing/2014/main" id="{7D499002-6680-44BB-8326-1F82084FF7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" name="Freeform 1145">
                <a:extLst>
                  <a:ext uri="{FF2B5EF4-FFF2-40B4-BE49-F238E27FC236}">
                    <a16:creationId xmlns:a16="http://schemas.microsoft.com/office/drawing/2014/main" id="{C07BA1B1-8E83-44D1-BEF5-DBBF3BB79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76" name="Picture 1146" descr="screen">
                <a:extLst>
                  <a:ext uri="{FF2B5EF4-FFF2-40B4-BE49-F238E27FC236}">
                    <a16:creationId xmlns:a16="http://schemas.microsoft.com/office/drawing/2014/main" id="{2E388812-BDEE-445C-B8A1-38D1A7BDD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Freeform 1147">
                <a:extLst>
                  <a:ext uri="{FF2B5EF4-FFF2-40B4-BE49-F238E27FC236}">
                    <a16:creationId xmlns:a16="http://schemas.microsoft.com/office/drawing/2014/main" id="{86CCC223-B3EE-464B-85DE-ECF0E2061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1148">
                <a:extLst>
                  <a:ext uri="{FF2B5EF4-FFF2-40B4-BE49-F238E27FC236}">
                    <a16:creationId xmlns:a16="http://schemas.microsoft.com/office/drawing/2014/main" id="{3BF3B222-0425-4BCD-AE16-13492A071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1149">
                <a:extLst>
                  <a:ext uri="{FF2B5EF4-FFF2-40B4-BE49-F238E27FC236}">
                    <a16:creationId xmlns:a16="http://schemas.microsoft.com/office/drawing/2014/main" id="{BBFBBB24-1281-4394-B644-D5F1D3D8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1150">
                <a:extLst>
                  <a:ext uri="{FF2B5EF4-FFF2-40B4-BE49-F238E27FC236}">
                    <a16:creationId xmlns:a16="http://schemas.microsoft.com/office/drawing/2014/main" id="{9D352041-9EC2-4D23-A282-5A455672D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1151">
                <a:extLst>
                  <a:ext uri="{FF2B5EF4-FFF2-40B4-BE49-F238E27FC236}">
                    <a16:creationId xmlns:a16="http://schemas.microsoft.com/office/drawing/2014/main" id="{C3C86899-A2A9-4275-98C0-2EDB11BDB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1152">
                <a:extLst>
                  <a:ext uri="{FF2B5EF4-FFF2-40B4-BE49-F238E27FC236}">
                    <a16:creationId xmlns:a16="http://schemas.microsoft.com/office/drawing/2014/main" id="{E3B68534-17E3-4684-AA9D-CE87817CD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3" name="Group 1153">
                <a:extLst>
                  <a:ext uri="{FF2B5EF4-FFF2-40B4-BE49-F238E27FC236}">
                    <a16:creationId xmlns:a16="http://schemas.microsoft.com/office/drawing/2014/main" id="{895CC874-6886-46B0-A28A-4DBCE6405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0" name="Freeform 1154">
                  <a:extLst>
                    <a:ext uri="{FF2B5EF4-FFF2-40B4-BE49-F238E27FC236}">
                      <a16:creationId xmlns:a16="http://schemas.microsoft.com/office/drawing/2014/main" id="{7798C4EB-A26B-46CA-AFD3-7599ABE75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Freeform 1155">
                  <a:extLst>
                    <a:ext uri="{FF2B5EF4-FFF2-40B4-BE49-F238E27FC236}">
                      <a16:creationId xmlns:a16="http://schemas.microsoft.com/office/drawing/2014/main" id="{D70C47AF-D6D0-4E0D-9229-8BE465080B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2" name="Freeform 1156">
                  <a:extLst>
                    <a:ext uri="{FF2B5EF4-FFF2-40B4-BE49-F238E27FC236}">
                      <a16:creationId xmlns:a16="http://schemas.microsoft.com/office/drawing/2014/main" id="{26F87515-E8D3-423E-8F1A-CD1152996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3" name="Freeform 1157">
                  <a:extLst>
                    <a:ext uri="{FF2B5EF4-FFF2-40B4-BE49-F238E27FC236}">
                      <a16:creationId xmlns:a16="http://schemas.microsoft.com/office/drawing/2014/main" id="{42F9759E-8DCC-4E38-A791-5C3902C7A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" name="Freeform 1158">
                  <a:extLst>
                    <a:ext uri="{FF2B5EF4-FFF2-40B4-BE49-F238E27FC236}">
                      <a16:creationId xmlns:a16="http://schemas.microsoft.com/office/drawing/2014/main" id="{9680911C-629F-4BF5-B822-BFBC69F4C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5" name="Freeform 1159">
                  <a:extLst>
                    <a:ext uri="{FF2B5EF4-FFF2-40B4-BE49-F238E27FC236}">
                      <a16:creationId xmlns:a16="http://schemas.microsoft.com/office/drawing/2014/main" id="{AF1B28C6-9BAA-4604-B994-17D77C0041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84" name="Freeform 1160">
                <a:extLst>
                  <a:ext uri="{FF2B5EF4-FFF2-40B4-BE49-F238E27FC236}">
                    <a16:creationId xmlns:a16="http://schemas.microsoft.com/office/drawing/2014/main" id="{A3053FCC-5458-4970-B2F6-BA2EC1F6E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1161">
                <a:extLst>
                  <a:ext uri="{FF2B5EF4-FFF2-40B4-BE49-F238E27FC236}">
                    <a16:creationId xmlns:a16="http://schemas.microsoft.com/office/drawing/2014/main" id="{EC18BC36-B039-438B-9E16-E4A307AD8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1162">
                <a:extLst>
                  <a:ext uri="{FF2B5EF4-FFF2-40B4-BE49-F238E27FC236}">
                    <a16:creationId xmlns:a16="http://schemas.microsoft.com/office/drawing/2014/main" id="{9C53561E-FF5D-4876-B961-E38314D17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1163">
                <a:extLst>
                  <a:ext uri="{FF2B5EF4-FFF2-40B4-BE49-F238E27FC236}">
                    <a16:creationId xmlns:a16="http://schemas.microsoft.com/office/drawing/2014/main" id="{A02AC3A6-CE0C-4297-978C-BE785719E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1164">
                <a:extLst>
                  <a:ext uri="{FF2B5EF4-FFF2-40B4-BE49-F238E27FC236}">
                    <a16:creationId xmlns:a16="http://schemas.microsoft.com/office/drawing/2014/main" id="{84171C0D-1FCB-4498-A179-1F8DB6E94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1165">
                <a:extLst>
                  <a:ext uri="{FF2B5EF4-FFF2-40B4-BE49-F238E27FC236}">
                    <a16:creationId xmlns:a16="http://schemas.microsoft.com/office/drawing/2014/main" id="{AA3BD156-84EC-455F-AF20-741FDBFE98E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83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263F-ECA5-4959-8A68-6044014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and TCP/IP models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EFA32F0-D379-4B7C-A19B-5B5253A9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47" y="1099902"/>
            <a:ext cx="8419306" cy="49198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E23B-04C4-4C17-A4AA-4EB19D9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3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897-7D5E-426B-A337-8C688BDC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932B-028D-4F03-BEA7-28C06E8B4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6580188" cy="5033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800" dirty="0">
                <a:solidFill>
                  <a:srgbClr val="0000CC"/>
                </a:solidFill>
              </a:rPr>
              <a:t>Application layer:</a:t>
            </a:r>
            <a:r>
              <a:rPr lang="en-US" altLang="en-US" sz="3800" dirty="0"/>
              <a:t> defines communication between different parts of the same application</a:t>
            </a:r>
          </a:p>
          <a:p>
            <a:pPr lvl="1">
              <a:lnSpc>
                <a:spcPct val="120000"/>
              </a:lnSpc>
            </a:pPr>
            <a:r>
              <a:rPr lang="en-US" altLang="en-US" sz="3200" dirty="0">
                <a:solidFill>
                  <a:srgbClr val="0000CC"/>
                </a:solidFill>
              </a:rPr>
              <a:t>Presentation layer:</a:t>
            </a:r>
            <a:r>
              <a:rPr lang="en-US" altLang="en-US" sz="3200" dirty="0"/>
              <a:t> application data representation, data encryption, compression, conversion…</a:t>
            </a:r>
          </a:p>
          <a:p>
            <a:pPr lvl="1">
              <a:lnSpc>
                <a:spcPct val="120000"/>
              </a:lnSpc>
            </a:pPr>
            <a:r>
              <a:rPr lang="en-US" altLang="en-US" sz="3200" dirty="0">
                <a:solidFill>
                  <a:srgbClr val="0000CC"/>
                </a:solidFill>
              </a:rPr>
              <a:t>Session layer:</a:t>
            </a:r>
            <a:r>
              <a:rPr lang="en-US" altLang="en-US" sz="3200" dirty="0"/>
              <a:t> manages sessions, synchronization, recovery of data transmission process</a:t>
            </a:r>
          </a:p>
          <a:p>
            <a:pPr>
              <a:lnSpc>
                <a:spcPct val="120000"/>
              </a:lnSpc>
            </a:pPr>
            <a:r>
              <a:rPr lang="en-US" altLang="en-US" sz="3800" dirty="0">
                <a:solidFill>
                  <a:srgbClr val="0000CC"/>
                </a:solidFill>
              </a:rPr>
              <a:t>Transport layer:</a:t>
            </a:r>
            <a:r>
              <a:rPr lang="en-US" altLang="en-US" sz="3800" dirty="0"/>
              <a:t> Transmits data between applications </a:t>
            </a:r>
          </a:p>
          <a:p>
            <a:pPr>
              <a:lnSpc>
                <a:spcPct val="120000"/>
              </a:lnSpc>
            </a:pPr>
            <a:r>
              <a:rPr lang="en-US" altLang="en-US" sz="3800" dirty="0">
                <a:solidFill>
                  <a:srgbClr val="0000CC"/>
                </a:solidFill>
              </a:rPr>
              <a:t>Network layer:</a:t>
            </a:r>
            <a:r>
              <a:rPr lang="en-US" altLang="en-US" sz="3800" dirty="0"/>
              <a:t> Transmits data between distance network elements: Taking care of routing and forwarding data </a:t>
            </a:r>
          </a:p>
          <a:p>
            <a:pPr>
              <a:lnSpc>
                <a:spcPct val="120000"/>
              </a:lnSpc>
            </a:pPr>
            <a:r>
              <a:rPr lang="en-US" altLang="en-US" sz="3800" dirty="0">
                <a:solidFill>
                  <a:srgbClr val="0000CC"/>
                </a:solidFill>
              </a:rPr>
              <a:t>Data link layer:</a:t>
            </a:r>
            <a:r>
              <a:rPr lang="en-US" altLang="en-US" sz="3800" dirty="0"/>
              <a:t> Transmits data between adjacent network elements.</a:t>
            </a:r>
          </a:p>
          <a:p>
            <a:pPr>
              <a:lnSpc>
                <a:spcPct val="120000"/>
              </a:lnSpc>
            </a:pPr>
            <a:r>
              <a:rPr lang="en-US" altLang="en-US" sz="3800" dirty="0">
                <a:solidFill>
                  <a:srgbClr val="0000CC"/>
                </a:solidFill>
              </a:rPr>
              <a:t>Physical layer:</a:t>
            </a:r>
            <a:r>
              <a:rPr lang="en-US" altLang="en-US" sz="3800" dirty="0"/>
              <a:t> Transmits bits on the medium. Converting bits to physical form appropriate to the medium.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C7D2-329D-46D3-BDBC-0C29E32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A90C62-B2FD-4F32-ADBE-0027761D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246187"/>
            <a:ext cx="2514600" cy="4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74C-2BC8-4DC9-AE04-866A695C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64CE-6750-44CD-8DA9-22D1DADF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OSI model: reference model</a:t>
            </a:r>
          </a:p>
          <a:p>
            <a:r>
              <a:rPr lang="en-US" dirty="0"/>
              <a:t>TCP model: Internet model</a:t>
            </a:r>
          </a:p>
          <a:p>
            <a:pPr lvl="1"/>
            <a:r>
              <a:rPr lang="en-US" dirty="0"/>
              <a:t>Transport layer: TCP/UDP</a:t>
            </a:r>
          </a:p>
          <a:p>
            <a:pPr lvl="1"/>
            <a:r>
              <a:rPr lang="en-US" dirty="0"/>
              <a:t>Network layer: IP + routing protocols.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73D5-1786-4A66-87FA-22F3074A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08D12-9E16-4FC0-A623-9A24AB48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18" y="2760437"/>
            <a:ext cx="5867757" cy="34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495C-45FF-465C-BBB3-6A1790E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protocols mapping on TCP/IP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3045-473D-4742-9323-DAA2AFB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0D3AA21-6145-457F-A11A-291B2432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4" y="990600"/>
            <a:ext cx="8724132" cy="4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D23-9031-48AC-8B54-C5930622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and TCP/IP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C42B-A348-4181-8D9F-BA718D1C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Layering Makes it Easier </a:t>
            </a:r>
          </a:p>
          <a:p>
            <a:r>
              <a:rPr lang="en-US" dirty="0"/>
              <a:t>Application programmer </a:t>
            </a:r>
          </a:p>
          <a:p>
            <a:pPr lvl="1"/>
            <a:r>
              <a:rPr lang="en-US" dirty="0"/>
              <a:t>Doesn’t need to send IP packets </a:t>
            </a:r>
          </a:p>
          <a:p>
            <a:pPr lvl="1"/>
            <a:r>
              <a:rPr lang="en-US" dirty="0"/>
              <a:t>Doesn’t need to send Ethernet frames </a:t>
            </a:r>
          </a:p>
          <a:p>
            <a:pPr lvl="1"/>
            <a:r>
              <a:rPr lang="en-US" dirty="0"/>
              <a:t>Doesn’t need to know how TCP implements reliability </a:t>
            </a:r>
          </a:p>
          <a:p>
            <a:r>
              <a:rPr lang="en-US" dirty="0"/>
              <a:t>Only need a way to pass the data down </a:t>
            </a:r>
          </a:p>
          <a:p>
            <a:pPr lvl="1"/>
            <a:r>
              <a:rPr lang="en-US" dirty="0"/>
              <a:t>Socket is the API to access transport layer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E004-68C5-410F-8FAB-26ED732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20885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60F606-4695-40F6-8336-5AFEC09E8AB7}"/>
</file>

<file path=customXml/itemProps2.xml><?xml version="1.0" encoding="utf-8"?>
<ds:datastoreItem xmlns:ds="http://schemas.openxmlformats.org/officeDocument/2006/customXml" ds:itemID="{53185226-A08A-48E4-B2FF-AFB0897D2C87}"/>
</file>

<file path=customXml/itemProps3.xml><?xml version="1.0" encoding="utf-8"?>
<ds:datastoreItem xmlns:ds="http://schemas.openxmlformats.org/officeDocument/2006/customXml" ds:itemID="{41074AC9-7CAB-49F1-8EDC-92BB63A12470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16799</TotalTime>
  <Words>819</Words>
  <Application>Microsoft Office PowerPoint</Application>
  <PresentationFormat>On-screen Show (4:3)</PresentationFormat>
  <Paragraphs>159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SoICT-PPT-template(official) - Eng^0Vie (4x3)</vt:lpstr>
      <vt:lpstr>1_Office Theme</vt:lpstr>
      <vt:lpstr>Network Programming  Computer Network Review</vt:lpstr>
      <vt:lpstr>References</vt:lpstr>
      <vt:lpstr>Content</vt:lpstr>
      <vt:lpstr>Computer Networks</vt:lpstr>
      <vt:lpstr>OSI and TCP/IP models</vt:lpstr>
      <vt:lpstr>OSI and TCP/IP models</vt:lpstr>
      <vt:lpstr>OSI and TCP/IP models</vt:lpstr>
      <vt:lpstr>Internet protocols mapping on TCP/IP</vt:lpstr>
      <vt:lpstr>OSI and TCP/IP models</vt:lpstr>
      <vt:lpstr>Internet Protocol (IP)</vt:lpstr>
      <vt:lpstr>IP Packet</vt:lpstr>
      <vt:lpstr>Transport Layer</vt:lpstr>
      <vt:lpstr>Transport Layer</vt:lpstr>
      <vt:lpstr>Transport Layer - UDP</vt:lpstr>
      <vt:lpstr>Transport Layer - UDP</vt:lpstr>
      <vt:lpstr>Transport Layer - TCP</vt:lpstr>
      <vt:lpstr>Transport Layer - TCP</vt:lpstr>
      <vt:lpstr>Transport Layer - TCP</vt:lpstr>
      <vt:lpstr>Life cycle of TCP connection</vt:lpstr>
      <vt:lpstr>Network application models</vt:lpstr>
      <vt:lpstr>Network application models</vt:lpstr>
      <vt:lpstr>Network application models</vt:lpstr>
      <vt:lpstr>Network application models</vt:lpstr>
      <vt:lpstr>Network application models</vt:lpstr>
      <vt:lpstr>Socket</vt:lpstr>
      <vt:lpstr>Socket - Connection</vt:lpstr>
      <vt:lpstr>Socket - Connection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281</cp:revision>
  <dcterms:created xsi:type="dcterms:W3CDTF">2011-09-29T02:04:50Z</dcterms:created>
  <dcterms:modified xsi:type="dcterms:W3CDTF">2022-03-26T02:11:00Z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