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2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4" r:id="rId4"/>
    <p:sldId id="455" r:id="rId5"/>
    <p:sldId id="482" r:id="rId6"/>
    <p:sldId id="483" r:id="rId7"/>
    <p:sldId id="502" r:id="rId8"/>
    <p:sldId id="50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4" r:id="rId28"/>
    <p:sldId id="481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482"/>
            <p14:sldId id="483"/>
            <p14:sldId id="502"/>
            <p14:sldId id="50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4"/>
          </p14:sldIdLst>
        </p14:section>
        <p14:section name="Untitled Section" id="{7B334EF5-C9D6-4A65-A255-DBC416AFB616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96C11-893F-4E1D-BA54-351C2DB67BE6}" v="47" dt="2021-09-01T09:39:0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87940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42446288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42446288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42446288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42446288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42446288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42446288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42446288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356651245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6651245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356651245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356651245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356651245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356651245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356651245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356651245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863163331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3163331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863163331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863163331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863163331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863163331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847785763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47785763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847785763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847785763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847785763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847785763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3448658012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48658012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3448658012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3448658012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3448658012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3448658012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4485499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4485499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4274485499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4274485499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4274485499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627763567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1627763567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7763567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1627763567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1627763567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88898072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8898072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88898072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88898072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88898072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006459013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2006459013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06459013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2006459013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2006459013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2006459013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2006459013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2006459013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3519424881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19424881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3519424881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3779785485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9785485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3779785485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3779785485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3779785485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3779785485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3779785485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3779785485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2270233424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70233424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2270233424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2270233424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2270233424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2270233424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2270233424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2270233424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2270233424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186468047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468047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186468047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186468047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186468047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186468047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186468047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2248398478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48398478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2248398478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2248398478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2248398478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2248398478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1868747448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8747448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1868747448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1868747448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1868747448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4290606116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90606116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4290606116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4290606116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4290606116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4290606116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4290606116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48801173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801173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48801173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48801173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48801173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48801173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48801173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48801173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3004428029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04428029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3004428029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3004428029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3004428029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3004428029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3004428029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3004428029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2151368397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51368397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2151368397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2151368397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2151368397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2151368397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2151368397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214975688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4975688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214975688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214975688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214975688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214975688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693947338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93947338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693947338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693947338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693947338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693947338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2253676832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53676832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2253676832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2253676832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2253676832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2253676832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1317199977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17199977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1317199977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1317199977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1317199977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1317199977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Vinh La" userId="9a47f41bd37aa7cc" providerId="LiveId" clId="{A3E96C11-893F-4E1D-BA54-351C2DB67BE6}"/>
    <pc:docChg chg="undo custSel addSld delSld modSld modSection">
      <pc:chgData name="Vinh La" userId="9a47f41bd37aa7cc" providerId="LiveId" clId="{A3E96C11-893F-4E1D-BA54-351C2DB67BE6}" dt="2021-09-01T09:42:06.262" v="653" actId="20577"/>
      <pc:docMkLst>
        <pc:docMk/>
      </pc:docMkLst>
      <pc:sldChg chg="modSp mod">
        <pc:chgData name="Vinh La" userId="9a47f41bd37aa7cc" providerId="LiveId" clId="{A3E96C11-893F-4E1D-BA54-351C2DB67BE6}" dt="2021-09-01T08:29:44.794" v="20" actId="20577"/>
        <pc:sldMkLst>
          <pc:docMk/>
          <pc:sldMk cId="0" sldId="256"/>
        </pc:sldMkLst>
        <pc:spChg chg="mod">
          <ac:chgData name="Vinh La" userId="9a47f41bd37aa7cc" providerId="LiveId" clId="{A3E96C11-893F-4E1D-BA54-351C2DB67BE6}" dt="2021-09-01T08:29:44.794" v="2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A3E96C11-893F-4E1D-BA54-351C2DB67BE6}" dt="2021-09-01T09:42:06.262" v="653" actId="20577"/>
        <pc:sldMkLst>
          <pc:docMk/>
          <pc:sldMk cId="1928129182" sldId="455"/>
        </pc:sldMkLst>
        <pc:spChg chg="mod">
          <ac:chgData name="Vinh La" userId="9a47f41bd37aa7cc" providerId="LiveId" clId="{A3E96C11-893F-4E1D-BA54-351C2DB67BE6}" dt="2021-09-01T09:42:06.262" v="653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del">
        <pc:chgData name="Vinh La" userId="9a47f41bd37aa7cc" providerId="LiveId" clId="{A3E96C11-893F-4E1D-BA54-351C2DB67BE6}" dt="2021-09-01T08:41:17.376" v="22" actId="47"/>
        <pc:sldMkLst>
          <pc:docMk/>
          <pc:sldMk cId="1088313424" sldId="456"/>
        </pc:sldMkLst>
      </pc:sldChg>
      <pc:sldChg chg="del">
        <pc:chgData name="Vinh La" userId="9a47f41bd37aa7cc" providerId="LiveId" clId="{A3E96C11-893F-4E1D-BA54-351C2DB67BE6}" dt="2021-09-01T08:41:18.256" v="25" actId="47"/>
        <pc:sldMkLst>
          <pc:docMk/>
          <pc:sldMk cId="3531307206" sldId="457"/>
        </pc:sldMkLst>
      </pc:sldChg>
      <pc:sldChg chg="del">
        <pc:chgData name="Vinh La" userId="9a47f41bd37aa7cc" providerId="LiveId" clId="{A3E96C11-893F-4E1D-BA54-351C2DB67BE6}" dt="2021-09-01T08:41:20.816" v="32" actId="47"/>
        <pc:sldMkLst>
          <pc:docMk/>
          <pc:sldMk cId="3960499425" sldId="458"/>
        </pc:sldMkLst>
      </pc:sldChg>
      <pc:sldChg chg="del">
        <pc:chgData name="Vinh La" userId="9a47f41bd37aa7cc" providerId="LiveId" clId="{A3E96C11-893F-4E1D-BA54-351C2DB67BE6}" dt="2021-09-01T08:41:21.574" v="34" actId="47"/>
        <pc:sldMkLst>
          <pc:docMk/>
          <pc:sldMk cId="3321143043" sldId="459"/>
        </pc:sldMkLst>
      </pc:sldChg>
      <pc:sldChg chg="del">
        <pc:chgData name="Vinh La" userId="9a47f41bd37aa7cc" providerId="LiveId" clId="{A3E96C11-893F-4E1D-BA54-351C2DB67BE6}" dt="2021-09-01T08:41:17.781" v="23" actId="47"/>
        <pc:sldMkLst>
          <pc:docMk/>
          <pc:sldMk cId="2022996170" sldId="482"/>
        </pc:sldMkLst>
      </pc:sldChg>
      <pc:sldChg chg="addSp modSp new mod">
        <pc:chgData name="Vinh La" userId="9a47f41bd37aa7cc" providerId="LiveId" clId="{A3E96C11-893F-4E1D-BA54-351C2DB67BE6}" dt="2021-09-01T08:42:22.334" v="57" actId="1076"/>
        <pc:sldMkLst>
          <pc:docMk/>
          <pc:sldMk cId="2678722573" sldId="482"/>
        </pc:sldMkLst>
        <pc:spChg chg="mod">
          <ac:chgData name="Vinh La" userId="9a47f41bd37aa7cc" providerId="LiveId" clId="{A3E96C11-893F-4E1D-BA54-351C2DB67BE6}" dt="2021-09-01T08:41:33.756" v="49"/>
          <ac:spMkLst>
            <pc:docMk/>
            <pc:sldMk cId="2678722573" sldId="482"/>
            <ac:spMk id="2" creationId="{F8EBE505-EDC6-400A-BAC8-88E01121A080}"/>
          </ac:spMkLst>
        </pc:spChg>
        <pc:spChg chg="mod">
          <ac:chgData name="Vinh La" userId="9a47f41bd37aa7cc" providerId="LiveId" clId="{A3E96C11-893F-4E1D-BA54-351C2DB67BE6}" dt="2021-09-01T08:42:08.662" v="55" actId="255"/>
          <ac:spMkLst>
            <pc:docMk/>
            <pc:sldMk cId="2678722573" sldId="482"/>
            <ac:spMk id="3" creationId="{96AF2C90-E274-4EEE-BAD5-611411F0B79C}"/>
          </ac:spMkLst>
        </pc:spChg>
        <pc:picChg chg="add mod">
          <ac:chgData name="Vinh La" userId="9a47f41bd37aa7cc" providerId="LiveId" clId="{A3E96C11-893F-4E1D-BA54-351C2DB67BE6}" dt="2021-09-01T08:42:22.334" v="57" actId="1076"/>
          <ac:picMkLst>
            <pc:docMk/>
            <pc:sldMk cId="2678722573" sldId="482"/>
            <ac:picMk id="5" creationId="{4E66B5DF-B8C2-468C-B946-32D44541809D}"/>
          </ac:picMkLst>
        </pc:picChg>
      </pc:sldChg>
      <pc:sldChg chg="modSp new mod">
        <pc:chgData name="Vinh La" userId="9a47f41bd37aa7cc" providerId="LiveId" clId="{A3E96C11-893F-4E1D-BA54-351C2DB67BE6}" dt="2021-09-01T08:43:04.011" v="62"/>
        <pc:sldMkLst>
          <pc:docMk/>
          <pc:sldMk cId="405444634" sldId="483"/>
        </pc:sldMkLst>
        <pc:spChg chg="mod">
          <ac:chgData name="Vinh La" userId="9a47f41bd37aa7cc" providerId="LiveId" clId="{A3E96C11-893F-4E1D-BA54-351C2DB67BE6}" dt="2021-09-01T08:42:39.533" v="59"/>
          <ac:spMkLst>
            <pc:docMk/>
            <pc:sldMk cId="405444634" sldId="483"/>
            <ac:spMk id="2" creationId="{9A714147-D439-41D5-B263-9D28E0222C06}"/>
          </ac:spMkLst>
        </pc:spChg>
        <pc:spChg chg="mod">
          <ac:chgData name="Vinh La" userId="9a47f41bd37aa7cc" providerId="LiveId" clId="{A3E96C11-893F-4E1D-BA54-351C2DB67BE6}" dt="2021-09-01T08:43:04.011" v="62"/>
          <ac:spMkLst>
            <pc:docMk/>
            <pc:sldMk cId="405444634" sldId="483"/>
            <ac:spMk id="3" creationId="{7F173A95-C93F-41DA-BA5F-3D661C75021B}"/>
          </ac:spMkLst>
        </pc:spChg>
      </pc:sldChg>
      <pc:sldChg chg="del">
        <pc:chgData name="Vinh La" userId="9a47f41bd37aa7cc" providerId="LiveId" clId="{A3E96C11-893F-4E1D-BA54-351C2DB67BE6}" dt="2021-09-01T08:41:18.050" v="24" actId="47"/>
        <pc:sldMkLst>
          <pc:docMk/>
          <pc:sldMk cId="3097277628" sldId="483"/>
        </pc:sldMkLst>
      </pc:sldChg>
      <pc:sldChg chg="modSp new mod">
        <pc:chgData name="Vinh La" userId="9a47f41bd37aa7cc" providerId="LiveId" clId="{A3E96C11-893F-4E1D-BA54-351C2DB67BE6}" dt="2021-09-01T08:43:43.888" v="71" actId="20577"/>
        <pc:sldMkLst>
          <pc:docMk/>
          <pc:sldMk cId="1627800629" sldId="484"/>
        </pc:sldMkLst>
        <pc:spChg chg="mod">
          <ac:chgData name="Vinh La" userId="9a47f41bd37aa7cc" providerId="LiveId" clId="{A3E96C11-893F-4E1D-BA54-351C2DB67BE6}" dt="2021-09-01T08:43:23.210" v="64"/>
          <ac:spMkLst>
            <pc:docMk/>
            <pc:sldMk cId="1627800629" sldId="484"/>
            <ac:spMk id="2" creationId="{C6E7D409-A608-4E32-AAAD-6B0063BEF575}"/>
          </ac:spMkLst>
        </pc:spChg>
        <pc:spChg chg="mod">
          <ac:chgData name="Vinh La" userId="9a47f41bd37aa7cc" providerId="LiveId" clId="{A3E96C11-893F-4E1D-BA54-351C2DB67BE6}" dt="2021-09-01T08:43:43.888" v="71" actId="20577"/>
          <ac:spMkLst>
            <pc:docMk/>
            <pc:sldMk cId="1627800629" sldId="484"/>
            <ac:spMk id="3" creationId="{525C0DBD-768F-4584-A214-7CAD3AD07613}"/>
          </ac:spMkLst>
        </pc:spChg>
      </pc:sldChg>
      <pc:sldChg chg="del">
        <pc:chgData name="Vinh La" userId="9a47f41bd37aa7cc" providerId="LiveId" clId="{A3E96C11-893F-4E1D-BA54-351C2DB67BE6}" dt="2021-09-01T08:41:18.492" v="26" actId="47"/>
        <pc:sldMkLst>
          <pc:docMk/>
          <pc:sldMk cId="2925066032" sldId="484"/>
        </pc:sldMkLst>
      </pc:sldChg>
      <pc:sldChg chg="modSp new mod">
        <pc:chgData name="Vinh La" userId="9a47f41bd37aa7cc" providerId="LiveId" clId="{A3E96C11-893F-4E1D-BA54-351C2DB67BE6}" dt="2021-09-01T08:44:17.109" v="76"/>
        <pc:sldMkLst>
          <pc:docMk/>
          <pc:sldMk cId="79165525" sldId="485"/>
        </pc:sldMkLst>
        <pc:spChg chg="mod">
          <ac:chgData name="Vinh La" userId="9a47f41bd37aa7cc" providerId="LiveId" clId="{A3E96C11-893F-4E1D-BA54-351C2DB67BE6}" dt="2021-09-01T08:44:13.030" v="75" actId="20577"/>
          <ac:spMkLst>
            <pc:docMk/>
            <pc:sldMk cId="79165525" sldId="485"/>
            <ac:spMk id="2" creationId="{C8AAB85E-724D-4095-B46B-331C353D8E52}"/>
          </ac:spMkLst>
        </pc:spChg>
        <pc:spChg chg="mod">
          <ac:chgData name="Vinh La" userId="9a47f41bd37aa7cc" providerId="LiveId" clId="{A3E96C11-893F-4E1D-BA54-351C2DB67BE6}" dt="2021-09-01T08:44:17.109" v="76"/>
          <ac:spMkLst>
            <pc:docMk/>
            <pc:sldMk cId="79165525" sldId="485"/>
            <ac:spMk id="3" creationId="{4BB259CE-2597-4BB0-96A7-39CDB992A7E3}"/>
          </ac:spMkLst>
        </pc:spChg>
      </pc:sldChg>
      <pc:sldChg chg="del">
        <pc:chgData name="Vinh La" userId="9a47f41bd37aa7cc" providerId="LiveId" clId="{A3E96C11-893F-4E1D-BA54-351C2DB67BE6}" dt="2021-09-01T08:41:19.729" v="29" actId="47"/>
        <pc:sldMkLst>
          <pc:docMk/>
          <pc:sldMk cId="505960072" sldId="485"/>
        </pc:sldMkLst>
      </pc:sldChg>
      <pc:sldChg chg="addSp modSp new mod">
        <pc:chgData name="Vinh La" userId="9a47f41bd37aa7cc" providerId="LiveId" clId="{A3E96C11-893F-4E1D-BA54-351C2DB67BE6}" dt="2021-09-01T08:45:06.764" v="94" actId="1076"/>
        <pc:sldMkLst>
          <pc:docMk/>
          <pc:sldMk cId="43888444" sldId="486"/>
        </pc:sldMkLst>
        <pc:spChg chg="mod">
          <ac:chgData name="Vinh La" userId="9a47f41bd37aa7cc" providerId="LiveId" clId="{A3E96C11-893F-4E1D-BA54-351C2DB67BE6}" dt="2021-09-01T08:44:45.661" v="83" actId="27636"/>
          <ac:spMkLst>
            <pc:docMk/>
            <pc:sldMk cId="43888444" sldId="486"/>
            <ac:spMk id="2" creationId="{97A607B4-FFC2-48B2-9770-382015DA1D9D}"/>
          </ac:spMkLst>
        </pc:spChg>
        <pc:spChg chg="mod">
          <ac:chgData name="Vinh La" userId="9a47f41bd37aa7cc" providerId="LiveId" clId="{A3E96C11-893F-4E1D-BA54-351C2DB67BE6}" dt="2021-09-01T08:44:50.456" v="89" actId="20577"/>
          <ac:spMkLst>
            <pc:docMk/>
            <pc:sldMk cId="43888444" sldId="486"/>
            <ac:spMk id="3" creationId="{8851448B-378D-451D-9B83-18FB65758AC4}"/>
          </ac:spMkLst>
        </pc:spChg>
        <pc:picChg chg="add mod">
          <ac:chgData name="Vinh La" userId="9a47f41bd37aa7cc" providerId="LiveId" clId="{A3E96C11-893F-4E1D-BA54-351C2DB67BE6}" dt="2021-09-01T08:45:06.764" v="94" actId="1076"/>
          <ac:picMkLst>
            <pc:docMk/>
            <pc:sldMk cId="43888444" sldId="486"/>
            <ac:picMk id="5" creationId="{E661C239-EBAB-4FAC-8D3E-293DFC4B0EA6}"/>
          </ac:picMkLst>
        </pc:picChg>
      </pc:sldChg>
      <pc:sldChg chg="del">
        <pc:chgData name="Vinh La" userId="9a47f41bd37aa7cc" providerId="LiveId" clId="{A3E96C11-893F-4E1D-BA54-351C2DB67BE6}" dt="2021-09-01T08:41:20.108" v="30" actId="47"/>
        <pc:sldMkLst>
          <pc:docMk/>
          <pc:sldMk cId="152507350" sldId="486"/>
        </pc:sldMkLst>
      </pc:sldChg>
      <pc:sldChg chg="addSp delSp modSp new mod">
        <pc:chgData name="Vinh La" userId="9a47f41bd37aa7cc" providerId="LiveId" clId="{A3E96C11-893F-4E1D-BA54-351C2DB67BE6}" dt="2021-09-01T08:45:43.785" v="99" actId="1076"/>
        <pc:sldMkLst>
          <pc:docMk/>
          <pc:sldMk cId="3306892581" sldId="487"/>
        </pc:sldMkLst>
        <pc:spChg chg="mod">
          <ac:chgData name="Vinh La" userId="9a47f41bd37aa7cc" providerId="LiveId" clId="{A3E96C11-893F-4E1D-BA54-351C2DB67BE6}" dt="2021-09-01T08:45:22.449" v="96"/>
          <ac:spMkLst>
            <pc:docMk/>
            <pc:sldMk cId="3306892581" sldId="487"/>
            <ac:spMk id="2" creationId="{17722770-634C-4A99-BCA7-B27EFC9DBBC3}"/>
          </ac:spMkLst>
        </pc:spChg>
        <pc:spChg chg="del">
          <ac:chgData name="Vinh La" userId="9a47f41bd37aa7cc" providerId="LiveId" clId="{A3E96C11-893F-4E1D-BA54-351C2DB67BE6}" dt="2021-09-01T08:45:39.985" v="98" actId="478"/>
          <ac:spMkLst>
            <pc:docMk/>
            <pc:sldMk cId="3306892581" sldId="487"/>
            <ac:spMk id="3" creationId="{12F15216-AD4A-4C80-B6E3-DA5947ECDE84}"/>
          </ac:spMkLst>
        </pc:spChg>
        <pc:picChg chg="add mod">
          <ac:chgData name="Vinh La" userId="9a47f41bd37aa7cc" providerId="LiveId" clId="{A3E96C11-893F-4E1D-BA54-351C2DB67BE6}" dt="2021-09-01T08:45:43.785" v="99" actId="1076"/>
          <ac:picMkLst>
            <pc:docMk/>
            <pc:sldMk cId="3306892581" sldId="487"/>
            <ac:picMk id="5" creationId="{A47D7B3A-C565-435D-A969-8407D05FBBD1}"/>
          </ac:picMkLst>
        </pc:picChg>
      </pc:sldChg>
      <pc:sldChg chg="del">
        <pc:chgData name="Vinh La" userId="9a47f41bd37aa7cc" providerId="LiveId" clId="{A3E96C11-893F-4E1D-BA54-351C2DB67BE6}" dt="2021-09-01T08:41:20.444" v="31" actId="47"/>
        <pc:sldMkLst>
          <pc:docMk/>
          <pc:sldMk cId="3428205379" sldId="487"/>
        </pc:sldMkLst>
      </pc:sldChg>
      <pc:sldChg chg="modSp new mod">
        <pc:chgData name="Vinh La" userId="9a47f41bd37aa7cc" providerId="LiveId" clId="{A3E96C11-893F-4E1D-BA54-351C2DB67BE6}" dt="2021-09-01T08:47:39.312" v="168" actId="27636"/>
        <pc:sldMkLst>
          <pc:docMk/>
          <pc:sldMk cId="910659687" sldId="488"/>
        </pc:sldMkLst>
        <pc:spChg chg="mod">
          <ac:chgData name="Vinh La" userId="9a47f41bd37aa7cc" providerId="LiveId" clId="{A3E96C11-893F-4E1D-BA54-351C2DB67BE6}" dt="2021-09-01T08:46:14.929" v="101"/>
          <ac:spMkLst>
            <pc:docMk/>
            <pc:sldMk cId="910659687" sldId="488"/>
            <ac:spMk id="2" creationId="{3764E8D2-4696-4938-8DAE-335397F2DD97}"/>
          </ac:spMkLst>
        </pc:spChg>
        <pc:spChg chg="mod">
          <ac:chgData name="Vinh La" userId="9a47f41bd37aa7cc" providerId="LiveId" clId="{A3E96C11-893F-4E1D-BA54-351C2DB67BE6}" dt="2021-09-01T08:47:39.312" v="168" actId="27636"/>
          <ac:spMkLst>
            <pc:docMk/>
            <pc:sldMk cId="910659687" sldId="488"/>
            <ac:spMk id="3" creationId="{E33E1184-3861-4AA4-BE39-2F8AFBD211D9}"/>
          </ac:spMkLst>
        </pc:spChg>
      </pc:sldChg>
      <pc:sldChg chg="del">
        <pc:chgData name="Vinh La" userId="9a47f41bd37aa7cc" providerId="LiveId" clId="{A3E96C11-893F-4E1D-BA54-351C2DB67BE6}" dt="2021-09-01T08:41:21.186" v="33" actId="47"/>
        <pc:sldMkLst>
          <pc:docMk/>
          <pc:sldMk cId="3793296447" sldId="488"/>
        </pc:sldMkLst>
      </pc:sldChg>
      <pc:sldChg chg="del">
        <pc:chgData name="Vinh La" userId="9a47f41bd37aa7cc" providerId="LiveId" clId="{A3E96C11-893F-4E1D-BA54-351C2DB67BE6}" dt="2021-09-01T08:41:21.955" v="35" actId="47"/>
        <pc:sldMkLst>
          <pc:docMk/>
          <pc:sldMk cId="3626070236" sldId="489"/>
        </pc:sldMkLst>
      </pc:sldChg>
      <pc:sldChg chg="modSp new mod">
        <pc:chgData name="Vinh La" userId="9a47f41bd37aa7cc" providerId="LiveId" clId="{A3E96C11-893F-4E1D-BA54-351C2DB67BE6}" dt="2021-09-01T08:48:26.429" v="190" actId="20577"/>
        <pc:sldMkLst>
          <pc:docMk/>
          <pc:sldMk cId="4078024689" sldId="489"/>
        </pc:sldMkLst>
        <pc:spChg chg="mod">
          <ac:chgData name="Vinh La" userId="9a47f41bd37aa7cc" providerId="LiveId" clId="{A3E96C11-893F-4E1D-BA54-351C2DB67BE6}" dt="2021-09-01T08:47:49.599" v="170"/>
          <ac:spMkLst>
            <pc:docMk/>
            <pc:sldMk cId="4078024689" sldId="489"/>
            <ac:spMk id="2" creationId="{BE37DCEA-4D61-497C-A6F0-A6BFF3A6047E}"/>
          </ac:spMkLst>
        </pc:spChg>
        <pc:spChg chg="mod">
          <ac:chgData name="Vinh La" userId="9a47f41bd37aa7cc" providerId="LiveId" clId="{A3E96C11-893F-4E1D-BA54-351C2DB67BE6}" dt="2021-09-01T08:48:26.429" v="190" actId="20577"/>
          <ac:spMkLst>
            <pc:docMk/>
            <pc:sldMk cId="4078024689" sldId="489"/>
            <ac:spMk id="3" creationId="{D3ADDA2D-D147-4C74-85B7-9EA1AB02B374}"/>
          </ac:spMkLst>
        </pc:spChg>
      </pc:sldChg>
      <pc:sldChg chg="del">
        <pc:chgData name="Vinh La" userId="9a47f41bd37aa7cc" providerId="LiveId" clId="{A3E96C11-893F-4E1D-BA54-351C2DB67BE6}" dt="2021-09-01T08:41:22.327" v="36" actId="47"/>
        <pc:sldMkLst>
          <pc:docMk/>
          <pc:sldMk cId="297380435" sldId="490"/>
        </pc:sldMkLst>
      </pc:sldChg>
      <pc:sldChg chg="modSp new mod">
        <pc:chgData name="Vinh La" userId="9a47f41bd37aa7cc" providerId="LiveId" clId="{A3E96C11-893F-4E1D-BA54-351C2DB67BE6}" dt="2021-09-01T08:48:45.712" v="193"/>
        <pc:sldMkLst>
          <pc:docMk/>
          <pc:sldMk cId="1434154462" sldId="490"/>
        </pc:sldMkLst>
        <pc:spChg chg="mod">
          <ac:chgData name="Vinh La" userId="9a47f41bd37aa7cc" providerId="LiveId" clId="{A3E96C11-893F-4E1D-BA54-351C2DB67BE6}" dt="2021-09-01T08:48:42.688" v="192"/>
          <ac:spMkLst>
            <pc:docMk/>
            <pc:sldMk cId="1434154462" sldId="490"/>
            <ac:spMk id="2" creationId="{CBAA824F-CDC0-4C70-9D92-24F83E60297F}"/>
          </ac:spMkLst>
        </pc:spChg>
        <pc:spChg chg="mod">
          <ac:chgData name="Vinh La" userId="9a47f41bd37aa7cc" providerId="LiveId" clId="{A3E96C11-893F-4E1D-BA54-351C2DB67BE6}" dt="2021-09-01T08:48:45.712" v="193"/>
          <ac:spMkLst>
            <pc:docMk/>
            <pc:sldMk cId="1434154462" sldId="490"/>
            <ac:spMk id="3" creationId="{9CFBDB29-D450-4C7E-92B7-A9197A771377}"/>
          </ac:spMkLst>
        </pc:spChg>
      </pc:sldChg>
      <pc:sldChg chg="del">
        <pc:chgData name="Vinh La" userId="9a47f41bd37aa7cc" providerId="LiveId" clId="{A3E96C11-893F-4E1D-BA54-351C2DB67BE6}" dt="2021-09-01T08:41:22.730" v="37" actId="47"/>
        <pc:sldMkLst>
          <pc:docMk/>
          <pc:sldMk cId="1173380564" sldId="491"/>
        </pc:sldMkLst>
      </pc:sldChg>
      <pc:sldChg chg="addSp delSp modSp new mod">
        <pc:chgData name="Vinh La" userId="9a47f41bd37aa7cc" providerId="LiveId" clId="{A3E96C11-893F-4E1D-BA54-351C2DB67BE6}" dt="2021-09-01T08:49:10.846" v="197"/>
        <pc:sldMkLst>
          <pc:docMk/>
          <pc:sldMk cId="3688211200" sldId="491"/>
        </pc:sldMkLst>
        <pc:spChg chg="mod">
          <ac:chgData name="Vinh La" userId="9a47f41bd37aa7cc" providerId="LiveId" clId="{A3E96C11-893F-4E1D-BA54-351C2DB67BE6}" dt="2021-09-01T08:48:55.459" v="195"/>
          <ac:spMkLst>
            <pc:docMk/>
            <pc:sldMk cId="3688211200" sldId="491"/>
            <ac:spMk id="2" creationId="{D37A76D7-D840-4BFB-B57A-0E7CB35FEAA1}"/>
          </ac:spMkLst>
        </pc:spChg>
        <pc:spChg chg="del">
          <ac:chgData name="Vinh La" userId="9a47f41bd37aa7cc" providerId="LiveId" clId="{A3E96C11-893F-4E1D-BA54-351C2DB67BE6}" dt="2021-09-01T08:49:07.671" v="196" actId="478"/>
          <ac:spMkLst>
            <pc:docMk/>
            <pc:sldMk cId="3688211200" sldId="491"/>
            <ac:spMk id="3" creationId="{CBACED1E-7E5A-47CF-824E-E7D2CD5557EA}"/>
          </ac:spMkLst>
        </pc:spChg>
        <pc:picChg chg="add">
          <ac:chgData name="Vinh La" userId="9a47f41bd37aa7cc" providerId="LiveId" clId="{A3E96C11-893F-4E1D-BA54-351C2DB67BE6}" dt="2021-09-01T08:49:10.846" v="197"/>
          <ac:picMkLst>
            <pc:docMk/>
            <pc:sldMk cId="3688211200" sldId="491"/>
            <ac:picMk id="5" creationId="{B4D7A3FE-76F1-494F-B850-F1D8D96BEE80}"/>
          </ac:picMkLst>
        </pc:picChg>
      </pc:sldChg>
      <pc:sldChg chg="del">
        <pc:chgData name="Vinh La" userId="9a47f41bd37aa7cc" providerId="LiveId" clId="{A3E96C11-893F-4E1D-BA54-351C2DB67BE6}" dt="2021-09-01T08:41:19.017" v="27" actId="47"/>
        <pc:sldMkLst>
          <pc:docMk/>
          <pc:sldMk cId="550746812" sldId="492"/>
        </pc:sldMkLst>
      </pc:sldChg>
      <pc:sldChg chg="modSp new mod">
        <pc:chgData name="Vinh La" userId="9a47f41bd37aa7cc" providerId="LiveId" clId="{A3E96C11-893F-4E1D-BA54-351C2DB67BE6}" dt="2021-09-01T08:50:49.124" v="249" actId="20577"/>
        <pc:sldMkLst>
          <pc:docMk/>
          <pc:sldMk cId="3063881653" sldId="492"/>
        </pc:sldMkLst>
        <pc:spChg chg="mod">
          <ac:chgData name="Vinh La" userId="9a47f41bd37aa7cc" providerId="LiveId" clId="{A3E96C11-893F-4E1D-BA54-351C2DB67BE6}" dt="2021-09-01T08:50:21.223" v="241" actId="20577"/>
          <ac:spMkLst>
            <pc:docMk/>
            <pc:sldMk cId="3063881653" sldId="492"/>
            <ac:spMk id="2" creationId="{B97586F0-E8E6-40D6-9E4D-A076E63C12A3}"/>
          </ac:spMkLst>
        </pc:spChg>
        <pc:spChg chg="mod">
          <ac:chgData name="Vinh La" userId="9a47f41bd37aa7cc" providerId="LiveId" clId="{A3E96C11-893F-4E1D-BA54-351C2DB67BE6}" dt="2021-09-01T08:50:49.124" v="249" actId="20577"/>
          <ac:spMkLst>
            <pc:docMk/>
            <pc:sldMk cId="3063881653" sldId="492"/>
            <ac:spMk id="3" creationId="{CC4C5E3B-9832-4932-9940-4BFE8B416FE0}"/>
          </ac:spMkLst>
        </pc:spChg>
      </pc:sldChg>
      <pc:sldChg chg="modSp new mod">
        <pc:chgData name="Vinh La" userId="9a47f41bd37aa7cc" providerId="LiveId" clId="{A3E96C11-893F-4E1D-BA54-351C2DB67BE6}" dt="2021-09-01T08:51:36.704" v="255" actId="20577"/>
        <pc:sldMkLst>
          <pc:docMk/>
          <pc:sldMk cId="3095472385" sldId="493"/>
        </pc:sldMkLst>
        <pc:spChg chg="mod">
          <ac:chgData name="Vinh La" userId="9a47f41bd37aa7cc" providerId="LiveId" clId="{A3E96C11-893F-4E1D-BA54-351C2DB67BE6}" dt="2021-09-01T08:51:26.150" v="251"/>
          <ac:spMkLst>
            <pc:docMk/>
            <pc:sldMk cId="3095472385" sldId="493"/>
            <ac:spMk id="2" creationId="{34B5E768-6BCC-4713-89E5-0AC58D6E1CF7}"/>
          </ac:spMkLst>
        </pc:spChg>
        <pc:spChg chg="mod">
          <ac:chgData name="Vinh La" userId="9a47f41bd37aa7cc" providerId="LiveId" clId="{A3E96C11-893F-4E1D-BA54-351C2DB67BE6}" dt="2021-09-01T08:51:36.704" v="255" actId="20577"/>
          <ac:spMkLst>
            <pc:docMk/>
            <pc:sldMk cId="3095472385" sldId="493"/>
            <ac:spMk id="3" creationId="{EC01774D-FB23-4CC5-BE2F-D33B9E669F4B}"/>
          </ac:spMkLst>
        </pc:spChg>
      </pc:sldChg>
      <pc:sldChg chg="del">
        <pc:chgData name="Vinh La" userId="9a47f41bd37aa7cc" providerId="LiveId" clId="{A3E96C11-893F-4E1D-BA54-351C2DB67BE6}" dt="2021-09-01T08:41:19.384" v="28" actId="47"/>
        <pc:sldMkLst>
          <pc:docMk/>
          <pc:sldMk cId="3761537697" sldId="493"/>
        </pc:sldMkLst>
      </pc:sldChg>
      <pc:sldChg chg="del">
        <pc:chgData name="Vinh La" userId="9a47f41bd37aa7cc" providerId="LiveId" clId="{A3E96C11-893F-4E1D-BA54-351C2DB67BE6}" dt="2021-09-01T08:41:23.059" v="38" actId="47"/>
        <pc:sldMkLst>
          <pc:docMk/>
          <pc:sldMk cId="1668610596" sldId="494"/>
        </pc:sldMkLst>
      </pc:sldChg>
      <pc:sldChg chg="addSp delSp modSp new mod">
        <pc:chgData name="Vinh La" userId="9a47f41bd37aa7cc" providerId="LiveId" clId="{A3E96C11-893F-4E1D-BA54-351C2DB67BE6}" dt="2021-09-01T08:52:46.032" v="263" actId="20577"/>
        <pc:sldMkLst>
          <pc:docMk/>
          <pc:sldMk cId="3785280899" sldId="494"/>
        </pc:sldMkLst>
        <pc:spChg chg="mod">
          <ac:chgData name="Vinh La" userId="9a47f41bd37aa7cc" providerId="LiveId" clId="{A3E96C11-893F-4E1D-BA54-351C2DB67BE6}" dt="2021-09-01T08:52:46.032" v="263" actId="20577"/>
          <ac:spMkLst>
            <pc:docMk/>
            <pc:sldMk cId="3785280899" sldId="494"/>
            <ac:spMk id="2" creationId="{9622743B-142E-4755-9458-7263B9FA0EDB}"/>
          </ac:spMkLst>
        </pc:spChg>
        <pc:spChg chg="del">
          <ac:chgData name="Vinh La" userId="9a47f41bd37aa7cc" providerId="LiveId" clId="{A3E96C11-893F-4E1D-BA54-351C2DB67BE6}" dt="2021-09-01T08:52:22.153" v="258" actId="478"/>
          <ac:spMkLst>
            <pc:docMk/>
            <pc:sldMk cId="3785280899" sldId="494"/>
            <ac:spMk id="3" creationId="{2ED7D8A2-93EC-4AD3-8832-5B7A7F3805EA}"/>
          </ac:spMkLst>
        </pc:spChg>
        <pc:picChg chg="add">
          <ac:chgData name="Vinh La" userId="9a47f41bd37aa7cc" providerId="LiveId" clId="{A3E96C11-893F-4E1D-BA54-351C2DB67BE6}" dt="2021-09-01T08:52:24.374" v="259"/>
          <ac:picMkLst>
            <pc:docMk/>
            <pc:sldMk cId="3785280899" sldId="494"/>
            <ac:picMk id="5" creationId="{59435B61-D84C-4112-BACE-0D425EDD6EC1}"/>
          </ac:picMkLst>
        </pc:picChg>
      </pc:sldChg>
      <pc:sldChg chg="addSp delSp modSp new mod">
        <pc:chgData name="Vinh La" userId="9a47f41bd37aa7cc" providerId="LiveId" clId="{A3E96C11-893F-4E1D-BA54-351C2DB67BE6}" dt="2021-09-01T08:53:06.799" v="270"/>
        <pc:sldMkLst>
          <pc:docMk/>
          <pc:sldMk cId="2287213538" sldId="495"/>
        </pc:sldMkLst>
        <pc:spChg chg="mod">
          <ac:chgData name="Vinh La" userId="9a47f41bd37aa7cc" providerId="LiveId" clId="{A3E96C11-893F-4E1D-BA54-351C2DB67BE6}" dt="2021-09-01T08:52:56.224" v="268" actId="20577"/>
          <ac:spMkLst>
            <pc:docMk/>
            <pc:sldMk cId="2287213538" sldId="495"/>
            <ac:spMk id="2" creationId="{22746B15-E95F-4B27-85CE-29F913FB481F}"/>
          </ac:spMkLst>
        </pc:spChg>
        <pc:spChg chg="del">
          <ac:chgData name="Vinh La" userId="9a47f41bd37aa7cc" providerId="LiveId" clId="{A3E96C11-893F-4E1D-BA54-351C2DB67BE6}" dt="2021-09-01T08:53:04.507" v="269" actId="478"/>
          <ac:spMkLst>
            <pc:docMk/>
            <pc:sldMk cId="2287213538" sldId="495"/>
            <ac:spMk id="3" creationId="{3252A9E6-5E29-4553-B503-AD547A1EDF66}"/>
          </ac:spMkLst>
        </pc:spChg>
        <pc:picChg chg="add">
          <ac:chgData name="Vinh La" userId="9a47f41bd37aa7cc" providerId="LiveId" clId="{A3E96C11-893F-4E1D-BA54-351C2DB67BE6}" dt="2021-09-01T08:53:06.799" v="270"/>
          <ac:picMkLst>
            <pc:docMk/>
            <pc:sldMk cId="2287213538" sldId="495"/>
            <ac:picMk id="5" creationId="{6524135F-3A57-494B-8932-8BBEFDE1C067}"/>
          </ac:picMkLst>
        </pc:picChg>
      </pc:sldChg>
      <pc:sldChg chg="del">
        <pc:chgData name="Vinh La" userId="9a47f41bd37aa7cc" providerId="LiveId" clId="{A3E96C11-893F-4E1D-BA54-351C2DB67BE6}" dt="2021-09-01T08:41:23.409" v="39" actId="47"/>
        <pc:sldMkLst>
          <pc:docMk/>
          <pc:sldMk cId="3585025335" sldId="495"/>
        </pc:sldMkLst>
      </pc:sldChg>
      <pc:sldChg chg="del">
        <pc:chgData name="Vinh La" userId="9a47f41bd37aa7cc" providerId="LiveId" clId="{A3E96C11-893F-4E1D-BA54-351C2DB67BE6}" dt="2021-09-01T08:41:23.812" v="40" actId="47"/>
        <pc:sldMkLst>
          <pc:docMk/>
          <pc:sldMk cId="1121732374" sldId="496"/>
        </pc:sldMkLst>
      </pc:sldChg>
      <pc:sldChg chg="modSp new mod">
        <pc:chgData name="Vinh La" userId="9a47f41bd37aa7cc" providerId="LiveId" clId="{A3E96C11-893F-4E1D-BA54-351C2DB67BE6}" dt="2021-09-01T08:53:42.701" v="283"/>
        <pc:sldMkLst>
          <pc:docMk/>
          <pc:sldMk cId="1472537011" sldId="496"/>
        </pc:sldMkLst>
        <pc:spChg chg="mod">
          <ac:chgData name="Vinh La" userId="9a47f41bd37aa7cc" providerId="LiveId" clId="{A3E96C11-893F-4E1D-BA54-351C2DB67BE6}" dt="2021-09-01T08:53:39.172" v="282" actId="20577"/>
          <ac:spMkLst>
            <pc:docMk/>
            <pc:sldMk cId="1472537011" sldId="496"/>
            <ac:spMk id="2" creationId="{24F835C5-AD45-42B0-A5B6-739149F8DDAA}"/>
          </ac:spMkLst>
        </pc:spChg>
        <pc:spChg chg="mod">
          <ac:chgData name="Vinh La" userId="9a47f41bd37aa7cc" providerId="LiveId" clId="{A3E96C11-893F-4E1D-BA54-351C2DB67BE6}" dt="2021-09-01T08:53:42.701" v="283"/>
          <ac:spMkLst>
            <pc:docMk/>
            <pc:sldMk cId="1472537011" sldId="496"/>
            <ac:spMk id="3" creationId="{595936EF-C5E7-4B71-BBF4-0FC9F82E26B9}"/>
          </ac:spMkLst>
        </pc:spChg>
      </pc:sldChg>
      <pc:sldChg chg="del">
        <pc:chgData name="Vinh La" userId="9a47f41bd37aa7cc" providerId="LiveId" clId="{A3E96C11-893F-4E1D-BA54-351C2DB67BE6}" dt="2021-09-01T08:41:24.141" v="41" actId="47"/>
        <pc:sldMkLst>
          <pc:docMk/>
          <pc:sldMk cId="1353598291" sldId="497"/>
        </pc:sldMkLst>
      </pc:sldChg>
      <pc:sldChg chg="modSp new mod">
        <pc:chgData name="Vinh La" userId="9a47f41bd37aa7cc" providerId="LiveId" clId="{A3E96C11-893F-4E1D-BA54-351C2DB67BE6}" dt="2021-09-01T08:54:41.519" v="294" actId="255"/>
        <pc:sldMkLst>
          <pc:docMk/>
          <pc:sldMk cId="2011055561" sldId="497"/>
        </pc:sldMkLst>
        <pc:spChg chg="mod">
          <ac:chgData name="Vinh La" userId="9a47f41bd37aa7cc" providerId="LiveId" clId="{A3E96C11-893F-4E1D-BA54-351C2DB67BE6}" dt="2021-09-01T08:53:56.747" v="285"/>
          <ac:spMkLst>
            <pc:docMk/>
            <pc:sldMk cId="2011055561" sldId="497"/>
            <ac:spMk id="2" creationId="{1F1752DA-0696-48BC-BBA1-4E8E7F574EEE}"/>
          </ac:spMkLst>
        </pc:spChg>
        <pc:spChg chg="mod">
          <ac:chgData name="Vinh La" userId="9a47f41bd37aa7cc" providerId="LiveId" clId="{A3E96C11-893F-4E1D-BA54-351C2DB67BE6}" dt="2021-09-01T08:54:41.519" v="294" actId="255"/>
          <ac:spMkLst>
            <pc:docMk/>
            <pc:sldMk cId="2011055561" sldId="497"/>
            <ac:spMk id="3" creationId="{2D48FFA5-EE9B-4DF3-B1B1-FD52EEA8BD20}"/>
          </ac:spMkLst>
        </pc:spChg>
      </pc:sldChg>
      <pc:sldChg chg="modSp new mod">
        <pc:chgData name="Vinh La" userId="9a47f41bd37aa7cc" providerId="LiveId" clId="{A3E96C11-893F-4E1D-BA54-351C2DB67BE6}" dt="2021-09-01T08:54:34.195" v="293" actId="255"/>
        <pc:sldMkLst>
          <pc:docMk/>
          <pc:sldMk cId="1076199183" sldId="498"/>
        </pc:sldMkLst>
        <pc:spChg chg="mod">
          <ac:chgData name="Vinh La" userId="9a47f41bd37aa7cc" providerId="LiveId" clId="{A3E96C11-893F-4E1D-BA54-351C2DB67BE6}" dt="2021-09-01T08:54:16.926" v="288"/>
          <ac:spMkLst>
            <pc:docMk/>
            <pc:sldMk cId="1076199183" sldId="498"/>
            <ac:spMk id="2" creationId="{19DB3FDC-6D0E-4A01-B037-94EEE22BE99A}"/>
          </ac:spMkLst>
        </pc:spChg>
        <pc:spChg chg="mod">
          <ac:chgData name="Vinh La" userId="9a47f41bd37aa7cc" providerId="LiveId" clId="{A3E96C11-893F-4E1D-BA54-351C2DB67BE6}" dt="2021-09-01T08:54:34.195" v="293" actId="255"/>
          <ac:spMkLst>
            <pc:docMk/>
            <pc:sldMk cId="1076199183" sldId="498"/>
            <ac:spMk id="3" creationId="{EF37A363-EA40-4791-AF3B-E1DA181B9258}"/>
          </ac:spMkLst>
        </pc:spChg>
      </pc:sldChg>
      <pc:sldChg chg="del">
        <pc:chgData name="Vinh La" userId="9a47f41bd37aa7cc" providerId="LiveId" clId="{A3E96C11-893F-4E1D-BA54-351C2DB67BE6}" dt="2021-09-01T08:41:24.504" v="42" actId="47"/>
        <pc:sldMkLst>
          <pc:docMk/>
          <pc:sldMk cId="4120838409" sldId="498"/>
        </pc:sldMkLst>
      </pc:sldChg>
      <pc:sldChg chg="addSp delSp modSp new mod">
        <pc:chgData name="Vinh La" userId="9a47f41bd37aa7cc" providerId="LiveId" clId="{A3E96C11-893F-4E1D-BA54-351C2DB67BE6}" dt="2021-09-01T08:57:34.729" v="358" actId="20577"/>
        <pc:sldMkLst>
          <pc:docMk/>
          <pc:sldMk cId="1744354120" sldId="499"/>
        </pc:sldMkLst>
        <pc:spChg chg="mod">
          <ac:chgData name="Vinh La" userId="9a47f41bd37aa7cc" providerId="LiveId" clId="{A3E96C11-893F-4E1D-BA54-351C2DB67BE6}" dt="2021-09-01T08:55:08.146" v="296"/>
          <ac:spMkLst>
            <pc:docMk/>
            <pc:sldMk cId="1744354120" sldId="499"/>
            <ac:spMk id="2" creationId="{9058070F-9434-46AB-A661-6B1371AE243D}"/>
          </ac:spMkLst>
        </pc:spChg>
        <pc:spChg chg="mod">
          <ac:chgData name="Vinh La" userId="9a47f41bd37aa7cc" providerId="LiveId" clId="{A3E96C11-893F-4E1D-BA54-351C2DB67BE6}" dt="2021-09-01T08:57:34.729" v="358" actId="20577"/>
          <ac:spMkLst>
            <pc:docMk/>
            <pc:sldMk cId="1744354120" sldId="499"/>
            <ac:spMk id="3" creationId="{A70693B7-85FF-4956-863A-7E0D4DF3364F}"/>
          </ac:spMkLst>
        </pc:spChg>
        <pc:spChg chg="add del mod">
          <ac:chgData name="Vinh La" userId="9a47f41bd37aa7cc" providerId="LiveId" clId="{A3E96C11-893F-4E1D-BA54-351C2DB67BE6}" dt="2021-09-01T08:55:53.907" v="313"/>
          <ac:spMkLst>
            <pc:docMk/>
            <pc:sldMk cId="1744354120" sldId="499"/>
            <ac:spMk id="5" creationId="{42DC2E05-EF1D-4411-ADE8-E5DEB1D20534}"/>
          </ac:spMkLst>
        </pc:spChg>
        <pc:picChg chg="add mod">
          <ac:chgData name="Vinh La" userId="9a47f41bd37aa7cc" providerId="LiveId" clId="{A3E96C11-893F-4E1D-BA54-351C2DB67BE6}" dt="2021-09-01T08:57:12.560" v="346" actId="1076"/>
          <ac:picMkLst>
            <pc:docMk/>
            <pc:sldMk cId="1744354120" sldId="499"/>
            <ac:picMk id="6" creationId="{9BDD8F78-05EE-4476-8068-AF6DF7B87751}"/>
          </ac:picMkLst>
        </pc:picChg>
      </pc:sldChg>
      <pc:sldChg chg="del">
        <pc:chgData name="Vinh La" userId="9a47f41bd37aa7cc" providerId="LiveId" clId="{A3E96C11-893F-4E1D-BA54-351C2DB67BE6}" dt="2021-09-01T08:41:24.924" v="43" actId="47"/>
        <pc:sldMkLst>
          <pc:docMk/>
          <pc:sldMk cId="4214759671" sldId="499"/>
        </pc:sldMkLst>
      </pc:sldChg>
      <pc:sldChg chg="addSp delSp modSp new mod">
        <pc:chgData name="Vinh La" userId="9a47f41bd37aa7cc" providerId="LiveId" clId="{A3E96C11-893F-4E1D-BA54-351C2DB67BE6}" dt="2021-09-01T09:21:18.169" v="380" actId="1076"/>
        <pc:sldMkLst>
          <pc:docMk/>
          <pc:sldMk cId="1442471279" sldId="500"/>
        </pc:sldMkLst>
        <pc:spChg chg="mod">
          <ac:chgData name="Vinh La" userId="9a47f41bd37aa7cc" providerId="LiveId" clId="{A3E96C11-893F-4E1D-BA54-351C2DB67BE6}" dt="2021-09-01T09:20:28.857" v="360"/>
          <ac:spMkLst>
            <pc:docMk/>
            <pc:sldMk cId="1442471279" sldId="500"/>
            <ac:spMk id="2" creationId="{0490E8F7-E0CC-477A-A22F-FCE6E5FBEE1F}"/>
          </ac:spMkLst>
        </pc:spChg>
        <pc:spChg chg="del mod">
          <ac:chgData name="Vinh La" userId="9a47f41bd37aa7cc" providerId="LiveId" clId="{A3E96C11-893F-4E1D-BA54-351C2DB67BE6}" dt="2021-09-01T09:21:11.089" v="372" actId="478"/>
          <ac:spMkLst>
            <pc:docMk/>
            <pc:sldMk cId="1442471279" sldId="500"/>
            <ac:spMk id="3" creationId="{5949131A-DB06-4558-B378-1D35A02951E8}"/>
          </ac:spMkLst>
        </pc:spChg>
        <pc:spChg chg="add del mod">
          <ac:chgData name="Vinh La" userId="9a47f41bd37aa7cc" providerId="LiveId" clId="{A3E96C11-893F-4E1D-BA54-351C2DB67BE6}" dt="2021-09-01T09:20:50.073" v="367"/>
          <ac:spMkLst>
            <pc:docMk/>
            <pc:sldMk cId="1442471279" sldId="500"/>
            <ac:spMk id="5" creationId="{DAA30B26-F371-41D4-9B85-FC758E27530D}"/>
          </ac:spMkLst>
        </pc:spChg>
        <pc:spChg chg="add del mod">
          <ac:chgData name="Vinh La" userId="9a47f41bd37aa7cc" providerId="LiveId" clId="{A3E96C11-893F-4E1D-BA54-351C2DB67BE6}" dt="2021-09-01T09:21:13.649" v="377" actId="478"/>
          <ac:spMkLst>
            <pc:docMk/>
            <pc:sldMk cId="1442471279" sldId="500"/>
            <ac:spMk id="8" creationId="{307C5274-F951-40AA-9C0F-E92A56BB635B}"/>
          </ac:spMkLst>
        </pc:spChg>
        <pc:spChg chg="add del mod">
          <ac:chgData name="Vinh La" userId="9a47f41bd37aa7cc" providerId="LiveId" clId="{A3E96C11-893F-4E1D-BA54-351C2DB67BE6}" dt="2021-09-01T09:21:12.502" v="376"/>
          <ac:spMkLst>
            <pc:docMk/>
            <pc:sldMk cId="1442471279" sldId="500"/>
            <ac:spMk id="9" creationId="{D3FC18A5-8963-4AAC-ACFC-F7F56D847B93}"/>
          </ac:spMkLst>
        </pc:spChg>
        <pc:spChg chg="add mod">
          <ac:chgData name="Vinh La" userId="9a47f41bd37aa7cc" providerId="LiveId" clId="{A3E96C11-893F-4E1D-BA54-351C2DB67BE6}" dt="2021-09-01T09:21:18.169" v="380" actId="1076"/>
          <ac:spMkLst>
            <pc:docMk/>
            <pc:sldMk cId="1442471279" sldId="500"/>
            <ac:spMk id="10" creationId="{C7DF3DB3-2A24-43B6-897A-EA89A58FDA59}"/>
          </ac:spMkLst>
        </pc:spChg>
        <pc:picChg chg="add del mod">
          <ac:chgData name="Vinh La" userId="9a47f41bd37aa7cc" providerId="LiveId" clId="{A3E96C11-893F-4E1D-BA54-351C2DB67BE6}" dt="2021-09-01T09:21:08.543" v="371"/>
          <ac:picMkLst>
            <pc:docMk/>
            <pc:sldMk cId="1442471279" sldId="500"/>
            <ac:picMk id="6" creationId="{1678D82C-A49A-4368-85F8-90457A953068}"/>
          </ac:picMkLst>
        </pc:picChg>
      </pc:sldChg>
      <pc:sldChg chg="del">
        <pc:chgData name="Vinh La" userId="9a47f41bd37aa7cc" providerId="LiveId" clId="{A3E96C11-893F-4E1D-BA54-351C2DB67BE6}" dt="2021-09-01T08:41:25.337" v="44" actId="47"/>
        <pc:sldMkLst>
          <pc:docMk/>
          <pc:sldMk cId="1640588475" sldId="500"/>
        </pc:sldMkLst>
      </pc:sldChg>
      <pc:sldChg chg="del">
        <pc:chgData name="Vinh La" userId="9a47f41bd37aa7cc" providerId="LiveId" clId="{A3E96C11-893F-4E1D-BA54-351C2DB67BE6}" dt="2021-09-01T08:41:25.734" v="45" actId="47"/>
        <pc:sldMkLst>
          <pc:docMk/>
          <pc:sldMk cId="2299517235" sldId="501"/>
        </pc:sldMkLst>
      </pc:sldChg>
      <pc:sldChg chg="addSp modSp new mod">
        <pc:chgData name="Vinh La" userId="9a47f41bd37aa7cc" providerId="LiveId" clId="{A3E96C11-893F-4E1D-BA54-351C2DB67BE6}" dt="2021-09-01T09:26:02.964" v="425" actId="20577"/>
        <pc:sldMkLst>
          <pc:docMk/>
          <pc:sldMk cId="3043992496" sldId="501"/>
        </pc:sldMkLst>
        <pc:spChg chg="mod">
          <ac:chgData name="Vinh La" userId="9a47f41bd37aa7cc" providerId="LiveId" clId="{A3E96C11-893F-4E1D-BA54-351C2DB67BE6}" dt="2021-09-01T09:21:33.417" v="382"/>
          <ac:spMkLst>
            <pc:docMk/>
            <pc:sldMk cId="3043992496" sldId="501"/>
            <ac:spMk id="2" creationId="{1DCB8B0E-C2E8-4ED0-AECD-F13C7C74F911}"/>
          </ac:spMkLst>
        </pc:spChg>
        <pc:spChg chg="mod">
          <ac:chgData name="Vinh La" userId="9a47f41bd37aa7cc" providerId="LiveId" clId="{A3E96C11-893F-4E1D-BA54-351C2DB67BE6}" dt="2021-09-01T09:26:02.964" v="425" actId="20577"/>
          <ac:spMkLst>
            <pc:docMk/>
            <pc:sldMk cId="3043992496" sldId="501"/>
            <ac:spMk id="3" creationId="{C55C1442-509D-4C43-9FA4-349B06C4BBB6}"/>
          </ac:spMkLst>
        </pc:spChg>
        <pc:picChg chg="add mod">
          <ac:chgData name="Vinh La" userId="9a47f41bd37aa7cc" providerId="LiveId" clId="{A3E96C11-893F-4E1D-BA54-351C2DB67BE6}" dt="2021-09-01T09:25:19.490" v="408" actId="1076"/>
          <ac:picMkLst>
            <pc:docMk/>
            <pc:sldMk cId="3043992496" sldId="501"/>
            <ac:picMk id="5" creationId="{0E68DF1B-40E6-4741-B700-5C636D17C949}"/>
          </ac:picMkLst>
        </pc:picChg>
      </pc:sldChg>
      <pc:sldChg chg="addSp delSp modSp new mod">
        <pc:chgData name="Vinh La" userId="9a47f41bd37aa7cc" providerId="LiveId" clId="{A3E96C11-893F-4E1D-BA54-351C2DB67BE6}" dt="2021-09-01T09:31:05.554" v="458" actId="14100"/>
        <pc:sldMkLst>
          <pc:docMk/>
          <pc:sldMk cId="2955979378" sldId="502"/>
        </pc:sldMkLst>
        <pc:spChg chg="mod">
          <ac:chgData name="Vinh La" userId="9a47f41bd37aa7cc" providerId="LiveId" clId="{A3E96C11-893F-4E1D-BA54-351C2DB67BE6}" dt="2021-09-01T09:26:58.284" v="427"/>
          <ac:spMkLst>
            <pc:docMk/>
            <pc:sldMk cId="2955979378" sldId="502"/>
            <ac:spMk id="2" creationId="{DD8F89FC-3A3A-40F5-8DA0-5EA133611E02}"/>
          </ac:spMkLst>
        </pc:spChg>
        <pc:spChg chg="del">
          <ac:chgData name="Vinh La" userId="9a47f41bd37aa7cc" providerId="LiveId" clId="{A3E96C11-893F-4E1D-BA54-351C2DB67BE6}" dt="2021-09-01T09:27:00.250" v="428" actId="478"/>
          <ac:spMkLst>
            <pc:docMk/>
            <pc:sldMk cId="2955979378" sldId="502"/>
            <ac:spMk id="3" creationId="{93411E1B-231C-4184-B2E0-845A3379E12B}"/>
          </ac:spMkLst>
        </pc:spChg>
        <pc:spChg chg="add del mod">
          <ac:chgData name="Vinh La" userId="9a47f41bd37aa7cc" providerId="LiveId" clId="{A3E96C11-893F-4E1D-BA54-351C2DB67BE6}" dt="2021-09-01T09:27:48.008" v="431" actId="478"/>
          <ac:spMkLst>
            <pc:docMk/>
            <pc:sldMk cId="2955979378" sldId="502"/>
            <ac:spMk id="5" creationId="{33AACDD3-E367-4EC9-A297-B2888E50F75A}"/>
          </ac:spMkLst>
        </pc:spChg>
        <pc:spChg chg="add del mod">
          <ac:chgData name="Vinh La" userId="9a47f41bd37aa7cc" providerId="LiveId" clId="{A3E96C11-893F-4E1D-BA54-351C2DB67BE6}" dt="2021-09-01T09:28:39.534" v="434" actId="478"/>
          <ac:spMkLst>
            <pc:docMk/>
            <pc:sldMk cId="2955979378" sldId="502"/>
            <ac:spMk id="7" creationId="{A1F3407B-54AB-4417-AFF8-084919FE81E5}"/>
          </ac:spMkLst>
        </pc:spChg>
        <pc:spChg chg="add del mod">
          <ac:chgData name="Vinh La" userId="9a47f41bd37aa7cc" providerId="LiveId" clId="{A3E96C11-893F-4E1D-BA54-351C2DB67BE6}" dt="2021-09-01T09:28:34.465" v="433"/>
          <ac:spMkLst>
            <pc:docMk/>
            <pc:sldMk cId="2955979378" sldId="502"/>
            <ac:spMk id="8" creationId="{26F31589-A993-4C28-8C19-9E4357A54CE5}"/>
          </ac:spMkLst>
        </pc:spChg>
        <pc:spChg chg="add mod">
          <ac:chgData name="Vinh La" userId="9a47f41bd37aa7cc" providerId="LiveId" clId="{A3E96C11-893F-4E1D-BA54-351C2DB67BE6}" dt="2021-09-01T09:30:44.836" v="456" actId="1076"/>
          <ac:spMkLst>
            <pc:docMk/>
            <pc:sldMk cId="2955979378" sldId="502"/>
            <ac:spMk id="9" creationId="{11F4BD29-E61D-4237-B5C8-69A4755BA0BF}"/>
          </ac:spMkLst>
        </pc:spChg>
        <pc:picChg chg="add mod">
          <ac:chgData name="Vinh La" userId="9a47f41bd37aa7cc" providerId="LiveId" clId="{A3E96C11-893F-4E1D-BA54-351C2DB67BE6}" dt="2021-09-01T09:31:05.554" v="458" actId="14100"/>
          <ac:picMkLst>
            <pc:docMk/>
            <pc:sldMk cId="2955979378" sldId="502"/>
            <ac:picMk id="10" creationId="{2667B4FD-5B26-4AF5-A1B6-3159AF731DFD}"/>
          </ac:picMkLst>
        </pc:picChg>
      </pc:sldChg>
      <pc:sldChg chg="del">
        <pc:chgData name="Vinh La" userId="9a47f41bd37aa7cc" providerId="LiveId" clId="{A3E96C11-893F-4E1D-BA54-351C2DB67BE6}" dt="2021-09-01T08:41:26.180" v="46" actId="47"/>
        <pc:sldMkLst>
          <pc:docMk/>
          <pc:sldMk cId="3938638617" sldId="502"/>
        </pc:sldMkLst>
      </pc:sldChg>
      <pc:sldChg chg="addSp modSp new mod">
        <pc:chgData name="Vinh La" userId="9a47f41bd37aa7cc" providerId="LiveId" clId="{A3E96C11-893F-4E1D-BA54-351C2DB67BE6}" dt="2021-09-01T09:32:10.994" v="491" actId="1076"/>
        <pc:sldMkLst>
          <pc:docMk/>
          <pc:sldMk cId="378834949" sldId="503"/>
        </pc:sldMkLst>
        <pc:spChg chg="mod">
          <ac:chgData name="Vinh La" userId="9a47f41bd37aa7cc" providerId="LiveId" clId="{A3E96C11-893F-4E1D-BA54-351C2DB67BE6}" dt="2021-09-01T09:31:35.314" v="460"/>
          <ac:spMkLst>
            <pc:docMk/>
            <pc:sldMk cId="378834949" sldId="503"/>
            <ac:spMk id="2" creationId="{FB8A3FA9-1E00-424A-9C60-1EB849B47FF8}"/>
          </ac:spMkLst>
        </pc:spChg>
        <pc:spChg chg="mod">
          <ac:chgData name="Vinh La" userId="9a47f41bd37aa7cc" providerId="LiveId" clId="{A3E96C11-893F-4E1D-BA54-351C2DB67BE6}" dt="2021-09-01T09:32:01.780" v="489" actId="20577"/>
          <ac:spMkLst>
            <pc:docMk/>
            <pc:sldMk cId="378834949" sldId="503"/>
            <ac:spMk id="3" creationId="{06FCA5F0-B31E-4E3C-937B-8C015C06CE3A}"/>
          </ac:spMkLst>
        </pc:spChg>
        <pc:picChg chg="add mod">
          <ac:chgData name="Vinh La" userId="9a47f41bd37aa7cc" providerId="LiveId" clId="{A3E96C11-893F-4E1D-BA54-351C2DB67BE6}" dt="2021-09-01T09:32:10.994" v="491" actId="1076"/>
          <ac:picMkLst>
            <pc:docMk/>
            <pc:sldMk cId="378834949" sldId="503"/>
            <ac:picMk id="5" creationId="{0BE3178E-E193-41C6-B954-92548E9F95C5}"/>
          </ac:picMkLst>
        </pc:picChg>
      </pc:sldChg>
      <pc:sldChg chg="del">
        <pc:chgData name="Vinh La" userId="9a47f41bd37aa7cc" providerId="LiveId" clId="{A3E96C11-893F-4E1D-BA54-351C2DB67BE6}" dt="2021-09-01T08:41:26.544" v="47" actId="47"/>
        <pc:sldMkLst>
          <pc:docMk/>
          <pc:sldMk cId="830458929" sldId="503"/>
        </pc:sldMkLst>
      </pc:sldChg>
      <pc:sldChg chg="modSp new mod">
        <pc:chgData name="Vinh La" userId="9a47f41bd37aa7cc" providerId="LiveId" clId="{A3E96C11-893F-4E1D-BA54-351C2DB67BE6}" dt="2021-09-01T09:34:40.593" v="549" actId="20577"/>
        <pc:sldMkLst>
          <pc:docMk/>
          <pc:sldMk cId="1442446288" sldId="504"/>
        </pc:sldMkLst>
        <pc:spChg chg="mod">
          <ac:chgData name="Vinh La" userId="9a47f41bd37aa7cc" providerId="LiveId" clId="{A3E96C11-893F-4E1D-BA54-351C2DB67BE6}" dt="2021-09-01T09:32:19.921" v="493"/>
          <ac:spMkLst>
            <pc:docMk/>
            <pc:sldMk cId="1442446288" sldId="504"/>
            <ac:spMk id="2" creationId="{0E7144A6-8F4A-40A6-8015-7893C143D389}"/>
          </ac:spMkLst>
        </pc:spChg>
        <pc:spChg chg="mod">
          <ac:chgData name="Vinh La" userId="9a47f41bd37aa7cc" providerId="LiveId" clId="{A3E96C11-893F-4E1D-BA54-351C2DB67BE6}" dt="2021-09-01T09:34:40.593" v="549" actId="20577"/>
          <ac:spMkLst>
            <pc:docMk/>
            <pc:sldMk cId="1442446288" sldId="504"/>
            <ac:spMk id="3" creationId="{599CB4F9-157B-46BE-AF9E-0987527BD821}"/>
          </ac:spMkLst>
        </pc:spChg>
      </pc:sldChg>
      <pc:sldChg chg="addSp modSp new mod">
        <pc:chgData name="Vinh La" userId="9a47f41bd37aa7cc" providerId="LiveId" clId="{A3E96C11-893F-4E1D-BA54-351C2DB67BE6}" dt="2021-09-01T09:35:35.576" v="565" actId="14100"/>
        <pc:sldMkLst>
          <pc:docMk/>
          <pc:sldMk cId="3566512457" sldId="505"/>
        </pc:sldMkLst>
        <pc:spChg chg="mod">
          <ac:chgData name="Vinh La" userId="9a47f41bd37aa7cc" providerId="LiveId" clId="{A3E96C11-893F-4E1D-BA54-351C2DB67BE6}" dt="2021-09-01T09:34:57.830" v="551"/>
          <ac:spMkLst>
            <pc:docMk/>
            <pc:sldMk cId="3566512457" sldId="505"/>
            <ac:spMk id="2" creationId="{B8115A10-0945-4407-919E-5BF767A93CB4}"/>
          </ac:spMkLst>
        </pc:spChg>
        <pc:spChg chg="mod">
          <ac:chgData name="Vinh La" userId="9a47f41bd37aa7cc" providerId="LiveId" clId="{A3E96C11-893F-4E1D-BA54-351C2DB67BE6}" dt="2021-09-01T09:35:31.656" v="564" actId="20577"/>
          <ac:spMkLst>
            <pc:docMk/>
            <pc:sldMk cId="3566512457" sldId="505"/>
            <ac:spMk id="3" creationId="{DF38791D-4377-4CCB-BC6A-36A54AE0325D}"/>
          </ac:spMkLst>
        </pc:spChg>
        <pc:spChg chg="add mod">
          <ac:chgData name="Vinh La" userId="9a47f41bd37aa7cc" providerId="LiveId" clId="{A3E96C11-893F-4E1D-BA54-351C2DB67BE6}" dt="2021-09-01T09:35:35.576" v="565" actId="14100"/>
          <ac:spMkLst>
            <pc:docMk/>
            <pc:sldMk cId="3566512457" sldId="505"/>
            <ac:spMk id="5" creationId="{28082033-AEB8-463D-B84D-A94DE726A85B}"/>
          </ac:spMkLst>
        </pc:spChg>
      </pc:sldChg>
      <pc:sldChg chg="modSp new mod">
        <pc:chgData name="Vinh La" userId="9a47f41bd37aa7cc" providerId="LiveId" clId="{A3E96C11-893F-4E1D-BA54-351C2DB67BE6}" dt="2021-09-01T09:35:52.661" v="568"/>
        <pc:sldMkLst>
          <pc:docMk/>
          <pc:sldMk cId="1863163331" sldId="506"/>
        </pc:sldMkLst>
        <pc:spChg chg="mod">
          <ac:chgData name="Vinh La" userId="9a47f41bd37aa7cc" providerId="LiveId" clId="{A3E96C11-893F-4E1D-BA54-351C2DB67BE6}" dt="2021-09-01T09:35:48.375" v="567"/>
          <ac:spMkLst>
            <pc:docMk/>
            <pc:sldMk cId="1863163331" sldId="506"/>
            <ac:spMk id="2" creationId="{59D49727-BBDF-4001-89E7-D841CB9D1D76}"/>
          </ac:spMkLst>
        </pc:spChg>
        <pc:spChg chg="mod">
          <ac:chgData name="Vinh La" userId="9a47f41bd37aa7cc" providerId="LiveId" clId="{A3E96C11-893F-4E1D-BA54-351C2DB67BE6}" dt="2021-09-01T09:35:52.661" v="568"/>
          <ac:spMkLst>
            <pc:docMk/>
            <pc:sldMk cId="1863163331" sldId="506"/>
            <ac:spMk id="3" creationId="{DD6B9EB5-1DEF-41FA-96DC-BAF68BFAED71}"/>
          </ac:spMkLst>
        </pc:spChg>
      </pc:sldChg>
      <pc:sldChg chg="addSp modSp new mod">
        <pc:chgData name="Vinh La" userId="9a47f41bd37aa7cc" providerId="LiveId" clId="{A3E96C11-893F-4E1D-BA54-351C2DB67BE6}" dt="2021-09-01T09:37:55.572" v="604" actId="20577"/>
        <pc:sldMkLst>
          <pc:docMk/>
          <pc:sldMk cId="1847785763" sldId="507"/>
        </pc:sldMkLst>
        <pc:spChg chg="mod">
          <ac:chgData name="Vinh La" userId="9a47f41bd37aa7cc" providerId="LiveId" clId="{A3E96C11-893F-4E1D-BA54-351C2DB67BE6}" dt="2021-09-01T09:36:12.505" v="570"/>
          <ac:spMkLst>
            <pc:docMk/>
            <pc:sldMk cId="1847785763" sldId="507"/>
            <ac:spMk id="2" creationId="{71A10C0F-E7BD-44F7-84D0-0B6F288593F8}"/>
          </ac:spMkLst>
        </pc:spChg>
        <pc:spChg chg="mod">
          <ac:chgData name="Vinh La" userId="9a47f41bd37aa7cc" providerId="LiveId" clId="{A3E96C11-893F-4E1D-BA54-351C2DB67BE6}" dt="2021-09-01T09:37:12.351" v="597" actId="20577"/>
          <ac:spMkLst>
            <pc:docMk/>
            <pc:sldMk cId="1847785763" sldId="507"/>
            <ac:spMk id="3" creationId="{C5822E74-5BB3-4B11-82EE-C1E860B544DB}"/>
          </ac:spMkLst>
        </pc:spChg>
        <pc:spChg chg="add mod">
          <ac:chgData name="Vinh La" userId="9a47f41bd37aa7cc" providerId="LiveId" clId="{A3E96C11-893F-4E1D-BA54-351C2DB67BE6}" dt="2021-09-01T09:37:55.572" v="604" actId="20577"/>
          <ac:spMkLst>
            <pc:docMk/>
            <pc:sldMk cId="1847785763" sldId="507"/>
            <ac:spMk id="5" creationId="{1ABD0FA2-8118-47F3-8240-61F53481999F}"/>
          </ac:spMkLst>
        </pc:spChg>
      </pc:sldChg>
      <pc:sldChg chg="addSp modSp new mod">
        <pc:chgData name="Vinh La" userId="9a47f41bd37aa7cc" providerId="LiveId" clId="{A3E96C11-893F-4E1D-BA54-351C2DB67BE6}" dt="2021-09-01T09:39:16.652" v="636" actId="20577"/>
        <pc:sldMkLst>
          <pc:docMk/>
          <pc:sldMk cId="3448658012" sldId="508"/>
        </pc:sldMkLst>
        <pc:spChg chg="mod">
          <ac:chgData name="Vinh La" userId="9a47f41bd37aa7cc" providerId="LiveId" clId="{A3E96C11-893F-4E1D-BA54-351C2DB67BE6}" dt="2021-09-01T09:38:13.955" v="606"/>
          <ac:spMkLst>
            <pc:docMk/>
            <pc:sldMk cId="3448658012" sldId="508"/>
            <ac:spMk id="2" creationId="{EE26267C-2CD2-4E90-86DC-606A4CB0F003}"/>
          </ac:spMkLst>
        </pc:spChg>
        <pc:spChg chg="mod">
          <ac:chgData name="Vinh La" userId="9a47f41bd37aa7cc" providerId="LiveId" clId="{A3E96C11-893F-4E1D-BA54-351C2DB67BE6}" dt="2021-09-01T09:38:43.995" v="621" actId="20577"/>
          <ac:spMkLst>
            <pc:docMk/>
            <pc:sldMk cId="3448658012" sldId="508"/>
            <ac:spMk id="3" creationId="{BB91CD1E-F33B-4C00-B228-629EFFE3C9BE}"/>
          </ac:spMkLst>
        </pc:spChg>
        <pc:spChg chg="add mod">
          <ac:chgData name="Vinh La" userId="9a47f41bd37aa7cc" providerId="LiveId" clId="{A3E96C11-893F-4E1D-BA54-351C2DB67BE6}" dt="2021-09-01T09:39:16.652" v="636" actId="20577"/>
          <ac:spMkLst>
            <pc:docMk/>
            <pc:sldMk cId="3448658012" sldId="508"/>
            <ac:spMk id="5" creationId="{A98685CA-72F2-4EFC-8D07-DFFE6DDAA0D3}"/>
          </ac:spMkLst>
        </pc:spChg>
      </pc:sldChg>
      <pc:sldChg chg="modSp new mod">
        <pc:chgData name="Vinh La" userId="9a47f41bd37aa7cc" providerId="LiveId" clId="{A3E96C11-893F-4E1D-BA54-351C2DB67BE6}" dt="2021-09-01T09:41:01.401" v="642"/>
        <pc:sldMkLst>
          <pc:docMk/>
          <pc:sldMk cId="4274485499" sldId="509"/>
        </pc:sldMkLst>
        <pc:spChg chg="mod">
          <ac:chgData name="Vinh La" userId="9a47f41bd37aa7cc" providerId="LiveId" clId="{A3E96C11-893F-4E1D-BA54-351C2DB67BE6}" dt="2021-09-01T09:40:58.456" v="641"/>
          <ac:spMkLst>
            <pc:docMk/>
            <pc:sldMk cId="4274485499" sldId="509"/>
            <ac:spMk id="2" creationId="{E25C3719-C1D1-4A84-94F5-FB3EC4593142}"/>
          </ac:spMkLst>
        </pc:spChg>
        <pc:spChg chg="mod">
          <ac:chgData name="Vinh La" userId="9a47f41bd37aa7cc" providerId="LiveId" clId="{A3E96C11-893F-4E1D-BA54-351C2DB67BE6}" dt="2021-09-01T09:41:01.401" v="642"/>
          <ac:spMkLst>
            <pc:docMk/>
            <pc:sldMk cId="4274485499" sldId="509"/>
            <ac:spMk id="3" creationId="{2D922237-A670-48F6-A776-37CC683DDB54}"/>
          </ac:spMkLst>
        </pc:spChg>
      </pc:sldChg>
      <pc:sldChg chg="modSp new mod">
        <pc:chgData name="Vinh La" userId="9a47f41bd37aa7cc" providerId="LiveId" clId="{A3E96C11-893F-4E1D-BA54-351C2DB67BE6}" dt="2021-09-01T09:41:24.277" v="647" actId="20577"/>
        <pc:sldMkLst>
          <pc:docMk/>
          <pc:sldMk cId="1627763567" sldId="510"/>
        </pc:sldMkLst>
        <pc:spChg chg="mod">
          <ac:chgData name="Vinh La" userId="9a47f41bd37aa7cc" providerId="LiveId" clId="{A3E96C11-893F-4E1D-BA54-351C2DB67BE6}" dt="2021-09-01T09:41:09.552" v="644"/>
          <ac:spMkLst>
            <pc:docMk/>
            <pc:sldMk cId="1627763567" sldId="510"/>
            <ac:spMk id="2" creationId="{6DC8E90C-3005-4369-9AD8-1DD3910A2F84}"/>
          </ac:spMkLst>
        </pc:spChg>
        <pc:spChg chg="mod">
          <ac:chgData name="Vinh La" userId="9a47f41bd37aa7cc" providerId="LiveId" clId="{A3E96C11-893F-4E1D-BA54-351C2DB67BE6}" dt="2021-09-01T09:41:24.277" v="647" actId="20577"/>
          <ac:spMkLst>
            <pc:docMk/>
            <pc:sldMk cId="1627763567" sldId="510"/>
            <ac:spMk id="3" creationId="{860042DA-C7F0-4744-96DE-1FDB7E802C9E}"/>
          </ac:spMkLst>
        </pc:spChg>
      </pc:sldChg>
      <pc:sldChg chg="modSp new mod">
        <pc:chgData name="Vinh La" userId="9a47f41bd37aa7cc" providerId="LiveId" clId="{A3E96C11-893F-4E1D-BA54-351C2DB67BE6}" dt="2021-09-01T09:41:37.480" v="650"/>
        <pc:sldMkLst>
          <pc:docMk/>
          <pc:sldMk cId="88898072" sldId="511"/>
        </pc:sldMkLst>
        <pc:spChg chg="mod">
          <ac:chgData name="Vinh La" userId="9a47f41bd37aa7cc" providerId="LiveId" clId="{A3E96C11-893F-4E1D-BA54-351C2DB67BE6}" dt="2021-09-01T09:41:34.884" v="649"/>
          <ac:spMkLst>
            <pc:docMk/>
            <pc:sldMk cId="88898072" sldId="511"/>
            <ac:spMk id="2" creationId="{FE399D1F-483E-4041-B2CC-1C15A2511679}"/>
          </ac:spMkLst>
        </pc:spChg>
        <pc:spChg chg="mod">
          <ac:chgData name="Vinh La" userId="9a47f41bd37aa7cc" providerId="LiveId" clId="{A3E96C11-893F-4E1D-BA54-351C2DB67BE6}" dt="2021-09-01T09:41:37.480" v="650"/>
          <ac:spMkLst>
            <pc:docMk/>
            <pc:sldMk cId="88898072" sldId="511"/>
            <ac:spMk id="3" creationId="{16B29004-B236-47A4-BB23-FF752430D102}"/>
          </ac:spMkLst>
        </pc:spChg>
      </pc:sld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11/14/2022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11/14/2022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11/14/2022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Multi-Process TCP Server </a:t>
            </a:r>
            <a:endParaRPr lang="en-US" altLang="en-US" sz="49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School of Information and Communication Technology,</a:t>
            </a:r>
          </a:p>
          <a:p>
            <a:r>
              <a:rPr lang="en-US" altLang="en-US" sz="2000" dirty="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A46F-B094-7FF8-1020-5508BBD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4CA4-3173-87BE-73F2-A0F5E683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600" dirty="0">
                <a:latin typeface="Verdana" panose="020B0604030504040204" pitchFamily="34" charset="0"/>
                <a:cs typeface="Arial" panose="020B0604020202020204" pitchFamily="34" charset="0"/>
              </a:rPr>
              <a:t>A signal is a notification to a process that an event has occurred. </a:t>
            </a:r>
          </a:p>
          <a:p>
            <a:pPr eaLnBrk="1" hangingPunct="1"/>
            <a:r>
              <a:rPr lang="en-AU" altLang="en-US" sz="2600" dirty="0">
                <a:latin typeface="Verdana" panose="020B0604030504040204" pitchFamily="34" charset="0"/>
                <a:cs typeface="Arial" panose="020B0604020202020204" pitchFamily="34" charset="0"/>
              </a:rPr>
              <a:t>Signals are sometimes called software </a:t>
            </a:r>
            <a:r>
              <a:rPr lang="en-AU" altLang="en-US" sz="2600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interrupts</a:t>
            </a:r>
            <a:r>
              <a:rPr lang="en-AU" altLang="en-US" sz="2600" dirty="0">
                <a:latin typeface="Verdan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AU" altLang="en-US" sz="2600" dirty="0">
                <a:latin typeface="Verdana" panose="020B0604030504040204" pitchFamily="34" charset="0"/>
                <a:cs typeface="Arial" panose="020B0604020202020204" pitchFamily="34" charset="0"/>
              </a:rPr>
              <a:t>Signals usually occur asynchronously. </a:t>
            </a:r>
          </a:p>
          <a:p>
            <a:pPr lvl="1" eaLnBrk="1" hangingPunct="1"/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A process doesn't know ahead when a signal will occur.</a:t>
            </a:r>
          </a:p>
          <a:p>
            <a:pPr eaLnBrk="1" hangingPunct="1"/>
            <a:r>
              <a:rPr lang="en-AU" altLang="en-US" sz="2600" dirty="0">
                <a:latin typeface="Verdana" panose="020B0604030504040204" pitchFamily="34" charset="0"/>
                <a:cs typeface="Arial" panose="020B0604020202020204" pitchFamily="34" charset="0"/>
              </a:rPr>
              <a:t>Signals can be sent</a:t>
            </a:r>
          </a:p>
          <a:p>
            <a:pPr lvl="1" eaLnBrk="1" hangingPunct="1"/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By one process to another process (or to itself)</a:t>
            </a:r>
          </a:p>
          <a:p>
            <a:pPr lvl="1" eaLnBrk="1" hangingPunct="1"/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By the kernel to a process</a:t>
            </a:r>
          </a:p>
          <a:p>
            <a:pPr eaLnBrk="1" hangingPunct="1"/>
            <a:endParaRPr lang="en-AU" altLang="en-US" sz="26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5ECA5-D155-D800-5530-A3F8683B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46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B283-C74A-6B13-1B08-59766D96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A604-C7C5-9969-C111-997AA2C0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Typing certain key combinations at the controlling terminal of a running process causes the system to send it certain signals:</a:t>
            </a:r>
          </a:p>
          <a:p>
            <a:pPr lvl="1"/>
            <a:r>
              <a:rPr lang="en-US" altLang="en-US" dirty="0"/>
              <a:t>Ctrl-C sends an INT signal ("interrupt", SIGINT)</a:t>
            </a:r>
          </a:p>
          <a:p>
            <a:pPr lvl="1"/>
            <a:r>
              <a:rPr lang="en-US" altLang="en-US" dirty="0"/>
              <a:t>Ctrl-Z sends a TSTP signal ("terminal stop", SIGTSTP)</a:t>
            </a:r>
          </a:p>
          <a:p>
            <a:pPr lvl="1"/>
            <a:r>
              <a:rPr lang="en-US" altLang="en-US" dirty="0"/>
              <a:t>Ctrl-\ sends a QUIT signal (SIGQUIT)</a:t>
            </a:r>
          </a:p>
          <a:p>
            <a:pPr lvl="2"/>
            <a:r>
              <a:rPr lang="en-US" altLang="en-US" dirty="0"/>
              <a:t>by default, this causes the process to terminate and dump core.</a:t>
            </a:r>
          </a:p>
          <a:p>
            <a:r>
              <a:rPr lang="en-US" altLang="en-US" dirty="0"/>
              <a:t>SIGHUP is sent to a process when its controlling terminal is closed (a </a:t>
            </a:r>
            <a:r>
              <a:rPr lang="en-US" altLang="en-US" b="1" dirty="0" err="1"/>
              <a:t>hangup</a:t>
            </a:r>
            <a:r>
              <a:rPr lang="en-US" altLang="en-US" dirty="0"/>
              <a:t>). </a:t>
            </a:r>
          </a:p>
          <a:p>
            <a:r>
              <a:rPr lang="en-US" altLang="en-US" dirty="0"/>
              <a:t>SIGTERM is sent to a process to request its </a:t>
            </a:r>
            <a:r>
              <a:rPr lang="en-US" altLang="en-US" b="1" dirty="0"/>
              <a:t>termination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Unlike the SIGKILL signal, it can be caught and interpreted or ignored by the process. </a:t>
            </a:r>
          </a:p>
          <a:p>
            <a:endParaRPr lang="en-US" altLang="en-US" dirty="0"/>
          </a:p>
          <a:p>
            <a:endParaRPr lang="en-US" altLang="en-US" dirty="0">
              <a:solidFill>
                <a:srgbClr val="292934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29DC0-7B7B-F46D-38C4-25D13C8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3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31B8-CD12-F39C-080F-25E22979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Verdana" charset="0"/>
                <a:ea typeface="+mj-ea"/>
                <a:cs typeface="Arial" charset="0"/>
              </a:rPr>
              <a:t>Handle a signal using </a:t>
            </a:r>
            <a:r>
              <a:rPr lang="en-AU" b="1" dirty="0" err="1">
                <a:latin typeface="Verdana" charset="0"/>
                <a:ea typeface="+mj-ea"/>
                <a:cs typeface="Arial" charset="0"/>
              </a:rPr>
              <a:t>sigaction</a:t>
            </a:r>
            <a:r>
              <a:rPr lang="en-AU" b="1" dirty="0">
                <a:latin typeface="Verdana" charset="0"/>
                <a:ea typeface="+mj-ea"/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B40D-2A1A-2282-5A60-E59DFEC6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600" dirty="0">
                <a:latin typeface="Verdana" charset="0"/>
                <a:ea typeface="ＭＳ Ｐゴシック" charset="0"/>
                <a:cs typeface="Arial" charset="0"/>
              </a:rPr>
              <a:t>We set/change the disposition of a signal by calling the </a:t>
            </a:r>
            <a:r>
              <a:rPr lang="en-AU" sz="2600" dirty="0" err="1">
                <a:latin typeface="Verdana" charset="0"/>
                <a:ea typeface="ＭＳ Ｐゴシック" charset="0"/>
                <a:cs typeface="Arial" charset="0"/>
              </a:rPr>
              <a:t>sigaction</a:t>
            </a:r>
            <a:r>
              <a:rPr lang="en-AU" sz="2600" dirty="0">
                <a:latin typeface="Verdana" charset="0"/>
                <a:ea typeface="ＭＳ Ｐゴシック" charset="0"/>
                <a:cs typeface="Arial" charset="0"/>
              </a:rPr>
              <a:t> function 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b="1" dirty="0">
                <a:ea typeface="ＭＳ Ｐゴシック" charset="0"/>
              </a:rPr>
              <a:t>int </a:t>
            </a:r>
            <a:r>
              <a:rPr lang="en-US" sz="1800" b="1" dirty="0" err="1">
                <a:ea typeface="ＭＳ Ｐゴシック" charset="0"/>
              </a:rPr>
              <a:t>sigaction</a:t>
            </a:r>
            <a:r>
              <a:rPr lang="en-US" sz="1800" b="1" dirty="0">
                <a:ea typeface="ＭＳ Ｐゴシック" charset="0"/>
              </a:rPr>
              <a:t>(int </a:t>
            </a:r>
            <a:r>
              <a:rPr lang="en-US" sz="1800" i="1" dirty="0">
                <a:ea typeface="ＭＳ Ｐゴシック" charset="0"/>
              </a:rPr>
              <a:t>signum</a:t>
            </a:r>
            <a:r>
              <a:rPr lang="en-US" sz="1800" b="1" dirty="0">
                <a:ea typeface="ＭＳ Ｐゴシック" charset="0"/>
              </a:rPr>
              <a:t>, const struct </a:t>
            </a:r>
            <a:r>
              <a:rPr lang="en-US" sz="1800" b="1" dirty="0" err="1">
                <a:solidFill>
                  <a:srgbClr val="FF0000"/>
                </a:solidFill>
                <a:ea typeface="ＭＳ Ｐゴシック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1800" b="1" dirty="0">
                <a:ea typeface="ＭＳ Ｐゴシック" charset="0"/>
              </a:rPr>
              <a:t>*</a:t>
            </a:r>
            <a:r>
              <a:rPr lang="en-US" sz="1800" i="1" dirty="0">
                <a:ea typeface="ＭＳ Ｐゴシック" charset="0"/>
              </a:rPr>
              <a:t>act</a:t>
            </a:r>
            <a:r>
              <a:rPr lang="en-US" sz="1800" b="1" dirty="0">
                <a:ea typeface="ＭＳ Ｐゴシック" charset="0"/>
              </a:rPr>
              <a:t>,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b="1" dirty="0">
                <a:ea typeface="ＭＳ Ｐゴシック" charset="0"/>
              </a:rPr>
              <a:t>struct </a:t>
            </a:r>
            <a:r>
              <a:rPr lang="en-US" sz="1800" b="1" dirty="0" err="1">
                <a:ea typeface="ＭＳ Ｐゴシック" charset="0"/>
              </a:rPr>
              <a:t>sigaction</a:t>
            </a:r>
            <a:r>
              <a:rPr lang="en-US" sz="1800" b="1" dirty="0">
                <a:ea typeface="ＭＳ Ｐゴシック" charset="0"/>
              </a:rPr>
              <a:t> *</a:t>
            </a:r>
            <a:r>
              <a:rPr lang="en-US" sz="1800" i="1" dirty="0" err="1">
                <a:ea typeface="ＭＳ Ｐゴシック" charset="0"/>
              </a:rPr>
              <a:t>oldact</a:t>
            </a:r>
            <a:r>
              <a:rPr lang="en-US" sz="1800" b="1" dirty="0">
                <a:ea typeface="ＭＳ Ｐゴシック" charset="0"/>
              </a:rPr>
              <a:t>);</a:t>
            </a:r>
            <a:endParaRPr lang="en-AU" sz="2200" dirty="0">
              <a:latin typeface="Verdana" charset="0"/>
              <a:ea typeface="ＭＳ Ｐゴシック" charset="0"/>
              <a:cs typeface="Arial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</a:rPr>
              <a:t>struct </a:t>
            </a:r>
            <a:r>
              <a:rPr lang="en-US" dirty="0" err="1">
                <a:ea typeface="ＭＳ Ｐゴシック" charset="0"/>
              </a:rPr>
              <a:t>sigaction</a:t>
            </a:r>
            <a:r>
              <a:rPr lang="en-US" dirty="0">
                <a:ea typeface="ＭＳ Ｐゴシック" charset="0"/>
              </a:rPr>
              <a:t> {</a:t>
            </a:r>
          </a:p>
          <a:p>
            <a:pPr marL="0" indent="0">
              <a:buFont typeface="Arial" charset="0"/>
              <a:buNone/>
              <a:defRPr/>
            </a:pPr>
            <a:r>
              <a:rPr lang="fi-FI" sz="2000" dirty="0">
                <a:ea typeface="ＭＳ Ｐゴシック" charset="0"/>
              </a:rPr>
              <a:t>               void     (*sa_handler)(int);</a:t>
            </a:r>
          </a:p>
          <a:p>
            <a:pPr marL="0" indent="0">
              <a:buFont typeface="Arial" charset="0"/>
              <a:buNone/>
              <a:defRPr/>
            </a:pPr>
            <a:r>
              <a:rPr lang="fi-FI" sz="2000" dirty="0">
                <a:ea typeface="ＭＳ Ｐゴシック" charset="0"/>
              </a:rPr>
              <a:t>               void     (*sa_sigaction)(int, siginfo_t *, void *);</a:t>
            </a:r>
          </a:p>
          <a:p>
            <a:pPr marL="0" indent="0">
              <a:buFont typeface="Arial" charset="0"/>
              <a:buNone/>
              <a:defRPr/>
            </a:pPr>
            <a:r>
              <a:rPr lang="da-DK" sz="2000" dirty="0">
                <a:ea typeface="ＭＳ Ｐゴシック" charset="0"/>
              </a:rPr>
              <a:t>               sigset_t   sa_mask;</a:t>
            </a:r>
          </a:p>
          <a:p>
            <a:pPr marL="0" indent="0">
              <a:buFont typeface="Arial" charset="0"/>
              <a:buNone/>
              <a:defRPr/>
            </a:pPr>
            <a:r>
              <a:rPr lang="is-IS" sz="2000" dirty="0">
                <a:ea typeface="ＭＳ Ｐゴシック" charset="0"/>
              </a:rPr>
              <a:t>               int        sa_flags;</a:t>
            </a:r>
          </a:p>
          <a:p>
            <a:pPr marL="0" indent="0">
              <a:buFont typeface="Arial" charset="0"/>
              <a:buNone/>
              <a:defRPr/>
            </a:pPr>
            <a:r>
              <a:rPr lang="fi-FI" sz="2000" dirty="0">
                <a:ea typeface="ＭＳ Ｐゴシック" charset="0"/>
              </a:rPr>
              <a:t>               void     (*sa_restorer)(void);</a:t>
            </a:r>
          </a:p>
          <a:p>
            <a:pPr marL="0" indent="0">
              <a:buFont typeface="Arial" charset="0"/>
              <a:buNone/>
              <a:defRPr/>
            </a:pPr>
            <a:r>
              <a:rPr lang="fi-FI" sz="2000" dirty="0">
                <a:ea typeface="ＭＳ Ｐゴシック" charset="0"/>
              </a:rPr>
              <a:t>           };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AU" sz="2200" dirty="0">
              <a:solidFill>
                <a:srgbClr val="0000FF"/>
              </a:solidFill>
              <a:latin typeface="Verdana" charset="0"/>
              <a:ea typeface="ＭＳ Ｐゴシック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1CC56-AE5C-8F2B-CEE4-567D20B2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59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DAF8-7B7D-37D8-56D1-29E1148F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Verdana" charset="0"/>
                <a:ea typeface="+mj-ea"/>
                <a:cs typeface="Arial" charset="0"/>
              </a:rPr>
              <a:t>Handle a signal using </a:t>
            </a:r>
            <a:r>
              <a:rPr lang="en-AU" b="1" dirty="0" err="1">
                <a:latin typeface="Verdana" charset="0"/>
                <a:ea typeface="+mj-ea"/>
                <a:cs typeface="Arial" charset="0"/>
              </a:rPr>
              <a:t>sigaction</a:t>
            </a:r>
            <a:r>
              <a:rPr lang="en-AU" b="1" dirty="0">
                <a:latin typeface="Verdana" charset="0"/>
                <a:ea typeface="+mj-ea"/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D2E4-F155-5A07-74A1-A857C989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600" dirty="0">
                <a:latin typeface="Verdana" panose="020B0604030504040204" pitchFamily="34" charset="0"/>
                <a:cs typeface="Arial" panose="020B0604020202020204" pitchFamily="34" charset="0"/>
              </a:rPr>
              <a:t>Three choices for the disposition: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We can provide in </a:t>
            </a:r>
            <a:r>
              <a:rPr lang="en-US" altLang="en-US" sz="2400" b="1" dirty="0" err="1">
                <a:solidFill>
                  <a:srgbClr val="FF0000"/>
                </a:solidFill>
              </a:rPr>
              <a:t>sigaction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a function that is called whenever a specific signal occurs (</a:t>
            </a:r>
            <a:r>
              <a:rPr lang="en-AU" altLang="en-US" sz="2200" dirty="0" err="1">
                <a:latin typeface="Verdana" panose="020B0604030504040204" pitchFamily="34" charset="0"/>
                <a:cs typeface="Arial" panose="020B0604020202020204" pitchFamily="34" charset="0"/>
              </a:rPr>
              <a:t>sa_handler</a:t>
            </a: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AU" altLang="en-US" sz="2200" i="1" dirty="0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Prototype: void handler (int </a:t>
            </a:r>
            <a:r>
              <a:rPr lang="en-AU" altLang="en-US" sz="2200" i="1" dirty="0" err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signo</a:t>
            </a:r>
            <a:r>
              <a:rPr lang="en-AU" altLang="en-US" sz="2200" i="1" dirty="0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);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We can ignore a signal by setting </a:t>
            </a:r>
            <a:r>
              <a:rPr lang="en-AU" altLang="en-US" sz="2200" dirty="0" err="1">
                <a:latin typeface="Verdana" panose="020B0604030504040204" pitchFamily="34" charset="0"/>
                <a:cs typeface="Arial" panose="020B0604020202020204" pitchFamily="34" charset="0"/>
              </a:rPr>
              <a:t>sa_handler</a:t>
            </a: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 to </a:t>
            </a:r>
            <a:r>
              <a:rPr lang="en-AU" altLang="en-US" sz="2200" i="1" dirty="0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SIG_IGN</a:t>
            </a:r>
            <a:r>
              <a:rPr lang="en-AU" altLang="en-US" sz="2200" dirty="0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We can set the default disposition for a signal by setting </a:t>
            </a:r>
            <a:r>
              <a:rPr lang="en-AU" altLang="en-US" sz="2200" dirty="0" err="1">
                <a:latin typeface="Verdana" panose="020B0604030504040204" pitchFamily="34" charset="0"/>
                <a:cs typeface="Arial" panose="020B0604020202020204" pitchFamily="34" charset="0"/>
              </a:rPr>
              <a:t>sa_handler</a:t>
            </a:r>
            <a:r>
              <a:rPr lang="en-AU" altLang="en-US" sz="2200" dirty="0">
                <a:latin typeface="Verdana" panose="020B0604030504040204" pitchFamily="34" charset="0"/>
                <a:cs typeface="Arial" panose="020B0604020202020204" pitchFamily="34" charset="0"/>
              </a:rPr>
              <a:t> to </a:t>
            </a:r>
            <a:r>
              <a:rPr lang="en-AU" altLang="en-US" sz="2200" i="1" dirty="0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SIG_DFL</a:t>
            </a:r>
            <a:r>
              <a:rPr lang="en-AU" altLang="en-US" sz="2200" dirty="0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. 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692E4-E04C-E6D9-169E-2ABBB250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07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5ECA-5D7D-A4EE-9D65-AE4194BA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Example	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D798-9653-38E8-C4D8-ED9C350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F163C3A-B683-E5F3-492B-F00799968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31" r="-11031"/>
          <a:stretch>
            <a:fillRect/>
          </a:stretch>
        </p:blipFill>
        <p:spPr>
          <a:xfrm>
            <a:off x="228600" y="914400"/>
            <a:ext cx="8743950" cy="5181600"/>
          </a:xfrm>
        </p:spPr>
      </p:pic>
    </p:spTree>
    <p:extLst>
      <p:ext uri="{BB962C8B-B14F-4D97-AF65-F5344CB8AC3E}">
        <p14:creationId xmlns:p14="http://schemas.microsoft.com/office/powerpoint/2010/main" val="424419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97C3-740F-4F54-9893-583318DA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Handle a signal using </a:t>
            </a:r>
            <a:r>
              <a:rPr lang="en-US" b="1" dirty="0">
                <a:ea typeface="ＭＳ Ｐゴシック" charset="0"/>
              </a:rPr>
              <a:t>signal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C764-1261-F86C-4C9F-8AE8D22F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alternative to use </a:t>
            </a:r>
            <a:r>
              <a:rPr lang="en-US" altLang="en-US" dirty="0" err="1"/>
              <a:t>sigaction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signal.h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void (*signal(int sig, void (*</a:t>
            </a:r>
            <a:r>
              <a:rPr lang="en-US" altLang="en-US" dirty="0" err="1"/>
              <a:t>func</a:t>
            </a:r>
            <a:r>
              <a:rPr lang="en-US" altLang="en-US" dirty="0"/>
              <a:t>)(int)))(int)</a:t>
            </a:r>
          </a:p>
          <a:p>
            <a:pPr lvl="1"/>
            <a:r>
              <a:rPr lang="en-US" altLang="en-US" dirty="0"/>
              <a:t>Sig: signal to be handled </a:t>
            </a:r>
          </a:p>
          <a:p>
            <a:pPr lvl="1"/>
            <a:r>
              <a:rPr lang="en-US" altLang="en-US" b="1" dirty="0" err="1"/>
              <a:t>func</a:t>
            </a:r>
            <a:r>
              <a:rPr lang="en-US" altLang="en-US" b="1" dirty="0"/>
              <a:t>:</a:t>
            </a:r>
            <a:r>
              <a:rPr lang="en-US" altLang="en-US" dirty="0"/>
              <a:t> a pointer to a function that handle the signal</a:t>
            </a:r>
          </a:p>
          <a:p>
            <a:pPr lvl="1"/>
            <a:r>
              <a:rPr lang="en-US" altLang="en-US" dirty="0"/>
              <a:t>Meaning: registration of a function for handling a signal.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73C56-FE1A-1FB4-5015-C0827780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95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E529-808B-35D4-5C4B-29DBFEB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E3FE-3086-EC89-7122-5E374483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BBF332B-157E-BE9B-AF54-FD4A5A574F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83" r="-9583"/>
          <a:stretch>
            <a:fillRect/>
          </a:stretch>
        </p:blipFill>
        <p:spPr>
          <a:xfrm>
            <a:off x="457200" y="9906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8920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E5D6-1B9D-13CF-AA36-C3C90775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Verdana" charset="0"/>
                <a:ea typeface="+mj-ea"/>
                <a:cs typeface="Arial" charset="0"/>
              </a:rPr>
              <a:t>Handling SIGCHLD Signals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0BD5-51EC-C23D-4902-4B5D753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The purpose of the zombie state is to maintain information about the child in “process table” for the parent to fetch at some later time. </a:t>
            </a:r>
          </a:p>
          <a:p>
            <a:pPr eaLnBrk="1" hangingPunct="1"/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This information includes the process ID of the child, its termination status, and information on the resource utilization of the child (CPU time, memory, etc.). </a:t>
            </a:r>
          </a:p>
          <a:p>
            <a:pPr eaLnBrk="1" hangingPunct="1"/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They take up space in the kernel and eventually we can run out of processes 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Whenever we </a:t>
            </a:r>
            <a:r>
              <a:rPr lang="en-AU" altLang="en-US" sz="20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fork</a:t>
            </a:r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children, parent must </a:t>
            </a:r>
            <a:r>
              <a:rPr lang="en-AU" altLang="en-US" sz="20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wait</a:t>
            </a:r>
            <a:r>
              <a:rPr lang="en-AU" altLang="en-US" sz="2000" dirty="0">
                <a:solidFill>
                  <a:srgbClr val="292934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(read exit status)</a:t>
            </a:r>
            <a:r>
              <a:rPr lang="en-AU" altLang="en-US" sz="20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them to prevent them from becoming zombies </a:t>
            </a:r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establish a signal handler to catch </a:t>
            </a:r>
            <a:r>
              <a:rPr lang="en-AU" altLang="en-US" sz="16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SIGCHLD</a:t>
            </a: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within the handler, we call </a:t>
            </a:r>
            <a:r>
              <a:rPr lang="en-AU" altLang="en-US" sz="16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wait</a:t>
            </a: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en-AU" altLang="en-US" sz="1600" dirty="0">
                <a:solidFill>
                  <a:srgbClr val="292934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 into server: </a:t>
            </a:r>
            <a:r>
              <a:rPr lang="en-AU" altLang="en-US" sz="16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signal (SIGCHLD, </a:t>
            </a:r>
            <a:r>
              <a:rPr lang="en-AU" altLang="en-US" sz="16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handler</a:t>
            </a:r>
            <a:r>
              <a:rPr lang="en-AU" altLang="en-US" sz="16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);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0432B-10FB-8BC4-0DFE-FC07226C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94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54A3-F0BE-8CB5-0D6A-10019ACF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Verdana" charset="0"/>
                <a:ea typeface="+mj-ea"/>
                <a:cs typeface="Arial" charset="0"/>
              </a:rPr>
              <a:t>wait() and </a:t>
            </a:r>
            <a:r>
              <a:rPr lang="en-AU" dirty="0" err="1">
                <a:latin typeface="Verdana" charset="0"/>
                <a:ea typeface="+mj-ea"/>
                <a:cs typeface="Arial" charset="0"/>
              </a:rPr>
              <a:t>waitpid</a:t>
            </a:r>
            <a:r>
              <a:rPr lang="en-AU" dirty="0">
                <a:latin typeface="Verdana" charset="0"/>
                <a:ea typeface="+mj-ea"/>
                <a:cs typeface="Arial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8617-6F23-6194-84CF-4119EF37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362200"/>
            <a:ext cx="8534400" cy="381476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Wait for the status change of a process. Status changes are:</a:t>
            </a:r>
          </a:p>
          <a:p>
            <a:pPr lvl="1" eaLnBrk="1" hangingPunct="1"/>
            <a:r>
              <a:rPr lang="en-AU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the child terminated; </a:t>
            </a:r>
          </a:p>
          <a:p>
            <a:pPr lvl="1" eaLnBrk="1" hangingPunct="1"/>
            <a:r>
              <a:rPr lang="en-AU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the child was stopped by a signal; or</a:t>
            </a:r>
          </a:p>
          <a:p>
            <a:pPr lvl="1" eaLnBrk="1" hangingPunct="1"/>
            <a:r>
              <a:rPr lang="en-AU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the child was resumed by a signal.</a:t>
            </a:r>
          </a:p>
          <a:p>
            <a:pPr eaLnBrk="1" hangingPunct="1"/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Use to handle the terminated child </a:t>
            </a:r>
          </a:p>
          <a:p>
            <a:pPr eaLnBrk="1" hangingPunct="1"/>
            <a:r>
              <a:rPr lang="en-AU" altLang="en-US" sz="2000" dirty="0">
                <a:latin typeface="Verdana" panose="020B0604030504040204" pitchFamily="34" charset="0"/>
                <a:cs typeface="Arial" panose="020B0604020202020204" pitchFamily="34" charset="0"/>
              </a:rPr>
              <a:t>Both return two values: </a:t>
            </a:r>
          </a:p>
          <a:p>
            <a:pPr lvl="1" eaLnBrk="1" hangingPunct="1"/>
            <a:r>
              <a:rPr lang="en-AU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The return value of the function </a:t>
            </a:r>
          </a:p>
          <a:p>
            <a:pPr lvl="2" eaLnBrk="1" hangingPunct="1"/>
            <a:r>
              <a:rPr lang="en-AU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is the process ID of the terminated child if OK</a:t>
            </a:r>
          </a:p>
          <a:p>
            <a:pPr lvl="2" eaLnBrk="1" hangingPunct="1"/>
            <a:r>
              <a:rPr lang="en-AU" altLang="en-US" sz="1400" dirty="0">
                <a:latin typeface="Verdana" panose="020B0604030504040204" pitchFamily="34" charset="0"/>
                <a:cs typeface="Arial" panose="020B0604020202020204" pitchFamily="34" charset="0"/>
              </a:rPr>
              <a:t>0 or -1 if error</a:t>
            </a:r>
          </a:p>
          <a:p>
            <a:pPr lvl="1" eaLnBrk="1" hangingPunct="1"/>
            <a:r>
              <a:rPr lang="en-AU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The termination status of the child (an integer) is returned through the </a:t>
            </a:r>
            <a:r>
              <a:rPr lang="en-AU" altLang="en-US" sz="1800" i="1" dirty="0" err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statloc</a:t>
            </a:r>
            <a:r>
              <a:rPr lang="en-AU" altLang="en-US" sz="1800" dirty="0">
                <a:latin typeface="Verdana" panose="020B0604030504040204" pitchFamily="34" charset="0"/>
                <a:cs typeface="Arial" panose="020B0604020202020204" pitchFamily="34" charset="0"/>
              </a:rPr>
              <a:t> pointer.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32F8-5BE5-A905-24B3-368A6E87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0D30A2D-13B3-5EBB-2112-768F81529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82663"/>
            <a:ext cx="7239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latin typeface="Verdana" panose="020B0604030504040204" pitchFamily="34" charset="0"/>
              </a:rPr>
              <a:t>#include &lt;sys/wait.h&gt;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latin typeface="Verdana" panose="020B0604030504040204" pitchFamily="34" charset="0"/>
              </a:rPr>
              <a:t>pid_t wait (int *statloc);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latin typeface="Verdana" panose="020B0604030504040204" pitchFamily="34" charset="0"/>
              </a:rPr>
              <a:t>pid_t waitpid (pid_t pid, int *statloc, int options);</a:t>
            </a:r>
            <a:endParaRPr lang="vi-VN" altLang="en-US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1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20C5-E33D-2CA6-58D4-A68E6B06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0727-7009-32D1-5C81-F406C04C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wait for state changes in </a:t>
            </a:r>
            <a:r>
              <a:rPr lang="en-US" altLang="en-US" b="1" dirty="0"/>
              <a:t>a child </a:t>
            </a:r>
            <a:r>
              <a:rPr lang="en-US" altLang="en-US" dirty="0"/>
              <a:t>of the calling process</a:t>
            </a:r>
          </a:p>
          <a:p>
            <a:r>
              <a:rPr lang="en-US" altLang="en-US" dirty="0"/>
              <a:t>In the case of a terminated child, performing a wait allows the system to release the resources associated with the child; </a:t>
            </a:r>
          </a:p>
          <a:p>
            <a:r>
              <a:rPr lang="en-US" altLang="en-US" dirty="0"/>
              <a:t>if a wait is not performed, then the terminated child remains in a "zombie" state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5BC9-147C-EC23-3701-E7714136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4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for Programmers</a:t>
            </a:r>
            <a:r>
              <a:rPr lang="en-US" sz="18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CD2E-4F64-8AAE-E0F0-9906BDA5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 vs </a:t>
            </a:r>
            <a:r>
              <a:rPr lang="en-US" dirty="0" err="1"/>
              <a:t>waitpid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7669-ABA6-F838-1A8E-CF95265A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276600"/>
            <a:ext cx="8534400" cy="290036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AU" sz="2600" dirty="0">
                <a:latin typeface="Verdana" charset="0"/>
                <a:ea typeface="ＭＳ Ｐゴシック" charset="0"/>
                <a:cs typeface="Arial" charset="0"/>
              </a:rPr>
              <a:t>Create 5 connections from a client to a forking server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AU" sz="2600" dirty="0">
                <a:latin typeface="Verdana" charset="0"/>
                <a:ea typeface="ＭＳ Ｐゴシック" charset="0"/>
                <a:cs typeface="Arial" charset="0"/>
              </a:rPr>
              <a:t>When the client terminates, all open descriptors are closed automatically by the kernel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AU" sz="2200" dirty="0">
                <a:latin typeface="Verdana" charset="0"/>
                <a:ea typeface="ＭＳ Ｐゴシック" charset="0"/>
                <a:cs typeface="Arial" charset="0"/>
                <a:sym typeface="Wingdings" charset="0"/>
              </a:rPr>
              <a:t> five connections ended s</a:t>
            </a:r>
            <a:r>
              <a:rPr lang="en-AU" sz="2200" dirty="0">
                <a:latin typeface="Verdana" charset="0"/>
                <a:ea typeface="ＭＳ Ｐゴシック" charset="0"/>
                <a:cs typeface="Arial" charset="0"/>
              </a:rPr>
              <a:t>imultaneous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AU" sz="2600" dirty="0">
              <a:latin typeface="Verdana" charset="0"/>
              <a:ea typeface="ＭＳ Ｐゴシック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8123C-66D5-370A-3BBD-8B8977C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8C0B358-E37B-E0E8-91DD-13F258E5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1628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81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D8E5-F2C9-B6C2-456C-0FC0DC26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 vs </a:t>
            </a:r>
            <a:r>
              <a:rPr lang="en-US" dirty="0" err="1"/>
              <a:t>waitpid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672C-7CA2-C31C-A1D6-BB3556CC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429000"/>
            <a:ext cx="8534400" cy="274796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6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five SIGCHILD is sent</a:t>
            </a:r>
          </a:p>
          <a:p>
            <a:pPr eaLnBrk="1" hangingPunct="1"/>
            <a:r>
              <a:rPr lang="en-AU" altLang="en-US" sz="25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signal is handled once with wait () in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18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four children are zombies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1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 can happen when many users connect to a server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100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we have to use </a:t>
            </a:r>
            <a:r>
              <a:rPr lang="en-AU" altLang="en-US" sz="2100" i="1" dirty="0" err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waitpid</a:t>
            </a:r>
            <a:r>
              <a:rPr lang="en-AU" altLang="en-US" sz="2100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03E5-8A7C-5B53-E884-612304A1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41439-8323-F8A1-3AA9-EC71F980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94360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8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01E7-CF87-348E-8FEB-6AFE5CCC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waitpid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2523-C793-DA48-CD3B-B4E845F1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en-US" dirty="0" err="1">
                <a:ea typeface="+mn-ea"/>
                <a:cs typeface="+mn-cs"/>
              </a:rPr>
              <a:t>pid_t</a:t>
            </a:r>
            <a:r>
              <a:rPr lang="en-AU" altLang="en-US" dirty="0">
                <a:ea typeface="+mn-ea"/>
                <a:cs typeface="+mn-cs"/>
              </a:rPr>
              <a:t> </a:t>
            </a:r>
            <a:r>
              <a:rPr lang="en-AU" altLang="en-US" dirty="0" err="1">
                <a:ea typeface="+mn-ea"/>
                <a:cs typeface="+mn-cs"/>
              </a:rPr>
              <a:t>waitpid</a:t>
            </a:r>
            <a:r>
              <a:rPr lang="en-AU" altLang="en-US" dirty="0">
                <a:ea typeface="+mn-ea"/>
                <a:cs typeface="+mn-cs"/>
              </a:rPr>
              <a:t> (</a:t>
            </a:r>
            <a:r>
              <a:rPr lang="en-AU" altLang="en-US" dirty="0" err="1">
                <a:ea typeface="+mn-ea"/>
                <a:cs typeface="+mn-cs"/>
              </a:rPr>
              <a:t>pid_t</a:t>
            </a:r>
            <a:r>
              <a:rPr lang="en-AU" altLang="en-US" dirty="0">
                <a:ea typeface="+mn-ea"/>
                <a:cs typeface="+mn-cs"/>
              </a:rPr>
              <a:t> </a:t>
            </a:r>
            <a:r>
              <a:rPr lang="en-AU" altLang="en-US" dirty="0" err="1">
                <a:ea typeface="+mn-ea"/>
                <a:cs typeface="+mn-cs"/>
              </a:rPr>
              <a:t>pid</a:t>
            </a:r>
            <a:r>
              <a:rPr lang="en-AU" altLang="en-US" dirty="0">
                <a:ea typeface="+mn-ea"/>
                <a:cs typeface="+mn-cs"/>
              </a:rPr>
              <a:t>, int *</a:t>
            </a:r>
            <a:r>
              <a:rPr lang="en-AU" altLang="en-US" dirty="0" err="1">
                <a:ea typeface="+mn-ea"/>
                <a:cs typeface="+mn-cs"/>
              </a:rPr>
              <a:t>statloc</a:t>
            </a:r>
            <a:r>
              <a:rPr lang="en-AU" altLang="en-US" dirty="0">
                <a:ea typeface="+mn-ea"/>
                <a:cs typeface="+mn-cs"/>
              </a:rPr>
              <a:t>, int options);</a:t>
            </a:r>
            <a:endParaRPr lang="vi-VN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 err="1">
                <a:ea typeface="+mn-ea"/>
                <a:cs typeface="+mn-cs"/>
              </a:rPr>
              <a:t>pid</a:t>
            </a:r>
            <a:r>
              <a:rPr lang="en-US" dirty="0">
                <a:ea typeface="+mn-ea"/>
                <a:cs typeface="+mn-cs"/>
              </a:rPr>
              <a:t> &lt; 0: wait for status </a:t>
            </a:r>
            <a:r>
              <a:rPr lang="en-US" dirty="0">
                <a:ea typeface="ＭＳ Ｐゴシック" charset="0"/>
              </a:rPr>
              <a:t>change </a:t>
            </a:r>
            <a:r>
              <a:rPr lang="en-US" dirty="0">
                <a:ea typeface="+mn-ea"/>
                <a:cs typeface="+mn-cs"/>
              </a:rPr>
              <a:t>of any child process whose process group ID is equal to the absolute value of </a:t>
            </a:r>
            <a:r>
              <a:rPr lang="en-US" i="1" dirty="0" err="1">
                <a:ea typeface="+mn-ea"/>
                <a:cs typeface="+mn-cs"/>
              </a:rPr>
              <a:t>pid</a:t>
            </a:r>
            <a:r>
              <a:rPr lang="en-US" dirty="0">
                <a:ea typeface="+mn-ea"/>
                <a:cs typeface="+mn-cs"/>
              </a:rPr>
              <a:t>. </a:t>
            </a:r>
          </a:p>
          <a:p>
            <a:pPr>
              <a:defRPr/>
            </a:pPr>
            <a:r>
              <a:rPr lang="en-US" b="1" dirty="0" err="1">
                <a:ea typeface="+mn-ea"/>
                <a:cs typeface="+mn-cs"/>
              </a:rPr>
              <a:t>pid</a:t>
            </a:r>
            <a:r>
              <a:rPr lang="en-US" b="1" dirty="0">
                <a:ea typeface="+mn-ea"/>
                <a:cs typeface="+mn-cs"/>
              </a:rPr>
              <a:t> = -1</a:t>
            </a:r>
            <a:r>
              <a:rPr lang="en-US" dirty="0">
                <a:ea typeface="+mn-ea"/>
                <a:cs typeface="+mn-cs"/>
              </a:rPr>
              <a:t>: wait for </a:t>
            </a:r>
            <a:r>
              <a:rPr lang="en-US" dirty="0" err="1">
                <a:ea typeface="ＭＳ Ｐゴシック" charset="0"/>
              </a:rPr>
              <a:t>for</a:t>
            </a:r>
            <a:r>
              <a:rPr lang="en-US" dirty="0">
                <a:ea typeface="ＭＳ Ｐゴシック" charset="0"/>
              </a:rPr>
              <a:t> status change of</a:t>
            </a:r>
            <a:r>
              <a:rPr lang="en-US" dirty="0">
                <a:ea typeface="+mn-ea"/>
                <a:cs typeface="+mn-cs"/>
              </a:rPr>
              <a:t> any child process.</a:t>
            </a:r>
          </a:p>
          <a:p>
            <a:pPr>
              <a:defRPr/>
            </a:pPr>
            <a:r>
              <a:rPr lang="en-US" dirty="0" err="1">
                <a:ea typeface="+mn-ea"/>
                <a:cs typeface="+mn-cs"/>
              </a:rPr>
              <a:t>pid</a:t>
            </a:r>
            <a:r>
              <a:rPr lang="en-US" dirty="0">
                <a:ea typeface="+mn-ea"/>
                <a:cs typeface="+mn-cs"/>
              </a:rPr>
              <a:t> = 0: wait for any child process whose process group ID is equal to that of the calling process</a:t>
            </a:r>
          </a:p>
          <a:p>
            <a:pPr>
              <a:defRPr/>
            </a:pPr>
            <a:r>
              <a:rPr lang="en-US" dirty="0" err="1">
                <a:ea typeface="+mn-ea"/>
                <a:cs typeface="+mn-cs"/>
              </a:rPr>
              <a:t>pid</a:t>
            </a:r>
            <a:r>
              <a:rPr lang="en-US" dirty="0">
                <a:ea typeface="+mn-ea"/>
                <a:cs typeface="+mn-cs"/>
              </a:rPr>
              <a:t> &gt; 0: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wait for the child whose process ID is equal to the value of </a:t>
            </a:r>
            <a:r>
              <a:rPr lang="en-US" i="1" dirty="0" err="1">
                <a:solidFill>
                  <a:srgbClr val="FF0000"/>
                </a:solidFill>
                <a:ea typeface="+mn-ea"/>
                <a:cs typeface="+mn-cs"/>
              </a:rPr>
              <a:t>pid</a:t>
            </a:r>
            <a:endParaRPr lang="en-US" i="1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Without option </a:t>
            </a:r>
            <a:r>
              <a:rPr lang="en-US" b="1" dirty="0">
                <a:ea typeface="ＭＳ Ｐゴシック" charset="0"/>
              </a:rPr>
              <a:t>WNOHANG, </a:t>
            </a:r>
            <a:r>
              <a:rPr lang="en-US" b="1" dirty="0" err="1">
                <a:ea typeface="ＭＳ Ｐゴシック" charset="0"/>
              </a:rPr>
              <a:t>waitpid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dirty="0">
                <a:ea typeface="+mn-ea"/>
                <a:cs typeface="+mn-cs"/>
              </a:rPr>
              <a:t>blocks until the status change 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With option </a:t>
            </a:r>
            <a:r>
              <a:rPr lang="en-US" b="1" dirty="0">
                <a:ea typeface="ＭＳ Ｐゴシック" charset="0"/>
              </a:rPr>
              <a:t>WNOHANG, </a:t>
            </a:r>
            <a:r>
              <a:rPr lang="en-US" b="1" dirty="0" err="1">
                <a:ea typeface="ＭＳ Ｐゴシック" charset="0"/>
              </a:rPr>
              <a:t>waitpid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returns immediately </a:t>
            </a: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Return</a:t>
            </a:r>
          </a:p>
          <a:p>
            <a:pPr marL="617537" lvl="1" indent="-342900">
              <a:defRPr/>
            </a:pPr>
            <a:r>
              <a:rPr lang="en-US" dirty="0" err="1">
                <a:ea typeface="+mn-ea"/>
              </a:rPr>
              <a:t>Pid</a:t>
            </a:r>
            <a:r>
              <a:rPr lang="en-US" dirty="0">
                <a:ea typeface="+mn-ea"/>
              </a:rPr>
              <a:t> of the child whose state has changed </a:t>
            </a:r>
          </a:p>
          <a:p>
            <a:pPr marL="617537" lvl="1" indent="-342900">
              <a:defRPr/>
            </a:pPr>
            <a:r>
              <a:rPr lang="en-US" dirty="0">
                <a:ea typeface="+mn-ea"/>
              </a:rPr>
              <a:t>With option </a:t>
            </a:r>
            <a:r>
              <a:rPr lang="en-US" b="1" dirty="0">
                <a:ea typeface="ＭＳ Ｐゴシック" charset="0"/>
              </a:rPr>
              <a:t>WNOHANG</a:t>
            </a:r>
            <a:r>
              <a:rPr lang="en-US" dirty="0">
                <a:ea typeface="ＭＳ Ｐゴシック" charset="0"/>
              </a:rPr>
              <a:t>, return 0 if the specified process has not changed status.</a:t>
            </a:r>
            <a:endParaRPr lang="en-US" dirty="0">
              <a:ea typeface="+mn-ea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1E111-31C6-1B89-A2B8-B2E30D31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94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110E-70E1-DDB4-EDA2-CA69EBCC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charset="0"/>
                <a:ea typeface="+mj-ea"/>
                <a:cs typeface="Arial" charset="0"/>
              </a:rPr>
              <a:t>Forking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34C6-89C3-C235-DEBF-F5A3CAF5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pid_t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int 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sz="1800" b="1" dirty="0">
                <a:latin typeface="Verdana" panose="020B0604030504040204" pitchFamily="34" charset="0"/>
                <a:cs typeface="Arial" panose="020B0604020202020204" pitchFamily="34" charset="0"/>
              </a:rPr>
              <a:t>signal(</a:t>
            </a:r>
            <a:r>
              <a:rPr lang="en-AU" altLang="en-US" sz="1800" b="1" dirty="0" err="1">
                <a:latin typeface="Verdana" panose="020B0604030504040204" pitchFamily="34" charset="0"/>
                <a:cs typeface="Arial" panose="020B0604020202020204" pitchFamily="34" charset="0"/>
              </a:rPr>
              <a:t>SIGCHLD,sig_chld</a:t>
            </a:r>
            <a:r>
              <a:rPr lang="en-AU" altLang="en-US" sz="1800" b="1" dirty="0">
                <a:latin typeface="Verdana" panose="020B0604030504040204" pitchFamily="34" charset="0"/>
                <a:cs typeface="Arial" panose="020B0604020202020204" pitchFamily="34" charset="0"/>
              </a:rPr>
              <a:t>);</a:t>
            </a:r>
            <a:endParaRPr lang="en-AU" altLang="en-US" sz="19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 = socket( ... );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bind(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, ... 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listen(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, 5);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for ( ; ; ) {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 = accept (</a:t>
            </a:r>
            <a:r>
              <a:rPr lang="en-AU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, ... ); /* probably blocks */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if( (</a:t>
            </a:r>
            <a:r>
              <a:rPr lang="en-AU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 = fork()) == 0) {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); /* child closes listening socket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doit(</a:t>
            </a:r>
            <a:r>
              <a:rPr lang="en-AU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); /* process the request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sz="1600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); /* done with this client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 dirty="0">
                <a:latin typeface="Verdana" panose="020B0604030504040204" pitchFamily="34" charset="0"/>
                <a:cs typeface="Arial" panose="020B0604020202020204" pitchFamily="34" charset="0"/>
              </a:rPr>
              <a:t>exit(0); /* child terminates */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}else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	close(</a:t>
            </a:r>
            <a:r>
              <a:rPr lang="en-AU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); /* parent closes connected socket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44EAD-5FAA-EACE-7446-6FBBF89A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5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53F4-18B2-543D-2B25-916B637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Verdana" charset="0"/>
                <a:ea typeface="+mj-ea"/>
                <a:cs typeface="Arial" charset="0"/>
              </a:rPr>
              <a:t>sig_chld</a:t>
            </a:r>
            <a:r>
              <a:rPr lang="en-AU" dirty="0">
                <a:latin typeface="Verdana" charset="0"/>
                <a:ea typeface="+mj-ea"/>
                <a:cs typeface="Arial" charset="0"/>
              </a:rPr>
              <a:t>: </a:t>
            </a:r>
            <a:r>
              <a:rPr lang="en-AU" dirty="0">
                <a:latin typeface="Verdana" charset="0"/>
                <a:ea typeface="ＭＳ Ｐゴシック" charset="0"/>
                <a:cs typeface="Arial" charset="0"/>
              </a:rPr>
              <a:t>SIGCHLD 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26D9-A3B5-9FD9-BD26-7018299D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28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void 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sig_chld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(int 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signo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pid_t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	int stat;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	while ( (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waitpid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(-1, &amp;stat, WNOHANG)) &gt; 0)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printf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("child %d terminated\n", 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	return;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/*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WNOHANG: </a:t>
            </a:r>
            <a:r>
              <a:rPr lang="en-AU" altLang="en-US" sz="2400" dirty="0" err="1">
                <a:latin typeface="Verdana" panose="020B0604030504040204" pitchFamily="34" charset="0"/>
                <a:cs typeface="Arial" panose="020B0604020202020204" pitchFamily="34" charset="0"/>
              </a:rPr>
              <a:t>waitpid</a:t>
            </a:r>
            <a:r>
              <a:rPr lang="en-AU" altLang="en-US" sz="2400" dirty="0">
                <a:latin typeface="Verdana" panose="020B0604030504040204" pitchFamily="34" charset="0"/>
                <a:cs typeface="Arial" panose="020B0604020202020204" pitchFamily="34" charset="0"/>
              </a:rPr>
              <a:t> does not block 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while loop: 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waitpid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 repeatedly until there is no child process change status, 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i.e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 until </a:t>
            </a:r>
            <a:r>
              <a:rPr lang="en-AU" altLang="en-US" sz="2800" dirty="0" err="1">
                <a:latin typeface="Verdana" panose="020B0604030504040204" pitchFamily="34" charset="0"/>
                <a:cs typeface="Arial" panose="020B0604020202020204" pitchFamily="34" charset="0"/>
              </a:rPr>
              <a:t>waitpid</a:t>
            </a:r>
            <a:r>
              <a:rPr lang="en-AU" altLang="en-US" sz="2800" dirty="0">
                <a:latin typeface="Verdana" panose="020B0604030504040204" pitchFamily="34" charset="0"/>
                <a:cs typeface="Arial" panose="020B0604020202020204" pitchFamily="34" charset="0"/>
              </a:rPr>
              <a:t> returns 0.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*/</a:t>
            </a:r>
            <a:endParaRPr lang="en-AU" altLang="en-US" sz="28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1A76E-8E97-EAAA-16C1-C300083D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3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2F69-0AF2-ED34-72F9-46FC3D3C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Exercise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3527-B6FA-A6B1-0D92-F2205F65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>
                <a:ea typeface="ＭＳ Ｐゴシック" charset="0"/>
              </a:rPr>
              <a:t>1) Make your TCP </a:t>
            </a:r>
            <a:r>
              <a:rPr lang="en-US" dirty="0" err="1">
                <a:ea typeface="ＭＳ Ｐゴシック" charset="0"/>
              </a:rPr>
              <a:t>EchoServer</a:t>
            </a:r>
            <a:r>
              <a:rPr lang="en-US" dirty="0">
                <a:ea typeface="ＭＳ Ｐゴシック" charset="0"/>
              </a:rPr>
              <a:t> be able to work with multiple client in the same time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</a:rPr>
              <a:t>Use forking process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>
                <a:ea typeface="ＭＳ Ｐゴシック" charset="0"/>
              </a:rPr>
              <a:t>Handle the SIGCHLD signal in server</a:t>
            </a:r>
          </a:p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2) Write a “chat room” forking server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Accept connection from multiple clients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Receive a message from one client then forward to all the others.	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9DB93-3CA3-E0E7-4406-B5EED9E9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44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BE7E-CEBB-96EA-4383-1147647D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Sharing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8A91-ECF7-F9EF-A9A4-F49A1B11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1 client</a:t>
            </a:r>
          </a:p>
          <a:p>
            <a:pPr lvl="1"/>
            <a:r>
              <a:rPr lang="en-US" dirty="0"/>
              <a:t>Server:</a:t>
            </a:r>
          </a:p>
          <a:p>
            <a:pPr lvl="2"/>
            <a:r>
              <a:rPr lang="en-US" dirty="0"/>
              <a:t>Fork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recvfrom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client broadcast &lt;TÊN&gt;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&lt;IP&gt; &lt;TÊN&gt; </a:t>
            </a:r>
            <a:r>
              <a:rPr lang="en-US" dirty="0" err="1"/>
              <a:t>vào</a:t>
            </a:r>
            <a:r>
              <a:rPr lang="en-US" dirty="0"/>
              <a:t> 1 file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Fork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TCP 5000 </a:t>
            </a:r>
            <a:r>
              <a:rPr lang="en-US" dirty="0" err="1"/>
              <a:t>và</a:t>
            </a:r>
            <a:r>
              <a:rPr lang="en-US" dirty="0"/>
              <a:t> accept: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accept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&lt;IP&gt; </a:t>
            </a:r>
            <a:r>
              <a:rPr lang="en-US" dirty="0" err="1"/>
              <a:t>và</a:t>
            </a:r>
            <a:r>
              <a:rPr lang="en-US" dirty="0"/>
              <a:t> &lt;TÊN&gt; </a:t>
            </a:r>
            <a:r>
              <a:rPr lang="en-US" dirty="0" err="1"/>
              <a:t>cho</a:t>
            </a:r>
            <a:r>
              <a:rPr lang="en-US" dirty="0"/>
              <a:t> client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pPr lvl="4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4A70-E790-52E3-D7FE-D8E56BD8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06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Forking Server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Signaling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Signal Handling</a:t>
            </a:r>
            <a:endParaRPr lang="en-US" altLang="en-US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endParaRPr lang="vi-VN" alt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6F4-30EF-9934-595C-2E0DDEE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Single-client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25AF-59AC-22B8-8350-14CDE8F9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989A9-38F6-00E7-7FE8-72D8BBE4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9" y="679465"/>
            <a:ext cx="6072142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3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59BD-FC9A-29B6-54AC-B25456D8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B286-CD28-E3A3-5562-7F64B34E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fork</a:t>
            </a:r>
            <a:r>
              <a:rPr lang="en-US" altLang="en-US" dirty="0"/>
              <a:t> is an operation where a process creates a copy of itself</a:t>
            </a:r>
          </a:p>
          <a:p>
            <a:pPr eaLnBrk="1" hangingPunct="1"/>
            <a:r>
              <a:rPr lang="en-US" altLang="en-US" dirty="0"/>
              <a:t>Happen in multitask operating system when a process launch another process </a:t>
            </a:r>
            <a:r>
              <a:rPr lang="en-US" altLang="en-US" dirty="0">
                <a:sym typeface="Wingdings" panose="05000000000000000000" pitchFamily="2" charset="2"/>
              </a:rPr>
              <a:t> child process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The parent process makes a copy of its memory and gives to the child process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Fork system call is first introduced in UNIX.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First process in Linux is “</a:t>
            </a:r>
            <a:r>
              <a:rPr lang="en-US" altLang="ja-JP" dirty="0" err="1">
                <a:sym typeface="Wingdings" panose="05000000000000000000" pitchFamily="2" charset="2"/>
              </a:rPr>
              <a:t>init</a:t>
            </a:r>
            <a:r>
              <a:rPr lang="en-US" altLang="en-US" dirty="0">
                <a:sym typeface="Wingdings" panose="05000000000000000000" pitchFamily="2" charset="2"/>
              </a:rPr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681B-CEAA-3876-19A4-FE05D36C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31803B9-0007-1B4B-3351-C26FCE8F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634" y="5105400"/>
            <a:ext cx="54864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>
                <a:latin typeface="Verdana" panose="020B0604030504040204" pitchFamily="34" charset="0"/>
              </a:rPr>
              <a:t>#include &lt;</a:t>
            </a:r>
            <a:r>
              <a:rPr lang="en-AU" altLang="en-US" sz="1800" dirty="0" err="1">
                <a:latin typeface="Verdana" panose="020B0604030504040204" pitchFamily="34" charset="0"/>
              </a:rPr>
              <a:t>unistd.h</a:t>
            </a:r>
            <a:r>
              <a:rPr lang="en-AU" altLang="en-US" sz="1800" dirty="0">
                <a:latin typeface="Verdana" panose="020B060403050404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 err="1">
                <a:latin typeface="Verdana" panose="020B0604030504040204" pitchFamily="34" charset="0"/>
              </a:rPr>
              <a:t>pid_t</a:t>
            </a:r>
            <a:r>
              <a:rPr lang="en-AU" altLang="en-US" sz="1800" dirty="0">
                <a:latin typeface="Verdana" panose="020B0604030504040204" pitchFamily="34" charset="0"/>
              </a:rPr>
              <a:t> fork(void);</a:t>
            </a:r>
            <a:endParaRPr lang="vi-VN" altLang="en-US" sz="1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2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B1E0-8590-B6D5-7C0B-A7F22351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FD4D1-6D15-42A4-C41D-72B15918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8480-128F-E462-E9ED-F1F9B9CE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3223539" cy="2499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0DC20-3E56-75C1-3275-CF0BC7CB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66377"/>
            <a:ext cx="2057578" cy="1996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0B6D8-DBA5-C425-00D0-045747B83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939" y="1066800"/>
            <a:ext cx="458763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596B-5D87-45AC-478D-27142CD5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E02F8-37DB-DCB8-5FE7-CD719CB6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919F9-0133-6098-BB89-D9FD8AA7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7" y="1066800"/>
            <a:ext cx="5829653" cy="47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8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C88C-001F-EA76-EFDD-EFDF70E6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9CFF-19BB-1E8B-4329-64EA57AE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pid_t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int 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 = socket( ... 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/* fill in 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sockaddr_in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{} with server's well-known port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bind(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, ... 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listen(</a:t>
            </a:r>
            <a:r>
              <a:rPr lang="en-AU" altLang="en-US" sz="19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, 5);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for ( ; ; ) {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 = accept (</a:t>
            </a:r>
            <a:r>
              <a:rPr lang="en-AU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, ... ); /* probably blocks */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170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if((</a:t>
            </a:r>
            <a:r>
              <a:rPr lang="en-AU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 = fork()) == 0) {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); /* child closes listening socket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doit(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); /* process the request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); /* done with this client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exit(0); /* child terminates */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sz="1700" dirty="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700" dirty="0">
                <a:latin typeface="Verdana" panose="020B0604030504040204" pitchFamily="34" charset="0"/>
                <a:cs typeface="Arial" panose="020B0604020202020204" pitchFamily="34" charset="0"/>
              </a:rPr>
              <a:t>); /* parent closes connected socket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dirty="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91C54-6FD8-4DE8-B7C8-065E856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49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36F6-A462-634C-097E-EF8B12FF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BEDC-00A3-A1F6-BD61-48C5BF8F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We use forking server, when a child process ends, it sends the </a:t>
            </a:r>
            <a:r>
              <a:rPr lang="en-AU" altLang="en-US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SIGCHLD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 signal to the parent</a:t>
            </a:r>
          </a:p>
          <a:p>
            <a:pPr lvl="1" eaLnBrk="1" hangingPunct="1"/>
            <a:r>
              <a:rPr lang="en-AU" altLang="en-US" dirty="0"/>
              <a:t>Information about the child process is still maintained in “process table” in order to allow its parent to read the child exit status afterward.</a:t>
            </a:r>
          </a:p>
          <a:p>
            <a:pPr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If </a:t>
            </a:r>
            <a:r>
              <a:rPr lang="en-AU" altLang="en-US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SIGCHLD </a:t>
            </a:r>
            <a:r>
              <a:rPr lang="en-AU" altLang="en-US" dirty="0">
                <a:solidFill>
                  <a:srgbClr val="292934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is ignored </a:t>
            </a:r>
          </a:p>
          <a:p>
            <a:pPr lvl="1" eaLnBrk="1" hangingPunct="1"/>
            <a:r>
              <a:rPr lang="en-AU" altLang="en-US" dirty="0"/>
              <a:t>C</a:t>
            </a:r>
            <a:r>
              <a:rPr lang="en-US" altLang="en-US" dirty="0" err="1"/>
              <a:t>hild</a:t>
            </a:r>
            <a:r>
              <a:rPr lang="en-US" altLang="en-US" dirty="0"/>
              <a:t> process will not running b</a:t>
            </a:r>
            <a:r>
              <a:rPr lang="en-AU" altLang="en-US" dirty="0" err="1">
                <a:latin typeface="Verdana" panose="020B0604030504040204" pitchFamily="34" charset="0"/>
                <a:cs typeface="Arial" panose="020B0604020202020204" pitchFamily="34" charset="0"/>
              </a:rPr>
              <a:t>ut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/>
              <a:t>still consumes system resources (in process table)</a:t>
            </a:r>
          </a:p>
          <a:p>
            <a:pPr lvl="1"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it is in 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zombie state</a:t>
            </a:r>
          </a:p>
          <a:p>
            <a:pPr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We need to handle </a:t>
            </a:r>
            <a:r>
              <a:rPr lang="en-AU" altLang="en-US" i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SIGCHLD </a:t>
            </a:r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signal </a:t>
            </a:r>
          </a:p>
          <a:p>
            <a:pPr lvl="1" eaLnBrk="1" hangingPunct="1"/>
            <a:r>
              <a:rPr lang="en-AU" altLang="en-US" dirty="0"/>
              <a:t>Make the child process to wait until the parent read its exit status </a:t>
            </a:r>
          </a:p>
          <a:p>
            <a:pPr lvl="1" eaLnBrk="1" hangingPunct="1"/>
            <a:r>
              <a:rPr lang="en-AU" altLang="en-US" dirty="0"/>
              <a:t>once the exit status is read via “wait” system call, the zombie's entry is removed from the process table</a:t>
            </a:r>
          </a:p>
          <a:p>
            <a:pPr lvl="1" eaLnBrk="1" hangingPunct="1"/>
            <a:endParaRPr lang="en-AU" altLang="en-US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AU" altLang="en-US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D7EAA-8B28-3BFC-0401-ECBF2F67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348656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0" ma:contentTypeDescription="Create a new document." ma:contentTypeScope="" ma:versionID="d51deb791ef2905d44df74cc34efcd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24FB0-5348-4F7D-B47E-1234D4395DC2}"/>
</file>

<file path=customXml/itemProps2.xml><?xml version="1.0" encoding="utf-8"?>
<ds:datastoreItem xmlns:ds="http://schemas.openxmlformats.org/officeDocument/2006/customXml" ds:itemID="{EDFBA127-B688-49FE-9F3A-05F45DD38645}"/>
</file>

<file path=customXml/itemProps3.xml><?xml version="1.0" encoding="utf-8"?>
<ds:datastoreItem xmlns:ds="http://schemas.openxmlformats.org/officeDocument/2006/customXml" ds:itemID="{9D639873-824C-4E25-AD5D-AEF616E6DA98}"/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TotalTime>17534</TotalTime>
  <Words>1705</Words>
  <Application>Microsoft Office PowerPoint</Application>
  <PresentationFormat>On-screen Show (4:3)</PresentationFormat>
  <Paragraphs>213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Verdana</vt:lpstr>
      <vt:lpstr>Wingdings</vt:lpstr>
      <vt:lpstr>SoICT-PPT-template(official) - Eng^0Vie (4x3)</vt:lpstr>
      <vt:lpstr>1_Office Theme</vt:lpstr>
      <vt:lpstr>Multi-Process TCP Server </vt:lpstr>
      <vt:lpstr>References</vt:lpstr>
      <vt:lpstr>Content</vt:lpstr>
      <vt:lpstr>Single-client Server</vt:lpstr>
      <vt:lpstr>Fork process</vt:lpstr>
      <vt:lpstr>fork examples</vt:lpstr>
      <vt:lpstr>fork examples</vt:lpstr>
      <vt:lpstr>fork</vt:lpstr>
      <vt:lpstr>Child Process Termination</vt:lpstr>
      <vt:lpstr>Signaling</vt:lpstr>
      <vt:lpstr>Signaling</vt:lpstr>
      <vt:lpstr>Handle a signal using sigaction </vt:lpstr>
      <vt:lpstr>Handle a signal using sigaction </vt:lpstr>
      <vt:lpstr>Example </vt:lpstr>
      <vt:lpstr>Handle a signal using signal function</vt:lpstr>
      <vt:lpstr>Example</vt:lpstr>
      <vt:lpstr>Handling SIGCHLD Signals </vt:lpstr>
      <vt:lpstr>wait() and waitpid()</vt:lpstr>
      <vt:lpstr>wait()</vt:lpstr>
      <vt:lpstr>wait() vs waitpid()</vt:lpstr>
      <vt:lpstr>wait() vs waitpid()</vt:lpstr>
      <vt:lpstr>waitpid()</vt:lpstr>
      <vt:lpstr>Forking server</vt:lpstr>
      <vt:lpstr>sig_chld: SIGCHLD handler</vt:lpstr>
      <vt:lpstr>Exercise </vt:lpstr>
      <vt:lpstr>File Sharing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lastModifiedBy>Vinh La</cp:lastModifiedBy>
  <cp:revision>340</cp:revision>
  <dcterms:created xsi:type="dcterms:W3CDTF">2011-09-29T02:04:50Z</dcterms:created>
  <dcterms:modified xsi:type="dcterms:W3CDTF">2022-11-14T02:10:47Z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0x01010065DCA99E06EF1E4686D55E5D38B35F2E</vt:lpwstr>
  </property>
</Properties>
</file>