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 id="2147483726" r:id="rId2"/>
  </p:sldMasterIdLst>
  <p:notesMasterIdLst>
    <p:notesMasterId r:id="rId22"/>
  </p:notesMasterIdLst>
  <p:handoutMasterIdLst>
    <p:handoutMasterId r:id="rId23"/>
  </p:handoutMasterIdLst>
  <p:sldIdLst>
    <p:sldId id="256" r:id="rId3"/>
    <p:sldId id="264" r:id="rId4"/>
    <p:sldId id="455" r:id="rId5"/>
    <p:sldId id="482" r:id="rId6"/>
    <p:sldId id="483" r:id="rId7"/>
    <p:sldId id="484" r:id="rId8"/>
    <p:sldId id="485" r:id="rId9"/>
    <p:sldId id="486" r:id="rId10"/>
    <p:sldId id="487" r:id="rId11"/>
    <p:sldId id="488" r:id="rId12"/>
    <p:sldId id="489" r:id="rId13"/>
    <p:sldId id="490" r:id="rId14"/>
    <p:sldId id="491" r:id="rId15"/>
    <p:sldId id="492" r:id="rId16"/>
    <p:sldId id="495" r:id="rId17"/>
    <p:sldId id="493" r:id="rId18"/>
    <p:sldId id="494" r:id="rId19"/>
    <p:sldId id="496" r:id="rId20"/>
    <p:sldId id="481" r:id="rId21"/>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AE7D64-6963-4D62-895D-7BF0D93F7A92}">
          <p14:sldIdLst>
            <p14:sldId id="256"/>
            <p14:sldId id="264"/>
            <p14:sldId id="455"/>
            <p14:sldId id="482"/>
            <p14:sldId id="483"/>
            <p14:sldId id="484"/>
            <p14:sldId id="485"/>
            <p14:sldId id="486"/>
            <p14:sldId id="487"/>
            <p14:sldId id="488"/>
            <p14:sldId id="489"/>
            <p14:sldId id="490"/>
            <p14:sldId id="491"/>
            <p14:sldId id="492"/>
            <p14:sldId id="495"/>
            <p14:sldId id="493"/>
            <p14:sldId id="494"/>
            <p14:sldId id="496"/>
          </p14:sldIdLst>
        </p14:section>
        <p14:section name="Untitled Section" id="{7B334EF5-C9D6-4A65-A255-DBC416AFB616}">
          <p14:sldIdLst>
            <p14:sldId id="4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5124"/>
    <a:srgbClr val="0000CC"/>
    <a:srgbClr val="220076"/>
    <a:srgbClr val="996600"/>
    <a:srgbClr val="9469FF"/>
    <a:srgbClr val="D1EAEB"/>
    <a:srgbClr val="DF3507"/>
    <a:srgbClr val="FDCC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96C11-893F-4E1D-BA54-351C2DB67BE6}" v="47" dt="2021-09-01T09:39:00.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2" autoAdjust="0"/>
    <p:restoredTop sz="87940" autoAdjust="0"/>
  </p:normalViewPr>
  <p:slideViewPr>
    <p:cSldViewPr>
      <p:cViewPr varScale="1">
        <p:scale>
          <a:sx n="82" d="100"/>
          <a:sy n="82" d="100"/>
        </p:scale>
        <p:origin x="1502"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236"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32"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i Le Ba" userId="052109168efbc39a" providerId="LiveId" clId="{40CFB830-F6EC-4A1B-AE1F-B620D0FFC1BE}"/>
    <pc:docChg chg="undo redo custSel addSld delSld modSld modMainMaster">
      <pc:chgData name="Vui Le Ba" userId="052109168efbc39a" providerId="LiveId" clId="{40CFB830-F6EC-4A1B-AE1F-B620D0FFC1BE}" dt="2020-12-23T14:37:35.145" v="4884" actId="478"/>
      <pc:docMkLst>
        <pc:docMk/>
      </pc:docMkLst>
      <pc:sldChg chg="addSp delSp modSp mod chgLayout">
        <pc:chgData name="Vui Le Ba" userId="052109168efbc39a" providerId="LiveId" clId="{40CFB830-F6EC-4A1B-AE1F-B620D0FFC1BE}" dt="2020-12-23T05:58:31.666" v="181" actId="6264"/>
        <pc:sldMkLst>
          <pc:docMk/>
          <pc:sldMk cId="0" sldId="256"/>
        </pc:sldMkLst>
        <pc:spChg chg="add del mod">
          <ac:chgData name="Vui Le Ba" userId="052109168efbc39a" providerId="LiveId" clId="{40CFB830-F6EC-4A1B-AE1F-B620D0FFC1BE}" dt="2020-12-23T05:45:50.850" v="63" actId="6264"/>
          <ac:spMkLst>
            <pc:docMk/>
            <pc:sldMk cId="0" sldId="256"/>
            <ac:spMk id="2" creationId="{73356632-E76B-4B2A-8BE7-18B2F2B903F8}"/>
          </ac:spMkLst>
        </pc:spChg>
        <pc:spChg chg="add del mod">
          <ac:chgData name="Vui Le Ba" userId="052109168efbc39a" providerId="LiveId" clId="{40CFB830-F6EC-4A1B-AE1F-B620D0FFC1BE}" dt="2020-12-23T05:45:50.850" v="63" actId="6264"/>
          <ac:spMkLst>
            <pc:docMk/>
            <pc:sldMk cId="0" sldId="256"/>
            <ac:spMk id="3" creationId="{70F82176-5A89-4AC7-A6D6-185FD183DB0D}"/>
          </ac:spMkLst>
        </pc:spChg>
        <pc:spChg chg="add del mod">
          <ac:chgData name="Vui Le Ba" userId="052109168efbc39a" providerId="LiveId" clId="{40CFB830-F6EC-4A1B-AE1F-B620D0FFC1BE}" dt="2020-12-23T05:58:31.666" v="181" actId="6264"/>
          <ac:spMkLst>
            <pc:docMk/>
            <pc:sldMk cId="0" sldId="256"/>
            <ac:spMk id="4" creationId="{373DC5DE-FE28-4DBC-9ADF-23CCD28EA419}"/>
          </ac:spMkLst>
        </pc:spChg>
        <pc:spChg chg="add del mod">
          <ac:chgData name="Vui Le Ba" userId="052109168efbc39a" providerId="LiveId" clId="{40CFB830-F6EC-4A1B-AE1F-B620D0FFC1BE}" dt="2020-12-23T05:58:31.666" v="181" actId="6264"/>
          <ac:spMkLst>
            <pc:docMk/>
            <pc:sldMk cId="0" sldId="256"/>
            <ac:spMk id="5" creationId="{623CE6DA-661D-4F77-9DD9-A38475C9B604}"/>
          </ac:spMkLst>
        </pc:spChg>
        <pc:spChg chg="mod ord">
          <ac:chgData name="Vui Le Ba" userId="052109168efbc39a" providerId="LiveId" clId="{40CFB830-F6EC-4A1B-AE1F-B620D0FFC1BE}" dt="2020-12-23T05:58:31.666" v="181" actId="6264"/>
          <ac:spMkLst>
            <pc:docMk/>
            <pc:sldMk cId="0" sldId="256"/>
            <ac:spMk id="5122" creationId="{00000000-0000-0000-0000-000000000000}"/>
          </ac:spMkLst>
        </pc:spChg>
        <pc:spChg chg="mod ord">
          <ac:chgData name="Vui Le Ba" userId="052109168efbc39a" providerId="LiveId" clId="{40CFB830-F6EC-4A1B-AE1F-B620D0FFC1BE}" dt="2020-12-23T05:58:31.666" v="181" actId="6264"/>
          <ac:spMkLst>
            <pc:docMk/>
            <pc:sldMk cId="0" sldId="256"/>
            <ac:spMk id="5123" creationId="{00000000-0000-0000-0000-000000000000}"/>
          </ac:spMkLst>
        </pc:spChg>
      </pc:sldChg>
      <pc:sldChg chg="addSp delSp modSp mod chgLayout">
        <pc:chgData name="Vui Le Ba" userId="052109168efbc39a" providerId="LiveId" clId="{40CFB830-F6EC-4A1B-AE1F-B620D0FFC1BE}" dt="2020-12-23T07:06:30.211" v="1584"/>
        <pc:sldMkLst>
          <pc:docMk/>
          <pc:sldMk cId="0" sldId="257"/>
        </pc:sldMkLst>
        <pc:spChg chg="add del mod">
          <ac:chgData name="Vui Le Ba" userId="052109168efbc39a" providerId="LiveId" clId="{40CFB830-F6EC-4A1B-AE1F-B620D0FFC1BE}" dt="2020-12-23T05:52:52.300" v="130" actId="6264"/>
          <ac:spMkLst>
            <pc:docMk/>
            <pc:sldMk cId="0" sldId="257"/>
            <ac:spMk id="2" creationId="{E35AB36E-47ED-4568-8F3F-970F0FAF3DF3}"/>
          </ac:spMkLst>
        </pc:spChg>
        <pc:spChg chg="add del mod">
          <ac:chgData name="Vui Le Ba" userId="052109168efbc39a" providerId="LiveId" clId="{40CFB830-F6EC-4A1B-AE1F-B620D0FFC1BE}" dt="2020-12-23T05:52:52.300" v="130" actId="6264"/>
          <ac:spMkLst>
            <pc:docMk/>
            <pc:sldMk cId="0" sldId="257"/>
            <ac:spMk id="3" creationId="{F4F953E2-8BAF-4685-A3CF-25C3835E092B}"/>
          </ac:spMkLst>
        </pc:spChg>
        <pc:spChg chg="add del mod">
          <ac:chgData name="Vui Le Ba" userId="052109168efbc39a" providerId="LiveId" clId="{40CFB830-F6EC-4A1B-AE1F-B620D0FFC1BE}" dt="2020-12-23T05:52:52.300" v="130" actId="6264"/>
          <ac:spMkLst>
            <pc:docMk/>
            <pc:sldMk cId="0" sldId="257"/>
            <ac:spMk id="4" creationId="{F9898A7E-6A07-4BAE-A814-7CB4973CE066}"/>
          </ac:spMkLst>
        </pc:spChg>
        <pc:spChg chg="add del mod">
          <ac:chgData name="Vui Le Ba" userId="052109168efbc39a" providerId="LiveId" clId="{40CFB830-F6EC-4A1B-AE1F-B620D0FFC1BE}" dt="2020-12-23T05:54:25.626" v="143" actId="6264"/>
          <ac:spMkLst>
            <pc:docMk/>
            <pc:sldMk cId="0" sldId="257"/>
            <ac:spMk id="5" creationId="{FE521814-3519-4549-869F-46CCA95C9DB9}"/>
          </ac:spMkLst>
        </pc:spChg>
        <pc:spChg chg="add del mod">
          <ac:chgData name="Vui Le Ba" userId="052109168efbc39a" providerId="LiveId" clId="{40CFB830-F6EC-4A1B-AE1F-B620D0FFC1BE}" dt="2020-12-23T05:54:25.626" v="143" actId="6264"/>
          <ac:spMkLst>
            <pc:docMk/>
            <pc:sldMk cId="0" sldId="257"/>
            <ac:spMk id="6" creationId="{B14C489E-B9BC-4EE6-BD5C-A04193212EF8}"/>
          </ac:spMkLst>
        </pc:spChg>
        <pc:spChg chg="add del mod">
          <ac:chgData name="Vui Le Ba" userId="052109168efbc39a" providerId="LiveId" clId="{40CFB830-F6EC-4A1B-AE1F-B620D0FFC1BE}" dt="2020-12-23T05:54:25.626" v="143" actId="6264"/>
          <ac:spMkLst>
            <pc:docMk/>
            <pc:sldMk cId="0" sldId="257"/>
            <ac:spMk id="7" creationId="{C8785008-FB8F-4D24-95A2-B6661C0B3120}"/>
          </ac:spMkLst>
        </pc:spChg>
        <pc:spChg chg="add mod ord">
          <ac:chgData name="Vui Le Ba" userId="052109168efbc39a" providerId="LiveId" clId="{40CFB830-F6EC-4A1B-AE1F-B620D0FFC1BE}" dt="2020-12-23T07:06:30.211" v="1584"/>
          <ac:spMkLst>
            <pc:docMk/>
            <pc:sldMk cId="0" sldId="257"/>
            <ac:spMk id="8" creationId="{21226A50-4CE0-45DB-ABB7-EE87E4A6F750}"/>
          </ac:spMkLst>
        </pc:spChg>
        <pc:spChg chg="add del mod">
          <ac:chgData name="Vui Le Ba" userId="052109168efbc39a" providerId="LiveId" clId="{40CFB830-F6EC-4A1B-AE1F-B620D0FFC1BE}" dt="2020-12-23T05:56:59.231" v="164" actId="6264"/>
          <ac:spMkLst>
            <pc:docMk/>
            <pc:sldMk cId="0" sldId="257"/>
            <ac:spMk id="9" creationId="{3B95668D-C6C9-4D7E-93CC-34579E5F31E5}"/>
          </ac:spMkLst>
        </pc:spChg>
        <pc:spChg chg="add del mod">
          <ac:chgData name="Vui Le Ba" userId="052109168efbc39a" providerId="LiveId" clId="{40CFB830-F6EC-4A1B-AE1F-B620D0FFC1BE}" dt="2020-12-23T05:56:59.231" v="164" actId="6264"/>
          <ac:spMkLst>
            <pc:docMk/>
            <pc:sldMk cId="0" sldId="257"/>
            <ac:spMk id="10" creationId="{C2A0C541-C6FE-4DAB-9DC2-513E819EBDC2}"/>
          </ac:spMkLst>
        </pc:spChg>
        <pc:spChg chg="add del mod">
          <ac:chgData name="Vui Le Ba" userId="052109168efbc39a" providerId="LiveId" clId="{40CFB830-F6EC-4A1B-AE1F-B620D0FFC1BE}" dt="2020-12-23T05:56:59.231" v="164" actId="6264"/>
          <ac:spMkLst>
            <pc:docMk/>
            <pc:sldMk cId="0" sldId="257"/>
            <ac:spMk id="11" creationId="{3F527254-F329-4CD8-BC9F-6431D1FEE6BD}"/>
          </ac:spMkLst>
        </pc:spChg>
        <pc:spChg chg="add del mod">
          <ac:chgData name="Vui Le Ba" userId="052109168efbc39a" providerId="LiveId" clId="{40CFB830-F6EC-4A1B-AE1F-B620D0FFC1BE}" dt="2020-12-23T05:58:23.555" v="180" actId="6264"/>
          <ac:spMkLst>
            <pc:docMk/>
            <pc:sldMk cId="0" sldId="257"/>
            <ac:spMk id="12" creationId="{6F67F0AC-173B-4A9F-A183-FFD4D526A499}"/>
          </ac:spMkLst>
        </pc:spChg>
        <pc:spChg chg="add del mod">
          <ac:chgData name="Vui Le Ba" userId="052109168efbc39a" providerId="LiveId" clId="{40CFB830-F6EC-4A1B-AE1F-B620D0FFC1BE}" dt="2020-12-23T05:58:23.555" v="180" actId="6264"/>
          <ac:spMkLst>
            <pc:docMk/>
            <pc:sldMk cId="0" sldId="257"/>
            <ac:spMk id="13" creationId="{2B3BE413-6DE3-47CB-8BBC-E5908FE02EA5}"/>
          </ac:spMkLst>
        </pc:spChg>
        <pc:spChg chg="add del mod">
          <ac:chgData name="Vui Le Ba" userId="052109168efbc39a" providerId="LiveId" clId="{40CFB830-F6EC-4A1B-AE1F-B620D0FFC1BE}" dt="2020-12-23T05:58:23.555" v="180" actId="6264"/>
          <ac:spMkLst>
            <pc:docMk/>
            <pc:sldMk cId="0" sldId="257"/>
            <ac:spMk id="14" creationId="{09A764B9-E2FB-40FF-9EED-FE4CD2D20F9B}"/>
          </ac:spMkLst>
        </pc:spChg>
        <pc:spChg chg="add del mod">
          <ac:chgData name="Vui Le Ba" userId="052109168efbc39a" providerId="LiveId" clId="{40CFB830-F6EC-4A1B-AE1F-B620D0FFC1BE}" dt="2020-12-23T05:58:31.666" v="181" actId="6264"/>
          <ac:spMkLst>
            <pc:docMk/>
            <pc:sldMk cId="0" sldId="257"/>
            <ac:spMk id="15" creationId="{C27AEB7F-8421-4910-BE30-4401D0F1184E}"/>
          </ac:spMkLst>
        </pc:spChg>
        <pc:spChg chg="add del mod">
          <ac:chgData name="Vui Le Ba" userId="052109168efbc39a" providerId="LiveId" clId="{40CFB830-F6EC-4A1B-AE1F-B620D0FFC1BE}" dt="2020-12-23T05:58:31.666" v="181" actId="6264"/>
          <ac:spMkLst>
            <pc:docMk/>
            <pc:sldMk cId="0" sldId="257"/>
            <ac:spMk id="16" creationId="{63D5532E-C78D-46AB-9DA6-D9AA056D5A69}"/>
          </ac:spMkLst>
        </pc:spChg>
        <pc:spChg chg="add del mod">
          <ac:chgData name="Vui Le Ba" userId="052109168efbc39a" providerId="LiveId" clId="{40CFB830-F6EC-4A1B-AE1F-B620D0FFC1BE}" dt="2020-12-23T05:58:31.666" v="181" actId="6264"/>
          <ac:spMkLst>
            <pc:docMk/>
            <pc:sldMk cId="0" sldId="257"/>
            <ac:spMk id="17" creationId="{AA08EC7B-3C5C-4953-BBE5-619D9D78C37C}"/>
          </ac:spMkLst>
        </pc:spChg>
        <pc:spChg chg="del">
          <ac:chgData name="Vui Le Ba" userId="052109168efbc39a" providerId="LiveId" clId="{40CFB830-F6EC-4A1B-AE1F-B620D0FFC1BE}" dt="2020-12-23T07:06:30.211" v="1584"/>
          <ac:spMkLst>
            <pc:docMk/>
            <pc:sldMk cId="0" sldId="257"/>
            <ac:spMk id="18" creationId="{A5D6D36B-9181-4AA4-879B-F37A1E79D593}"/>
          </ac:spMkLst>
        </pc:spChg>
        <pc:spChg chg="del mod ord">
          <ac:chgData name="Vui Le Ba" userId="052109168efbc39a" providerId="LiveId" clId="{40CFB830-F6EC-4A1B-AE1F-B620D0FFC1BE}" dt="2020-12-23T05:54:34.307" v="144" actId="478"/>
          <ac:spMkLst>
            <pc:docMk/>
            <pc:sldMk cId="0" sldId="257"/>
            <ac:spMk id="11266" creationId="{00000000-0000-0000-0000-000000000000}"/>
          </ac:spMkLst>
        </pc:spChg>
        <pc:spChg chg="mod ord">
          <ac:chgData name="Vui Le Ba" userId="052109168efbc39a" providerId="LiveId" clId="{40CFB830-F6EC-4A1B-AE1F-B620D0FFC1BE}" dt="2020-12-23T05:58:31.666" v="181" actId="6264"/>
          <ac:spMkLst>
            <pc:docMk/>
            <pc:sldMk cId="0" sldId="257"/>
            <ac:spMk id="11267" creationId="{00000000-0000-0000-0000-000000000000}"/>
          </ac:spMkLst>
        </pc:spChg>
        <pc:spChg chg="mod ord">
          <ac:chgData name="Vui Le Ba" userId="052109168efbc39a" providerId="LiveId" clId="{40CFB830-F6EC-4A1B-AE1F-B620D0FFC1BE}" dt="2020-12-23T05:58:31.666" v="181" actId="6264"/>
          <ac:spMkLst>
            <pc:docMk/>
            <pc:sldMk cId="0" sldId="257"/>
            <ac:spMk id="11268" creationId="{00000000-0000-0000-0000-000000000000}"/>
          </ac:spMkLst>
        </pc:spChg>
        <pc:grpChg chg="del">
          <ac:chgData name="Vui Le Ba" userId="052109168efbc39a" providerId="LiveId" clId="{40CFB830-F6EC-4A1B-AE1F-B620D0FFC1BE}" dt="2020-12-23T05:52:59.013" v="133" actId="478"/>
          <ac:grpSpMkLst>
            <pc:docMk/>
            <pc:sldMk cId="0" sldId="257"/>
            <ac:grpSpMk id="1126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58"/>
        </pc:sldMkLst>
        <pc:spChg chg="add del mod">
          <ac:chgData name="Vui Le Ba" userId="052109168efbc39a" providerId="LiveId" clId="{40CFB830-F6EC-4A1B-AE1F-B620D0FFC1BE}" dt="2020-12-23T05:58:31.666" v="181" actId="6264"/>
          <ac:spMkLst>
            <pc:docMk/>
            <pc:sldMk cId="0" sldId="258"/>
            <ac:spMk id="2" creationId="{2ED689A3-D675-45CA-AB29-F68B6B87EE1A}"/>
          </ac:spMkLst>
        </pc:spChg>
        <pc:spChg chg="add del mod">
          <ac:chgData name="Vui Le Ba" userId="052109168efbc39a" providerId="LiveId" clId="{40CFB830-F6EC-4A1B-AE1F-B620D0FFC1BE}" dt="2020-12-23T05:58:31.666" v="181" actId="6264"/>
          <ac:spMkLst>
            <pc:docMk/>
            <pc:sldMk cId="0" sldId="258"/>
            <ac:spMk id="3" creationId="{69296D83-7E92-42B3-B910-A213E4B21383}"/>
          </ac:spMkLst>
        </pc:spChg>
        <pc:spChg chg="add del mod">
          <ac:chgData name="Vui Le Ba" userId="052109168efbc39a" providerId="LiveId" clId="{40CFB830-F6EC-4A1B-AE1F-B620D0FFC1BE}" dt="2020-12-23T05:58:31.666" v="181" actId="6264"/>
          <ac:spMkLst>
            <pc:docMk/>
            <pc:sldMk cId="0" sldId="258"/>
            <ac:spMk id="4" creationId="{33057022-8CD8-4F44-883D-42A9F605AC92}"/>
          </ac:spMkLst>
        </pc:spChg>
        <pc:spChg chg="del">
          <ac:chgData name="Vui Le Ba" userId="052109168efbc39a" providerId="LiveId" clId="{40CFB830-F6EC-4A1B-AE1F-B620D0FFC1BE}" dt="2020-12-23T07:06:30.211" v="1584"/>
          <ac:spMkLst>
            <pc:docMk/>
            <pc:sldMk cId="0" sldId="258"/>
            <ac:spMk id="5" creationId="{5BBBEA08-9EAF-4FFA-83E1-A4AEE3103725}"/>
          </ac:spMkLst>
        </pc:spChg>
        <pc:spChg chg="del mod ord">
          <ac:chgData name="Vui Le Ba" userId="052109168efbc39a" providerId="LiveId" clId="{40CFB830-F6EC-4A1B-AE1F-B620D0FFC1BE}" dt="2020-12-23T06:18:47.153" v="764" actId="478"/>
          <ac:spMkLst>
            <pc:docMk/>
            <pc:sldMk cId="0" sldId="258"/>
            <ac:spMk id="93186" creationId="{00000000-0000-0000-0000-000000000000}"/>
          </ac:spMkLst>
        </pc:spChg>
        <pc:spChg chg="mod ord">
          <ac:chgData name="Vui Le Ba" userId="052109168efbc39a" providerId="LiveId" clId="{40CFB830-F6EC-4A1B-AE1F-B620D0FFC1BE}" dt="2020-12-23T05:58:31.867" v="189" actId="27636"/>
          <ac:spMkLst>
            <pc:docMk/>
            <pc:sldMk cId="0" sldId="258"/>
            <ac:spMk id="93187" creationId="{00000000-0000-0000-0000-000000000000}"/>
          </ac:spMkLst>
        </pc:spChg>
        <pc:grpChg chg="del">
          <ac:chgData name="Vui Le Ba" userId="052109168efbc39a" providerId="LiveId" clId="{40CFB830-F6EC-4A1B-AE1F-B620D0FFC1BE}" dt="2020-12-23T06:18:42.663" v="762" actId="478"/>
          <ac:grpSpMkLst>
            <pc:docMk/>
            <pc:sldMk cId="0" sldId="258"/>
            <ac:grpSpMk id="93188" creationId="{00000000-0000-0000-0000-000000000000}"/>
          </ac:grpSpMkLst>
        </pc:grpChg>
        <pc:graphicFrameChg chg="mod ord">
          <ac:chgData name="Vui Le Ba" userId="052109168efbc39a" providerId="LiveId" clId="{40CFB830-F6EC-4A1B-AE1F-B620D0FFC1BE}" dt="2020-12-23T05:58:31.666" v="181" actId="6264"/>
          <ac:graphicFrameMkLst>
            <pc:docMk/>
            <pc:sldMk cId="0" sldId="258"/>
            <ac:graphicFrameMk id="10349" creationId="{00000000-0000-0000-0000-000000000000}"/>
          </ac:graphicFrameMkLst>
        </pc:graphicFrameChg>
      </pc:sldChg>
      <pc:sldChg chg="addSp delSp modSp mod modAnim chgLayout">
        <pc:chgData name="Vui Le Ba" userId="052109168efbc39a" providerId="LiveId" clId="{40CFB830-F6EC-4A1B-AE1F-B620D0FFC1BE}" dt="2020-12-23T07:06:30.211" v="1584"/>
        <pc:sldMkLst>
          <pc:docMk/>
          <pc:sldMk cId="0" sldId="262"/>
        </pc:sldMkLst>
        <pc:spChg chg="add del mod">
          <ac:chgData name="Vui Le Ba" userId="052109168efbc39a" providerId="LiveId" clId="{40CFB830-F6EC-4A1B-AE1F-B620D0FFC1BE}" dt="2020-12-23T05:46:04.279" v="64" actId="6264"/>
          <ac:spMkLst>
            <pc:docMk/>
            <pc:sldMk cId="0" sldId="262"/>
            <ac:spMk id="2" creationId="{784F9AE4-37B6-4AD3-BCC7-F21C627305B2}"/>
          </ac:spMkLst>
        </pc:spChg>
        <pc:spChg chg="add del mod">
          <ac:chgData name="Vui Le Ba" userId="052109168efbc39a" providerId="LiveId" clId="{40CFB830-F6EC-4A1B-AE1F-B620D0FFC1BE}" dt="2020-12-23T05:46:04.279" v="64" actId="6264"/>
          <ac:spMkLst>
            <pc:docMk/>
            <pc:sldMk cId="0" sldId="262"/>
            <ac:spMk id="3" creationId="{4FECB82E-2552-413D-A38C-235698E84CA9}"/>
          </ac:spMkLst>
        </pc:spChg>
        <pc:spChg chg="add del mod">
          <ac:chgData name="Vui Le Ba" userId="052109168efbc39a" providerId="LiveId" clId="{40CFB830-F6EC-4A1B-AE1F-B620D0FFC1BE}" dt="2020-12-23T05:46:04.279" v="64" actId="6264"/>
          <ac:spMkLst>
            <pc:docMk/>
            <pc:sldMk cId="0" sldId="262"/>
            <ac:spMk id="4" creationId="{B3D158C5-4B19-434A-9B7D-A6B27EA85C13}"/>
          </ac:spMkLst>
        </pc:spChg>
        <pc:spChg chg="add del mod">
          <ac:chgData name="Vui Le Ba" userId="052109168efbc39a" providerId="LiveId" clId="{40CFB830-F6EC-4A1B-AE1F-B620D0FFC1BE}" dt="2020-12-23T05:50:28.136" v="89" actId="6264"/>
          <ac:spMkLst>
            <pc:docMk/>
            <pc:sldMk cId="0" sldId="262"/>
            <ac:spMk id="5" creationId="{762041F7-BF1B-4270-85C5-0E3120B98774}"/>
          </ac:spMkLst>
        </pc:spChg>
        <pc:spChg chg="add del mod">
          <ac:chgData name="Vui Le Ba" userId="052109168efbc39a" providerId="LiveId" clId="{40CFB830-F6EC-4A1B-AE1F-B620D0FFC1BE}" dt="2020-12-23T05:50:28.136" v="89" actId="6264"/>
          <ac:spMkLst>
            <pc:docMk/>
            <pc:sldMk cId="0" sldId="262"/>
            <ac:spMk id="6" creationId="{A136A7CC-A247-4BF9-86AB-9D0D3427402E}"/>
          </ac:spMkLst>
        </pc:spChg>
        <pc:spChg chg="del">
          <ac:chgData name="Vui Le Ba" userId="052109168efbc39a" providerId="LiveId" clId="{40CFB830-F6EC-4A1B-AE1F-B620D0FFC1BE}" dt="2020-12-23T05:50:27.767" v="88"/>
          <ac:spMkLst>
            <pc:docMk/>
            <pc:sldMk cId="0" sldId="262"/>
            <ac:spMk id="7" creationId="{98CF5559-DDFB-4C53-8866-C426F6308E96}"/>
          </ac:spMkLst>
        </pc:spChg>
        <pc:spChg chg="add mod ord">
          <ac:chgData name="Vui Le Ba" userId="052109168efbc39a" providerId="LiveId" clId="{40CFB830-F6EC-4A1B-AE1F-B620D0FFC1BE}" dt="2020-12-23T07:06:30.211" v="1584"/>
          <ac:spMkLst>
            <pc:docMk/>
            <pc:sldMk cId="0" sldId="262"/>
            <ac:spMk id="8" creationId="{A220AB5D-21C1-4B62-9D4A-B76687C0AE68}"/>
          </ac:spMkLst>
        </pc:spChg>
        <pc:spChg chg="add del mod">
          <ac:chgData name="Vui Le Ba" userId="052109168efbc39a" providerId="LiveId" clId="{40CFB830-F6EC-4A1B-AE1F-B620D0FFC1BE}" dt="2020-12-23T05:56:48.778" v="162" actId="6264"/>
          <ac:spMkLst>
            <pc:docMk/>
            <pc:sldMk cId="0" sldId="262"/>
            <ac:spMk id="9" creationId="{78DDC26C-A639-4BCA-954D-2E5B16DD8136}"/>
          </ac:spMkLst>
        </pc:spChg>
        <pc:spChg chg="add del mod">
          <ac:chgData name="Vui Le Ba" userId="052109168efbc39a" providerId="LiveId" clId="{40CFB830-F6EC-4A1B-AE1F-B620D0FFC1BE}" dt="2020-12-23T05:56:48.778" v="162" actId="6264"/>
          <ac:spMkLst>
            <pc:docMk/>
            <pc:sldMk cId="0" sldId="262"/>
            <ac:spMk id="10" creationId="{C983F074-E3F0-4D6E-8B38-F16AA524469D}"/>
          </ac:spMkLst>
        </pc:spChg>
        <pc:spChg chg="add del mod">
          <ac:chgData name="Vui Le Ba" userId="052109168efbc39a" providerId="LiveId" clId="{40CFB830-F6EC-4A1B-AE1F-B620D0FFC1BE}" dt="2020-12-23T05:56:48.778" v="162" actId="6264"/>
          <ac:spMkLst>
            <pc:docMk/>
            <pc:sldMk cId="0" sldId="262"/>
            <ac:spMk id="11" creationId="{3F92519F-B8B7-4572-B25D-49AE2FFAA48E}"/>
          </ac:spMkLst>
        </pc:spChg>
        <pc:spChg chg="add del mod">
          <ac:chgData name="Vui Le Ba" userId="052109168efbc39a" providerId="LiveId" clId="{40CFB830-F6EC-4A1B-AE1F-B620D0FFC1BE}" dt="2020-12-23T05:58:31.666" v="181" actId="6264"/>
          <ac:spMkLst>
            <pc:docMk/>
            <pc:sldMk cId="0" sldId="262"/>
            <ac:spMk id="12" creationId="{275DDE11-929E-4987-AADA-1C228AC8CA3B}"/>
          </ac:spMkLst>
        </pc:spChg>
        <pc:spChg chg="add del mod">
          <ac:chgData name="Vui Le Ba" userId="052109168efbc39a" providerId="LiveId" clId="{40CFB830-F6EC-4A1B-AE1F-B620D0FFC1BE}" dt="2020-12-23T05:58:31.666" v="181" actId="6264"/>
          <ac:spMkLst>
            <pc:docMk/>
            <pc:sldMk cId="0" sldId="262"/>
            <ac:spMk id="13" creationId="{3F2C12AF-04F8-4571-9239-80024AD38DAF}"/>
          </ac:spMkLst>
        </pc:spChg>
        <pc:spChg chg="add del mod">
          <ac:chgData name="Vui Le Ba" userId="052109168efbc39a" providerId="LiveId" clId="{40CFB830-F6EC-4A1B-AE1F-B620D0FFC1BE}" dt="2020-12-23T05:58:31.666" v="181" actId="6264"/>
          <ac:spMkLst>
            <pc:docMk/>
            <pc:sldMk cId="0" sldId="262"/>
            <ac:spMk id="14" creationId="{C47B01A4-CDE9-4E83-BE34-E98CBC98E93B}"/>
          </ac:spMkLst>
        </pc:spChg>
        <pc:spChg chg="del">
          <ac:chgData name="Vui Le Ba" userId="052109168efbc39a" providerId="LiveId" clId="{40CFB830-F6EC-4A1B-AE1F-B620D0FFC1BE}" dt="2020-12-23T07:06:30.211" v="1584"/>
          <ac:spMkLst>
            <pc:docMk/>
            <pc:sldMk cId="0" sldId="262"/>
            <ac:spMk id="15" creationId="{D57EEF51-4F55-42A3-9BDF-384344039C88}"/>
          </ac:spMkLst>
        </pc:spChg>
        <pc:spChg chg="del mod ord">
          <ac:chgData name="Vui Le Ba" userId="052109168efbc39a" providerId="LiveId" clId="{40CFB830-F6EC-4A1B-AE1F-B620D0FFC1BE}" dt="2020-12-23T05:47:34.529" v="75" actId="478"/>
          <ac:spMkLst>
            <pc:docMk/>
            <pc:sldMk cId="0" sldId="262"/>
            <ac:spMk id="7170" creationId="{00000000-0000-0000-0000-000000000000}"/>
          </ac:spMkLst>
        </pc:spChg>
        <pc:spChg chg="mod ord">
          <ac:chgData name="Vui Le Ba" userId="052109168efbc39a" providerId="LiveId" clId="{40CFB830-F6EC-4A1B-AE1F-B620D0FFC1BE}" dt="2020-12-23T05:58:31.666" v="181" actId="6264"/>
          <ac:spMkLst>
            <pc:docMk/>
            <pc:sldMk cId="0" sldId="262"/>
            <ac:spMk id="7172" creationId="{00000000-0000-0000-0000-000000000000}"/>
          </ac:spMkLst>
        </pc:spChg>
        <pc:spChg chg="mod ord">
          <ac:chgData name="Vui Le Ba" userId="052109168efbc39a" providerId="LiveId" clId="{40CFB830-F6EC-4A1B-AE1F-B620D0FFC1BE}" dt="2020-12-23T05:58:31.666" v="181" actId="6264"/>
          <ac:spMkLst>
            <pc:docMk/>
            <pc:sldMk cId="0" sldId="262"/>
            <ac:spMk id="7173" creationId="{00000000-0000-0000-0000-000000000000}"/>
          </ac:spMkLst>
        </pc:spChg>
        <pc:spChg chg="del mod ord">
          <ac:chgData name="Vui Le Ba" userId="052109168efbc39a" providerId="LiveId" clId="{40CFB830-F6EC-4A1B-AE1F-B620D0FFC1BE}" dt="2020-12-23T05:47:22.354" v="73" actId="478"/>
          <ac:spMkLst>
            <pc:docMk/>
            <pc:sldMk cId="0" sldId="262"/>
            <ac:spMk id="7174" creationId="{00000000-0000-0000-0000-000000000000}"/>
          </ac:spMkLst>
        </pc:spChg>
        <pc:spChg chg="del">
          <ac:chgData name="Vui Le Ba" userId="052109168efbc39a" providerId="LiveId" clId="{40CFB830-F6EC-4A1B-AE1F-B620D0FFC1BE}" dt="2020-12-23T05:47:25.485" v="74" actId="478"/>
          <ac:spMkLst>
            <pc:docMk/>
            <pc:sldMk cId="0" sldId="262"/>
            <ac:spMk id="33796" creationId="{00000000-0000-0000-0000-000000000000}"/>
          </ac:spMkLst>
        </pc:spChg>
      </pc:sldChg>
      <pc:sldChg chg="addSp delSp modSp mod modAnim chgLayout">
        <pc:chgData name="Vui Le Ba" userId="052109168efbc39a" providerId="LiveId" clId="{40CFB830-F6EC-4A1B-AE1F-B620D0FFC1BE}" dt="2020-12-23T07:06:30.211" v="1584"/>
        <pc:sldMkLst>
          <pc:docMk/>
          <pc:sldMk cId="0" sldId="263"/>
        </pc:sldMkLst>
        <pc:spChg chg="add del mod">
          <ac:chgData name="Vui Le Ba" userId="052109168efbc39a" providerId="LiveId" clId="{40CFB830-F6EC-4A1B-AE1F-B620D0FFC1BE}" dt="2020-12-23T05:46:22.382" v="65" actId="6264"/>
          <ac:spMkLst>
            <pc:docMk/>
            <pc:sldMk cId="0" sldId="263"/>
            <ac:spMk id="2" creationId="{CD6AD3B7-5BF8-428D-8040-4A76E9C863D8}"/>
          </ac:spMkLst>
        </pc:spChg>
        <pc:spChg chg="add del mod">
          <ac:chgData name="Vui Le Ba" userId="052109168efbc39a" providerId="LiveId" clId="{40CFB830-F6EC-4A1B-AE1F-B620D0FFC1BE}" dt="2020-12-23T05:46:22.382" v="65" actId="6264"/>
          <ac:spMkLst>
            <pc:docMk/>
            <pc:sldMk cId="0" sldId="263"/>
            <ac:spMk id="3" creationId="{FAFBB0E6-D666-4234-AE54-C9592AA1A756}"/>
          </ac:spMkLst>
        </pc:spChg>
        <pc:spChg chg="add del mod">
          <ac:chgData name="Vui Le Ba" userId="052109168efbc39a" providerId="LiveId" clId="{40CFB830-F6EC-4A1B-AE1F-B620D0FFC1BE}" dt="2020-12-23T05:46:22.382" v="65" actId="6264"/>
          <ac:spMkLst>
            <pc:docMk/>
            <pc:sldMk cId="0" sldId="263"/>
            <ac:spMk id="4" creationId="{7DD67655-55F7-4A53-9D2C-4C201CA14756}"/>
          </ac:spMkLst>
        </pc:spChg>
        <pc:spChg chg="add del mod">
          <ac:chgData name="Vui Le Ba" userId="052109168efbc39a" providerId="LiveId" clId="{40CFB830-F6EC-4A1B-AE1F-B620D0FFC1BE}" dt="2020-12-23T05:48:49.724" v="77" actId="6264"/>
          <ac:spMkLst>
            <pc:docMk/>
            <pc:sldMk cId="0" sldId="263"/>
            <ac:spMk id="5" creationId="{170D2E06-5CDB-45C3-8BB2-17B21D89CB3E}"/>
          </ac:spMkLst>
        </pc:spChg>
        <pc:spChg chg="add del mod">
          <ac:chgData name="Vui Le Ba" userId="052109168efbc39a" providerId="LiveId" clId="{40CFB830-F6EC-4A1B-AE1F-B620D0FFC1BE}" dt="2020-12-23T05:48:49.724" v="77" actId="6264"/>
          <ac:spMkLst>
            <pc:docMk/>
            <pc:sldMk cId="0" sldId="263"/>
            <ac:spMk id="6" creationId="{EEDD8B42-E581-48CA-8D72-0FD24D4D0265}"/>
          </ac:spMkLst>
        </pc:spChg>
        <pc:spChg chg="add del mod">
          <ac:chgData name="Vui Le Ba" userId="052109168efbc39a" providerId="LiveId" clId="{40CFB830-F6EC-4A1B-AE1F-B620D0FFC1BE}" dt="2020-12-23T05:48:49.724" v="77" actId="6264"/>
          <ac:spMkLst>
            <pc:docMk/>
            <pc:sldMk cId="0" sldId="263"/>
            <ac:spMk id="7" creationId="{27173C9F-61D8-42F6-898D-20BE8CEAF7C0}"/>
          </ac:spMkLst>
        </pc:spChg>
        <pc:spChg chg="add del mod">
          <ac:chgData name="Vui Le Ba" userId="052109168efbc39a" providerId="LiveId" clId="{40CFB830-F6EC-4A1B-AE1F-B620D0FFC1BE}" dt="2020-12-23T05:50:28.622" v="90" actId="6264"/>
          <ac:spMkLst>
            <pc:docMk/>
            <pc:sldMk cId="0" sldId="263"/>
            <ac:spMk id="8" creationId="{D3CD11CA-38F5-42DA-B393-F1BADE69C4BD}"/>
          </ac:spMkLst>
        </pc:spChg>
        <pc:spChg chg="add del mod">
          <ac:chgData name="Vui Le Ba" userId="052109168efbc39a" providerId="LiveId" clId="{40CFB830-F6EC-4A1B-AE1F-B620D0FFC1BE}" dt="2020-12-23T05:50:28.622" v="90" actId="6264"/>
          <ac:spMkLst>
            <pc:docMk/>
            <pc:sldMk cId="0" sldId="263"/>
            <ac:spMk id="9" creationId="{DFACDE60-A2D5-438B-8365-E9757053C956}"/>
          </ac:spMkLst>
        </pc:spChg>
        <pc:spChg chg="add del mod">
          <ac:chgData name="Vui Le Ba" userId="052109168efbc39a" providerId="LiveId" clId="{40CFB830-F6EC-4A1B-AE1F-B620D0FFC1BE}" dt="2020-12-23T05:50:28.622" v="90" actId="6264"/>
          <ac:spMkLst>
            <pc:docMk/>
            <pc:sldMk cId="0" sldId="263"/>
            <ac:spMk id="10" creationId="{24A816DF-C049-4594-8719-A1E8C341DEA8}"/>
          </ac:spMkLst>
        </pc:spChg>
        <pc:spChg chg="add del mod">
          <ac:chgData name="Vui Le Ba" userId="052109168efbc39a" providerId="LiveId" clId="{40CFB830-F6EC-4A1B-AE1F-B620D0FFC1BE}" dt="2020-12-23T05:50:27.366" v="87" actId="6264"/>
          <ac:spMkLst>
            <pc:docMk/>
            <pc:sldMk cId="0" sldId="263"/>
            <ac:spMk id="11" creationId="{F71D72CB-CF61-4B97-A011-5DC0DDF652E6}"/>
          </ac:spMkLst>
        </pc:spChg>
        <pc:spChg chg="add del mod">
          <ac:chgData name="Vui Le Ba" userId="052109168efbc39a" providerId="LiveId" clId="{40CFB830-F6EC-4A1B-AE1F-B620D0FFC1BE}" dt="2020-12-23T05:50:27.366" v="87" actId="6264"/>
          <ac:spMkLst>
            <pc:docMk/>
            <pc:sldMk cId="0" sldId="263"/>
            <ac:spMk id="12" creationId="{7B2C995D-7251-4069-A588-2C01143BE9C5}"/>
          </ac:spMkLst>
        </pc:spChg>
        <pc:spChg chg="add del mod">
          <ac:chgData name="Vui Le Ba" userId="052109168efbc39a" providerId="LiveId" clId="{40CFB830-F6EC-4A1B-AE1F-B620D0FFC1BE}" dt="2020-12-23T05:50:27.366" v="87" actId="6264"/>
          <ac:spMkLst>
            <pc:docMk/>
            <pc:sldMk cId="0" sldId="263"/>
            <ac:spMk id="13" creationId="{A18D35C0-4FFB-4876-9CD3-809B9383BC1A}"/>
          </ac:spMkLst>
        </pc:spChg>
        <pc:spChg chg="del">
          <ac:chgData name="Vui Le Ba" userId="052109168efbc39a" providerId="LiveId" clId="{40CFB830-F6EC-4A1B-AE1F-B620D0FFC1BE}" dt="2020-12-23T05:50:26.063" v="85"/>
          <ac:spMkLst>
            <pc:docMk/>
            <pc:sldMk cId="0" sldId="263"/>
            <ac:spMk id="14" creationId="{59C1B227-1045-4B79-A243-3A7A23B041DC}"/>
          </ac:spMkLst>
        </pc:spChg>
        <pc:spChg chg="add del mod">
          <ac:chgData name="Vui Le Ba" userId="052109168efbc39a" providerId="LiveId" clId="{40CFB830-F6EC-4A1B-AE1F-B620D0FFC1BE}" dt="2020-12-23T05:50:44.143" v="100" actId="6264"/>
          <ac:spMkLst>
            <pc:docMk/>
            <pc:sldMk cId="0" sldId="263"/>
            <ac:spMk id="15" creationId="{9DCB8A2E-A7E1-4095-8EA8-84EAEA75FFB5}"/>
          </ac:spMkLst>
        </pc:spChg>
        <pc:spChg chg="add del mod">
          <ac:chgData name="Vui Le Ba" userId="052109168efbc39a" providerId="LiveId" clId="{40CFB830-F6EC-4A1B-AE1F-B620D0FFC1BE}" dt="2020-12-23T05:50:44.143" v="100" actId="6264"/>
          <ac:spMkLst>
            <pc:docMk/>
            <pc:sldMk cId="0" sldId="263"/>
            <ac:spMk id="16" creationId="{515DAFE8-9A9B-4A64-81EE-A8100C4AC9F4}"/>
          </ac:spMkLst>
        </pc:spChg>
        <pc:spChg chg="add del mod">
          <ac:chgData name="Vui Le Ba" userId="052109168efbc39a" providerId="LiveId" clId="{40CFB830-F6EC-4A1B-AE1F-B620D0FFC1BE}" dt="2020-12-23T05:50:44.143" v="100" actId="6264"/>
          <ac:spMkLst>
            <pc:docMk/>
            <pc:sldMk cId="0" sldId="263"/>
            <ac:spMk id="17" creationId="{CFD5553D-6A16-4124-8F6D-239730D1F593}"/>
          </ac:spMkLst>
        </pc:spChg>
        <pc:spChg chg="add mod ord">
          <ac:chgData name="Vui Le Ba" userId="052109168efbc39a" providerId="LiveId" clId="{40CFB830-F6EC-4A1B-AE1F-B620D0FFC1BE}" dt="2020-12-23T07:06:30.211" v="1584"/>
          <ac:spMkLst>
            <pc:docMk/>
            <pc:sldMk cId="0" sldId="263"/>
            <ac:spMk id="18" creationId="{602CDD39-A72A-4DC3-8B57-52BF666DA586}"/>
          </ac:spMkLst>
        </pc:spChg>
        <pc:spChg chg="add del mod">
          <ac:chgData name="Vui Le Ba" userId="052109168efbc39a" providerId="LiveId" clId="{40CFB830-F6EC-4A1B-AE1F-B620D0FFC1BE}" dt="2020-12-23T05:56:51.485" v="163" actId="6264"/>
          <ac:spMkLst>
            <pc:docMk/>
            <pc:sldMk cId="0" sldId="263"/>
            <ac:spMk id="19" creationId="{E6D31A8C-0B42-4575-98C1-94FDB52F56BC}"/>
          </ac:spMkLst>
        </pc:spChg>
        <pc:spChg chg="add del mod">
          <ac:chgData name="Vui Le Ba" userId="052109168efbc39a" providerId="LiveId" clId="{40CFB830-F6EC-4A1B-AE1F-B620D0FFC1BE}" dt="2020-12-23T05:56:51.485" v="163" actId="6264"/>
          <ac:spMkLst>
            <pc:docMk/>
            <pc:sldMk cId="0" sldId="263"/>
            <ac:spMk id="20" creationId="{B9A26495-4090-4EB9-931B-A5919A86844B}"/>
          </ac:spMkLst>
        </pc:spChg>
        <pc:spChg chg="add del mod">
          <ac:chgData name="Vui Le Ba" userId="052109168efbc39a" providerId="LiveId" clId="{40CFB830-F6EC-4A1B-AE1F-B620D0FFC1BE}" dt="2020-12-23T05:56:51.485" v="163" actId="6264"/>
          <ac:spMkLst>
            <pc:docMk/>
            <pc:sldMk cId="0" sldId="263"/>
            <ac:spMk id="21" creationId="{DFAC9224-7C6F-4BF0-BF6D-2B94449B5038}"/>
          </ac:spMkLst>
        </pc:spChg>
        <pc:spChg chg="add del mod">
          <ac:chgData name="Vui Le Ba" userId="052109168efbc39a" providerId="LiveId" clId="{40CFB830-F6EC-4A1B-AE1F-B620D0FFC1BE}" dt="2020-12-23T05:58:31.666" v="181" actId="6264"/>
          <ac:spMkLst>
            <pc:docMk/>
            <pc:sldMk cId="0" sldId="263"/>
            <ac:spMk id="22" creationId="{8C9FFC44-DB78-4667-8970-3851F7474599}"/>
          </ac:spMkLst>
        </pc:spChg>
        <pc:spChg chg="add del mod">
          <ac:chgData name="Vui Le Ba" userId="052109168efbc39a" providerId="LiveId" clId="{40CFB830-F6EC-4A1B-AE1F-B620D0FFC1BE}" dt="2020-12-23T05:58:31.666" v="181" actId="6264"/>
          <ac:spMkLst>
            <pc:docMk/>
            <pc:sldMk cId="0" sldId="263"/>
            <ac:spMk id="23" creationId="{528F80F8-31F2-4A42-ADD6-B9EC8670B2EE}"/>
          </ac:spMkLst>
        </pc:spChg>
        <pc:spChg chg="add del mod">
          <ac:chgData name="Vui Le Ba" userId="052109168efbc39a" providerId="LiveId" clId="{40CFB830-F6EC-4A1B-AE1F-B620D0FFC1BE}" dt="2020-12-23T05:58:31.666" v="181" actId="6264"/>
          <ac:spMkLst>
            <pc:docMk/>
            <pc:sldMk cId="0" sldId="263"/>
            <ac:spMk id="24" creationId="{5CCEDE1B-5342-4CB8-BC4E-09EE35453126}"/>
          </ac:spMkLst>
        </pc:spChg>
        <pc:spChg chg="del">
          <ac:chgData name="Vui Le Ba" userId="052109168efbc39a" providerId="LiveId" clId="{40CFB830-F6EC-4A1B-AE1F-B620D0FFC1BE}" dt="2020-12-23T07:06:30.211" v="1584"/>
          <ac:spMkLst>
            <pc:docMk/>
            <pc:sldMk cId="0" sldId="263"/>
            <ac:spMk id="25" creationId="{DE2B318D-06A6-4360-B809-D7A31D72381D}"/>
          </ac:spMkLst>
        </pc:spChg>
        <pc:spChg chg="add del mod ord">
          <ac:chgData name="Vui Le Ba" userId="052109168efbc39a" providerId="LiveId" clId="{40CFB830-F6EC-4A1B-AE1F-B620D0FFC1BE}" dt="2020-12-23T05:56:22.865" v="161" actId="478"/>
          <ac:spMkLst>
            <pc:docMk/>
            <pc:sldMk cId="0" sldId="263"/>
            <ac:spMk id="9218" creationId="{00000000-0000-0000-0000-000000000000}"/>
          </ac:spMkLst>
        </pc:spChg>
        <pc:spChg chg="mod ord">
          <ac:chgData name="Vui Le Ba" userId="052109168efbc39a" providerId="LiveId" clId="{40CFB830-F6EC-4A1B-AE1F-B620D0FFC1BE}" dt="2020-12-23T05:58:31.666" v="181" actId="6264"/>
          <ac:spMkLst>
            <pc:docMk/>
            <pc:sldMk cId="0" sldId="263"/>
            <ac:spMk id="9220" creationId="{00000000-0000-0000-0000-000000000000}"/>
          </ac:spMkLst>
        </pc:spChg>
        <pc:spChg chg="mod ord">
          <ac:chgData name="Vui Le Ba" userId="052109168efbc39a" providerId="LiveId" clId="{40CFB830-F6EC-4A1B-AE1F-B620D0FFC1BE}" dt="2020-12-23T05:58:31.666" v="181" actId="6264"/>
          <ac:spMkLst>
            <pc:docMk/>
            <pc:sldMk cId="0" sldId="263"/>
            <ac:spMk id="9221" creationId="{00000000-0000-0000-0000-000000000000}"/>
          </ac:spMkLst>
        </pc:spChg>
        <pc:spChg chg="add del mod">
          <ac:chgData name="Vui Le Ba" userId="052109168efbc39a" providerId="LiveId" clId="{40CFB830-F6EC-4A1B-AE1F-B620D0FFC1BE}" dt="2020-12-23T05:50:49.834" v="102" actId="478"/>
          <ac:spMkLst>
            <pc:docMk/>
            <pc:sldMk cId="0" sldId="263"/>
            <ac:spMk id="9222" creationId="{00000000-0000-0000-0000-000000000000}"/>
          </ac:spMkLst>
        </pc:spChg>
        <pc:spChg chg="del">
          <ac:chgData name="Vui Le Ba" userId="052109168efbc39a" providerId="LiveId" clId="{40CFB830-F6EC-4A1B-AE1F-B620D0FFC1BE}" dt="2020-12-23T05:48:55.050" v="78" actId="478"/>
          <ac:spMkLst>
            <pc:docMk/>
            <pc:sldMk cId="0" sldId="263"/>
            <ac:spMk id="53250" creationId="{00000000-0000-0000-0000-000000000000}"/>
          </ac:spMkLst>
        </pc:spChg>
      </pc:sldChg>
      <pc:sldChg chg="addSp delSp modSp del mod chgLayout">
        <pc:chgData name="Vui Le Ba" userId="052109168efbc39a" providerId="LiveId" clId="{40CFB830-F6EC-4A1B-AE1F-B620D0FFC1BE}" dt="2020-12-23T06:17:20.995" v="619" actId="47"/>
        <pc:sldMkLst>
          <pc:docMk/>
          <pc:sldMk cId="2512186915" sldId="264"/>
        </pc:sldMkLst>
        <pc:spChg chg="add del mod">
          <ac:chgData name="Vui Le Ba" userId="052109168efbc39a" providerId="LiveId" clId="{40CFB830-F6EC-4A1B-AE1F-B620D0FFC1BE}" dt="2020-12-23T05:58:31.666" v="181" actId="6264"/>
          <ac:spMkLst>
            <pc:docMk/>
            <pc:sldMk cId="2512186915" sldId="264"/>
            <ac:spMk id="2" creationId="{C9363B16-339D-4B5D-8B30-562744333A28}"/>
          </ac:spMkLst>
        </pc:spChg>
        <pc:spChg chg="add del mod">
          <ac:chgData name="Vui Le Ba" userId="052109168efbc39a" providerId="LiveId" clId="{40CFB830-F6EC-4A1B-AE1F-B620D0FFC1BE}" dt="2020-12-23T05:58:31.666" v="181" actId="6264"/>
          <ac:spMkLst>
            <pc:docMk/>
            <pc:sldMk cId="2512186915" sldId="264"/>
            <ac:spMk id="3" creationId="{0E54213A-2320-4678-9891-17389088EF61}"/>
          </ac:spMkLst>
        </pc:spChg>
        <pc:spChg chg="add del mod">
          <ac:chgData name="Vui Le Ba" userId="052109168efbc39a" providerId="LiveId" clId="{40CFB830-F6EC-4A1B-AE1F-B620D0FFC1BE}" dt="2020-12-23T05:58:31.666" v="181" actId="6264"/>
          <ac:spMkLst>
            <pc:docMk/>
            <pc:sldMk cId="2512186915" sldId="264"/>
            <ac:spMk id="4" creationId="{3CA2D6BF-A0FF-41BB-B365-DBDB8250585B}"/>
          </ac:spMkLst>
        </pc:spChg>
        <pc:spChg chg="mod ord">
          <ac:chgData name="Vui Le Ba" userId="052109168efbc39a" providerId="LiveId" clId="{40CFB830-F6EC-4A1B-AE1F-B620D0FFC1BE}" dt="2020-12-23T05:58:31.666" v="181" actId="6264"/>
          <ac:spMkLst>
            <pc:docMk/>
            <pc:sldMk cId="2512186915" sldId="264"/>
            <ac:spMk id="89090" creationId="{00000000-0000-0000-0000-000000000000}"/>
          </ac:spMkLst>
        </pc:spChg>
        <pc:spChg chg="mod ord">
          <ac:chgData name="Vui Le Ba" userId="052109168efbc39a" providerId="LiveId" clId="{40CFB830-F6EC-4A1B-AE1F-B620D0FFC1BE}" dt="2020-12-23T05:58:31.666" v="181" actId="6264"/>
          <ac:spMkLst>
            <pc:docMk/>
            <pc:sldMk cId="2512186915" sldId="264"/>
            <ac:spMk id="89093" creationId="{00000000-0000-0000-0000-000000000000}"/>
          </ac:spMkLst>
        </pc:spChg>
        <pc:spChg chg="mod ord">
          <ac:chgData name="Vui Le Ba" userId="052109168efbc39a" providerId="LiveId" clId="{40CFB830-F6EC-4A1B-AE1F-B620D0FFC1BE}" dt="2020-12-23T05:58:31.666" v="181" actId="6264"/>
          <ac:spMkLst>
            <pc:docMk/>
            <pc:sldMk cId="2512186915" sldId="264"/>
            <ac:spMk id="89094" creationId="{00000000-0000-0000-0000-000000000000}"/>
          </ac:spMkLst>
        </pc:spChg>
      </pc:sldChg>
      <pc:sldChg chg="addSp delSp modSp mod modAnim chgLayout">
        <pc:chgData name="Vui Le Ba" userId="052109168efbc39a" providerId="LiveId" clId="{40CFB830-F6EC-4A1B-AE1F-B620D0FFC1BE}" dt="2020-12-23T07:06:30.211" v="1584"/>
        <pc:sldMkLst>
          <pc:docMk/>
          <pc:sldMk cId="1384769586" sldId="265"/>
        </pc:sldMkLst>
        <pc:spChg chg="add del mod">
          <ac:chgData name="Vui Le Ba" userId="052109168efbc39a" providerId="LiveId" clId="{40CFB830-F6EC-4A1B-AE1F-B620D0FFC1BE}" dt="2020-12-23T05:58:31.666" v="181" actId="6264"/>
          <ac:spMkLst>
            <pc:docMk/>
            <pc:sldMk cId="1384769586" sldId="265"/>
            <ac:spMk id="2" creationId="{5BE0151E-FEB3-4B92-84F8-F811917F32E2}"/>
          </ac:spMkLst>
        </pc:spChg>
        <pc:spChg chg="add del mod">
          <ac:chgData name="Vui Le Ba" userId="052109168efbc39a" providerId="LiveId" clId="{40CFB830-F6EC-4A1B-AE1F-B620D0FFC1BE}" dt="2020-12-23T05:58:31.666" v="181" actId="6264"/>
          <ac:spMkLst>
            <pc:docMk/>
            <pc:sldMk cId="1384769586" sldId="265"/>
            <ac:spMk id="3" creationId="{66E2790A-41CB-42B7-8101-D3409DDADF96}"/>
          </ac:spMkLst>
        </pc:spChg>
        <pc:spChg chg="add mod ord">
          <ac:chgData name="Vui Le Ba" userId="052109168efbc39a" providerId="LiveId" clId="{40CFB830-F6EC-4A1B-AE1F-B620D0FFC1BE}" dt="2020-12-23T06:32:14.082" v="961" actId="27636"/>
          <ac:spMkLst>
            <pc:docMk/>
            <pc:sldMk cId="1384769586" sldId="265"/>
            <ac:spMk id="4" creationId="{4854FCD2-5BE4-415A-8931-90A709C92E0E}"/>
          </ac:spMkLst>
        </pc:spChg>
        <pc:spChg chg="del">
          <ac:chgData name="Vui Le Ba" userId="052109168efbc39a" providerId="LiveId" clId="{40CFB830-F6EC-4A1B-AE1F-B620D0FFC1BE}" dt="2020-12-23T07:06:30.211" v="1584"/>
          <ac:spMkLst>
            <pc:docMk/>
            <pc:sldMk cId="1384769586" sldId="265"/>
            <ac:spMk id="5" creationId="{7BBE530E-8D09-41FF-B0E0-A5D45C57009F}"/>
          </ac:spMkLst>
        </pc:spChg>
        <pc:spChg chg="del mod">
          <ac:chgData name="Vui Le Ba" userId="052109168efbc39a" providerId="LiveId" clId="{40CFB830-F6EC-4A1B-AE1F-B620D0FFC1BE}" dt="2020-12-23T06:17:23.101" v="620" actId="478"/>
          <ac:spMkLst>
            <pc:docMk/>
            <pc:sldMk cId="1384769586" sldId="265"/>
            <ac:spMk id="60418" creationId="{00000000-0000-0000-0000-000000000000}"/>
          </ac:spMkLst>
        </pc:spChg>
        <pc:spChg chg="del mod ord">
          <ac:chgData name="Vui Le Ba" userId="052109168efbc39a" providerId="LiveId" clId="{40CFB830-F6EC-4A1B-AE1F-B620D0FFC1BE}" dt="2020-12-23T06:18:52.450" v="767" actId="478"/>
          <ac:spMkLst>
            <pc:docMk/>
            <pc:sldMk cId="1384769586" sldId="265"/>
            <ac:spMk id="91138" creationId="{00000000-0000-0000-0000-000000000000}"/>
          </ac:spMkLst>
        </pc:spChg>
        <pc:spChg chg="mod ord">
          <ac:chgData name="Vui Le Ba" userId="052109168efbc39a" providerId="LiveId" clId="{40CFB830-F6EC-4A1B-AE1F-B620D0FFC1BE}" dt="2020-12-23T06:18:21.061" v="746" actId="20577"/>
          <ac:spMkLst>
            <pc:docMk/>
            <pc:sldMk cId="1384769586" sldId="265"/>
            <ac:spMk id="91140" creationId="{00000000-0000-0000-0000-000000000000}"/>
          </ac:spMkLst>
        </pc:spChg>
        <pc:spChg chg="del mod">
          <ac:chgData name="Vui Le Ba" userId="052109168efbc39a" providerId="LiveId" clId="{40CFB830-F6EC-4A1B-AE1F-B620D0FFC1BE}" dt="2020-12-23T05:58:31.666" v="181" actId="6264"/>
          <ac:spMkLst>
            <pc:docMk/>
            <pc:sldMk cId="1384769586" sldId="265"/>
            <ac:spMk id="91141" creationId="{00000000-0000-0000-0000-000000000000}"/>
          </ac:spMkLst>
        </pc:spChg>
        <pc:spChg chg="del">
          <ac:chgData name="Vui Le Ba" userId="052109168efbc39a" providerId="LiveId" clId="{40CFB830-F6EC-4A1B-AE1F-B620D0FFC1BE}" dt="2020-12-23T06:17:23.818" v="621" actId="478"/>
          <ac:spMkLst>
            <pc:docMk/>
            <pc:sldMk cId="1384769586" sldId="265"/>
            <ac:spMk id="91142" creationId="{00000000-0000-0000-0000-000000000000}"/>
          </ac:spMkLst>
        </pc:spChg>
        <pc:spChg chg="del">
          <ac:chgData name="Vui Le Ba" userId="052109168efbc39a" providerId="LiveId" clId="{40CFB830-F6EC-4A1B-AE1F-B620D0FFC1BE}" dt="2020-12-23T06:17:24.636" v="622" actId="478"/>
          <ac:spMkLst>
            <pc:docMk/>
            <pc:sldMk cId="1384769586" sldId="265"/>
            <ac:spMk id="91143" creationId="{00000000-0000-0000-0000-000000000000}"/>
          </ac:spMkLst>
        </pc:spChg>
      </pc:sldChg>
      <pc:sldChg chg="addSp delSp modSp mod chgLayout">
        <pc:chgData name="Vui Le Ba" userId="052109168efbc39a" providerId="LiveId" clId="{40CFB830-F6EC-4A1B-AE1F-B620D0FFC1BE}" dt="2020-12-23T07:06:30.211" v="1584"/>
        <pc:sldMkLst>
          <pc:docMk/>
          <pc:sldMk cId="1916834160" sldId="267"/>
        </pc:sldMkLst>
        <pc:spChg chg="add del mod">
          <ac:chgData name="Vui Le Ba" userId="052109168efbc39a" providerId="LiveId" clId="{40CFB830-F6EC-4A1B-AE1F-B620D0FFC1BE}" dt="2020-12-23T05:58:31.666" v="181" actId="6264"/>
          <ac:spMkLst>
            <pc:docMk/>
            <pc:sldMk cId="1916834160" sldId="267"/>
            <ac:spMk id="2" creationId="{92F62068-6758-46E0-863F-4ADB18AA041D}"/>
          </ac:spMkLst>
        </pc:spChg>
        <pc:spChg chg="add del mod">
          <ac:chgData name="Vui Le Ba" userId="052109168efbc39a" providerId="LiveId" clId="{40CFB830-F6EC-4A1B-AE1F-B620D0FFC1BE}" dt="2020-12-23T05:58:31.666" v="181" actId="6264"/>
          <ac:spMkLst>
            <pc:docMk/>
            <pc:sldMk cId="1916834160" sldId="267"/>
            <ac:spMk id="3" creationId="{A3305790-A66A-494A-94DE-61BE36329C72}"/>
          </ac:spMkLst>
        </pc:spChg>
        <pc:spChg chg="add del mod">
          <ac:chgData name="Vui Le Ba" userId="052109168efbc39a" providerId="LiveId" clId="{40CFB830-F6EC-4A1B-AE1F-B620D0FFC1BE}" dt="2020-12-23T05:58:31.666" v="181" actId="6264"/>
          <ac:spMkLst>
            <pc:docMk/>
            <pc:sldMk cId="1916834160" sldId="267"/>
            <ac:spMk id="4" creationId="{02A974EF-2579-4E7C-AFDD-64C31284F07E}"/>
          </ac:spMkLst>
        </pc:spChg>
        <pc:spChg chg="del">
          <ac:chgData name="Vui Le Ba" userId="052109168efbc39a" providerId="LiveId" clId="{40CFB830-F6EC-4A1B-AE1F-B620D0FFC1BE}" dt="2020-12-23T07:06:30.211" v="1584"/>
          <ac:spMkLst>
            <pc:docMk/>
            <pc:sldMk cId="1916834160" sldId="267"/>
            <ac:spMk id="5" creationId="{04B01AAB-40CD-4FA3-BB0D-B9B3530040BE}"/>
          </ac:spMkLst>
        </pc:spChg>
        <pc:spChg chg="del mod ord">
          <ac:chgData name="Vui Le Ba" userId="052109168efbc39a" providerId="LiveId" clId="{40CFB830-F6EC-4A1B-AE1F-B620D0FFC1BE}" dt="2020-12-23T05:59:08.901" v="346" actId="478"/>
          <ac:spMkLst>
            <pc:docMk/>
            <pc:sldMk cId="1916834160" sldId="267"/>
            <ac:spMk id="19458" creationId="{00000000-0000-0000-0000-000000000000}"/>
          </ac:spMkLst>
        </pc:spChg>
        <pc:spChg chg="mod ord">
          <ac:chgData name="Vui Le Ba" userId="052109168efbc39a" providerId="LiveId" clId="{40CFB830-F6EC-4A1B-AE1F-B620D0FFC1BE}" dt="2020-12-23T05:58:31.666" v="181" actId="6264"/>
          <ac:spMkLst>
            <pc:docMk/>
            <pc:sldMk cId="1916834160" sldId="267"/>
            <ac:spMk id="19459" creationId="{00000000-0000-0000-0000-000000000000}"/>
          </ac:spMkLst>
        </pc:spChg>
        <pc:spChg chg="mod ord">
          <ac:chgData name="Vui Le Ba" userId="052109168efbc39a" providerId="LiveId" clId="{40CFB830-F6EC-4A1B-AE1F-B620D0FFC1BE}" dt="2020-12-23T05:58:31.798" v="182" actId="27636"/>
          <ac:spMkLst>
            <pc:docMk/>
            <pc:sldMk cId="1916834160" sldId="267"/>
            <ac:spMk id="19460" creationId="{00000000-0000-0000-0000-000000000000}"/>
          </ac:spMkLst>
        </pc:spChg>
        <pc:grpChg chg="del">
          <ac:chgData name="Vui Le Ba" userId="052109168efbc39a" providerId="LiveId" clId="{40CFB830-F6EC-4A1B-AE1F-B620D0FFC1BE}" dt="2020-12-23T05:59:06.958" v="345" actId="478"/>
          <ac:grpSpMkLst>
            <pc:docMk/>
            <pc:sldMk cId="1916834160" sldId="267"/>
            <ac:grpSpMk id="1946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69"/>
        </pc:sldMkLst>
        <pc:spChg chg="add del mod">
          <ac:chgData name="Vui Le Ba" userId="052109168efbc39a" providerId="LiveId" clId="{40CFB830-F6EC-4A1B-AE1F-B620D0FFC1BE}" dt="2020-12-23T05:58:31.666" v="181" actId="6264"/>
          <ac:spMkLst>
            <pc:docMk/>
            <pc:sldMk cId="0" sldId="269"/>
            <ac:spMk id="2" creationId="{DDA45A5C-B801-4AB6-B522-67601FBEB0C7}"/>
          </ac:spMkLst>
        </pc:spChg>
        <pc:spChg chg="add del mod">
          <ac:chgData name="Vui Le Ba" userId="052109168efbc39a" providerId="LiveId" clId="{40CFB830-F6EC-4A1B-AE1F-B620D0FFC1BE}" dt="2020-12-23T05:58:31.666" v="181" actId="6264"/>
          <ac:spMkLst>
            <pc:docMk/>
            <pc:sldMk cId="0" sldId="269"/>
            <ac:spMk id="3" creationId="{C337F9B8-D72A-4EFA-836A-D91B5CDB7179}"/>
          </ac:spMkLst>
        </pc:spChg>
        <pc:spChg chg="add del mod">
          <ac:chgData name="Vui Le Ba" userId="052109168efbc39a" providerId="LiveId" clId="{40CFB830-F6EC-4A1B-AE1F-B620D0FFC1BE}" dt="2020-12-23T05:58:31.666" v="181" actId="6264"/>
          <ac:spMkLst>
            <pc:docMk/>
            <pc:sldMk cId="0" sldId="269"/>
            <ac:spMk id="4" creationId="{5A976640-34C1-4FE9-983C-8F03C597A483}"/>
          </ac:spMkLst>
        </pc:spChg>
        <pc:spChg chg="del">
          <ac:chgData name="Vui Le Ba" userId="052109168efbc39a" providerId="LiveId" clId="{40CFB830-F6EC-4A1B-AE1F-B620D0FFC1BE}" dt="2020-12-23T07:06:30.211" v="1584"/>
          <ac:spMkLst>
            <pc:docMk/>
            <pc:sldMk cId="0" sldId="269"/>
            <ac:spMk id="5" creationId="{55C2D812-C54D-4FD2-AA43-D24FAABEE2FB}"/>
          </ac:spMkLst>
        </pc:spChg>
        <pc:spChg chg="del mod ord">
          <ac:chgData name="Vui Le Ba" userId="052109168efbc39a" providerId="LiveId" clId="{40CFB830-F6EC-4A1B-AE1F-B620D0FFC1BE}" dt="2020-12-23T05:59:15.295" v="348" actId="478"/>
          <ac:spMkLst>
            <pc:docMk/>
            <pc:sldMk cId="0" sldId="269"/>
            <ac:spMk id="21506" creationId="{00000000-0000-0000-0000-000000000000}"/>
          </ac:spMkLst>
        </pc:spChg>
        <pc:spChg chg="mod ord">
          <ac:chgData name="Vui Le Ba" userId="052109168efbc39a" providerId="LiveId" clId="{40CFB830-F6EC-4A1B-AE1F-B620D0FFC1BE}" dt="2020-12-23T05:58:31.666" v="181" actId="6264"/>
          <ac:spMkLst>
            <pc:docMk/>
            <pc:sldMk cId="0" sldId="269"/>
            <ac:spMk id="21507" creationId="{00000000-0000-0000-0000-000000000000}"/>
          </ac:spMkLst>
        </pc:spChg>
        <pc:spChg chg="mod ord">
          <ac:chgData name="Vui Le Ba" userId="052109168efbc39a" providerId="LiveId" clId="{40CFB830-F6EC-4A1B-AE1F-B620D0FFC1BE}" dt="2020-12-23T05:58:31.666" v="181" actId="6264"/>
          <ac:spMkLst>
            <pc:docMk/>
            <pc:sldMk cId="0" sldId="269"/>
            <ac:spMk id="21508" creationId="{00000000-0000-0000-0000-000000000000}"/>
          </ac:spMkLst>
        </pc:spChg>
        <pc:grpChg chg="del">
          <ac:chgData name="Vui Le Ba" userId="052109168efbc39a" providerId="LiveId" clId="{40CFB830-F6EC-4A1B-AE1F-B620D0FFC1BE}" dt="2020-12-23T05:59:13.326" v="347" actId="478"/>
          <ac:grpSpMkLst>
            <pc:docMk/>
            <pc:sldMk cId="0" sldId="269"/>
            <ac:grpSpMk id="2150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0"/>
        </pc:sldMkLst>
        <pc:spChg chg="add del mod">
          <ac:chgData name="Vui Le Ba" userId="052109168efbc39a" providerId="LiveId" clId="{40CFB830-F6EC-4A1B-AE1F-B620D0FFC1BE}" dt="2020-12-23T05:58:31.666" v="181" actId="6264"/>
          <ac:spMkLst>
            <pc:docMk/>
            <pc:sldMk cId="0" sldId="270"/>
            <ac:spMk id="2" creationId="{64FB06E7-0201-4D8C-9E3C-CF7ADC22A89E}"/>
          </ac:spMkLst>
        </pc:spChg>
        <pc:spChg chg="add del mod">
          <ac:chgData name="Vui Le Ba" userId="052109168efbc39a" providerId="LiveId" clId="{40CFB830-F6EC-4A1B-AE1F-B620D0FFC1BE}" dt="2020-12-23T05:58:31.666" v="181" actId="6264"/>
          <ac:spMkLst>
            <pc:docMk/>
            <pc:sldMk cId="0" sldId="270"/>
            <ac:spMk id="3" creationId="{52DE88FC-478C-4515-92EE-689D133CE88D}"/>
          </ac:spMkLst>
        </pc:spChg>
        <pc:spChg chg="add del mod">
          <ac:chgData name="Vui Le Ba" userId="052109168efbc39a" providerId="LiveId" clId="{40CFB830-F6EC-4A1B-AE1F-B620D0FFC1BE}" dt="2020-12-23T05:58:31.666" v="181" actId="6264"/>
          <ac:spMkLst>
            <pc:docMk/>
            <pc:sldMk cId="0" sldId="270"/>
            <ac:spMk id="4" creationId="{AE816920-9538-41C9-9365-92717CFF2F43}"/>
          </ac:spMkLst>
        </pc:spChg>
        <pc:spChg chg="del">
          <ac:chgData name="Vui Le Ba" userId="052109168efbc39a" providerId="LiveId" clId="{40CFB830-F6EC-4A1B-AE1F-B620D0FFC1BE}" dt="2020-12-23T07:06:30.211" v="1584"/>
          <ac:spMkLst>
            <pc:docMk/>
            <pc:sldMk cId="0" sldId="270"/>
            <ac:spMk id="5" creationId="{BBC76362-7765-4BC6-B5DB-73BE5A5B04D4}"/>
          </ac:spMkLst>
        </pc:spChg>
        <pc:spChg chg="del mod ord">
          <ac:chgData name="Vui Le Ba" userId="052109168efbc39a" providerId="LiveId" clId="{40CFB830-F6EC-4A1B-AE1F-B620D0FFC1BE}" dt="2020-12-23T06:06:47.005" v="494" actId="478"/>
          <ac:spMkLst>
            <pc:docMk/>
            <pc:sldMk cId="0" sldId="270"/>
            <ac:spMk id="58370" creationId="{00000000-0000-0000-0000-000000000000}"/>
          </ac:spMkLst>
        </pc:spChg>
        <pc:spChg chg="mod ord">
          <ac:chgData name="Vui Le Ba" userId="052109168efbc39a" providerId="LiveId" clId="{40CFB830-F6EC-4A1B-AE1F-B620D0FFC1BE}" dt="2020-12-23T05:58:31.666" v="181" actId="6264"/>
          <ac:spMkLst>
            <pc:docMk/>
            <pc:sldMk cId="0" sldId="270"/>
            <ac:spMk id="58371" creationId="{00000000-0000-0000-0000-000000000000}"/>
          </ac:spMkLst>
        </pc:spChg>
        <pc:spChg chg="mod ord">
          <ac:chgData name="Vui Le Ba" userId="052109168efbc39a" providerId="LiveId" clId="{40CFB830-F6EC-4A1B-AE1F-B620D0FFC1BE}" dt="2020-12-23T05:58:31.666" v="181" actId="6264"/>
          <ac:spMkLst>
            <pc:docMk/>
            <pc:sldMk cId="0" sldId="270"/>
            <ac:spMk id="58372" creationId="{00000000-0000-0000-0000-000000000000}"/>
          </ac:spMkLst>
        </pc:spChg>
        <pc:grpChg chg="del">
          <ac:chgData name="Vui Le Ba" userId="052109168efbc39a" providerId="LiveId" clId="{40CFB830-F6EC-4A1B-AE1F-B620D0FFC1BE}" dt="2020-12-23T06:06:43.999" v="493" actId="478"/>
          <ac:grpSpMkLst>
            <pc:docMk/>
            <pc:sldMk cId="0" sldId="270"/>
            <ac:grpSpMk id="5837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1"/>
        </pc:sldMkLst>
        <pc:spChg chg="add del mod">
          <ac:chgData name="Vui Le Ba" userId="052109168efbc39a" providerId="LiveId" clId="{40CFB830-F6EC-4A1B-AE1F-B620D0FFC1BE}" dt="2020-12-23T05:58:31.666" v="181" actId="6264"/>
          <ac:spMkLst>
            <pc:docMk/>
            <pc:sldMk cId="0" sldId="271"/>
            <ac:spMk id="2" creationId="{37D26145-44EB-46E1-B66F-85F93315A293}"/>
          </ac:spMkLst>
        </pc:spChg>
        <pc:spChg chg="add del mod">
          <ac:chgData name="Vui Le Ba" userId="052109168efbc39a" providerId="LiveId" clId="{40CFB830-F6EC-4A1B-AE1F-B620D0FFC1BE}" dt="2020-12-23T05:58:31.666" v="181" actId="6264"/>
          <ac:spMkLst>
            <pc:docMk/>
            <pc:sldMk cId="0" sldId="271"/>
            <ac:spMk id="3" creationId="{3D4BCC12-7890-4F81-BF3D-3F329CB56AF6}"/>
          </ac:spMkLst>
        </pc:spChg>
        <pc:spChg chg="add del mod">
          <ac:chgData name="Vui Le Ba" userId="052109168efbc39a" providerId="LiveId" clId="{40CFB830-F6EC-4A1B-AE1F-B620D0FFC1BE}" dt="2020-12-23T05:58:31.666" v="181" actId="6264"/>
          <ac:spMkLst>
            <pc:docMk/>
            <pc:sldMk cId="0" sldId="271"/>
            <ac:spMk id="4" creationId="{E04B8257-122B-4F14-A403-B36F1A29EC3A}"/>
          </ac:spMkLst>
        </pc:spChg>
        <pc:spChg chg="del">
          <ac:chgData name="Vui Le Ba" userId="052109168efbc39a" providerId="LiveId" clId="{40CFB830-F6EC-4A1B-AE1F-B620D0FFC1BE}" dt="2020-12-23T07:06:30.211" v="1584"/>
          <ac:spMkLst>
            <pc:docMk/>
            <pc:sldMk cId="0" sldId="271"/>
            <ac:spMk id="5" creationId="{A2E3321F-86E7-41EE-A275-7E60858714CA}"/>
          </ac:spMkLst>
        </pc:spChg>
        <pc:spChg chg="del mod ord">
          <ac:chgData name="Vui Le Ba" userId="052109168efbc39a" providerId="LiveId" clId="{40CFB830-F6EC-4A1B-AE1F-B620D0FFC1BE}" dt="2020-12-23T06:06:38.628" v="491" actId="478"/>
          <ac:spMkLst>
            <pc:docMk/>
            <pc:sldMk cId="0" sldId="271"/>
            <ac:spMk id="56322" creationId="{00000000-0000-0000-0000-000000000000}"/>
          </ac:spMkLst>
        </pc:spChg>
        <pc:spChg chg="mod ord">
          <ac:chgData name="Vui Le Ba" userId="052109168efbc39a" providerId="LiveId" clId="{40CFB830-F6EC-4A1B-AE1F-B620D0FFC1BE}" dt="2020-12-23T05:58:31.666" v="181" actId="6264"/>
          <ac:spMkLst>
            <pc:docMk/>
            <pc:sldMk cId="0" sldId="271"/>
            <ac:spMk id="56323" creationId="{00000000-0000-0000-0000-000000000000}"/>
          </ac:spMkLst>
        </pc:spChg>
        <pc:spChg chg="mod ord">
          <ac:chgData name="Vui Le Ba" userId="052109168efbc39a" providerId="LiveId" clId="{40CFB830-F6EC-4A1B-AE1F-B620D0FFC1BE}" dt="2020-12-23T05:58:31.666" v="181" actId="6264"/>
          <ac:spMkLst>
            <pc:docMk/>
            <pc:sldMk cId="0" sldId="271"/>
            <ac:spMk id="56324" creationId="{00000000-0000-0000-0000-000000000000}"/>
          </ac:spMkLst>
        </pc:spChg>
        <pc:spChg chg="mod">
          <ac:chgData name="Vui Le Ba" userId="052109168efbc39a" providerId="LiveId" clId="{40CFB830-F6EC-4A1B-AE1F-B620D0FFC1BE}" dt="2020-12-23T06:06:41.358" v="492" actId="1076"/>
          <ac:spMkLst>
            <pc:docMk/>
            <pc:sldMk cId="0" sldId="271"/>
            <ac:spMk id="56330" creationId="{00000000-0000-0000-0000-000000000000}"/>
          </ac:spMkLst>
        </pc:spChg>
        <pc:spChg chg="mod">
          <ac:chgData name="Vui Le Ba" userId="052109168efbc39a" providerId="LiveId" clId="{40CFB830-F6EC-4A1B-AE1F-B620D0FFC1BE}" dt="2020-12-23T06:06:41.358" v="492" actId="1076"/>
          <ac:spMkLst>
            <pc:docMk/>
            <pc:sldMk cId="0" sldId="271"/>
            <ac:spMk id="56331" creationId="{00000000-0000-0000-0000-000000000000}"/>
          </ac:spMkLst>
        </pc:spChg>
        <pc:spChg chg="mod">
          <ac:chgData name="Vui Le Ba" userId="052109168efbc39a" providerId="LiveId" clId="{40CFB830-F6EC-4A1B-AE1F-B620D0FFC1BE}" dt="2020-12-23T06:06:41.358" v="492" actId="1076"/>
          <ac:spMkLst>
            <pc:docMk/>
            <pc:sldMk cId="0" sldId="271"/>
            <ac:spMk id="56332" creationId="{00000000-0000-0000-0000-000000000000}"/>
          </ac:spMkLst>
        </pc:spChg>
        <pc:spChg chg="mod">
          <ac:chgData name="Vui Le Ba" userId="052109168efbc39a" providerId="LiveId" clId="{40CFB830-F6EC-4A1B-AE1F-B620D0FFC1BE}" dt="2020-12-23T06:06:41.358" v="492" actId="1076"/>
          <ac:spMkLst>
            <pc:docMk/>
            <pc:sldMk cId="0" sldId="271"/>
            <ac:spMk id="56333" creationId="{00000000-0000-0000-0000-000000000000}"/>
          </ac:spMkLst>
        </pc:spChg>
        <pc:spChg chg="mod">
          <ac:chgData name="Vui Le Ba" userId="052109168efbc39a" providerId="LiveId" clId="{40CFB830-F6EC-4A1B-AE1F-B620D0FFC1BE}" dt="2020-12-23T06:06:41.358" v="492" actId="1076"/>
          <ac:spMkLst>
            <pc:docMk/>
            <pc:sldMk cId="0" sldId="271"/>
            <ac:spMk id="56334" creationId="{00000000-0000-0000-0000-000000000000}"/>
          </ac:spMkLst>
        </pc:spChg>
        <pc:spChg chg="mod">
          <ac:chgData name="Vui Le Ba" userId="052109168efbc39a" providerId="LiveId" clId="{40CFB830-F6EC-4A1B-AE1F-B620D0FFC1BE}" dt="2020-12-23T06:06:41.358" v="492" actId="1076"/>
          <ac:spMkLst>
            <pc:docMk/>
            <pc:sldMk cId="0" sldId="271"/>
            <ac:spMk id="56335" creationId="{00000000-0000-0000-0000-000000000000}"/>
          </ac:spMkLst>
        </pc:spChg>
        <pc:spChg chg="mod">
          <ac:chgData name="Vui Le Ba" userId="052109168efbc39a" providerId="LiveId" clId="{40CFB830-F6EC-4A1B-AE1F-B620D0FFC1BE}" dt="2020-12-23T06:06:41.358" v="492" actId="1076"/>
          <ac:spMkLst>
            <pc:docMk/>
            <pc:sldMk cId="0" sldId="271"/>
            <ac:spMk id="56336" creationId="{00000000-0000-0000-0000-000000000000}"/>
          </ac:spMkLst>
        </pc:spChg>
        <pc:spChg chg="mod">
          <ac:chgData name="Vui Le Ba" userId="052109168efbc39a" providerId="LiveId" clId="{40CFB830-F6EC-4A1B-AE1F-B620D0FFC1BE}" dt="2020-12-23T06:06:41.358" v="492" actId="1076"/>
          <ac:spMkLst>
            <pc:docMk/>
            <pc:sldMk cId="0" sldId="271"/>
            <ac:spMk id="56337" creationId="{00000000-0000-0000-0000-000000000000}"/>
          </ac:spMkLst>
        </pc:spChg>
        <pc:spChg chg="mod">
          <ac:chgData name="Vui Le Ba" userId="052109168efbc39a" providerId="LiveId" clId="{40CFB830-F6EC-4A1B-AE1F-B620D0FFC1BE}" dt="2020-12-23T06:06:41.358" v="492" actId="1076"/>
          <ac:spMkLst>
            <pc:docMk/>
            <pc:sldMk cId="0" sldId="271"/>
            <ac:spMk id="56338" creationId="{00000000-0000-0000-0000-000000000000}"/>
          </ac:spMkLst>
        </pc:spChg>
        <pc:grpChg chg="mod">
          <ac:chgData name="Vui Le Ba" userId="052109168efbc39a" providerId="LiveId" clId="{40CFB830-F6EC-4A1B-AE1F-B620D0FFC1BE}" dt="2020-12-23T06:06:41.358" v="492" actId="1076"/>
          <ac:grpSpMkLst>
            <pc:docMk/>
            <pc:sldMk cId="0" sldId="271"/>
            <ac:grpSpMk id="56325" creationId="{00000000-0000-0000-0000-000000000000}"/>
          </ac:grpSpMkLst>
        </pc:grpChg>
        <pc:grpChg chg="del">
          <ac:chgData name="Vui Le Ba" userId="052109168efbc39a" providerId="LiveId" clId="{40CFB830-F6EC-4A1B-AE1F-B620D0FFC1BE}" dt="2020-12-23T06:06:33.658" v="490" actId="478"/>
          <ac:grpSpMkLst>
            <pc:docMk/>
            <pc:sldMk cId="0" sldId="271"/>
            <ac:grpSpMk id="56326"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2"/>
        </pc:sldMkLst>
        <pc:spChg chg="add del mod">
          <ac:chgData name="Vui Le Ba" userId="052109168efbc39a" providerId="LiveId" clId="{40CFB830-F6EC-4A1B-AE1F-B620D0FFC1BE}" dt="2020-12-23T05:58:31.666" v="181" actId="6264"/>
          <ac:spMkLst>
            <pc:docMk/>
            <pc:sldMk cId="0" sldId="272"/>
            <ac:spMk id="2" creationId="{CD443B67-5FFF-49EB-805E-7AA7F56ADB9D}"/>
          </ac:spMkLst>
        </pc:spChg>
        <pc:spChg chg="add del mod">
          <ac:chgData name="Vui Le Ba" userId="052109168efbc39a" providerId="LiveId" clId="{40CFB830-F6EC-4A1B-AE1F-B620D0FFC1BE}" dt="2020-12-23T05:58:31.666" v="181" actId="6264"/>
          <ac:spMkLst>
            <pc:docMk/>
            <pc:sldMk cId="0" sldId="272"/>
            <ac:spMk id="3" creationId="{86A51759-272E-4589-BC14-2CAEAC18207B}"/>
          </ac:spMkLst>
        </pc:spChg>
        <pc:spChg chg="add del mod">
          <ac:chgData name="Vui Le Ba" userId="052109168efbc39a" providerId="LiveId" clId="{40CFB830-F6EC-4A1B-AE1F-B620D0FFC1BE}" dt="2020-12-23T05:58:31.666" v="181" actId="6264"/>
          <ac:spMkLst>
            <pc:docMk/>
            <pc:sldMk cId="0" sldId="272"/>
            <ac:spMk id="4" creationId="{A9D17839-61A8-437A-A989-7F67BA097940}"/>
          </ac:spMkLst>
        </pc:spChg>
        <pc:spChg chg="del">
          <ac:chgData name="Vui Le Ba" userId="052109168efbc39a" providerId="LiveId" clId="{40CFB830-F6EC-4A1B-AE1F-B620D0FFC1BE}" dt="2020-12-23T07:06:30.211" v="1584"/>
          <ac:spMkLst>
            <pc:docMk/>
            <pc:sldMk cId="0" sldId="272"/>
            <ac:spMk id="5" creationId="{DBB7CF4B-0343-4300-91A4-4F28D7AA09A4}"/>
          </ac:spMkLst>
        </pc:spChg>
        <pc:spChg chg="del mod ord">
          <ac:chgData name="Vui Le Ba" userId="052109168efbc39a" providerId="LiveId" clId="{40CFB830-F6EC-4A1B-AE1F-B620D0FFC1BE}" dt="2020-12-23T06:06:05.333" v="481" actId="478"/>
          <ac:spMkLst>
            <pc:docMk/>
            <pc:sldMk cId="0" sldId="272"/>
            <ac:spMk id="52226" creationId="{00000000-0000-0000-0000-000000000000}"/>
          </ac:spMkLst>
        </pc:spChg>
        <pc:spChg chg="mod ord">
          <ac:chgData name="Vui Le Ba" userId="052109168efbc39a" providerId="LiveId" clId="{40CFB830-F6EC-4A1B-AE1F-B620D0FFC1BE}" dt="2020-12-23T05:58:31.666" v="181" actId="6264"/>
          <ac:spMkLst>
            <pc:docMk/>
            <pc:sldMk cId="0" sldId="272"/>
            <ac:spMk id="52227" creationId="{00000000-0000-0000-0000-000000000000}"/>
          </ac:spMkLst>
        </pc:spChg>
        <pc:spChg chg="mod ord">
          <ac:chgData name="Vui Le Ba" userId="052109168efbc39a" providerId="LiveId" clId="{40CFB830-F6EC-4A1B-AE1F-B620D0FFC1BE}" dt="2020-12-23T05:58:31.666" v="181" actId="6264"/>
          <ac:spMkLst>
            <pc:docMk/>
            <pc:sldMk cId="0" sldId="272"/>
            <ac:spMk id="52228" creationId="{00000000-0000-0000-0000-000000000000}"/>
          </ac:spMkLst>
        </pc:spChg>
        <pc:grpChg chg="del">
          <ac:chgData name="Vui Le Ba" userId="052109168efbc39a" providerId="LiveId" clId="{40CFB830-F6EC-4A1B-AE1F-B620D0FFC1BE}" dt="2020-12-23T06:06:02.737" v="480" actId="478"/>
          <ac:grpSpMkLst>
            <pc:docMk/>
            <pc:sldMk cId="0" sldId="272"/>
            <ac:grpSpMk id="5222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3"/>
        </pc:sldMkLst>
        <pc:spChg chg="add del mod">
          <ac:chgData name="Vui Le Ba" userId="052109168efbc39a" providerId="LiveId" clId="{40CFB830-F6EC-4A1B-AE1F-B620D0FFC1BE}" dt="2020-12-23T05:58:31.666" v="181" actId="6264"/>
          <ac:spMkLst>
            <pc:docMk/>
            <pc:sldMk cId="0" sldId="273"/>
            <ac:spMk id="2" creationId="{3BF15009-DF0C-4008-806A-28FF1E9BA0A5}"/>
          </ac:spMkLst>
        </pc:spChg>
        <pc:spChg chg="add del mod">
          <ac:chgData name="Vui Le Ba" userId="052109168efbc39a" providerId="LiveId" clId="{40CFB830-F6EC-4A1B-AE1F-B620D0FFC1BE}" dt="2020-12-23T05:58:31.666" v="181" actId="6264"/>
          <ac:spMkLst>
            <pc:docMk/>
            <pc:sldMk cId="0" sldId="273"/>
            <ac:spMk id="3" creationId="{9116DF1F-A283-44F4-9E46-1516DEBDF417}"/>
          </ac:spMkLst>
        </pc:spChg>
        <pc:spChg chg="add del mod">
          <ac:chgData name="Vui Le Ba" userId="052109168efbc39a" providerId="LiveId" clId="{40CFB830-F6EC-4A1B-AE1F-B620D0FFC1BE}" dt="2020-12-23T05:58:31.666" v="181" actId="6264"/>
          <ac:spMkLst>
            <pc:docMk/>
            <pc:sldMk cId="0" sldId="273"/>
            <ac:spMk id="4" creationId="{28A76FD1-6DAC-4782-86FF-99FC15A3896B}"/>
          </ac:spMkLst>
        </pc:spChg>
        <pc:spChg chg="del">
          <ac:chgData name="Vui Le Ba" userId="052109168efbc39a" providerId="LiveId" clId="{40CFB830-F6EC-4A1B-AE1F-B620D0FFC1BE}" dt="2020-12-23T07:06:30.211" v="1584"/>
          <ac:spMkLst>
            <pc:docMk/>
            <pc:sldMk cId="0" sldId="273"/>
            <ac:spMk id="5" creationId="{62417248-7329-439F-B2D4-2AAE5900FDCC}"/>
          </ac:spMkLst>
        </pc:spChg>
        <pc:spChg chg="del mod ord">
          <ac:chgData name="Vui Le Ba" userId="052109168efbc39a" providerId="LiveId" clId="{40CFB830-F6EC-4A1B-AE1F-B620D0FFC1BE}" dt="2020-12-23T06:06:00.778" v="479" actId="478"/>
          <ac:spMkLst>
            <pc:docMk/>
            <pc:sldMk cId="0" sldId="273"/>
            <ac:spMk id="50178" creationId="{00000000-0000-0000-0000-000000000000}"/>
          </ac:spMkLst>
        </pc:spChg>
        <pc:spChg chg="mod ord">
          <ac:chgData name="Vui Le Ba" userId="052109168efbc39a" providerId="LiveId" clId="{40CFB830-F6EC-4A1B-AE1F-B620D0FFC1BE}" dt="2020-12-23T05:58:31.666" v="181" actId="6264"/>
          <ac:spMkLst>
            <pc:docMk/>
            <pc:sldMk cId="0" sldId="273"/>
            <ac:spMk id="50179" creationId="{00000000-0000-0000-0000-000000000000}"/>
          </ac:spMkLst>
        </pc:spChg>
        <pc:spChg chg="mod ord">
          <ac:chgData name="Vui Le Ba" userId="052109168efbc39a" providerId="LiveId" clId="{40CFB830-F6EC-4A1B-AE1F-B620D0FFC1BE}" dt="2020-12-23T05:58:31.666" v="181" actId="6264"/>
          <ac:spMkLst>
            <pc:docMk/>
            <pc:sldMk cId="0" sldId="273"/>
            <ac:spMk id="266243" creationId="{00000000-0000-0000-0000-000000000000}"/>
          </ac:spMkLst>
        </pc:spChg>
        <pc:grpChg chg="del">
          <ac:chgData name="Vui Le Ba" userId="052109168efbc39a" providerId="LiveId" clId="{40CFB830-F6EC-4A1B-AE1F-B620D0FFC1BE}" dt="2020-12-23T06:05:58.810" v="478" actId="478"/>
          <ac:grpSpMkLst>
            <pc:docMk/>
            <pc:sldMk cId="0" sldId="273"/>
            <ac:grpSpMk id="50181" creationId="{00000000-0000-0000-0000-000000000000}"/>
          </ac:grpSpMkLst>
        </pc:grpChg>
      </pc:sldChg>
      <pc:sldChg chg="addSp delSp modSp mod chgLayout">
        <pc:chgData name="Vui Le Ba" userId="052109168efbc39a" providerId="LiveId" clId="{40CFB830-F6EC-4A1B-AE1F-B620D0FFC1BE}" dt="2020-12-23T07:06:30.211" v="1584"/>
        <pc:sldMkLst>
          <pc:docMk/>
          <pc:sldMk cId="125646830" sldId="274"/>
        </pc:sldMkLst>
        <pc:spChg chg="add del mod">
          <ac:chgData name="Vui Le Ba" userId="052109168efbc39a" providerId="LiveId" clId="{40CFB830-F6EC-4A1B-AE1F-B620D0FFC1BE}" dt="2020-12-23T05:58:31.666" v="181" actId="6264"/>
          <ac:spMkLst>
            <pc:docMk/>
            <pc:sldMk cId="125646830" sldId="274"/>
            <ac:spMk id="2" creationId="{75B81068-46B7-4D5D-962C-71D27A58EA4A}"/>
          </ac:spMkLst>
        </pc:spChg>
        <pc:spChg chg="add del mod">
          <ac:chgData name="Vui Le Ba" userId="052109168efbc39a" providerId="LiveId" clId="{40CFB830-F6EC-4A1B-AE1F-B620D0FFC1BE}" dt="2020-12-23T05:58:31.666" v="181" actId="6264"/>
          <ac:spMkLst>
            <pc:docMk/>
            <pc:sldMk cId="125646830" sldId="274"/>
            <ac:spMk id="3" creationId="{8A01F122-B9CA-431F-9AE1-9703B87F968E}"/>
          </ac:spMkLst>
        </pc:spChg>
        <pc:spChg chg="add del mod">
          <ac:chgData name="Vui Le Ba" userId="052109168efbc39a" providerId="LiveId" clId="{40CFB830-F6EC-4A1B-AE1F-B620D0FFC1BE}" dt="2020-12-23T05:58:31.666" v="181" actId="6264"/>
          <ac:spMkLst>
            <pc:docMk/>
            <pc:sldMk cId="125646830" sldId="274"/>
            <ac:spMk id="4" creationId="{BDD7FF08-1B63-4B64-8E22-3013806937A2}"/>
          </ac:spMkLst>
        </pc:spChg>
        <pc:spChg chg="del">
          <ac:chgData name="Vui Le Ba" userId="052109168efbc39a" providerId="LiveId" clId="{40CFB830-F6EC-4A1B-AE1F-B620D0FFC1BE}" dt="2020-12-23T07:06:30.211" v="1584"/>
          <ac:spMkLst>
            <pc:docMk/>
            <pc:sldMk cId="125646830" sldId="274"/>
            <ac:spMk id="5" creationId="{80C44B7F-513C-44E2-B72D-7564854E49C7}"/>
          </ac:spMkLst>
        </pc:spChg>
        <pc:spChg chg="del mod ord">
          <ac:chgData name="Vui Le Ba" userId="052109168efbc39a" providerId="LiveId" clId="{40CFB830-F6EC-4A1B-AE1F-B620D0FFC1BE}" dt="2020-12-23T06:02:37.778" v="428" actId="478"/>
          <ac:spMkLst>
            <pc:docMk/>
            <pc:sldMk cId="125646830" sldId="274"/>
            <ac:spMk id="39938" creationId="{00000000-0000-0000-0000-000000000000}"/>
          </ac:spMkLst>
        </pc:spChg>
        <pc:spChg chg="mod ord">
          <ac:chgData name="Vui Le Ba" userId="052109168efbc39a" providerId="LiveId" clId="{40CFB830-F6EC-4A1B-AE1F-B620D0FFC1BE}" dt="2020-12-23T05:58:31.666" v="181" actId="6264"/>
          <ac:spMkLst>
            <pc:docMk/>
            <pc:sldMk cId="125646830" sldId="274"/>
            <ac:spMk id="39939" creationId="{00000000-0000-0000-0000-000000000000}"/>
          </ac:spMkLst>
        </pc:spChg>
        <pc:spChg chg="mod ord">
          <ac:chgData name="Vui Le Ba" userId="052109168efbc39a" providerId="LiveId" clId="{40CFB830-F6EC-4A1B-AE1F-B620D0FFC1BE}" dt="2020-12-23T05:58:31.666" v="181" actId="6264"/>
          <ac:spMkLst>
            <pc:docMk/>
            <pc:sldMk cId="125646830" sldId="274"/>
            <ac:spMk id="39940" creationId="{00000000-0000-0000-0000-000000000000}"/>
          </ac:spMkLst>
        </pc:spChg>
        <pc:grpChg chg="del">
          <ac:chgData name="Vui Le Ba" userId="052109168efbc39a" providerId="LiveId" clId="{40CFB830-F6EC-4A1B-AE1F-B620D0FFC1BE}" dt="2020-12-23T06:02:35.747" v="427" actId="478"/>
          <ac:grpSpMkLst>
            <pc:docMk/>
            <pc:sldMk cId="125646830" sldId="274"/>
            <ac:grpSpMk id="3994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5"/>
        </pc:sldMkLst>
        <pc:spChg chg="add del mod">
          <ac:chgData name="Vui Le Ba" userId="052109168efbc39a" providerId="LiveId" clId="{40CFB830-F6EC-4A1B-AE1F-B620D0FFC1BE}" dt="2020-12-23T05:58:31.666" v="181" actId="6264"/>
          <ac:spMkLst>
            <pc:docMk/>
            <pc:sldMk cId="0" sldId="275"/>
            <ac:spMk id="2" creationId="{64E31E10-4002-40CE-A21D-D793A97161B1}"/>
          </ac:spMkLst>
        </pc:spChg>
        <pc:spChg chg="add del mod">
          <ac:chgData name="Vui Le Ba" userId="052109168efbc39a" providerId="LiveId" clId="{40CFB830-F6EC-4A1B-AE1F-B620D0FFC1BE}" dt="2020-12-23T05:58:31.666" v="181" actId="6264"/>
          <ac:spMkLst>
            <pc:docMk/>
            <pc:sldMk cId="0" sldId="275"/>
            <ac:spMk id="3" creationId="{82DE0B25-D76B-4AD3-8167-60074475C6CF}"/>
          </ac:spMkLst>
        </pc:spChg>
        <pc:spChg chg="add del mod">
          <ac:chgData name="Vui Le Ba" userId="052109168efbc39a" providerId="LiveId" clId="{40CFB830-F6EC-4A1B-AE1F-B620D0FFC1BE}" dt="2020-12-23T05:58:31.666" v="181" actId="6264"/>
          <ac:spMkLst>
            <pc:docMk/>
            <pc:sldMk cId="0" sldId="275"/>
            <ac:spMk id="4" creationId="{760BC1E8-721E-42EC-9CE0-19EAFC1D4CC1}"/>
          </ac:spMkLst>
        </pc:spChg>
        <pc:spChg chg="del">
          <ac:chgData name="Vui Le Ba" userId="052109168efbc39a" providerId="LiveId" clId="{40CFB830-F6EC-4A1B-AE1F-B620D0FFC1BE}" dt="2020-12-23T07:06:30.211" v="1584"/>
          <ac:spMkLst>
            <pc:docMk/>
            <pc:sldMk cId="0" sldId="275"/>
            <ac:spMk id="5" creationId="{D07B1A18-AB49-40C0-B908-C00229234654}"/>
          </ac:spMkLst>
        </pc:spChg>
        <pc:spChg chg="del mod ord">
          <ac:chgData name="Vui Le Ba" userId="052109168efbc39a" providerId="LiveId" clId="{40CFB830-F6EC-4A1B-AE1F-B620D0FFC1BE}" dt="2020-12-23T06:00:23.253" v="383" actId="478"/>
          <ac:spMkLst>
            <pc:docMk/>
            <pc:sldMk cId="0" sldId="275"/>
            <ac:spMk id="33794" creationId="{00000000-0000-0000-0000-000000000000}"/>
          </ac:spMkLst>
        </pc:spChg>
        <pc:spChg chg="mod ord">
          <ac:chgData name="Vui Le Ba" userId="052109168efbc39a" providerId="LiveId" clId="{40CFB830-F6EC-4A1B-AE1F-B620D0FFC1BE}" dt="2020-12-23T05:58:31.666" v="181" actId="6264"/>
          <ac:spMkLst>
            <pc:docMk/>
            <pc:sldMk cId="0" sldId="275"/>
            <ac:spMk id="33795" creationId="{00000000-0000-0000-0000-000000000000}"/>
          </ac:spMkLst>
        </pc:spChg>
        <pc:spChg chg="mod ord">
          <ac:chgData name="Vui Le Ba" userId="052109168efbc39a" providerId="LiveId" clId="{40CFB830-F6EC-4A1B-AE1F-B620D0FFC1BE}" dt="2020-12-23T05:58:31.666" v="181" actId="6264"/>
          <ac:spMkLst>
            <pc:docMk/>
            <pc:sldMk cId="0" sldId="275"/>
            <ac:spMk id="33796" creationId="{00000000-0000-0000-0000-000000000000}"/>
          </ac:spMkLst>
        </pc:spChg>
        <pc:grpChg chg="del">
          <ac:chgData name="Vui Le Ba" userId="052109168efbc39a" providerId="LiveId" clId="{40CFB830-F6EC-4A1B-AE1F-B620D0FFC1BE}" dt="2020-12-23T06:00:23.887" v="384" actId="478"/>
          <ac:grpSpMkLst>
            <pc:docMk/>
            <pc:sldMk cId="0" sldId="275"/>
            <ac:grpSpMk id="33797"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6"/>
        </pc:sldMkLst>
        <pc:spChg chg="add del mod">
          <ac:chgData name="Vui Le Ba" userId="052109168efbc39a" providerId="LiveId" clId="{40CFB830-F6EC-4A1B-AE1F-B620D0FFC1BE}" dt="2020-12-23T05:58:31.666" v="181" actId="6264"/>
          <ac:spMkLst>
            <pc:docMk/>
            <pc:sldMk cId="0" sldId="276"/>
            <ac:spMk id="2" creationId="{5C65A453-6A38-4713-858A-9D9EA128A65A}"/>
          </ac:spMkLst>
        </pc:spChg>
        <pc:spChg chg="add del mod">
          <ac:chgData name="Vui Le Ba" userId="052109168efbc39a" providerId="LiveId" clId="{40CFB830-F6EC-4A1B-AE1F-B620D0FFC1BE}" dt="2020-12-23T05:58:31.666" v="181" actId="6264"/>
          <ac:spMkLst>
            <pc:docMk/>
            <pc:sldMk cId="0" sldId="276"/>
            <ac:spMk id="3" creationId="{6730D506-7052-4B15-BCA5-C0AC0C8DA926}"/>
          </ac:spMkLst>
        </pc:spChg>
        <pc:spChg chg="add del mod">
          <ac:chgData name="Vui Le Ba" userId="052109168efbc39a" providerId="LiveId" clId="{40CFB830-F6EC-4A1B-AE1F-B620D0FFC1BE}" dt="2020-12-23T05:58:31.666" v="181" actId="6264"/>
          <ac:spMkLst>
            <pc:docMk/>
            <pc:sldMk cId="0" sldId="276"/>
            <ac:spMk id="4" creationId="{FA8D377A-F234-46B3-BCA7-4E882BB1A25B}"/>
          </ac:spMkLst>
        </pc:spChg>
        <pc:spChg chg="add del mod">
          <ac:chgData name="Vui Le Ba" userId="052109168efbc39a" providerId="LiveId" clId="{40CFB830-F6EC-4A1B-AE1F-B620D0FFC1BE}" dt="2020-12-23T06:00:04.883" v="379" actId="6264"/>
          <ac:spMkLst>
            <pc:docMk/>
            <pc:sldMk cId="0" sldId="276"/>
            <ac:spMk id="5" creationId="{9AF5798F-68B8-47FA-8AA3-6E2CA0B5F2A8}"/>
          </ac:spMkLst>
        </pc:spChg>
        <pc:spChg chg="add del mod">
          <ac:chgData name="Vui Le Ba" userId="052109168efbc39a" providerId="LiveId" clId="{40CFB830-F6EC-4A1B-AE1F-B620D0FFC1BE}" dt="2020-12-23T06:00:04.883" v="379" actId="6264"/>
          <ac:spMkLst>
            <pc:docMk/>
            <pc:sldMk cId="0" sldId="276"/>
            <ac:spMk id="6" creationId="{E6B2282F-8078-4090-B538-642BA398BB96}"/>
          </ac:spMkLst>
        </pc:spChg>
        <pc:spChg chg="del">
          <ac:chgData name="Vui Le Ba" userId="052109168efbc39a" providerId="LiveId" clId="{40CFB830-F6EC-4A1B-AE1F-B620D0FFC1BE}" dt="2020-12-23T07:06:30.211" v="1584"/>
          <ac:spMkLst>
            <pc:docMk/>
            <pc:sldMk cId="0" sldId="276"/>
            <ac:spMk id="7" creationId="{BE46CC81-A956-4049-BF57-A347AF070A4E}"/>
          </ac:spMkLst>
        </pc:spChg>
        <pc:spChg chg="del mod ord">
          <ac:chgData name="Vui Le Ba" userId="052109168efbc39a" providerId="LiveId" clId="{40CFB830-F6EC-4A1B-AE1F-B620D0FFC1BE}" dt="2020-12-23T06:00:01.505" v="378" actId="478"/>
          <ac:spMkLst>
            <pc:docMk/>
            <pc:sldMk cId="0" sldId="276"/>
            <ac:spMk id="29698" creationId="{00000000-0000-0000-0000-000000000000}"/>
          </ac:spMkLst>
        </pc:spChg>
        <pc:spChg chg="mod ord">
          <ac:chgData name="Vui Le Ba" userId="052109168efbc39a" providerId="LiveId" clId="{40CFB830-F6EC-4A1B-AE1F-B620D0FFC1BE}" dt="2020-12-23T06:00:04.883" v="379" actId="6264"/>
          <ac:spMkLst>
            <pc:docMk/>
            <pc:sldMk cId="0" sldId="276"/>
            <ac:spMk id="29699" creationId="{00000000-0000-0000-0000-000000000000}"/>
          </ac:spMkLst>
        </pc:spChg>
        <pc:spChg chg="mod ord">
          <ac:chgData name="Vui Le Ba" userId="052109168efbc39a" providerId="LiveId" clId="{40CFB830-F6EC-4A1B-AE1F-B620D0FFC1BE}" dt="2020-12-23T06:00:04.883" v="379" actId="6264"/>
          <ac:spMkLst>
            <pc:docMk/>
            <pc:sldMk cId="0" sldId="276"/>
            <ac:spMk id="29700" creationId="{00000000-0000-0000-0000-000000000000}"/>
          </ac:spMkLst>
        </pc:spChg>
        <pc:grpChg chg="del">
          <ac:chgData name="Vui Le Ba" userId="052109168efbc39a" providerId="LiveId" clId="{40CFB830-F6EC-4A1B-AE1F-B620D0FFC1BE}" dt="2020-12-23T05:59:58.196" v="376" actId="478"/>
          <ac:grpSpMkLst>
            <pc:docMk/>
            <pc:sldMk cId="0" sldId="276"/>
            <ac:grpSpMk id="2970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7"/>
        </pc:sldMkLst>
        <pc:spChg chg="add del mod">
          <ac:chgData name="Vui Le Ba" userId="052109168efbc39a" providerId="LiveId" clId="{40CFB830-F6EC-4A1B-AE1F-B620D0FFC1BE}" dt="2020-12-23T05:58:31.666" v="181" actId="6264"/>
          <ac:spMkLst>
            <pc:docMk/>
            <pc:sldMk cId="0" sldId="277"/>
            <ac:spMk id="2" creationId="{41C33B5D-7579-4D3F-B217-74ADE1A0C1B2}"/>
          </ac:spMkLst>
        </pc:spChg>
        <pc:spChg chg="add del mod">
          <ac:chgData name="Vui Le Ba" userId="052109168efbc39a" providerId="LiveId" clId="{40CFB830-F6EC-4A1B-AE1F-B620D0FFC1BE}" dt="2020-12-23T05:58:31.666" v="181" actId="6264"/>
          <ac:spMkLst>
            <pc:docMk/>
            <pc:sldMk cId="0" sldId="277"/>
            <ac:spMk id="3" creationId="{50B9897E-3854-46A2-AD86-7F8A3783837D}"/>
          </ac:spMkLst>
        </pc:spChg>
        <pc:spChg chg="add del mod">
          <ac:chgData name="Vui Le Ba" userId="052109168efbc39a" providerId="LiveId" clId="{40CFB830-F6EC-4A1B-AE1F-B620D0FFC1BE}" dt="2020-12-23T05:58:31.666" v="181" actId="6264"/>
          <ac:spMkLst>
            <pc:docMk/>
            <pc:sldMk cId="0" sldId="277"/>
            <ac:spMk id="4" creationId="{2E68A527-8328-473C-8A6F-0CCD6BC56E56}"/>
          </ac:spMkLst>
        </pc:spChg>
        <pc:spChg chg="del">
          <ac:chgData name="Vui Le Ba" userId="052109168efbc39a" providerId="LiveId" clId="{40CFB830-F6EC-4A1B-AE1F-B620D0FFC1BE}" dt="2020-12-23T07:06:30.211" v="1584"/>
          <ac:spMkLst>
            <pc:docMk/>
            <pc:sldMk cId="0" sldId="277"/>
            <ac:spMk id="5" creationId="{BB669375-81C1-4824-91E3-6E5AA8831BC3}"/>
          </ac:spMkLst>
        </pc:spChg>
        <pc:spChg chg="del mod ord">
          <ac:chgData name="Vui Le Ba" userId="052109168efbc39a" providerId="LiveId" clId="{40CFB830-F6EC-4A1B-AE1F-B620D0FFC1BE}" dt="2020-12-23T05:59:25.661" v="353" actId="478"/>
          <ac:spMkLst>
            <pc:docMk/>
            <pc:sldMk cId="0" sldId="277"/>
            <ac:spMk id="25602" creationId="{00000000-0000-0000-0000-000000000000}"/>
          </ac:spMkLst>
        </pc:spChg>
        <pc:spChg chg="mod ord">
          <ac:chgData name="Vui Le Ba" userId="052109168efbc39a" providerId="LiveId" clId="{40CFB830-F6EC-4A1B-AE1F-B620D0FFC1BE}" dt="2020-12-23T05:58:31.666" v="181" actId="6264"/>
          <ac:spMkLst>
            <pc:docMk/>
            <pc:sldMk cId="0" sldId="277"/>
            <ac:spMk id="25603" creationId="{00000000-0000-0000-0000-000000000000}"/>
          </ac:spMkLst>
        </pc:spChg>
        <pc:spChg chg="mod ord">
          <ac:chgData name="Vui Le Ba" userId="052109168efbc39a" providerId="LiveId" clId="{40CFB830-F6EC-4A1B-AE1F-B620D0FFC1BE}" dt="2020-12-23T05:58:31.666" v="181" actId="6264"/>
          <ac:spMkLst>
            <pc:docMk/>
            <pc:sldMk cId="0" sldId="277"/>
            <ac:spMk id="25604" creationId="{00000000-0000-0000-0000-000000000000}"/>
          </ac:spMkLst>
        </pc:spChg>
        <pc:grpChg chg="del">
          <ac:chgData name="Vui Le Ba" userId="052109168efbc39a" providerId="LiveId" clId="{40CFB830-F6EC-4A1B-AE1F-B620D0FFC1BE}" dt="2020-12-23T05:59:23.603" v="352" actId="478"/>
          <ac:grpSpMkLst>
            <pc:docMk/>
            <pc:sldMk cId="0" sldId="277"/>
            <ac:grpSpMk id="2560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8"/>
        </pc:sldMkLst>
        <pc:spChg chg="add del mod">
          <ac:chgData name="Vui Le Ba" userId="052109168efbc39a" providerId="LiveId" clId="{40CFB830-F6EC-4A1B-AE1F-B620D0FFC1BE}" dt="2020-12-23T05:58:31.666" v="181" actId="6264"/>
          <ac:spMkLst>
            <pc:docMk/>
            <pc:sldMk cId="0" sldId="278"/>
            <ac:spMk id="2" creationId="{5296ADA5-3044-4678-8637-60B8C8A36CB9}"/>
          </ac:spMkLst>
        </pc:spChg>
        <pc:spChg chg="add del mod">
          <ac:chgData name="Vui Le Ba" userId="052109168efbc39a" providerId="LiveId" clId="{40CFB830-F6EC-4A1B-AE1F-B620D0FFC1BE}" dt="2020-12-23T05:58:31.666" v="181" actId="6264"/>
          <ac:spMkLst>
            <pc:docMk/>
            <pc:sldMk cId="0" sldId="278"/>
            <ac:spMk id="3" creationId="{66949C81-7355-4CED-9DC1-C827AD54D35C}"/>
          </ac:spMkLst>
        </pc:spChg>
        <pc:spChg chg="add del mod">
          <ac:chgData name="Vui Le Ba" userId="052109168efbc39a" providerId="LiveId" clId="{40CFB830-F6EC-4A1B-AE1F-B620D0FFC1BE}" dt="2020-12-23T05:58:31.666" v="181" actId="6264"/>
          <ac:spMkLst>
            <pc:docMk/>
            <pc:sldMk cId="0" sldId="278"/>
            <ac:spMk id="4" creationId="{DD2401D6-925E-4A35-8F11-47C9F8E1C3B3}"/>
          </ac:spMkLst>
        </pc:spChg>
        <pc:spChg chg="del">
          <ac:chgData name="Vui Le Ba" userId="052109168efbc39a" providerId="LiveId" clId="{40CFB830-F6EC-4A1B-AE1F-B620D0FFC1BE}" dt="2020-12-23T07:06:30.211" v="1584"/>
          <ac:spMkLst>
            <pc:docMk/>
            <pc:sldMk cId="0" sldId="278"/>
            <ac:spMk id="5" creationId="{97E47CED-E795-419A-BB92-172C7EAFF9B3}"/>
          </ac:spMkLst>
        </pc:spChg>
        <pc:spChg chg="del mod ord">
          <ac:chgData name="Vui Le Ba" userId="052109168efbc39a" providerId="LiveId" clId="{40CFB830-F6EC-4A1B-AE1F-B620D0FFC1BE}" dt="2020-12-23T06:06:54.976" v="498" actId="478"/>
          <ac:spMkLst>
            <pc:docMk/>
            <pc:sldMk cId="0" sldId="278"/>
            <ac:spMk id="62466" creationId="{00000000-0000-0000-0000-000000000000}"/>
          </ac:spMkLst>
        </pc:spChg>
        <pc:spChg chg="mod ord">
          <ac:chgData name="Vui Le Ba" userId="052109168efbc39a" providerId="LiveId" clId="{40CFB830-F6EC-4A1B-AE1F-B620D0FFC1BE}" dt="2020-12-23T05:58:31.666" v="181" actId="6264"/>
          <ac:spMkLst>
            <pc:docMk/>
            <pc:sldMk cId="0" sldId="278"/>
            <ac:spMk id="62467" creationId="{00000000-0000-0000-0000-000000000000}"/>
          </ac:spMkLst>
        </pc:spChg>
        <pc:spChg chg="mod ord">
          <ac:chgData name="Vui Le Ba" userId="052109168efbc39a" providerId="LiveId" clId="{40CFB830-F6EC-4A1B-AE1F-B620D0FFC1BE}" dt="2020-12-23T05:58:31.666" v="181" actId="6264"/>
          <ac:spMkLst>
            <pc:docMk/>
            <pc:sldMk cId="0" sldId="278"/>
            <ac:spMk id="62468" creationId="{00000000-0000-0000-0000-000000000000}"/>
          </ac:spMkLst>
        </pc:spChg>
        <pc:grpChg chg="del">
          <ac:chgData name="Vui Le Ba" userId="052109168efbc39a" providerId="LiveId" clId="{40CFB830-F6EC-4A1B-AE1F-B620D0FFC1BE}" dt="2020-12-23T06:06:52.891" v="497" actId="478"/>
          <ac:grpSpMkLst>
            <pc:docMk/>
            <pc:sldMk cId="0" sldId="278"/>
            <ac:grpSpMk id="6246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9"/>
        </pc:sldMkLst>
        <pc:spChg chg="add del mod">
          <ac:chgData name="Vui Le Ba" userId="052109168efbc39a" providerId="LiveId" clId="{40CFB830-F6EC-4A1B-AE1F-B620D0FFC1BE}" dt="2020-12-23T05:58:31.666" v="181" actId="6264"/>
          <ac:spMkLst>
            <pc:docMk/>
            <pc:sldMk cId="0" sldId="279"/>
            <ac:spMk id="2" creationId="{45EE19AB-260B-432F-B676-06D03E212750}"/>
          </ac:spMkLst>
        </pc:spChg>
        <pc:spChg chg="add del mod">
          <ac:chgData name="Vui Le Ba" userId="052109168efbc39a" providerId="LiveId" clId="{40CFB830-F6EC-4A1B-AE1F-B620D0FFC1BE}" dt="2020-12-23T05:58:31.666" v="181" actId="6264"/>
          <ac:spMkLst>
            <pc:docMk/>
            <pc:sldMk cId="0" sldId="279"/>
            <ac:spMk id="3" creationId="{8D3744F4-CCF3-4633-A977-597EDCA8DABC}"/>
          </ac:spMkLst>
        </pc:spChg>
        <pc:spChg chg="add del mod">
          <ac:chgData name="Vui Le Ba" userId="052109168efbc39a" providerId="LiveId" clId="{40CFB830-F6EC-4A1B-AE1F-B620D0FFC1BE}" dt="2020-12-23T05:58:31.666" v="181" actId="6264"/>
          <ac:spMkLst>
            <pc:docMk/>
            <pc:sldMk cId="0" sldId="279"/>
            <ac:spMk id="4" creationId="{60D71A93-0C70-4063-80B0-B0B7D7BAF9A2}"/>
          </ac:spMkLst>
        </pc:spChg>
        <pc:spChg chg="del">
          <ac:chgData name="Vui Le Ba" userId="052109168efbc39a" providerId="LiveId" clId="{40CFB830-F6EC-4A1B-AE1F-B620D0FFC1BE}" dt="2020-12-23T07:06:30.211" v="1584"/>
          <ac:spMkLst>
            <pc:docMk/>
            <pc:sldMk cId="0" sldId="279"/>
            <ac:spMk id="5" creationId="{2B80F098-C009-456F-B1AA-8F38ABA975E5}"/>
          </ac:spMkLst>
        </pc:spChg>
        <pc:spChg chg="del mod ord">
          <ac:chgData name="Vui Le Ba" userId="052109168efbc39a" providerId="LiveId" clId="{40CFB830-F6EC-4A1B-AE1F-B620D0FFC1BE}" dt="2020-12-23T05:59:21.439" v="351" actId="478"/>
          <ac:spMkLst>
            <pc:docMk/>
            <pc:sldMk cId="0" sldId="279"/>
            <ac:spMk id="23554" creationId="{00000000-0000-0000-0000-000000000000}"/>
          </ac:spMkLst>
        </pc:spChg>
        <pc:spChg chg="mod ord">
          <ac:chgData name="Vui Le Ba" userId="052109168efbc39a" providerId="LiveId" clId="{40CFB830-F6EC-4A1B-AE1F-B620D0FFC1BE}" dt="2020-12-23T05:58:31.666" v="181" actId="6264"/>
          <ac:spMkLst>
            <pc:docMk/>
            <pc:sldMk cId="0" sldId="279"/>
            <ac:spMk id="23555" creationId="{00000000-0000-0000-0000-000000000000}"/>
          </ac:spMkLst>
        </pc:spChg>
        <pc:spChg chg="mod ord">
          <ac:chgData name="Vui Le Ba" userId="052109168efbc39a" providerId="LiveId" clId="{40CFB830-F6EC-4A1B-AE1F-B620D0FFC1BE}" dt="2020-12-23T05:58:31.666" v="181" actId="6264"/>
          <ac:spMkLst>
            <pc:docMk/>
            <pc:sldMk cId="0" sldId="279"/>
            <ac:spMk id="23556" creationId="{00000000-0000-0000-0000-000000000000}"/>
          </ac:spMkLst>
        </pc:spChg>
        <pc:spChg chg="del mod">
          <ac:chgData name="Vui Le Ba" userId="052109168efbc39a" providerId="LiveId" clId="{40CFB830-F6EC-4A1B-AE1F-B620D0FFC1BE}" dt="2020-12-23T05:59:19.634" v="350" actId="478"/>
          <ac:spMkLst>
            <pc:docMk/>
            <pc:sldMk cId="0" sldId="279"/>
            <ac:spMk id="23558" creationId="{00000000-0000-0000-0000-000000000000}"/>
          </ac:spMkLst>
        </pc:spChg>
        <pc:spChg chg="del">
          <ac:chgData name="Vui Le Ba" userId="052109168efbc39a" providerId="LiveId" clId="{40CFB830-F6EC-4A1B-AE1F-B620D0FFC1BE}" dt="2020-12-23T05:59:18.438" v="349" actId="478"/>
          <ac:spMkLst>
            <pc:docMk/>
            <pc:sldMk cId="0" sldId="279"/>
            <ac:spMk id="23559" creationId="{00000000-0000-0000-0000-000000000000}"/>
          </ac:spMkLst>
        </pc:spChg>
        <pc:spChg chg="mod">
          <ac:chgData name="Vui Le Ba" userId="052109168efbc39a" providerId="LiveId" clId="{40CFB830-F6EC-4A1B-AE1F-B620D0FFC1BE}" dt="2020-12-23T05:59:19.634" v="350" actId="478"/>
          <ac:spMkLst>
            <pc:docMk/>
            <pc:sldMk cId="0" sldId="279"/>
            <ac:spMk id="23560" creationId="{00000000-0000-0000-0000-000000000000}"/>
          </ac:spMkLst>
        </pc:spChg>
        <pc:grpChg chg="del mod">
          <ac:chgData name="Vui Le Ba" userId="052109168efbc39a" providerId="LiveId" clId="{40CFB830-F6EC-4A1B-AE1F-B620D0FFC1BE}" dt="2020-12-23T05:59:19.634" v="350" actId="478"/>
          <ac:grpSpMkLst>
            <pc:docMk/>
            <pc:sldMk cId="0" sldId="279"/>
            <ac:grpSpMk id="23557" creationId="{00000000-0000-0000-0000-000000000000}"/>
          </ac:grpSpMkLst>
        </pc:grpChg>
      </pc:sldChg>
      <pc:sldChg chg="addSp delSp modSp mod modClrScheme chgLayout">
        <pc:chgData name="Vui Le Ba" userId="052109168efbc39a" providerId="LiveId" clId="{40CFB830-F6EC-4A1B-AE1F-B620D0FFC1BE}" dt="2020-12-23T07:06:30.211" v="1584"/>
        <pc:sldMkLst>
          <pc:docMk/>
          <pc:sldMk cId="0" sldId="280"/>
        </pc:sldMkLst>
        <pc:spChg chg="add del mod">
          <ac:chgData name="Vui Le Ba" userId="052109168efbc39a" providerId="LiveId" clId="{40CFB830-F6EC-4A1B-AE1F-B620D0FFC1BE}" dt="2020-12-23T05:58:31.666" v="181" actId="6264"/>
          <ac:spMkLst>
            <pc:docMk/>
            <pc:sldMk cId="0" sldId="280"/>
            <ac:spMk id="2" creationId="{B7B982FB-D6FE-4430-A92A-63DBA3733F6A}"/>
          </ac:spMkLst>
        </pc:spChg>
        <pc:spChg chg="add del mod">
          <ac:chgData name="Vui Le Ba" userId="052109168efbc39a" providerId="LiveId" clId="{40CFB830-F6EC-4A1B-AE1F-B620D0FFC1BE}" dt="2020-12-23T05:58:31.666" v="181" actId="6264"/>
          <ac:spMkLst>
            <pc:docMk/>
            <pc:sldMk cId="0" sldId="280"/>
            <ac:spMk id="3" creationId="{F391F90F-DE07-44DD-B3FE-03E33567BA5F}"/>
          </ac:spMkLst>
        </pc:spChg>
        <pc:spChg chg="add del mod">
          <ac:chgData name="Vui Le Ba" userId="052109168efbc39a" providerId="LiveId" clId="{40CFB830-F6EC-4A1B-AE1F-B620D0FFC1BE}" dt="2020-12-23T05:58:31.666" v="181" actId="6264"/>
          <ac:spMkLst>
            <pc:docMk/>
            <pc:sldMk cId="0" sldId="280"/>
            <ac:spMk id="4" creationId="{6467E1D9-E266-47DE-98B7-41235DB6E9EE}"/>
          </ac:spMkLst>
        </pc:spChg>
        <pc:spChg chg="add del mod ord">
          <ac:chgData name="Vui Le Ba" userId="052109168efbc39a" providerId="LiveId" clId="{40CFB830-F6EC-4A1B-AE1F-B620D0FFC1BE}" dt="2020-12-23T05:59:38.473" v="356" actId="700"/>
          <ac:spMkLst>
            <pc:docMk/>
            <pc:sldMk cId="0" sldId="280"/>
            <ac:spMk id="5" creationId="{1A4D16D1-F42F-4534-BE00-7043F2ACC71E}"/>
          </ac:spMkLst>
        </pc:spChg>
        <pc:spChg chg="add del mod">
          <ac:chgData name="Vui Le Ba" userId="052109168efbc39a" providerId="LiveId" clId="{40CFB830-F6EC-4A1B-AE1F-B620D0FFC1BE}" dt="2020-12-23T05:59:44.030" v="358" actId="6264"/>
          <ac:spMkLst>
            <pc:docMk/>
            <pc:sldMk cId="0" sldId="280"/>
            <ac:spMk id="6" creationId="{2D3BEE24-59F4-49C6-9540-492BE37A7DA5}"/>
          </ac:spMkLst>
        </pc:spChg>
        <pc:spChg chg="add del mod">
          <ac:chgData name="Vui Le Ba" userId="052109168efbc39a" providerId="LiveId" clId="{40CFB830-F6EC-4A1B-AE1F-B620D0FFC1BE}" dt="2020-12-23T05:59:44.030" v="358" actId="6264"/>
          <ac:spMkLst>
            <pc:docMk/>
            <pc:sldMk cId="0" sldId="280"/>
            <ac:spMk id="7" creationId="{BF5AC158-A5C9-403D-A1B4-32DBB7026FB5}"/>
          </ac:spMkLst>
        </pc:spChg>
        <pc:spChg chg="del">
          <ac:chgData name="Vui Le Ba" userId="052109168efbc39a" providerId="LiveId" clId="{40CFB830-F6EC-4A1B-AE1F-B620D0FFC1BE}" dt="2020-12-23T07:06:30.211" v="1584"/>
          <ac:spMkLst>
            <pc:docMk/>
            <pc:sldMk cId="0" sldId="280"/>
            <ac:spMk id="8" creationId="{BEED04F0-8D0B-4D27-8EB8-847312ED5E14}"/>
          </ac:spMkLst>
        </pc:spChg>
        <pc:spChg chg="del mod ord">
          <ac:chgData name="Vui Le Ba" userId="052109168efbc39a" providerId="LiveId" clId="{40CFB830-F6EC-4A1B-AE1F-B620D0FFC1BE}" dt="2020-12-23T05:59:31.567" v="355" actId="478"/>
          <ac:spMkLst>
            <pc:docMk/>
            <pc:sldMk cId="0" sldId="280"/>
            <ac:spMk id="27650" creationId="{00000000-0000-0000-0000-000000000000}"/>
          </ac:spMkLst>
        </pc:spChg>
        <pc:spChg chg="mod ord">
          <ac:chgData name="Vui Le Ba" userId="052109168efbc39a" providerId="LiveId" clId="{40CFB830-F6EC-4A1B-AE1F-B620D0FFC1BE}" dt="2020-12-23T05:59:44.030" v="358" actId="6264"/>
          <ac:spMkLst>
            <pc:docMk/>
            <pc:sldMk cId="0" sldId="280"/>
            <ac:spMk id="27651" creationId="{00000000-0000-0000-0000-000000000000}"/>
          </ac:spMkLst>
        </pc:spChg>
        <pc:spChg chg="mod ord">
          <ac:chgData name="Vui Le Ba" userId="052109168efbc39a" providerId="LiveId" clId="{40CFB830-F6EC-4A1B-AE1F-B620D0FFC1BE}" dt="2020-12-23T05:59:44.030" v="358" actId="6264"/>
          <ac:spMkLst>
            <pc:docMk/>
            <pc:sldMk cId="0" sldId="280"/>
            <ac:spMk id="27652" creationId="{00000000-0000-0000-0000-000000000000}"/>
          </ac:spMkLst>
        </pc:spChg>
        <pc:grpChg chg="del">
          <ac:chgData name="Vui Le Ba" userId="052109168efbc39a" providerId="LiveId" clId="{40CFB830-F6EC-4A1B-AE1F-B620D0FFC1BE}" dt="2020-12-23T05:59:29.015" v="354" actId="478"/>
          <ac:grpSpMkLst>
            <pc:docMk/>
            <pc:sldMk cId="0" sldId="280"/>
            <ac:grpSpMk id="27697" creationId="{00000000-0000-0000-0000-000000000000}"/>
          </ac:grpSpMkLst>
        </pc:grpChg>
        <pc:graphicFrameChg chg="mod">
          <ac:chgData name="Vui Le Ba" userId="052109168efbc39a" providerId="LiveId" clId="{40CFB830-F6EC-4A1B-AE1F-B620D0FFC1BE}" dt="2020-12-23T05:59:53.698" v="375" actId="1035"/>
          <ac:graphicFrameMkLst>
            <pc:docMk/>
            <pc:sldMk cId="0" sldId="280"/>
            <ac:graphicFrameMk id="273557"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281"/>
        </pc:sldMkLst>
        <pc:spChg chg="add del mod">
          <ac:chgData name="Vui Le Ba" userId="052109168efbc39a" providerId="LiveId" clId="{40CFB830-F6EC-4A1B-AE1F-B620D0FFC1BE}" dt="2020-12-23T05:58:31.666" v="181" actId="6264"/>
          <ac:spMkLst>
            <pc:docMk/>
            <pc:sldMk cId="0" sldId="281"/>
            <ac:spMk id="2" creationId="{F18BF68E-38B0-4CF9-86F1-EB63F1A670A6}"/>
          </ac:spMkLst>
        </pc:spChg>
        <pc:spChg chg="add del mod">
          <ac:chgData name="Vui Le Ba" userId="052109168efbc39a" providerId="LiveId" clId="{40CFB830-F6EC-4A1B-AE1F-B620D0FFC1BE}" dt="2020-12-23T05:58:31.666" v="181" actId="6264"/>
          <ac:spMkLst>
            <pc:docMk/>
            <pc:sldMk cId="0" sldId="281"/>
            <ac:spMk id="3" creationId="{3BA18D76-1158-4F66-A990-DDAF913154CC}"/>
          </ac:spMkLst>
        </pc:spChg>
        <pc:spChg chg="add del mod">
          <ac:chgData name="Vui Le Ba" userId="052109168efbc39a" providerId="LiveId" clId="{40CFB830-F6EC-4A1B-AE1F-B620D0FFC1BE}" dt="2020-12-23T05:58:31.666" v="181" actId="6264"/>
          <ac:spMkLst>
            <pc:docMk/>
            <pc:sldMk cId="0" sldId="281"/>
            <ac:spMk id="4" creationId="{43E35F23-64F8-43AD-BAD6-9DE0921341A2}"/>
          </ac:spMkLst>
        </pc:spChg>
        <pc:spChg chg="add del mod">
          <ac:chgData name="Vui Le Ba" userId="052109168efbc39a" providerId="LiveId" clId="{40CFB830-F6EC-4A1B-AE1F-B620D0FFC1BE}" dt="2020-12-23T06:00:38.807" v="389" actId="6264"/>
          <ac:spMkLst>
            <pc:docMk/>
            <pc:sldMk cId="0" sldId="281"/>
            <ac:spMk id="5" creationId="{288AF315-BA2A-4A76-ACF1-97E81CB97C63}"/>
          </ac:spMkLst>
        </pc:spChg>
        <pc:spChg chg="add del mod">
          <ac:chgData name="Vui Le Ba" userId="052109168efbc39a" providerId="LiveId" clId="{40CFB830-F6EC-4A1B-AE1F-B620D0FFC1BE}" dt="2020-12-23T06:00:38.807" v="389" actId="6264"/>
          <ac:spMkLst>
            <pc:docMk/>
            <pc:sldMk cId="0" sldId="281"/>
            <ac:spMk id="6" creationId="{F33243C9-8F4F-44AC-95C4-2DC76B7A8E0C}"/>
          </ac:spMkLst>
        </pc:spChg>
        <pc:spChg chg="del">
          <ac:chgData name="Vui Le Ba" userId="052109168efbc39a" providerId="LiveId" clId="{40CFB830-F6EC-4A1B-AE1F-B620D0FFC1BE}" dt="2020-12-23T07:06:30.211" v="1584"/>
          <ac:spMkLst>
            <pc:docMk/>
            <pc:sldMk cId="0" sldId="281"/>
            <ac:spMk id="7" creationId="{A964D79F-8900-4D14-9276-BA7CF210C6FC}"/>
          </ac:spMkLst>
        </pc:spChg>
        <pc:spChg chg="del mod ord">
          <ac:chgData name="Vui Le Ba" userId="052109168efbc39a" providerId="LiveId" clId="{40CFB830-F6EC-4A1B-AE1F-B620D0FFC1BE}" dt="2020-12-23T06:00:33.847" v="388" actId="478"/>
          <ac:spMkLst>
            <pc:docMk/>
            <pc:sldMk cId="0" sldId="281"/>
            <ac:spMk id="37890" creationId="{00000000-0000-0000-0000-000000000000}"/>
          </ac:spMkLst>
        </pc:spChg>
        <pc:spChg chg="mod ord">
          <ac:chgData name="Vui Le Ba" userId="052109168efbc39a" providerId="LiveId" clId="{40CFB830-F6EC-4A1B-AE1F-B620D0FFC1BE}" dt="2020-12-23T06:00:38.807" v="389" actId="6264"/>
          <ac:spMkLst>
            <pc:docMk/>
            <pc:sldMk cId="0" sldId="281"/>
            <ac:spMk id="37891" creationId="{00000000-0000-0000-0000-000000000000}"/>
          </ac:spMkLst>
        </pc:spChg>
        <pc:spChg chg="mod ord">
          <ac:chgData name="Vui Le Ba" userId="052109168efbc39a" providerId="LiveId" clId="{40CFB830-F6EC-4A1B-AE1F-B620D0FFC1BE}" dt="2020-12-23T06:00:38.807" v="389" actId="6264"/>
          <ac:spMkLst>
            <pc:docMk/>
            <pc:sldMk cId="0" sldId="281"/>
            <ac:spMk id="37892" creationId="{00000000-0000-0000-0000-000000000000}"/>
          </ac:spMkLst>
        </pc:spChg>
        <pc:grpChg chg="del">
          <ac:chgData name="Vui Le Ba" userId="052109168efbc39a" providerId="LiveId" clId="{40CFB830-F6EC-4A1B-AE1F-B620D0FFC1BE}" dt="2020-12-23T06:00:31.590" v="387" actId="478"/>
          <ac:grpSpMkLst>
            <pc:docMk/>
            <pc:sldMk cId="0" sldId="281"/>
            <ac:grpSpMk id="3789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82"/>
        </pc:sldMkLst>
        <pc:spChg chg="add del mod">
          <ac:chgData name="Vui Le Ba" userId="052109168efbc39a" providerId="LiveId" clId="{40CFB830-F6EC-4A1B-AE1F-B620D0FFC1BE}" dt="2020-12-23T05:58:31.666" v="181" actId="6264"/>
          <ac:spMkLst>
            <pc:docMk/>
            <pc:sldMk cId="0" sldId="282"/>
            <ac:spMk id="2" creationId="{34F7817B-6D78-40F7-AA32-638A97F436E8}"/>
          </ac:spMkLst>
        </pc:spChg>
        <pc:spChg chg="add del mod">
          <ac:chgData name="Vui Le Ba" userId="052109168efbc39a" providerId="LiveId" clId="{40CFB830-F6EC-4A1B-AE1F-B620D0FFC1BE}" dt="2020-12-23T05:58:31.666" v="181" actId="6264"/>
          <ac:spMkLst>
            <pc:docMk/>
            <pc:sldMk cId="0" sldId="282"/>
            <ac:spMk id="3" creationId="{012F9254-6301-464E-9C68-4AA57452688A}"/>
          </ac:spMkLst>
        </pc:spChg>
        <pc:spChg chg="add del mod">
          <ac:chgData name="Vui Le Ba" userId="052109168efbc39a" providerId="LiveId" clId="{40CFB830-F6EC-4A1B-AE1F-B620D0FFC1BE}" dt="2020-12-23T05:58:31.666" v="181" actId="6264"/>
          <ac:spMkLst>
            <pc:docMk/>
            <pc:sldMk cId="0" sldId="282"/>
            <ac:spMk id="4" creationId="{E38F6057-3C1F-4BE5-A1E2-7D2DFCF0658F}"/>
          </ac:spMkLst>
        </pc:spChg>
        <pc:spChg chg="add del mod">
          <ac:chgData name="Vui Le Ba" userId="052109168efbc39a" providerId="LiveId" clId="{40CFB830-F6EC-4A1B-AE1F-B620D0FFC1BE}" dt="2020-12-23T06:00:15.704" v="380" actId="6264"/>
          <ac:spMkLst>
            <pc:docMk/>
            <pc:sldMk cId="0" sldId="282"/>
            <ac:spMk id="5" creationId="{10F08CE7-D931-4B3E-A0BA-D1DBCEBEF3C0}"/>
          </ac:spMkLst>
        </pc:spChg>
        <pc:spChg chg="add del mod">
          <ac:chgData name="Vui Le Ba" userId="052109168efbc39a" providerId="LiveId" clId="{40CFB830-F6EC-4A1B-AE1F-B620D0FFC1BE}" dt="2020-12-23T06:00:15.704" v="380" actId="6264"/>
          <ac:spMkLst>
            <pc:docMk/>
            <pc:sldMk cId="0" sldId="282"/>
            <ac:spMk id="6" creationId="{05E5F278-E280-494B-9F0D-50E788623DA6}"/>
          </ac:spMkLst>
        </pc:spChg>
        <pc:spChg chg="add del mod">
          <ac:chgData name="Vui Le Ba" userId="052109168efbc39a" providerId="LiveId" clId="{40CFB830-F6EC-4A1B-AE1F-B620D0FFC1BE}" dt="2020-12-23T06:00:15.704" v="380" actId="6264"/>
          <ac:spMkLst>
            <pc:docMk/>
            <pc:sldMk cId="0" sldId="282"/>
            <ac:spMk id="7" creationId="{0EFAD6EE-173E-4B87-BE9B-2E55AE2A71D6}"/>
          </ac:spMkLst>
        </pc:spChg>
        <pc:spChg chg="del">
          <ac:chgData name="Vui Le Ba" userId="052109168efbc39a" providerId="LiveId" clId="{40CFB830-F6EC-4A1B-AE1F-B620D0FFC1BE}" dt="2020-12-23T07:06:30.211" v="1584"/>
          <ac:spMkLst>
            <pc:docMk/>
            <pc:sldMk cId="0" sldId="282"/>
            <ac:spMk id="8" creationId="{1E6CD502-BA87-499D-88C1-718AAF0CA168}"/>
          </ac:spMkLst>
        </pc:spChg>
        <pc:spChg chg="del mod ord">
          <ac:chgData name="Vui Le Ba" userId="052109168efbc39a" providerId="LiveId" clId="{40CFB830-F6EC-4A1B-AE1F-B620D0FFC1BE}" dt="2020-12-23T06:00:19.991" v="382" actId="478"/>
          <ac:spMkLst>
            <pc:docMk/>
            <pc:sldMk cId="0" sldId="282"/>
            <ac:spMk id="31746" creationId="{00000000-0000-0000-0000-000000000000}"/>
          </ac:spMkLst>
        </pc:spChg>
        <pc:spChg chg="mod ord">
          <ac:chgData name="Vui Le Ba" userId="052109168efbc39a" providerId="LiveId" clId="{40CFB830-F6EC-4A1B-AE1F-B620D0FFC1BE}" dt="2020-12-23T06:00:15.704" v="380" actId="6264"/>
          <ac:spMkLst>
            <pc:docMk/>
            <pc:sldMk cId="0" sldId="282"/>
            <ac:spMk id="31747" creationId="{00000000-0000-0000-0000-000000000000}"/>
          </ac:spMkLst>
        </pc:spChg>
        <pc:spChg chg="mod ord">
          <ac:chgData name="Vui Le Ba" userId="052109168efbc39a" providerId="LiveId" clId="{40CFB830-F6EC-4A1B-AE1F-B620D0FFC1BE}" dt="2020-12-23T06:00:15.704" v="380" actId="6264"/>
          <ac:spMkLst>
            <pc:docMk/>
            <pc:sldMk cId="0" sldId="282"/>
            <ac:spMk id="302083" creationId="{00000000-0000-0000-0000-000000000000}"/>
          </ac:spMkLst>
        </pc:spChg>
        <pc:grpChg chg="del">
          <ac:chgData name="Vui Le Ba" userId="052109168efbc39a" providerId="LiveId" clId="{40CFB830-F6EC-4A1B-AE1F-B620D0FFC1BE}" dt="2020-12-23T06:00:17.790" v="381" actId="478"/>
          <ac:grpSpMkLst>
            <pc:docMk/>
            <pc:sldMk cId="0" sldId="282"/>
            <ac:grpSpMk id="3174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84"/>
        </pc:sldMkLst>
        <pc:spChg chg="add del mod">
          <ac:chgData name="Vui Le Ba" userId="052109168efbc39a" providerId="LiveId" clId="{40CFB830-F6EC-4A1B-AE1F-B620D0FFC1BE}" dt="2020-12-23T05:58:31.666" v="181" actId="6264"/>
          <ac:spMkLst>
            <pc:docMk/>
            <pc:sldMk cId="0" sldId="284"/>
            <ac:spMk id="2" creationId="{A5FDD0D2-8B48-49A0-96D6-E5D6626E0849}"/>
          </ac:spMkLst>
        </pc:spChg>
        <pc:spChg chg="add del mod">
          <ac:chgData name="Vui Le Ba" userId="052109168efbc39a" providerId="LiveId" clId="{40CFB830-F6EC-4A1B-AE1F-B620D0FFC1BE}" dt="2020-12-23T05:58:31.666" v="181" actId="6264"/>
          <ac:spMkLst>
            <pc:docMk/>
            <pc:sldMk cId="0" sldId="284"/>
            <ac:spMk id="3" creationId="{86198918-8135-48B3-B1BF-FA9AF42D9405}"/>
          </ac:spMkLst>
        </pc:spChg>
        <pc:spChg chg="add del mod">
          <ac:chgData name="Vui Le Ba" userId="052109168efbc39a" providerId="LiveId" clId="{40CFB830-F6EC-4A1B-AE1F-B620D0FFC1BE}" dt="2020-12-23T05:58:31.666" v="181" actId="6264"/>
          <ac:spMkLst>
            <pc:docMk/>
            <pc:sldMk cId="0" sldId="284"/>
            <ac:spMk id="4" creationId="{B914967C-B0D7-4A8E-BCB4-B4CD8F303929}"/>
          </ac:spMkLst>
        </pc:spChg>
        <pc:spChg chg="add del mod">
          <ac:chgData name="Vui Le Ba" userId="052109168efbc39a" providerId="LiveId" clId="{40CFB830-F6EC-4A1B-AE1F-B620D0FFC1BE}" dt="2020-12-23T06:00:40.784" v="390" actId="6264"/>
          <ac:spMkLst>
            <pc:docMk/>
            <pc:sldMk cId="0" sldId="284"/>
            <ac:spMk id="5" creationId="{FE45C429-203A-4986-87D4-F1E3FBE9A384}"/>
          </ac:spMkLst>
        </pc:spChg>
        <pc:spChg chg="add del mod">
          <ac:chgData name="Vui Le Ba" userId="052109168efbc39a" providerId="LiveId" clId="{40CFB830-F6EC-4A1B-AE1F-B620D0FFC1BE}" dt="2020-12-23T06:00:40.784" v="390" actId="6264"/>
          <ac:spMkLst>
            <pc:docMk/>
            <pc:sldMk cId="0" sldId="284"/>
            <ac:spMk id="6" creationId="{F8629577-3054-4EB5-9C75-F2F4FF912318}"/>
          </ac:spMkLst>
        </pc:spChg>
        <pc:spChg chg="del">
          <ac:chgData name="Vui Le Ba" userId="052109168efbc39a" providerId="LiveId" clId="{40CFB830-F6EC-4A1B-AE1F-B620D0FFC1BE}" dt="2020-12-23T07:06:30.211" v="1584"/>
          <ac:spMkLst>
            <pc:docMk/>
            <pc:sldMk cId="0" sldId="284"/>
            <ac:spMk id="7" creationId="{EA145045-0C70-47CB-A6D9-F778FE380FEE}"/>
          </ac:spMkLst>
        </pc:spChg>
        <pc:spChg chg="del mod ord">
          <ac:chgData name="Vui Le Ba" userId="052109168efbc39a" providerId="LiveId" clId="{40CFB830-F6EC-4A1B-AE1F-B620D0FFC1BE}" dt="2020-12-23T06:00:29.684" v="386" actId="478"/>
          <ac:spMkLst>
            <pc:docMk/>
            <pc:sldMk cId="0" sldId="284"/>
            <ac:spMk id="35842" creationId="{00000000-0000-0000-0000-000000000000}"/>
          </ac:spMkLst>
        </pc:spChg>
        <pc:spChg chg="mod ord">
          <ac:chgData name="Vui Le Ba" userId="052109168efbc39a" providerId="LiveId" clId="{40CFB830-F6EC-4A1B-AE1F-B620D0FFC1BE}" dt="2020-12-23T06:00:40.784" v="390" actId="6264"/>
          <ac:spMkLst>
            <pc:docMk/>
            <pc:sldMk cId="0" sldId="284"/>
            <ac:spMk id="35843" creationId="{00000000-0000-0000-0000-000000000000}"/>
          </ac:spMkLst>
        </pc:spChg>
        <pc:spChg chg="mod ord">
          <ac:chgData name="Vui Le Ba" userId="052109168efbc39a" providerId="LiveId" clId="{40CFB830-F6EC-4A1B-AE1F-B620D0FFC1BE}" dt="2020-12-23T06:00:40.784" v="390" actId="6264"/>
          <ac:spMkLst>
            <pc:docMk/>
            <pc:sldMk cId="0" sldId="284"/>
            <ac:spMk id="35844" creationId="{00000000-0000-0000-0000-000000000000}"/>
          </ac:spMkLst>
        </pc:spChg>
        <pc:grpChg chg="del">
          <ac:chgData name="Vui Le Ba" userId="052109168efbc39a" providerId="LiveId" clId="{40CFB830-F6EC-4A1B-AE1F-B620D0FFC1BE}" dt="2020-12-23T06:00:27.709" v="385" actId="478"/>
          <ac:grpSpMkLst>
            <pc:docMk/>
            <pc:sldMk cId="0" sldId="284"/>
            <ac:grpSpMk id="35845" creationId="{00000000-0000-0000-0000-000000000000}"/>
          </ac:grpSpMkLst>
        </pc:grpChg>
      </pc:sldChg>
      <pc:sldChg chg="addSp delSp modSp mod modClrScheme chgLayout">
        <pc:chgData name="Vui Le Ba" userId="052109168efbc39a" providerId="LiveId" clId="{40CFB830-F6EC-4A1B-AE1F-B620D0FFC1BE}" dt="2020-12-23T07:06:30.211" v="1584"/>
        <pc:sldMkLst>
          <pc:docMk/>
          <pc:sldMk cId="0" sldId="285"/>
        </pc:sldMkLst>
        <pc:spChg chg="add del mod">
          <ac:chgData name="Vui Le Ba" userId="052109168efbc39a" providerId="LiveId" clId="{40CFB830-F6EC-4A1B-AE1F-B620D0FFC1BE}" dt="2020-12-23T05:58:31.666" v="181" actId="6264"/>
          <ac:spMkLst>
            <pc:docMk/>
            <pc:sldMk cId="0" sldId="285"/>
            <ac:spMk id="2" creationId="{01675C3D-7544-4178-B221-12BD2630EC16}"/>
          </ac:spMkLst>
        </pc:spChg>
        <pc:spChg chg="add del mod">
          <ac:chgData name="Vui Le Ba" userId="052109168efbc39a" providerId="LiveId" clId="{40CFB830-F6EC-4A1B-AE1F-B620D0FFC1BE}" dt="2020-12-23T05:58:31.666" v="181" actId="6264"/>
          <ac:spMkLst>
            <pc:docMk/>
            <pc:sldMk cId="0" sldId="285"/>
            <ac:spMk id="3" creationId="{EA91D26E-A616-4090-8D7B-0E440894375A}"/>
          </ac:spMkLst>
        </pc:spChg>
        <pc:spChg chg="add del mod">
          <ac:chgData name="Vui Le Ba" userId="052109168efbc39a" providerId="LiveId" clId="{40CFB830-F6EC-4A1B-AE1F-B620D0FFC1BE}" dt="2020-12-23T05:58:31.666" v="181" actId="6264"/>
          <ac:spMkLst>
            <pc:docMk/>
            <pc:sldMk cId="0" sldId="285"/>
            <ac:spMk id="4" creationId="{1F0B5AB1-DB19-4CA0-9439-37A26DBEA06A}"/>
          </ac:spMkLst>
        </pc:spChg>
        <pc:spChg chg="add del mod">
          <ac:chgData name="Vui Le Ba" userId="052109168efbc39a" providerId="LiveId" clId="{40CFB830-F6EC-4A1B-AE1F-B620D0FFC1BE}" dt="2020-12-23T05:58:31.666" v="181" actId="6264"/>
          <ac:spMkLst>
            <pc:docMk/>
            <pc:sldMk cId="0" sldId="285"/>
            <ac:spMk id="5" creationId="{2EF31E6B-226B-4AF6-96FD-8A51E202B366}"/>
          </ac:spMkLst>
        </pc:spChg>
        <pc:spChg chg="add del mod">
          <ac:chgData name="Vui Le Ba" userId="052109168efbc39a" providerId="LiveId" clId="{40CFB830-F6EC-4A1B-AE1F-B620D0FFC1BE}" dt="2020-12-23T06:01:44.438" v="408" actId="6264"/>
          <ac:spMkLst>
            <pc:docMk/>
            <pc:sldMk cId="0" sldId="285"/>
            <ac:spMk id="6" creationId="{B9EA47B8-1158-42ED-9A67-B497422AE99A}"/>
          </ac:spMkLst>
        </pc:spChg>
        <pc:spChg chg="add del mod">
          <ac:chgData name="Vui Le Ba" userId="052109168efbc39a" providerId="LiveId" clId="{40CFB830-F6EC-4A1B-AE1F-B620D0FFC1BE}" dt="2020-12-23T06:01:44.438" v="408" actId="6264"/>
          <ac:spMkLst>
            <pc:docMk/>
            <pc:sldMk cId="0" sldId="285"/>
            <ac:spMk id="7" creationId="{CD8956BD-439F-4B37-A439-2EC10DF36330}"/>
          </ac:spMkLst>
        </pc:spChg>
        <pc:spChg chg="add del mod">
          <ac:chgData name="Vui Le Ba" userId="052109168efbc39a" providerId="LiveId" clId="{40CFB830-F6EC-4A1B-AE1F-B620D0FFC1BE}" dt="2020-12-23T06:01:56.593" v="412" actId="6264"/>
          <ac:spMkLst>
            <pc:docMk/>
            <pc:sldMk cId="0" sldId="285"/>
            <ac:spMk id="8" creationId="{C171666F-3FB0-4E60-9E22-32106A040453}"/>
          </ac:spMkLst>
        </pc:spChg>
        <pc:spChg chg="add del mod">
          <ac:chgData name="Vui Le Ba" userId="052109168efbc39a" providerId="LiveId" clId="{40CFB830-F6EC-4A1B-AE1F-B620D0FFC1BE}" dt="2020-12-23T06:01:56.593" v="412" actId="6264"/>
          <ac:spMkLst>
            <pc:docMk/>
            <pc:sldMk cId="0" sldId="285"/>
            <ac:spMk id="9" creationId="{57F4529C-B2D3-4063-BBB7-38A6E6FB1183}"/>
          </ac:spMkLst>
        </pc:spChg>
        <pc:spChg chg="del">
          <ac:chgData name="Vui Le Ba" userId="052109168efbc39a" providerId="LiveId" clId="{40CFB830-F6EC-4A1B-AE1F-B620D0FFC1BE}" dt="2020-12-23T07:06:30.211" v="1584"/>
          <ac:spMkLst>
            <pc:docMk/>
            <pc:sldMk cId="0" sldId="285"/>
            <ac:spMk id="10" creationId="{C43E3483-C5D4-4340-BEC6-6385922D32E4}"/>
          </ac:spMkLst>
        </pc:spChg>
        <pc:spChg chg="del mod ord">
          <ac:chgData name="Vui Le Ba" userId="052109168efbc39a" providerId="LiveId" clId="{40CFB830-F6EC-4A1B-AE1F-B620D0FFC1BE}" dt="2020-12-23T06:00:47.104" v="392" actId="478"/>
          <ac:spMkLst>
            <pc:docMk/>
            <pc:sldMk cId="0" sldId="285"/>
            <ac:spMk id="38914" creationId="{00000000-0000-0000-0000-000000000000}"/>
          </ac:spMkLst>
        </pc:spChg>
        <pc:spChg chg="mod ord">
          <ac:chgData name="Vui Le Ba" userId="052109168efbc39a" providerId="LiveId" clId="{40CFB830-F6EC-4A1B-AE1F-B620D0FFC1BE}" dt="2020-12-23T06:01:56.593" v="412" actId="6264"/>
          <ac:spMkLst>
            <pc:docMk/>
            <pc:sldMk cId="0" sldId="285"/>
            <ac:spMk id="38915" creationId="{00000000-0000-0000-0000-000000000000}"/>
          </ac:spMkLst>
        </pc:spChg>
        <pc:spChg chg="add del mod ord">
          <ac:chgData name="Vui Le Ba" userId="052109168efbc39a" providerId="LiveId" clId="{40CFB830-F6EC-4A1B-AE1F-B620D0FFC1BE}" dt="2020-12-23T06:02:02.856" v="415" actId="14100"/>
          <ac:spMkLst>
            <pc:docMk/>
            <pc:sldMk cId="0" sldId="285"/>
            <ac:spMk id="38916" creationId="{00000000-0000-0000-0000-000000000000}"/>
          </ac:spMkLst>
        </pc:spChg>
        <pc:grpChg chg="del">
          <ac:chgData name="Vui Le Ba" userId="052109168efbc39a" providerId="LiveId" clId="{40CFB830-F6EC-4A1B-AE1F-B620D0FFC1BE}" dt="2020-12-23T06:00:43.972" v="391" actId="478"/>
          <ac:grpSpMkLst>
            <pc:docMk/>
            <pc:sldMk cId="0" sldId="285"/>
            <ac:grpSpMk id="38951" creationId="{00000000-0000-0000-0000-000000000000}"/>
          </ac:grpSpMkLst>
        </pc:grpChg>
        <pc:graphicFrameChg chg="mod ord modGraphic">
          <ac:chgData name="Vui Le Ba" userId="052109168efbc39a" providerId="LiveId" clId="{40CFB830-F6EC-4A1B-AE1F-B620D0FFC1BE}" dt="2020-12-23T06:02:31.998" v="426" actId="1036"/>
          <ac:graphicFrameMkLst>
            <pc:docMk/>
            <pc:sldMk cId="0" sldId="285"/>
            <ac:graphicFrameMk id="308308" creationId="{00000000-0000-0000-0000-000000000000}"/>
          </ac:graphicFrameMkLst>
        </pc:graphicFrameChg>
      </pc:sldChg>
      <pc:sldChg chg="addSp delSp modSp mod modClrScheme chgLayout">
        <pc:chgData name="Vui Le Ba" userId="052109168efbc39a" providerId="LiveId" clId="{40CFB830-F6EC-4A1B-AE1F-B620D0FFC1BE}" dt="2020-12-23T07:06:30.211" v="1584"/>
        <pc:sldMkLst>
          <pc:docMk/>
          <pc:sldMk cId="0" sldId="286"/>
        </pc:sldMkLst>
        <pc:spChg chg="add del mod">
          <ac:chgData name="Vui Le Ba" userId="052109168efbc39a" providerId="LiveId" clId="{40CFB830-F6EC-4A1B-AE1F-B620D0FFC1BE}" dt="2020-12-23T05:58:31.666" v="181" actId="6264"/>
          <ac:spMkLst>
            <pc:docMk/>
            <pc:sldMk cId="0" sldId="286"/>
            <ac:spMk id="2" creationId="{5CABE3DE-1FEC-4BCB-A475-222F6AEFF1F2}"/>
          </ac:spMkLst>
        </pc:spChg>
        <pc:spChg chg="add del mod">
          <ac:chgData name="Vui Le Ba" userId="052109168efbc39a" providerId="LiveId" clId="{40CFB830-F6EC-4A1B-AE1F-B620D0FFC1BE}" dt="2020-12-23T05:58:31.666" v="181" actId="6264"/>
          <ac:spMkLst>
            <pc:docMk/>
            <pc:sldMk cId="0" sldId="286"/>
            <ac:spMk id="3" creationId="{89E80D32-F3E6-46C7-A135-7CCFD3BAFF43}"/>
          </ac:spMkLst>
        </pc:spChg>
        <pc:spChg chg="add del mod">
          <ac:chgData name="Vui Le Ba" userId="052109168efbc39a" providerId="LiveId" clId="{40CFB830-F6EC-4A1B-AE1F-B620D0FFC1BE}" dt="2020-12-23T05:58:31.666" v="181" actId="6264"/>
          <ac:spMkLst>
            <pc:docMk/>
            <pc:sldMk cId="0" sldId="286"/>
            <ac:spMk id="4" creationId="{F7154385-ADEC-452D-85CC-F7173A187B01}"/>
          </ac:spMkLst>
        </pc:spChg>
        <pc:spChg chg="add del mod">
          <ac:chgData name="Vui Le Ba" userId="052109168efbc39a" providerId="LiveId" clId="{40CFB830-F6EC-4A1B-AE1F-B620D0FFC1BE}" dt="2020-12-23T05:58:31.666" v="181" actId="6264"/>
          <ac:spMkLst>
            <pc:docMk/>
            <pc:sldMk cId="0" sldId="286"/>
            <ac:spMk id="5" creationId="{54BF2139-8161-4BC4-A824-B1AB947FD01B}"/>
          </ac:spMkLst>
        </pc:spChg>
        <pc:spChg chg="add del mod">
          <ac:chgData name="Vui Le Ba" userId="052109168efbc39a" providerId="LiveId" clId="{40CFB830-F6EC-4A1B-AE1F-B620D0FFC1BE}" dt="2020-12-23T06:03:00.549" v="433" actId="6264"/>
          <ac:spMkLst>
            <pc:docMk/>
            <pc:sldMk cId="0" sldId="286"/>
            <ac:spMk id="6" creationId="{E3B19FED-546D-425B-8BCC-30BE3DFA8F62}"/>
          </ac:spMkLst>
        </pc:spChg>
        <pc:spChg chg="add del mod">
          <ac:chgData name="Vui Le Ba" userId="052109168efbc39a" providerId="LiveId" clId="{40CFB830-F6EC-4A1B-AE1F-B620D0FFC1BE}" dt="2020-12-23T06:03:00.549" v="433" actId="6264"/>
          <ac:spMkLst>
            <pc:docMk/>
            <pc:sldMk cId="0" sldId="286"/>
            <ac:spMk id="7" creationId="{F817CDDE-7436-4AC0-9E95-FB775E987107}"/>
          </ac:spMkLst>
        </pc:spChg>
        <pc:spChg chg="add del mod">
          <ac:chgData name="Vui Le Ba" userId="052109168efbc39a" providerId="LiveId" clId="{40CFB830-F6EC-4A1B-AE1F-B620D0FFC1BE}" dt="2020-12-23T06:03:00.549" v="433" actId="6264"/>
          <ac:spMkLst>
            <pc:docMk/>
            <pc:sldMk cId="0" sldId="286"/>
            <ac:spMk id="8" creationId="{CE74C25D-BF5C-4F32-B6C2-82A24A006180}"/>
          </ac:spMkLst>
        </pc:spChg>
        <pc:spChg chg="del">
          <ac:chgData name="Vui Le Ba" userId="052109168efbc39a" providerId="LiveId" clId="{40CFB830-F6EC-4A1B-AE1F-B620D0FFC1BE}" dt="2020-12-23T07:06:30.211" v="1584"/>
          <ac:spMkLst>
            <pc:docMk/>
            <pc:sldMk cId="0" sldId="286"/>
            <ac:spMk id="9" creationId="{54D793C5-2989-48AB-B3AC-818FA728387B}"/>
          </ac:spMkLst>
        </pc:spChg>
        <pc:spChg chg="del mod ord">
          <ac:chgData name="Vui Le Ba" userId="052109168efbc39a" providerId="LiveId" clId="{40CFB830-F6EC-4A1B-AE1F-B620D0FFC1BE}" dt="2020-12-23T06:02:43.215" v="430" actId="478"/>
          <ac:spMkLst>
            <pc:docMk/>
            <pc:sldMk cId="0" sldId="286"/>
            <ac:spMk id="41986" creationId="{00000000-0000-0000-0000-000000000000}"/>
          </ac:spMkLst>
        </pc:spChg>
        <pc:spChg chg="mod ord">
          <ac:chgData name="Vui Le Ba" userId="052109168efbc39a" providerId="LiveId" clId="{40CFB830-F6EC-4A1B-AE1F-B620D0FFC1BE}" dt="2020-12-23T06:03:15.268" v="437" actId="700"/>
          <ac:spMkLst>
            <pc:docMk/>
            <pc:sldMk cId="0" sldId="286"/>
            <ac:spMk id="41987" creationId="{00000000-0000-0000-0000-000000000000}"/>
          </ac:spMkLst>
        </pc:spChg>
        <pc:spChg chg="mod ord">
          <ac:chgData name="Vui Le Ba" userId="052109168efbc39a" providerId="LiveId" clId="{40CFB830-F6EC-4A1B-AE1F-B620D0FFC1BE}" dt="2020-12-23T06:03:52.554" v="442" actId="14100"/>
          <ac:spMkLst>
            <pc:docMk/>
            <pc:sldMk cId="0" sldId="286"/>
            <ac:spMk id="41988" creationId="{00000000-0000-0000-0000-000000000000}"/>
          </ac:spMkLst>
        </pc:spChg>
        <pc:grpChg chg="del">
          <ac:chgData name="Vui Le Ba" userId="052109168efbc39a" providerId="LiveId" clId="{40CFB830-F6EC-4A1B-AE1F-B620D0FFC1BE}" dt="2020-12-23T06:02:40.392" v="429" actId="478"/>
          <ac:grpSpMkLst>
            <pc:docMk/>
            <pc:sldMk cId="0" sldId="286"/>
            <ac:grpSpMk id="42007" creationId="{00000000-0000-0000-0000-000000000000}"/>
          </ac:grpSpMkLst>
        </pc:grpChg>
        <pc:graphicFrameChg chg="mod ord modGraphic">
          <ac:chgData name="Vui Le Ba" userId="052109168efbc39a" providerId="LiveId" clId="{40CFB830-F6EC-4A1B-AE1F-B620D0FFC1BE}" dt="2020-12-23T06:04:01.810" v="445" actId="1035"/>
          <ac:graphicFrameMkLst>
            <pc:docMk/>
            <pc:sldMk cId="0" sldId="286"/>
            <ac:graphicFrameMk id="310305" creationId="{00000000-0000-0000-0000-000000000000}"/>
          </ac:graphicFrameMkLst>
        </pc:graphicFrameChg>
      </pc:sldChg>
      <pc:sldChg chg="addSp delSp modSp mod modClrScheme chgLayout">
        <pc:chgData name="Vui Le Ba" userId="052109168efbc39a" providerId="LiveId" clId="{40CFB830-F6EC-4A1B-AE1F-B620D0FFC1BE}" dt="2020-12-23T07:06:30.211" v="1584"/>
        <pc:sldMkLst>
          <pc:docMk/>
          <pc:sldMk cId="0" sldId="287"/>
        </pc:sldMkLst>
        <pc:spChg chg="add del mod">
          <ac:chgData name="Vui Le Ba" userId="052109168efbc39a" providerId="LiveId" clId="{40CFB830-F6EC-4A1B-AE1F-B620D0FFC1BE}" dt="2020-12-23T05:58:31.666" v="181" actId="6264"/>
          <ac:spMkLst>
            <pc:docMk/>
            <pc:sldMk cId="0" sldId="287"/>
            <ac:spMk id="2" creationId="{3BB825D7-5199-4BD9-994C-1275C28A1457}"/>
          </ac:spMkLst>
        </pc:spChg>
        <pc:spChg chg="add del mod">
          <ac:chgData name="Vui Le Ba" userId="052109168efbc39a" providerId="LiveId" clId="{40CFB830-F6EC-4A1B-AE1F-B620D0FFC1BE}" dt="2020-12-23T05:58:31.666" v="181" actId="6264"/>
          <ac:spMkLst>
            <pc:docMk/>
            <pc:sldMk cId="0" sldId="287"/>
            <ac:spMk id="3" creationId="{95D23111-BE84-4B8A-B1E6-2DF1FE23FAD0}"/>
          </ac:spMkLst>
        </pc:spChg>
        <pc:spChg chg="add del mod">
          <ac:chgData name="Vui Le Ba" userId="052109168efbc39a" providerId="LiveId" clId="{40CFB830-F6EC-4A1B-AE1F-B620D0FFC1BE}" dt="2020-12-23T05:58:31.666" v="181" actId="6264"/>
          <ac:spMkLst>
            <pc:docMk/>
            <pc:sldMk cId="0" sldId="287"/>
            <ac:spMk id="4" creationId="{DAC96181-32FC-4A24-9E70-6CBC8F5B5D75}"/>
          </ac:spMkLst>
        </pc:spChg>
        <pc:spChg chg="add del mod">
          <ac:chgData name="Vui Le Ba" userId="052109168efbc39a" providerId="LiveId" clId="{40CFB830-F6EC-4A1B-AE1F-B620D0FFC1BE}" dt="2020-12-23T05:58:31.666" v="181" actId="6264"/>
          <ac:spMkLst>
            <pc:docMk/>
            <pc:sldMk cId="0" sldId="287"/>
            <ac:spMk id="5" creationId="{E39A9AE2-09BC-4F43-8511-B64937E5541E}"/>
          </ac:spMkLst>
        </pc:spChg>
        <pc:spChg chg="add del mod">
          <ac:chgData name="Vui Le Ba" userId="052109168efbc39a" providerId="LiveId" clId="{40CFB830-F6EC-4A1B-AE1F-B620D0FFC1BE}" dt="2020-12-23T06:05:11.268" v="463" actId="6264"/>
          <ac:spMkLst>
            <pc:docMk/>
            <pc:sldMk cId="0" sldId="287"/>
            <ac:spMk id="6" creationId="{F7A5D249-E924-4F22-B1D0-3E5989284D4C}"/>
          </ac:spMkLst>
        </pc:spChg>
        <pc:spChg chg="add del mod">
          <ac:chgData name="Vui Le Ba" userId="052109168efbc39a" providerId="LiveId" clId="{40CFB830-F6EC-4A1B-AE1F-B620D0FFC1BE}" dt="2020-12-23T06:05:11.268" v="463" actId="6264"/>
          <ac:spMkLst>
            <pc:docMk/>
            <pc:sldMk cId="0" sldId="287"/>
            <ac:spMk id="7" creationId="{44B663E1-10B4-4B94-BAEE-3BFAA7FA31B9}"/>
          </ac:spMkLst>
        </pc:spChg>
        <pc:spChg chg="add del mod">
          <ac:chgData name="Vui Le Ba" userId="052109168efbc39a" providerId="LiveId" clId="{40CFB830-F6EC-4A1B-AE1F-B620D0FFC1BE}" dt="2020-12-23T06:05:10.751" v="462" actId="6264"/>
          <ac:spMkLst>
            <pc:docMk/>
            <pc:sldMk cId="0" sldId="287"/>
            <ac:spMk id="8" creationId="{59FBC121-A6F5-4BF3-B94B-E3937AB5E95E}"/>
          </ac:spMkLst>
        </pc:spChg>
        <pc:spChg chg="add del mod">
          <ac:chgData name="Vui Le Ba" userId="052109168efbc39a" providerId="LiveId" clId="{40CFB830-F6EC-4A1B-AE1F-B620D0FFC1BE}" dt="2020-12-23T06:05:10.751" v="462" actId="6264"/>
          <ac:spMkLst>
            <pc:docMk/>
            <pc:sldMk cId="0" sldId="287"/>
            <ac:spMk id="9" creationId="{FD48EF04-9887-4803-A8EE-E0E492A0A629}"/>
          </ac:spMkLst>
        </pc:spChg>
        <pc:spChg chg="del">
          <ac:chgData name="Vui Le Ba" userId="052109168efbc39a" providerId="LiveId" clId="{40CFB830-F6EC-4A1B-AE1F-B620D0FFC1BE}" dt="2020-12-23T07:06:30.211" v="1584"/>
          <ac:spMkLst>
            <pc:docMk/>
            <pc:sldMk cId="0" sldId="287"/>
            <ac:spMk id="10" creationId="{86606A99-E053-405B-ABE8-52C8749FFB86}"/>
          </ac:spMkLst>
        </pc:spChg>
        <pc:spChg chg="del mod ord">
          <ac:chgData name="Vui Le Ba" userId="052109168efbc39a" providerId="LiveId" clId="{40CFB830-F6EC-4A1B-AE1F-B620D0FFC1BE}" dt="2020-12-23T06:04:59.773" v="459" actId="478"/>
          <ac:spMkLst>
            <pc:docMk/>
            <pc:sldMk cId="0" sldId="287"/>
            <ac:spMk id="44034" creationId="{00000000-0000-0000-0000-000000000000}"/>
          </ac:spMkLst>
        </pc:spChg>
        <pc:spChg chg="mod ord">
          <ac:chgData name="Vui Le Ba" userId="052109168efbc39a" providerId="LiveId" clId="{40CFB830-F6EC-4A1B-AE1F-B620D0FFC1BE}" dt="2020-12-23T06:05:11.268" v="463" actId="6264"/>
          <ac:spMkLst>
            <pc:docMk/>
            <pc:sldMk cId="0" sldId="287"/>
            <ac:spMk id="44035" creationId="{00000000-0000-0000-0000-000000000000}"/>
          </ac:spMkLst>
        </pc:spChg>
        <pc:spChg chg="mod ord">
          <ac:chgData name="Vui Le Ba" userId="052109168efbc39a" providerId="LiveId" clId="{40CFB830-F6EC-4A1B-AE1F-B620D0FFC1BE}" dt="2020-12-23T06:05:11.268" v="463" actId="6264"/>
          <ac:spMkLst>
            <pc:docMk/>
            <pc:sldMk cId="0" sldId="287"/>
            <ac:spMk id="44036" creationId="{00000000-0000-0000-0000-000000000000}"/>
          </ac:spMkLst>
        </pc:spChg>
        <pc:grpChg chg="del">
          <ac:chgData name="Vui Le Ba" userId="052109168efbc39a" providerId="LiveId" clId="{40CFB830-F6EC-4A1B-AE1F-B620D0FFC1BE}" dt="2020-12-23T06:05:13.561" v="464" actId="478"/>
          <ac:grpSpMkLst>
            <pc:docMk/>
            <pc:sldMk cId="0" sldId="287"/>
            <ac:grpSpMk id="44051" creationId="{00000000-0000-0000-0000-000000000000}"/>
          </ac:grpSpMkLst>
        </pc:grpChg>
        <pc:graphicFrameChg chg="mod ord modGraphic">
          <ac:chgData name="Vui Le Ba" userId="052109168efbc39a" providerId="LiveId" clId="{40CFB830-F6EC-4A1B-AE1F-B620D0FFC1BE}" dt="2020-12-23T06:05:11.268" v="463" actId="6264"/>
          <ac:graphicFrameMkLst>
            <pc:docMk/>
            <pc:sldMk cId="0" sldId="287"/>
            <ac:graphicFrameMk id="312346"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288"/>
        </pc:sldMkLst>
        <pc:spChg chg="add del mod">
          <ac:chgData name="Vui Le Ba" userId="052109168efbc39a" providerId="LiveId" clId="{40CFB830-F6EC-4A1B-AE1F-B620D0FFC1BE}" dt="2020-12-23T05:58:31.666" v="181" actId="6264"/>
          <ac:spMkLst>
            <pc:docMk/>
            <pc:sldMk cId="0" sldId="288"/>
            <ac:spMk id="2" creationId="{5C2D033C-6041-49C8-B102-E9167B78390B}"/>
          </ac:spMkLst>
        </pc:spChg>
        <pc:spChg chg="add del mod">
          <ac:chgData name="Vui Le Ba" userId="052109168efbc39a" providerId="LiveId" clId="{40CFB830-F6EC-4A1B-AE1F-B620D0FFC1BE}" dt="2020-12-23T05:58:31.666" v="181" actId="6264"/>
          <ac:spMkLst>
            <pc:docMk/>
            <pc:sldMk cId="0" sldId="288"/>
            <ac:spMk id="3" creationId="{27A1EFB4-ADD1-4067-9BE4-317603222179}"/>
          </ac:spMkLst>
        </pc:spChg>
        <pc:spChg chg="add del mod">
          <ac:chgData name="Vui Le Ba" userId="052109168efbc39a" providerId="LiveId" clId="{40CFB830-F6EC-4A1B-AE1F-B620D0FFC1BE}" dt="2020-12-23T05:58:31.666" v="181" actId="6264"/>
          <ac:spMkLst>
            <pc:docMk/>
            <pc:sldMk cId="0" sldId="288"/>
            <ac:spMk id="4" creationId="{374D7165-A68F-4967-8111-7AA30C3DDA98}"/>
          </ac:spMkLst>
        </pc:spChg>
        <pc:spChg chg="add del mod">
          <ac:chgData name="Vui Le Ba" userId="052109168efbc39a" providerId="LiveId" clId="{40CFB830-F6EC-4A1B-AE1F-B620D0FFC1BE}" dt="2020-12-23T06:05:50.021" v="474" actId="6264"/>
          <ac:spMkLst>
            <pc:docMk/>
            <pc:sldMk cId="0" sldId="288"/>
            <ac:spMk id="5" creationId="{94C5EB50-1BF9-44EE-8005-332315BDA656}"/>
          </ac:spMkLst>
        </pc:spChg>
        <pc:spChg chg="add del mod">
          <ac:chgData name="Vui Le Ba" userId="052109168efbc39a" providerId="LiveId" clId="{40CFB830-F6EC-4A1B-AE1F-B620D0FFC1BE}" dt="2020-12-23T06:05:50.021" v="474" actId="6264"/>
          <ac:spMkLst>
            <pc:docMk/>
            <pc:sldMk cId="0" sldId="288"/>
            <ac:spMk id="6" creationId="{EE3C8D9D-65E2-45B3-8A84-A68017205C9E}"/>
          </ac:spMkLst>
        </pc:spChg>
        <pc:spChg chg="add del mod">
          <ac:chgData name="Vui Le Ba" userId="052109168efbc39a" providerId="LiveId" clId="{40CFB830-F6EC-4A1B-AE1F-B620D0FFC1BE}" dt="2020-12-23T06:05:50.021" v="474" actId="6264"/>
          <ac:spMkLst>
            <pc:docMk/>
            <pc:sldMk cId="0" sldId="288"/>
            <ac:spMk id="7" creationId="{DBE2D214-9720-41C3-B8CF-E781557A4CB8}"/>
          </ac:spMkLst>
        </pc:spChg>
        <pc:spChg chg="del">
          <ac:chgData name="Vui Le Ba" userId="052109168efbc39a" providerId="LiveId" clId="{40CFB830-F6EC-4A1B-AE1F-B620D0FFC1BE}" dt="2020-12-23T07:06:30.211" v="1584"/>
          <ac:spMkLst>
            <pc:docMk/>
            <pc:sldMk cId="0" sldId="288"/>
            <ac:spMk id="8" creationId="{7FCDFE0A-177B-473A-ADB9-D4505311C956}"/>
          </ac:spMkLst>
        </pc:spChg>
        <pc:spChg chg="del mod ord">
          <ac:chgData name="Vui Le Ba" userId="052109168efbc39a" providerId="LiveId" clId="{40CFB830-F6EC-4A1B-AE1F-B620D0FFC1BE}" dt="2020-12-23T06:05:55.369" v="477" actId="478"/>
          <ac:spMkLst>
            <pc:docMk/>
            <pc:sldMk cId="0" sldId="288"/>
            <ac:spMk id="48130" creationId="{00000000-0000-0000-0000-000000000000}"/>
          </ac:spMkLst>
        </pc:spChg>
        <pc:spChg chg="mod ord">
          <ac:chgData name="Vui Le Ba" userId="052109168efbc39a" providerId="LiveId" clId="{40CFB830-F6EC-4A1B-AE1F-B620D0FFC1BE}" dt="2020-12-23T06:05:50.021" v="474" actId="6264"/>
          <ac:spMkLst>
            <pc:docMk/>
            <pc:sldMk cId="0" sldId="288"/>
            <ac:spMk id="48131" creationId="{00000000-0000-0000-0000-000000000000}"/>
          </ac:spMkLst>
        </pc:spChg>
        <pc:spChg chg="mod ord">
          <ac:chgData name="Vui Le Ba" userId="052109168efbc39a" providerId="LiveId" clId="{40CFB830-F6EC-4A1B-AE1F-B620D0FFC1BE}" dt="2020-12-23T06:05:50.021" v="474" actId="6264"/>
          <ac:spMkLst>
            <pc:docMk/>
            <pc:sldMk cId="0" sldId="288"/>
            <ac:spMk id="48132" creationId="{00000000-0000-0000-0000-000000000000}"/>
          </ac:spMkLst>
        </pc:spChg>
        <pc:grpChg chg="del">
          <ac:chgData name="Vui Le Ba" userId="052109168efbc39a" providerId="LiveId" clId="{40CFB830-F6EC-4A1B-AE1F-B620D0FFC1BE}" dt="2020-12-23T06:05:51.642" v="475" actId="478"/>
          <ac:grpSpMkLst>
            <pc:docMk/>
            <pc:sldMk cId="0" sldId="288"/>
            <ac:grpSpMk id="48133" creationId="{00000000-0000-0000-0000-000000000000}"/>
          </ac:grpSpMkLst>
        </pc:grpChg>
      </pc:sldChg>
      <pc:sldChg chg="addSp delSp modSp mod modClrScheme chgLayout">
        <pc:chgData name="Vui Le Ba" userId="052109168efbc39a" providerId="LiveId" clId="{40CFB830-F6EC-4A1B-AE1F-B620D0FFC1BE}" dt="2020-12-23T07:06:30.211" v="1584"/>
        <pc:sldMkLst>
          <pc:docMk/>
          <pc:sldMk cId="0" sldId="289"/>
        </pc:sldMkLst>
        <pc:spChg chg="add del mod">
          <ac:chgData name="Vui Le Ba" userId="052109168efbc39a" providerId="LiveId" clId="{40CFB830-F6EC-4A1B-AE1F-B620D0FFC1BE}" dt="2020-12-23T05:58:31.666" v="181" actId="6264"/>
          <ac:spMkLst>
            <pc:docMk/>
            <pc:sldMk cId="0" sldId="289"/>
            <ac:spMk id="2" creationId="{992D6BCA-7718-4924-81A9-2EFBA9BB00EF}"/>
          </ac:spMkLst>
        </pc:spChg>
        <pc:spChg chg="add del mod">
          <ac:chgData name="Vui Le Ba" userId="052109168efbc39a" providerId="LiveId" clId="{40CFB830-F6EC-4A1B-AE1F-B620D0FFC1BE}" dt="2020-12-23T05:58:31.666" v="181" actId="6264"/>
          <ac:spMkLst>
            <pc:docMk/>
            <pc:sldMk cId="0" sldId="289"/>
            <ac:spMk id="3" creationId="{2AB490E4-AB82-4D8C-B1FB-76F8D6368607}"/>
          </ac:spMkLst>
        </pc:spChg>
        <pc:spChg chg="add del mod">
          <ac:chgData name="Vui Le Ba" userId="052109168efbc39a" providerId="LiveId" clId="{40CFB830-F6EC-4A1B-AE1F-B620D0FFC1BE}" dt="2020-12-23T05:58:31.666" v="181" actId="6264"/>
          <ac:spMkLst>
            <pc:docMk/>
            <pc:sldMk cId="0" sldId="289"/>
            <ac:spMk id="4" creationId="{8C032926-5861-4B44-9416-5084D4B8FF7D}"/>
          </ac:spMkLst>
        </pc:spChg>
        <pc:spChg chg="add del mod">
          <ac:chgData name="Vui Le Ba" userId="052109168efbc39a" providerId="LiveId" clId="{40CFB830-F6EC-4A1B-AE1F-B620D0FFC1BE}" dt="2020-12-23T05:58:31.666" v="181" actId="6264"/>
          <ac:spMkLst>
            <pc:docMk/>
            <pc:sldMk cId="0" sldId="289"/>
            <ac:spMk id="5" creationId="{D1EF2E37-002D-45B4-B9D3-A5222E69F2CB}"/>
          </ac:spMkLst>
        </pc:spChg>
        <pc:spChg chg="add del mod">
          <ac:chgData name="Vui Le Ba" userId="052109168efbc39a" providerId="LiveId" clId="{40CFB830-F6EC-4A1B-AE1F-B620D0FFC1BE}" dt="2020-12-23T06:05:22.767" v="467" actId="6264"/>
          <ac:spMkLst>
            <pc:docMk/>
            <pc:sldMk cId="0" sldId="289"/>
            <ac:spMk id="6" creationId="{189AA3F9-5328-43C5-A765-745BF14E65F9}"/>
          </ac:spMkLst>
        </pc:spChg>
        <pc:spChg chg="add del mod">
          <ac:chgData name="Vui Le Ba" userId="052109168efbc39a" providerId="LiveId" clId="{40CFB830-F6EC-4A1B-AE1F-B620D0FFC1BE}" dt="2020-12-23T06:05:22.767" v="467" actId="6264"/>
          <ac:spMkLst>
            <pc:docMk/>
            <pc:sldMk cId="0" sldId="289"/>
            <ac:spMk id="7" creationId="{B7147F06-31E1-4DC4-8380-922A2AE94462}"/>
          </ac:spMkLst>
        </pc:spChg>
        <pc:spChg chg="add del mod">
          <ac:chgData name="Vui Le Ba" userId="052109168efbc39a" providerId="LiveId" clId="{40CFB830-F6EC-4A1B-AE1F-B620D0FFC1BE}" dt="2020-12-23T06:05:22.767" v="467" actId="6264"/>
          <ac:spMkLst>
            <pc:docMk/>
            <pc:sldMk cId="0" sldId="289"/>
            <ac:spMk id="8" creationId="{A78DFA42-2CCE-4CB7-9400-BADDA2CE7FF8}"/>
          </ac:spMkLst>
        </pc:spChg>
        <pc:spChg chg="del">
          <ac:chgData name="Vui Le Ba" userId="052109168efbc39a" providerId="LiveId" clId="{40CFB830-F6EC-4A1B-AE1F-B620D0FFC1BE}" dt="2020-12-23T07:06:30.211" v="1584"/>
          <ac:spMkLst>
            <pc:docMk/>
            <pc:sldMk cId="0" sldId="289"/>
            <ac:spMk id="9" creationId="{CC18FB3D-8721-4C57-A23F-DC7A6901939B}"/>
          </ac:spMkLst>
        </pc:spChg>
        <pc:spChg chg="del mod ord">
          <ac:chgData name="Vui Le Ba" userId="052109168efbc39a" providerId="LiveId" clId="{40CFB830-F6EC-4A1B-AE1F-B620D0FFC1BE}" dt="2020-12-23T06:05:27.437" v="469" actId="478"/>
          <ac:spMkLst>
            <pc:docMk/>
            <pc:sldMk cId="0" sldId="289"/>
            <ac:spMk id="46082" creationId="{00000000-0000-0000-0000-000000000000}"/>
          </ac:spMkLst>
        </pc:spChg>
        <pc:spChg chg="mod ord">
          <ac:chgData name="Vui Le Ba" userId="052109168efbc39a" providerId="LiveId" clId="{40CFB830-F6EC-4A1B-AE1F-B620D0FFC1BE}" dt="2020-12-23T06:05:22.767" v="467" actId="6264"/>
          <ac:spMkLst>
            <pc:docMk/>
            <pc:sldMk cId="0" sldId="289"/>
            <ac:spMk id="46083" creationId="{00000000-0000-0000-0000-000000000000}"/>
          </ac:spMkLst>
        </pc:spChg>
        <pc:spChg chg="mod ord">
          <ac:chgData name="Vui Le Ba" userId="052109168efbc39a" providerId="LiveId" clId="{40CFB830-F6EC-4A1B-AE1F-B620D0FFC1BE}" dt="2020-12-23T06:05:44.787" v="473" actId="14100"/>
          <ac:spMkLst>
            <pc:docMk/>
            <pc:sldMk cId="0" sldId="289"/>
            <ac:spMk id="46084" creationId="{00000000-0000-0000-0000-000000000000}"/>
          </ac:spMkLst>
        </pc:spChg>
        <pc:grpChg chg="del">
          <ac:chgData name="Vui Le Ba" userId="052109168efbc39a" providerId="LiveId" clId="{40CFB830-F6EC-4A1B-AE1F-B620D0FFC1BE}" dt="2020-12-23T06:05:24.697" v="468" actId="478"/>
          <ac:grpSpMkLst>
            <pc:docMk/>
            <pc:sldMk cId="0" sldId="289"/>
            <ac:grpSpMk id="46107" creationId="{00000000-0000-0000-0000-000000000000}"/>
          </ac:grpSpMkLst>
        </pc:grpChg>
        <pc:graphicFrameChg chg="mod ord modGraphic">
          <ac:chgData name="Vui Le Ba" userId="052109168efbc39a" providerId="LiveId" clId="{40CFB830-F6EC-4A1B-AE1F-B620D0FFC1BE}" dt="2020-12-23T06:05:35.282" v="470" actId="1076"/>
          <ac:graphicFrameMkLst>
            <pc:docMk/>
            <pc:sldMk cId="0" sldId="289"/>
            <ac:graphicFrameMk id="316459"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290"/>
        </pc:sldMkLst>
        <pc:spChg chg="add del mod">
          <ac:chgData name="Vui Le Ba" userId="052109168efbc39a" providerId="LiveId" clId="{40CFB830-F6EC-4A1B-AE1F-B620D0FFC1BE}" dt="2020-12-23T05:58:31.666" v="181" actId="6264"/>
          <ac:spMkLst>
            <pc:docMk/>
            <pc:sldMk cId="0" sldId="290"/>
            <ac:spMk id="2" creationId="{0EC648E5-BB69-4B7F-8532-844B10557CE3}"/>
          </ac:spMkLst>
        </pc:spChg>
        <pc:spChg chg="add del mod">
          <ac:chgData name="Vui Le Ba" userId="052109168efbc39a" providerId="LiveId" clId="{40CFB830-F6EC-4A1B-AE1F-B620D0FFC1BE}" dt="2020-12-23T05:58:31.666" v="181" actId="6264"/>
          <ac:spMkLst>
            <pc:docMk/>
            <pc:sldMk cId="0" sldId="290"/>
            <ac:spMk id="3" creationId="{5C80233D-6E75-4BCC-B850-A1A1C91F7C8B}"/>
          </ac:spMkLst>
        </pc:spChg>
        <pc:spChg chg="add del mod">
          <ac:chgData name="Vui Le Ba" userId="052109168efbc39a" providerId="LiveId" clId="{40CFB830-F6EC-4A1B-AE1F-B620D0FFC1BE}" dt="2020-12-23T05:58:31.666" v="181" actId="6264"/>
          <ac:spMkLst>
            <pc:docMk/>
            <pc:sldMk cId="0" sldId="290"/>
            <ac:spMk id="4" creationId="{21C70FAF-AA40-4977-9759-39A0162B697B}"/>
          </ac:spMkLst>
        </pc:spChg>
        <pc:spChg chg="del">
          <ac:chgData name="Vui Le Ba" userId="052109168efbc39a" providerId="LiveId" clId="{40CFB830-F6EC-4A1B-AE1F-B620D0FFC1BE}" dt="2020-12-23T07:06:30.211" v="1584"/>
          <ac:spMkLst>
            <pc:docMk/>
            <pc:sldMk cId="0" sldId="290"/>
            <ac:spMk id="5" creationId="{F73FAEDC-2490-402B-BB1C-90DB98D94914}"/>
          </ac:spMkLst>
        </pc:spChg>
        <pc:spChg chg="del mod ord">
          <ac:chgData name="Vui Le Ba" userId="052109168efbc39a" providerId="LiveId" clId="{40CFB830-F6EC-4A1B-AE1F-B620D0FFC1BE}" dt="2020-12-23T06:06:11.012" v="483" actId="478"/>
          <ac:spMkLst>
            <pc:docMk/>
            <pc:sldMk cId="0" sldId="290"/>
            <ac:spMk id="54274" creationId="{00000000-0000-0000-0000-000000000000}"/>
          </ac:spMkLst>
        </pc:spChg>
        <pc:spChg chg="mod ord">
          <ac:chgData name="Vui Le Ba" userId="052109168efbc39a" providerId="LiveId" clId="{40CFB830-F6EC-4A1B-AE1F-B620D0FFC1BE}" dt="2020-12-23T05:58:31.666" v="181" actId="6264"/>
          <ac:spMkLst>
            <pc:docMk/>
            <pc:sldMk cId="0" sldId="290"/>
            <ac:spMk id="54275" creationId="{00000000-0000-0000-0000-000000000000}"/>
          </ac:spMkLst>
        </pc:spChg>
        <pc:grpChg chg="del">
          <ac:chgData name="Vui Le Ba" userId="052109168efbc39a" providerId="LiveId" clId="{40CFB830-F6EC-4A1B-AE1F-B620D0FFC1BE}" dt="2020-12-23T06:06:07.976" v="482" actId="478"/>
          <ac:grpSpMkLst>
            <pc:docMk/>
            <pc:sldMk cId="0" sldId="290"/>
            <ac:grpSpMk id="54322" creationId="{00000000-0000-0000-0000-000000000000}"/>
          </ac:grpSpMkLst>
        </pc:grpChg>
        <pc:graphicFrameChg chg="mod ord modGraphic">
          <ac:chgData name="Vui Le Ba" userId="052109168efbc39a" providerId="LiveId" clId="{40CFB830-F6EC-4A1B-AE1F-B620D0FFC1BE}" dt="2020-12-23T06:06:30.506" v="489" actId="1076"/>
          <ac:graphicFrameMkLst>
            <pc:docMk/>
            <pc:sldMk cId="0" sldId="290"/>
            <ac:graphicFrameMk id="321681"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291"/>
        </pc:sldMkLst>
        <pc:spChg chg="add del mod">
          <ac:chgData name="Vui Le Ba" userId="052109168efbc39a" providerId="LiveId" clId="{40CFB830-F6EC-4A1B-AE1F-B620D0FFC1BE}" dt="2020-12-23T05:58:31.666" v="181" actId="6264"/>
          <ac:spMkLst>
            <pc:docMk/>
            <pc:sldMk cId="0" sldId="291"/>
            <ac:spMk id="2" creationId="{9274B026-0412-4487-B3B3-C21F2AA4F544}"/>
          </ac:spMkLst>
        </pc:spChg>
        <pc:spChg chg="add del mod">
          <ac:chgData name="Vui Le Ba" userId="052109168efbc39a" providerId="LiveId" clId="{40CFB830-F6EC-4A1B-AE1F-B620D0FFC1BE}" dt="2020-12-23T05:58:31.666" v="181" actId="6264"/>
          <ac:spMkLst>
            <pc:docMk/>
            <pc:sldMk cId="0" sldId="291"/>
            <ac:spMk id="3" creationId="{1D7ED3F7-B0FB-45BF-81BF-F80873098ADB}"/>
          </ac:spMkLst>
        </pc:spChg>
        <pc:spChg chg="add del mod">
          <ac:chgData name="Vui Le Ba" userId="052109168efbc39a" providerId="LiveId" clId="{40CFB830-F6EC-4A1B-AE1F-B620D0FFC1BE}" dt="2020-12-23T05:58:31.666" v="181" actId="6264"/>
          <ac:spMkLst>
            <pc:docMk/>
            <pc:sldMk cId="0" sldId="291"/>
            <ac:spMk id="4" creationId="{A32C78B5-CC4D-47CB-9976-49013F103F3B}"/>
          </ac:spMkLst>
        </pc:spChg>
        <pc:spChg chg="del">
          <ac:chgData name="Vui Le Ba" userId="052109168efbc39a" providerId="LiveId" clId="{40CFB830-F6EC-4A1B-AE1F-B620D0FFC1BE}" dt="2020-12-23T07:06:30.211" v="1584"/>
          <ac:spMkLst>
            <pc:docMk/>
            <pc:sldMk cId="0" sldId="291"/>
            <ac:spMk id="5" creationId="{1E841903-729E-4167-BE7D-70A1EEF05C75}"/>
          </ac:spMkLst>
        </pc:spChg>
        <pc:spChg chg="del mod ord">
          <ac:chgData name="Vui Le Ba" userId="052109168efbc39a" providerId="LiveId" clId="{40CFB830-F6EC-4A1B-AE1F-B620D0FFC1BE}" dt="2020-12-23T06:06:51.107" v="496" actId="478"/>
          <ac:spMkLst>
            <pc:docMk/>
            <pc:sldMk cId="0" sldId="291"/>
            <ac:spMk id="60418" creationId="{00000000-0000-0000-0000-000000000000}"/>
          </ac:spMkLst>
        </pc:spChg>
        <pc:spChg chg="mod ord">
          <ac:chgData name="Vui Le Ba" userId="052109168efbc39a" providerId="LiveId" clId="{40CFB830-F6EC-4A1B-AE1F-B620D0FFC1BE}" dt="2020-12-23T05:58:31.666" v="181" actId="6264"/>
          <ac:spMkLst>
            <pc:docMk/>
            <pc:sldMk cId="0" sldId="291"/>
            <ac:spMk id="60419" creationId="{00000000-0000-0000-0000-000000000000}"/>
          </ac:spMkLst>
        </pc:spChg>
        <pc:spChg chg="mod ord">
          <ac:chgData name="Vui Le Ba" userId="052109168efbc39a" providerId="LiveId" clId="{40CFB830-F6EC-4A1B-AE1F-B620D0FFC1BE}" dt="2020-12-23T05:58:31.666" v="181" actId="6264"/>
          <ac:spMkLst>
            <pc:docMk/>
            <pc:sldMk cId="0" sldId="291"/>
            <ac:spMk id="60420" creationId="{00000000-0000-0000-0000-000000000000}"/>
          </ac:spMkLst>
        </pc:spChg>
        <pc:grpChg chg="del">
          <ac:chgData name="Vui Le Ba" userId="052109168efbc39a" providerId="LiveId" clId="{40CFB830-F6EC-4A1B-AE1F-B620D0FFC1BE}" dt="2020-12-23T06:06:49.111" v="495" actId="478"/>
          <ac:grpSpMkLst>
            <pc:docMk/>
            <pc:sldMk cId="0" sldId="291"/>
            <ac:grpSpMk id="60421" creationId="{00000000-0000-0000-0000-000000000000}"/>
          </ac:grpSpMkLst>
        </pc:grpChg>
      </pc:sldChg>
      <pc:sldChg chg="addSp delSp modSp del mod chgLayout">
        <pc:chgData name="Vui Le Ba" userId="052109168efbc39a" providerId="LiveId" clId="{40CFB830-F6EC-4A1B-AE1F-B620D0FFC1BE}" dt="2020-12-23T06:07:30.200" v="500" actId="47"/>
        <pc:sldMkLst>
          <pc:docMk/>
          <pc:sldMk cId="0" sldId="292"/>
        </pc:sldMkLst>
        <pc:spChg chg="add del mod">
          <ac:chgData name="Vui Le Ba" userId="052109168efbc39a" providerId="LiveId" clId="{40CFB830-F6EC-4A1B-AE1F-B620D0FFC1BE}" dt="2020-12-23T05:58:31.666" v="181" actId="6264"/>
          <ac:spMkLst>
            <pc:docMk/>
            <pc:sldMk cId="0" sldId="292"/>
            <ac:spMk id="2" creationId="{874430B0-5C07-4A2D-802E-2F750FEA20AD}"/>
          </ac:spMkLst>
        </pc:spChg>
        <pc:spChg chg="add del mod">
          <ac:chgData name="Vui Le Ba" userId="052109168efbc39a" providerId="LiveId" clId="{40CFB830-F6EC-4A1B-AE1F-B620D0FFC1BE}" dt="2020-12-23T05:58:31.666" v="181" actId="6264"/>
          <ac:spMkLst>
            <pc:docMk/>
            <pc:sldMk cId="0" sldId="292"/>
            <ac:spMk id="3" creationId="{A226B24A-03A5-4BA6-941C-CD4366F0F39C}"/>
          </ac:spMkLst>
        </pc:spChg>
        <pc:spChg chg="add del mod">
          <ac:chgData name="Vui Le Ba" userId="052109168efbc39a" providerId="LiveId" clId="{40CFB830-F6EC-4A1B-AE1F-B620D0FFC1BE}" dt="2020-12-23T05:58:31.666" v="181" actId="6264"/>
          <ac:spMkLst>
            <pc:docMk/>
            <pc:sldMk cId="0" sldId="292"/>
            <ac:spMk id="4" creationId="{A2FA62E8-1912-4321-A7F9-2AE2DBA4FA72}"/>
          </ac:spMkLst>
        </pc:spChg>
        <pc:spChg chg="mod ord">
          <ac:chgData name="Vui Le Ba" userId="052109168efbc39a" providerId="LiveId" clId="{40CFB830-F6EC-4A1B-AE1F-B620D0FFC1BE}" dt="2020-12-23T05:58:31.666" v="181" actId="6264"/>
          <ac:spMkLst>
            <pc:docMk/>
            <pc:sldMk cId="0" sldId="292"/>
            <ac:spMk id="64514" creationId="{00000000-0000-0000-0000-000000000000}"/>
          </ac:spMkLst>
        </pc:spChg>
        <pc:spChg chg="mod ord">
          <ac:chgData name="Vui Le Ba" userId="052109168efbc39a" providerId="LiveId" clId="{40CFB830-F6EC-4A1B-AE1F-B620D0FFC1BE}" dt="2020-12-23T05:58:31.666" v="181" actId="6264"/>
          <ac:spMkLst>
            <pc:docMk/>
            <pc:sldMk cId="0" sldId="292"/>
            <ac:spMk id="64517" creationId="{00000000-0000-0000-0000-000000000000}"/>
          </ac:spMkLst>
        </pc:spChg>
        <pc:spChg chg="mod ord">
          <ac:chgData name="Vui Le Ba" userId="052109168efbc39a" providerId="LiveId" clId="{40CFB830-F6EC-4A1B-AE1F-B620D0FFC1BE}" dt="2020-12-23T05:58:31.666" v="181" actId="6264"/>
          <ac:spMkLst>
            <pc:docMk/>
            <pc:sldMk cId="0" sldId="292"/>
            <ac:spMk id="64518" creationId="{00000000-0000-0000-0000-000000000000}"/>
          </ac:spMkLst>
        </pc:spChg>
      </pc:sldChg>
      <pc:sldChg chg="addSp delSp modSp del mod modAnim chgLayout">
        <pc:chgData name="Vui Le Ba" userId="052109168efbc39a" providerId="LiveId" clId="{40CFB830-F6EC-4A1B-AE1F-B620D0FFC1BE}" dt="2020-12-23T05:58:48.079" v="342" actId="47"/>
        <pc:sldMkLst>
          <pc:docMk/>
          <pc:sldMk cId="0" sldId="293"/>
        </pc:sldMkLst>
        <pc:spChg chg="add del mod">
          <ac:chgData name="Vui Le Ba" userId="052109168efbc39a" providerId="LiveId" clId="{40CFB830-F6EC-4A1B-AE1F-B620D0FFC1BE}" dt="2020-12-23T05:58:31.666" v="181" actId="6264"/>
          <ac:spMkLst>
            <pc:docMk/>
            <pc:sldMk cId="0" sldId="293"/>
            <ac:spMk id="2" creationId="{C361D2CE-D145-4BCB-A476-DC86B37954DB}"/>
          </ac:spMkLst>
        </pc:spChg>
        <pc:spChg chg="add del mod">
          <ac:chgData name="Vui Le Ba" userId="052109168efbc39a" providerId="LiveId" clId="{40CFB830-F6EC-4A1B-AE1F-B620D0FFC1BE}" dt="2020-12-23T05:58:31.666" v="181" actId="6264"/>
          <ac:spMkLst>
            <pc:docMk/>
            <pc:sldMk cId="0" sldId="293"/>
            <ac:spMk id="3" creationId="{08FCE4FE-E968-41D8-A848-0BA2FF9B28DA}"/>
          </ac:spMkLst>
        </pc:spChg>
        <pc:spChg chg="add del mod">
          <ac:chgData name="Vui Le Ba" userId="052109168efbc39a" providerId="LiveId" clId="{40CFB830-F6EC-4A1B-AE1F-B620D0FFC1BE}" dt="2020-12-23T05:58:31.666" v="181" actId="6264"/>
          <ac:spMkLst>
            <pc:docMk/>
            <pc:sldMk cId="0" sldId="293"/>
            <ac:spMk id="4" creationId="{627E68C2-FFA6-4D8E-8862-A5C632FCEE57}"/>
          </ac:spMkLst>
        </pc:spChg>
        <pc:spChg chg="mod ord">
          <ac:chgData name="Vui Le Ba" userId="052109168efbc39a" providerId="LiveId" clId="{40CFB830-F6EC-4A1B-AE1F-B620D0FFC1BE}" dt="2020-12-23T05:58:31.666" v="181" actId="6264"/>
          <ac:spMkLst>
            <pc:docMk/>
            <pc:sldMk cId="0" sldId="293"/>
            <ac:spMk id="17410" creationId="{00000000-0000-0000-0000-000000000000}"/>
          </ac:spMkLst>
        </pc:spChg>
        <pc:spChg chg="mod ord">
          <ac:chgData name="Vui Le Ba" userId="052109168efbc39a" providerId="LiveId" clId="{40CFB830-F6EC-4A1B-AE1F-B620D0FFC1BE}" dt="2020-12-23T05:58:31.666" v="181" actId="6264"/>
          <ac:spMkLst>
            <pc:docMk/>
            <pc:sldMk cId="0" sldId="293"/>
            <ac:spMk id="17413" creationId="{00000000-0000-0000-0000-000000000000}"/>
          </ac:spMkLst>
        </pc:spChg>
        <pc:spChg chg="mod ord">
          <ac:chgData name="Vui Le Ba" userId="052109168efbc39a" providerId="LiveId" clId="{40CFB830-F6EC-4A1B-AE1F-B620D0FFC1BE}" dt="2020-12-23T05:58:31.666" v="181" actId="6264"/>
          <ac:spMkLst>
            <pc:docMk/>
            <pc:sldMk cId="0" sldId="293"/>
            <ac:spMk id="17414" creationId="{00000000-0000-0000-0000-000000000000}"/>
          </ac:spMkLst>
        </pc:spChg>
        <pc:spChg chg="add del">
          <ac:chgData name="Vui Le Ba" userId="052109168efbc39a" providerId="LiveId" clId="{40CFB830-F6EC-4A1B-AE1F-B620D0FFC1BE}" dt="2020-12-23T05:54:47.323" v="147" actId="478"/>
          <ac:spMkLst>
            <pc:docMk/>
            <pc:sldMk cId="0" sldId="293"/>
            <ac:spMk id="328706" creationId="{00000000-0000-0000-0000-000000000000}"/>
          </ac:spMkLst>
        </pc:spChg>
      </pc:sldChg>
      <pc:sldChg chg="addSp delSp modSp mod modAnim chgLayout">
        <pc:chgData name="Vui Le Ba" userId="052109168efbc39a" providerId="LiveId" clId="{40CFB830-F6EC-4A1B-AE1F-B620D0FFC1BE}" dt="2020-12-23T07:06:30.211" v="1584"/>
        <pc:sldMkLst>
          <pc:docMk/>
          <pc:sldMk cId="0" sldId="294"/>
        </pc:sldMkLst>
        <pc:spChg chg="add del mod">
          <ac:chgData name="Vui Le Ba" userId="052109168efbc39a" providerId="LiveId" clId="{40CFB830-F6EC-4A1B-AE1F-B620D0FFC1BE}" dt="2020-12-23T05:58:31.666" v="181" actId="6264"/>
          <ac:spMkLst>
            <pc:docMk/>
            <pc:sldMk cId="0" sldId="294"/>
            <ac:spMk id="2" creationId="{FE3B6E65-3382-4211-BC53-8AA9ECD9AFAD}"/>
          </ac:spMkLst>
        </pc:spChg>
        <pc:spChg chg="add del mod">
          <ac:chgData name="Vui Le Ba" userId="052109168efbc39a" providerId="LiveId" clId="{40CFB830-F6EC-4A1B-AE1F-B620D0FFC1BE}" dt="2020-12-23T05:58:31.666" v="181" actId="6264"/>
          <ac:spMkLst>
            <pc:docMk/>
            <pc:sldMk cId="0" sldId="294"/>
            <ac:spMk id="3" creationId="{21480EF8-498B-4D04-8AD6-623054CB9AAA}"/>
          </ac:spMkLst>
        </pc:spChg>
        <pc:spChg chg="add del mod ord">
          <ac:chgData name="Vui Le Ba" userId="052109168efbc39a" providerId="LiveId" clId="{40CFB830-F6EC-4A1B-AE1F-B620D0FFC1BE}" dt="2020-12-23T06:07:59.902" v="508" actId="478"/>
          <ac:spMkLst>
            <pc:docMk/>
            <pc:sldMk cId="0" sldId="294"/>
            <ac:spMk id="4" creationId="{CF416CBA-923A-4F58-98C7-EAB3D67E2390}"/>
          </ac:spMkLst>
        </pc:spChg>
        <pc:spChg chg="del">
          <ac:chgData name="Vui Le Ba" userId="052109168efbc39a" providerId="LiveId" clId="{40CFB830-F6EC-4A1B-AE1F-B620D0FFC1BE}" dt="2020-12-23T07:06:30.211" v="1584"/>
          <ac:spMkLst>
            <pc:docMk/>
            <pc:sldMk cId="0" sldId="294"/>
            <ac:spMk id="6" creationId="{BF26EF1E-F853-4AB2-BE93-7B596886C532}"/>
          </ac:spMkLst>
        </pc:spChg>
        <pc:spChg chg="del mod ord">
          <ac:chgData name="Vui Le Ba" userId="052109168efbc39a" providerId="LiveId" clId="{40CFB830-F6EC-4A1B-AE1F-B620D0FFC1BE}" dt="2020-12-23T06:08:55.159" v="519" actId="478"/>
          <ac:spMkLst>
            <pc:docMk/>
            <pc:sldMk cId="0" sldId="294"/>
            <ac:spMk id="66562" creationId="{00000000-0000-0000-0000-000000000000}"/>
          </ac:spMkLst>
        </pc:spChg>
        <pc:spChg chg="mod">
          <ac:chgData name="Vui Le Ba" userId="052109168efbc39a" providerId="LiveId" clId="{40CFB830-F6EC-4A1B-AE1F-B620D0FFC1BE}" dt="2020-12-23T06:08:48.990" v="518" actId="404"/>
          <ac:spMkLst>
            <pc:docMk/>
            <pc:sldMk cId="0" sldId="294"/>
            <ac:spMk id="66563" creationId="{00000000-0000-0000-0000-000000000000}"/>
          </ac:spMkLst>
        </pc:spChg>
        <pc:spChg chg="mod ord">
          <ac:chgData name="Vui Le Ba" userId="052109168efbc39a" providerId="LiveId" clId="{40CFB830-F6EC-4A1B-AE1F-B620D0FFC1BE}" dt="2020-12-23T05:58:31.666" v="181" actId="6264"/>
          <ac:spMkLst>
            <pc:docMk/>
            <pc:sldMk cId="0" sldId="294"/>
            <ac:spMk id="66564" creationId="{00000000-0000-0000-0000-000000000000}"/>
          </ac:spMkLst>
        </pc:spChg>
        <pc:spChg chg="mod">
          <ac:chgData name="Vui Le Ba" userId="052109168efbc39a" providerId="LiveId" clId="{40CFB830-F6EC-4A1B-AE1F-B620D0FFC1BE}" dt="2020-12-23T06:08:48.990" v="518" actId="404"/>
          <ac:spMkLst>
            <pc:docMk/>
            <pc:sldMk cId="0" sldId="294"/>
            <ac:spMk id="350222" creationId="{00000000-0000-0000-0000-000000000000}"/>
          </ac:spMkLst>
        </pc:spChg>
        <pc:spChg chg="mod">
          <ac:chgData name="Vui Le Ba" userId="052109168efbc39a" providerId="LiveId" clId="{40CFB830-F6EC-4A1B-AE1F-B620D0FFC1BE}" dt="2020-12-23T06:08:48.990" v="518" actId="404"/>
          <ac:spMkLst>
            <pc:docMk/>
            <pc:sldMk cId="0" sldId="294"/>
            <ac:spMk id="350223" creationId="{00000000-0000-0000-0000-000000000000}"/>
          </ac:spMkLst>
        </pc:spChg>
        <pc:spChg chg="mod">
          <ac:chgData name="Vui Le Ba" userId="052109168efbc39a" providerId="LiveId" clId="{40CFB830-F6EC-4A1B-AE1F-B620D0FFC1BE}" dt="2020-12-23T06:08:48.990" v="518" actId="404"/>
          <ac:spMkLst>
            <pc:docMk/>
            <pc:sldMk cId="0" sldId="294"/>
            <ac:spMk id="350224" creationId="{00000000-0000-0000-0000-000000000000}"/>
          </ac:spMkLst>
        </pc:spChg>
        <pc:spChg chg="mod">
          <ac:chgData name="Vui Le Ba" userId="052109168efbc39a" providerId="LiveId" clId="{40CFB830-F6EC-4A1B-AE1F-B620D0FFC1BE}" dt="2020-12-23T06:08:48.990" v="518" actId="404"/>
          <ac:spMkLst>
            <pc:docMk/>
            <pc:sldMk cId="0" sldId="294"/>
            <ac:spMk id="350225" creationId="{00000000-0000-0000-0000-000000000000}"/>
          </ac:spMkLst>
        </pc:spChg>
        <pc:grpChg chg="add mod">
          <ac:chgData name="Vui Le Ba" userId="052109168efbc39a" providerId="LiveId" clId="{40CFB830-F6EC-4A1B-AE1F-B620D0FFC1BE}" dt="2020-12-23T06:08:48.990" v="518" actId="404"/>
          <ac:grpSpMkLst>
            <pc:docMk/>
            <pc:sldMk cId="0" sldId="294"/>
            <ac:grpSpMk id="5" creationId="{592F13F9-8BF4-4810-837D-D86BCEA14ADE}"/>
          </ac:grpSpMkLst>
        </pc:grpChg>
        <pc:grpChg chg="del">
          <ac:chgData name="Vui Le Ba" userId="052109168efbc39a" providerId="LiveId" clId="{40CFB830-F6EC-4A1B-AE1F-B620D0FFC1BE}" dt="2020-12-23T06:07:55.493" v="507" actId="478"/>
          <ac:grpSpMkLst>
            <pc:docMk/>
            <pc:sldMk cId="0" sldId="294"/>
            <ac:grpSpMk id="66565" creationId="{00000000-0000-0000-0000-000000000000}"/>
          </ac:grpSpMkLst>
        </pc:grpChg>
      </pc:sldChg>
      <pc:sldChg chg="addSp delSp modSp del mod chgLayout">
        <pc:chgData name="Vui Le Ba" userId="052109168efbc39a" providerId="LiveId" clId="{40CFB830-F6EC-4A1B-AE1F-B620D0FFC1BE}" dt="2020-12-23T06:46:09.518" v="1231" actId="47"/>
        <pc:sldMkLst>
          <pc:docMk/>
          <pc:sldMk cId="0" sldId="295"/>
        </pc:sldMkLst>
        <pc:spChg chg="add del mod">
          <ac:chgData name="Vui Le Ba" userId="052109168efbc39a" providerId="LiveId" clId="{40CFB830-F6EC-4A1B-AE1F-B620D0FFC1BE}" dt="2020-12-23T05:58:31.666" v="181" actId="6264"/>
          <ac:spMkLst>
            <pc:docMk/>
            <pc:sldMk cId="0" sldId="295"/>
            <ac:spMk id="2" creationId="{444603A5-0754-4F2B-992C-234F98A2E0DE}"/>
          </ac:spMkLst>
        </pc:spChg>
        <pc:spChg chg="add del mod">
          <ac:chgData name="Vui Le Ba" userId="052109168efbc39a" providerId="LiveId" clId="{40CFB830-F6EC-4A1B-AE1F-B620D0FFC1BE}" dt="2020-12-23T05:58:31.666" v="181" actId="6264"/>
          <ac:spMkLst>
            <pc:docMk/>
            <pc:sldMk cId="0" sldId="295"/>
            <ac:spMk id="3" creationId="{7945FCB9-59A4-496E-83C2-B0A1F0050ACF}"/>
          </ac:spMkLst>
        </pc:spChg>
        <pc:spChg chg="add mod ord">
          <ac:chgData name="Vui Le Ba" userId="052109168efbc39a" providerId="LiveId" clId="{40CFB830-F6EC-4A1B-AE1F-B620D0FFC1BE}" dt="2020-12-23T05:58:31.666" v="181" actId="6264"/>
          <ac:spMkLst>
            <pc:docMk/>
            <pc:sldMk cId="0" sldId="295"/>
            <ac:spMk id="4" creationId="{6B770135-9706-41F0-920F-6D7353471023}"/>
          </ac:spMkLst>
        </pc:spChg>
        <pc:spChg chg="mod ord">
          <ac:chgData name="Vui Le Ba" userId="052109168efbc39a" providerId="LiveId" clId="{40CFB830-F6EC-4A1B-AE1F-B620D0FFC1BE}" dt="2020-12-23T05:58:31.666" v="181" actId="6264"/>
          <ac:spMkLst>
            <pc:docMk/>
            <pc:sldMk cId="0" sldId="295"/>
            <ac:spMk id="177154" creationId="{00000000-0000-0000-0000-000000000000}"/>
          </ac:spMkLst>
        </pc:spChg>
        <pc:spChg chg="mod ord">
          <ac:chgData name="Vui Le Ba" userId="052109168efbc39a" providerId="LiveId" clId="{40CFB830-F6EC-4A1B-AE1F-B620D0FFC1BE}" dt="2020-12-23T05:58:31.666" v="181" actId="6264"/>
          <ac:spMkLst>
            <pc:docMk/>
            <pc:sldMk cId="0" sldId="295"/>
            <ac:spMk id="177157" creationId="{00000000-0000-0000-0000-000000000000}"/>
          </ac:spMkLst>
        </pc:spChg>
        <pc:spChg chg="del mod">
          <ac:chgData name="Vui Le Ba" userId="052109168efbc39a" providerId="LiveId" clId="{40CFB830-F6EC-4A1B-AE1F-B620D0FFC1BE}" dt="2020-12-23T05:58:31.666" v="181" actId="6264"/>
          <ac:spMkLst>
            <pc:docMk/>
            <pc:sldMk cId="0" sldId="295"/>
            <ac:spMk id="177158" creationId="{00000000-0000-0000-0000-000000000000}"/>
          </ac:spMkLst>
        </pc:spChg>
        <pc:spChg chg="mod">
          <ac:chgData name="Vui Le Ba" userId="052109168efbc39a" providerId="LiveId" clId="{40CFB830-F6EC-4A1B-AE1F-B620D0FFC1BE}" dt="2020-12-23T06:45:45.358" v="1180" actId="1076"/>
          <ac:spMkLst>
            <pc:docMk/>
            <pc:sldMk cId="0" sldId="295"/>
            <ac:spMk id="364547" creationId="{00000000-0000-0000-0000-000000000000}"/>
          </ac:spMkLst>
        </pc:spChg>
      </pc:sldChg>
      <pc:sldChg chg="addSp delSp modSp del mod chgLayout">
        <pc:chgData name="Vui Le Ba" userId="052109168efbc39a" providerId="LiveId" clId="{40CFB830-F6EC-4A1B-AE1F-B620D0FFC1BE}" dt="2020-12-23T07:12:30.262" v="1684" actId="47"/>
        <pc:sldMkLst>
          <pc:docMk/>
          <pc:sldMk cId="0" sldId="296"/>
        </pc:sldMkLst>
        <pc:spChg chg="add del mod">
          <ac:chgData name="Vui Le Ba" userId="052109168efbc39a" providerId="LiveId" clId="{40CFB830-F6EC-4A1B-AE1F-B620D0FFC1BE}" dt="2020-12-23T05:58:31.666" v="181" actId="6264"/>
          <ac:spMkLst>
            <pc:docMk/>
            <pc:sldMk cId="0" sldId="296"/>
            <ac:spMk id="2" creationId="{41ABE606-AF7A-4EB9-8C1C-5AAE4D09D2DD}"/>
          </ac:spMkLst>
        </pc:spChg>
        <pc:spChg chg="add del mod">
          <ac:chgData name="Vui Le Ba" userId="052109168efbc39a" providerId="LiveId" clId="{40CFB830-F6EC-4A1B-AE1F-B620D0FFC1BE}" dt="2020-12-23T05:58:31.666" v="181" actId="6264"/>
          <ac:spMkLst>
            <pc:docMk/>
            <pc:sldMk cId="0" sldId="296"/>
            <ac:spMk id="3" creationId="{4662D8E4-920C-4806-BD51-CC3C28733366}"/>
          </ac:spMkLst>
        </pc:spChg>
        <pc:spChg chg="add mod ord">
          <ac:chgData name="Vui Le Ba" userId="052109168efbc39a" providerId="LiveId" clId="{40CFB830-F6EC-4A1B-AE1F-B620D0FFC1BE}" dt="2020-12-23T05:58:31.666" v="181" actId="6264"/>
          <ac:spMkLst>
            <pc:docMk/>
            <pc:sldMk cId="0" sldId="296"/>
            <ac:spMk id="4" creationId="{BEC2509F-BF5D-4300-BCF2-45143A359D83}"/>
          </ac:spMkLst>
        </pc:spChg>
        <pc:spChg chg="del">
          <ac:chgData name="Vui Le Ba" userId="052109168efbc39a" providerId="LiveId" clId="{40CFB830-F6EC-4A1B-AE1F-B620D0FFC1BE}" dt="2020-12-23T07:06:30.211" v="1584"/>
          <ac:spMkLst>
            <pc:docMk/>
            <pc:sldMk cId="0" sldId="296"/>
            <ac:spMk id="5" creationId="{4FE078CC-4566-4904-B196-858BBE479A9A}"/>
          </ac:spMkLst>
        </pc:spChg>
        <pc:spChg chg="add mod ord">
          <ac:chgData name="Vui Le Ba" userId="052109168efbc39a" providerId="LiveId" clId="{40CFB830-F6EC-4A1B-AE1F-B620D0FFC1BE}" dt="2020-12-23T07:06:30.211" v="1584"/>
          <ac:spMkLst>
            <pc:docMk/>
            <pc:sldMk cId="0" sldId="296"/>
            <ac:spMk id="231426" creationId="{00000000-0000-0000-0000-000000000000}"/>
          </ac:spMkLst>
        </pc:spChg>
        <pc:spChg chg="del mod">
          <ac:chgData name="Vui Le Ba" userId="052109168efbc39a" providerId="LiveId" clId="{40CFB830-F6EC-4A1B-AE1F-B620D0FFC1BE}" dt="2020-12-23T05:58:31.666" v="181" actId="6264"/>
          <ac:spMkLst>
            <pc:docMk/>
            <pc:sldMk cId="0" sldId="296"/>
            <ac:spMk id="231429" creationId="{00000000-0000-0000-0000-000000000000}"/>
          </ac:spMkLst>
        </pc:spChg>
        <pc:spChg chg="mod ord">
          <ac:chgData name="Vui Le Ba" userId="052109168efbc39a" providerId="LiveId" clId="{40CFB830-F6EC-4A1B-AE1F-B620D0FFC1BE}" dt="2020-12-23T05:58:31.666" v="181" actId="6264"/>
          <ac:spMkLst>
            <pc:docMk/>
            <pc:sldMk cId="0" sldId="296"/>
            <ac:spMk id="231432" creationId="{00000000-0000-0000-0000-000000000000}"/>
          </ac:spMkLst>
        </pc:spChg>
      </pc:sldChg>
      <pc:sldChg chg="addSp delSp modSp del mod chgLayout">
        <pc:chgData name="Vui Le Ba" userId="052109168efbc39a" providerId="LiveId" clId="{40CFB830-F6EC-4A1B-AE1F-B620D0FFC1BE}" dt="2020-12-23T06:13:44.614" v="571" actId="47"/>
        <pc:sldMkLst>
          <pc:docMk/>
          <pc:sldMk cId="0" sldId="304"/>
        </pc:sldMkLst>
        <pc:spChg chg="add del mod">
          <ac:chgData name="Vui Le Ba" userId="052109168efbc39a" providerId="LiveId" clId="{40CFB830-F6EC-4A1B-AE1F-B620D0FFC1BE}" dt="2020-12-23T05:58:31.666" v="181" actId="6264"/>
          <ac:spMkLst>
            <pc:docMk/>
            <pc:sldMk cId="0" sldId="304"/>
            <ac:spMk id="2" creationId="{A9AC5816-1E1F-4F33-9082-CCE25120E731}"/>
          </ac:spMkLst>
        </pc:spChg>
        <pc:spChg chg="add del mod">
          <ac:chgData name="Vui Le Ba" userId="052109168efbc39a" providerId="LiveId" clId="{40CFB830-F6EC-4A1B-AE1F-B620D0FFC1BE}" dt="2020-12-23T05:58:31.666" v="181" actId="6264"/>
          <ac:spMkLst>
            <pc:docMk/>
            <pc:sldMk cId="0" sldId="304"/>
            <ac:spMk id="3" creationId="{755F8DF1-FB1F-4B6E-A77F-21DBC2D7FD6C}"/>
          </ac:spMkLst>
        </pc:spChg>
        <pc:spChg chg="add del mod">
          <ac:chgData name="Vui Le Ba" userId="052109168efbc39a" providerId="LiveId" clId="{40CFB830-F6EC-4A1B-AE1F-B620D0FFC1BE}" dt="2020-12-23T05:58:31.666" v="181" actId="6264"/>
          <ac:spMkLst>
            <pc:docMk/>
            <pc:sldMk cId="0" sldId="304"/>
            <ac:spMk id="4" creationId="{51103289-0479-4A41-86D3-00765C4BF93A}"/>
          </ac:spMkLst>
        </pc:spChg>
        <pc:spChg chg="mod ord">
          <ac:chgData name="Vui Le Ba" userId="052109168efbc39a" providerId="LiveId" clId="{40CFB830-F6EC-4A1B-AE1F-B620D0FFC1BE}" dt="2020-12-23T05:58:31.666" v="181" actId="6264"/>
          <ac:spMkLst>
            <pc:docMk/>
            <pc:sldMk cId="0" sldId="304"/>
            <ac:spMk id="75778" creationId="{00000000-0000-0000-0000-000000000000}"/>
          </ac:spMkLst>
        </pc:spChg>
        <pc:spChg chg="mod ord">
          <ac:chgData name="Vui Le Ba" userId="052109168efbc39a" providerId="LiveId" clId="{40CFB830-F6EC-4A1B-AE1F-B620D0FFC1BE}" dt="2020-12-23T05:58:31.666" v="181" actId="6264"/>
          <ac:spMkLst>
            <pc:docMk/>
            <pc:sldMk cId="0" sldId="304"/>
            <ac:spMk id="75781" creationId="{00000000-0000-0000-0000-000000000000}"/>
          </ac:spMkLst>
        </pc:spChg>
        <pc:spChg chg="mod ord">
          <ac:chgData name="Vui Le Ba" userId="052109168efbc39a" providerId="LiveId" clId="{40CFB830-F6EC-4A1B-AE1F-B620D0FFC1BE}" dt="2020-12-23T05:58:31.666" v="181" actId="6264"/>
          <ac:spMkLst>
            <pc:docMk/>
            <pc:sldMk cId="0" sldId="304"/>
            <ac:spMk id="75782" creationId="{00000000-0000-0000-0000-000000000000}"/>
          </ac:spMkLst>
        </pc:spChg>
      </pc:sldChg>
      <pc:sldChg chg="addSp delSp modSp mod modClrScheme chgLayout">
        <pc:chgData name="Vui Le Ba" userId="052109168efbc39a" providerId="LiveId" clId="{40CFB830-F6EC-4A1B-AE1F-B620D0FFC1BE}" dt="2020-12-23T07:06:30.211" v="1584"/>
        <pc:sldMkLst>
          <pc:docMk/>
          <pc:sldMk cId="0" sldId="306"/>
        </pc:sldMkLst>
        <pc:spChg chg="add del mod">
          <ac:chgData name="Vui Le Ba" userId="052109168efbc39a" providerId="LiveId" clId="{40CFB830-F6EC-4A1B-AE1F-B620D0FFC1BE}" dt="2020-12-23T05:58:31.666" v="181" actId="6264"/>
          <ac:spMkLst>
            <pc:docMk/>
            <pc:sldMk cId="0" sldId="306"/>
            <ac:spMk id="2" creationId="{07B9A2D6-F758-473B-B1F1-80FF97C8148A}"/>
          </ac:spMkLst>
        </pc:spChg>
        <pc:spChg chg="add del mod">
          <ac:chgData name="Vui Le Ba" userId="052109168efbc39a" providerId="LiveId" clId="{40CFB830-F6EC-4A1B-AE1F-B620D0FFC1BE}" dt="2020-12-23T05:58:31.666" v="181" actId="6264"/>
          <ac:spMkLst>
            <pc:docMk/>
            <pc:sldMk cId="0" sldId="306"/>
            <ac:spMk id="3" creationId="{ED6A9ECA-0FB2-41E9-B1EA-7C95FAFBE637}"/>
          </ac:spMkLst>
        </pc:spChg>
        <pc:spChg chg="add del mod">
          <ac:chgData name="Vui Le Ba" userId="052109168efbc39a" providerId="LiveId" clId="{40CFB830-F6EC-4A1B-AE1F-B620D0FFC1BE}" dt="2020-12-23T05:58:31.666" v="181" actId="6264"/>
          <ac:spMkLst>
            <pc:docMk/>
            <pc:sldMk cId="0" sldId="306"/>
            <ac:spMk id="4" creationId="{FD713187-C329-43C9-B3A8-E46C3C70FAD6}"/>
          </ac:spMkLst>
        </pc:spChg>
        <pc:spChg chg="add del mod ord">
          <ac:chgData name="Vui Le Ba" userId="052109168efbc39a" providerId="LiveId" clId="{40CFB830-F6EC-4A1B-AE1F-B620D0FFC1BE}" dt="2020-12-23T06:16:35.414" v="614" actId="700"/>
          <ac:spMkLst>
            <pc:docMk/>
            <pc:sldMk cId="0" sldId="306"/>
            <ac:spMk id="5" creationId="{661E7DEF-06DA-4D26-A83E-520FECEB3F08}"/>
          </ac:spMkLst>
        </pc:spChg>
        <pc:spChg chg="del">
          <ac:chgData name="Vui Le Ba" userId="052109168efbc39a" providerId="LiveId" clId="{40CFB830-F6EC-4A1B-AE1F-B620D0FFC1BE}" dt="2020-12-23T07:06:30.211" v="1584"/>
          <ac:spMkLst>
            <pc:docMk/>
            <pc:sldMk cId="0" sldId="306"/>
            <ac:spMk id="6" creationId="{7A4F560A-EA8C-443F-AC25-5444ED9F3504}"/>
          </ac:spMkLst>
        </pc:spChg>
        <pc:spChg chg="del mod ord">
          <ac:chgData name="Vui Le Ba" userId="052109168efbc39a" providerId="LiveId" clId="{40CFB830-F6EC-4A1B-AE1F-B620D0FFC1BE}" dt="2020-12-23T06:16:41.542" v="616" actId="478"/>
          <ac:spMkLst>
            <pc:docMk/>
            <pc:sldMk cId="0" sldId="306"/>
            <ac:spMk id="87042" creationId="{00000000-0000-0000-0000-000000000000}"/>
          </ac:spMkLst>
        </pc:spChg>
        <pc:spChg chg="mod ord">
          <ac:chgData name="Vui Le Ba" userId="052109168efbc39a" providerId="LiveId" clId="{40CFB830-F6EC-4A1B-AE1F-B620D0FFC1BE}" dt="2020-12-23T06:18:30.200" v="759" actId="20577"/>
          <ac:spMkLst>
            <pc:docMk/>
            <pc:sldMk cId="0" sldId="306"/>
            <ac:spMk id="87043" creationId="{00000000-0000-0000-0000-000000000000}"/>
          </ac:spMkLst>
        </pc:spChg>
        <pc:spChg chg="mod ord">
          <ac:chgData name="Vui Le Ba" userId="052109168efbc39a" providerId="LiveId" clId="{40CFB830-F6EC-4A1B-AE1F-B620D0FFC1BE}" dt="2020-12-23T06:16:35.414" v="614" actId="700"/>
          <ac:spMkLst>
            <pc:docMk/>
            <pc:sldMk cId="0" sldId="306"/>
            <ac:spMk id="87044" creationId="{00000000-0000-0000-0000-000000000000}"/>
          </ac:spMkLst>
        </pc:spChg>
        <pc:spChg chg="del">
          <ac:chgData name="Vui Le Ba" userId="052109168efbc39a" providerId="LiveId" clId="{40CFB830-F6EC-4A1B-AE1F-B620D0FFC1BE}" dt="2020-12-23T06:16:38.101" v="615" actId="478"/>
          <ac:spMkLst>
            <pc:docMk/>
            <pc:sldMk cId="0" sldId="306"/>
            <ac:spMk id="87045" creationId="{00000000-0000-0000-0000-000000000000}"/>
          </ac:spMkLst>
        </pc:spChg>
      </pc:sldChg>
      <pc:sldChg chg="addSp delSp modSp mod chgLayout">
        <pc:chgData name="Vui Le Ba" userId="052109168efbc39a" providerId="LiveId" clId="{40CFB830-F6EC-4A1B-AE1F-B620D0FFC1BE}" dt="2020-12-23T07:06:30.211" v="1584"/>
        <pc:sldMkLst>
          <pc:docMk/>
          <pc:sldMk cId="0" sldId="308"/>
        </pc:sldMkLst>
        <pc:spChg chg="add del mod">
          <ac:chgData name="Vui Le Ba" userId="052109168efbc39a" providerId="LiveId" clId="{40CFB830-F6EC-4A1B-AE1F-B620D0FFC1BE}" dt="2020-12-23T05:58:31.666" v="181" actId="6264"/>
          <ac:spMkLst>
            <pc:docMk/>
            <pc:sldMk cId="0" sldId="308"/>
            <ac:spMk id="2" creationId="{6DBCD2CB-91F8-4CA8-ABBE-8DEED47EF567}"/>
          </ac:spMkLst>
        </pc:spChg>
        <pc:spChg chg="add del mod">
          <ac:chgData name="Vui Le Ba" userId="052109168efbc39a" providerId="LiveId" clId="{40CFB830-F6EC-4A1B-AE1F-B620D0FFC1BE}" dt="2020-12-23T05:58:31.666" v="181" actId="6264"/>
          <ac:spMkLst>
            <pc:docMk/>
            <pc:sldMk cId="0" sldId="308"/>
            <ac:spMk id="3" creationId="{086DDAE0-D897-4827-864C-5D36F4CC6AE5}"/>
          </ac:spMkLst>
        </pc:spChg>
        <pc:spChg chg="add del mod">
          <ac:chgData name="Vui Le Ba" userId="052109168efbc39a" providerId="LiveId" clId="{40CFB830-F6EC-4A1B-AE1F-B620D0FFC1BE}" dt="2020-12-23T05:58:31.666" v="181" actId="6264"/>
          <ac:spMkLst>
            <pc:docMk/>
            <pc:sldMk cId="0" sldId="308"/>
            <ac:spMk id="4" creationId="{004152B3-4B6E-4E6E-B50E-E97A5C0BFB1A}"/>
          </ac:spMkLst>
        </pc:spChg>
        <pc:spChg chg="del">
          <ac:chgData name="Vui Le Ba" userId="052109168efbc39a" providerId="LiveId" clId="{40CFB830-F6EC-4A1B-AE1F-B620D0FFC1BE}" dt="2020-12-23T07:06:30.211" v="1584"/>
          <ac:spMkLst>
            <pc:docMk/>
            <pc:sldMk cId="0" sldId="308"/>
            <ac:spMk id="5" creationId="{394F6BB0-E54B-49CC-BF92-2AFD3E46B6E4}"/>
          </ac:spMkLst>
        </pc:spChg>
        <pc:spChg chg="del mod ord">
          <ac:chgData name="Vui Le Ba" userId="052109168efbc39a" providerId="LiveId" clId="{40CFB830-F6EC-4A1B-AE1F-B620D0FFC1BE}" dt="2020-12-23T06:09:09.760" v="521" actId="478"/>
          <ac:spMkLst>
            <pc:docMk/>
            <pc:sldMk cId="0" sldId="308"/>
            <ac:spMk id="67586" creationId="{00000000-0000-0000-0000-000000000000}"/>
          </ac:spMkLst>
        </pc:spChg>
        <pc:spChg chg="mod ord">
          <ac:chgData name="Vui Le Ba" userId="052109168efbc39a" providerId="LiveId" clId="{40CFB830-F6EC-4A1B-AE1F-B620D0FFC1BE}" dt="2020-12-23T05:58:31.666" v="181" actId="6264"/>
          <ac:spMkLst>
            <pc:docMk/>
            <pc:sldMk cId="0" sldId="308"/>
            <ac:spMk id="67587" creationId="{00000000-0000-0000-0000-000000000000}"/>
          </ac:spMkLst>
        </pc:spChg>
        <pc:spChg chg="mod ord">
          <ac:chgData name="Vui Le Ba" userId="052109168efbc39a" providerId="LiveId" clId="{40CFB830-F6EC-4A1B-AE1F-B620D0FFC1BE}" dt="2020-12-23T05:58:31.666" v="181" actId="6264"/>
          <ac:spMkLst>
            <pc:docMk/>
            <pc:sldMk cId="0" sldId="308"/>
            <ac:spMk id="420872" creationId="{00000000-0000-0000-0000-000000000000}"/>
          </ac:spMkLst>
        </pc:spChg>
        <pc:grpChg chg="del">
          <ac:chgData name="Vui Le Ba" userId="052109168efbc39a" providerId="LiveId" clId="{40CFB830-F6EC-4A1B-AE1F-B620D0FFC1BE}" dt="2020-12-23T06:09:03.260" v="520" actId="478"/>
          <ac:grpSpMkLst>
            <pc:docMk/>
            <pc:sldMk cId="0" sldId="308"/>
            <ac:grpSpMk id="67588" creationId="{00000000-0000-0000-0000-000000000000}"/>
          </ac:grpSpMkLst>
        </pc:grpChg>
      </pc:sldChg>
      <pc:sldChg chg="addSp delSp modSp mod modAnim chgLayout">
        <pc:chgData name="Vui Le Ba" userId="052109168efbc39a" providerId="LiveId" clId="{40CFB830-F6EC-4A1B-AE1F-B620D0FFC1BE}" dt="2020-12-23T07:06:30.211" v="1584"/>
        <pc:sldMkLst>
          <pc:docMk/>
          <pc:sldMk cId="0" sldId="309"/>
        </pc:sldMkLst>
        <pc:spChg chg="add del mod">
          <ac:chgData name="Vui Le Ba" userId="052109168efbc39a" providerId="LiveId" clId="{40CFB830-F6EC-4A1B-AE1F-B620D0FFC1BE}" dt="2020-12-23T05:58:31.666" v="181" actId="6264"/>
          <ac:spMkLst>
            <pc:docMk/>
            <pc:sldMk cId="0" sldId="309"/>
            <ac:spMk id="2" creationId="{A6EDFED0-C97C-4A08-ABC1-CD911E1D03DE}"/>
          </ac:spMkLst>
        </pc:spChg>
        <pc:spChg chg="add del mod">
          <ac:chgData name="Vui Le Ba" userId="052109168efbc39a" providerId="LiveId" clId="{40CFB830-F6EC-4A1B-AE1F-B620D0FFC1BE}" dt="2020-12-23T05:58:31.666" v="181" actId="6264"/>
          <ac:spMkLst>
            <pc:docMk/>
            <pc:sldMk cId="0" sldId="309"/>
            <ac:spMk id="3" creationId="{2AA5F997-11EE-4642-92DB-466FD0B721CA}"/>
          </ac:spMkLst>
        </pc:spChg>
        <pc:spChg chg="add del mod">
          <ac:chgData name="Vui Le Ba" userId="052109168efbc39a" providerId="LiveId" clId="{40CFB830-F6EC-4A1B-AE1F-B620D0FFC1BE}" dt="2020-12-23T05:58:31.666" v="181" actId="6264"/>
          <ac:spMkLst>
            <pc:docMk/>
            <pc:sldMk cId="0" sldId="309"/>
            <ac:spMk id="4" creationId="{3AC188CD-0944-4F7C-9E50-159AF777BB00}"/>
          </ac:spMkLst>
        </pc:spChg>
        <pc:spChg chg="del">
          <ac:chgData name="Vui Le Ba" userId="052109168efbc39a" providerId="LiveId" clId="{40CFB830-F6EC-4A1B-AE1F-B620D0FFC1BE}" dt="2020-12-23T07:06:30.211" v="1584"/>
          <ac:spMkLst>
            <pc:docMk/>
            <pc:sldMk cId="0" sldId="309"/>
            <ac:spMk id="6" creationId="{F86A44E0-4A4B-491E-976F-948DEBBB4C36}"/>
          </ac:spMkLst>
        </pc:spChg>
        <pc:spChg chg="del mod ord">
          <ac:chgData name="Vui Le Ba" userId="052109168efbc39a" providerId="LiveId" clId="{40CFB830-F6EC-4A1B-AE1F-B620D0FFC1BE}" dt="2020-12-23T06:09:19.634" v="527" actId="478"/>
          <ac:spMkLst>
            <pc:docMk/>
            <pc:sldMk cId="0" sldId="309"/>
            <ac:spMk id="70658" creationId="{00000000-0000-0000-0000-000000000000}"/>
          </ac:spMkLst>
        </pc:spChg>
        <pc:spChg chg="mod ord">
          <ac:chgData name="Vui Le Ba" userId="052109168efbc39a" providerId="LiveId" clId="{40CFB830-F6EC-4A1B-AE1F-B620D0FFC1BE}" dt="2020-12-23T05:58:31.666" v="181" actId="6264"/>
          <ac:spMkLst>
            <pc:docMk/>
            <pc:sldMk cId="0" sldId="309"/>
            <ac:spMk id="70659" creationId="{00000000-0000-0000-0000-000000000000}"/>
          </ac:spMkLst>
        </pc:spChg>
        <pc:spChg chg="mod topLvl">
          <ac:chgData name="Vui Le Ba" userId="052109168efbc39a" providerId="LiveId" clId="{40CFB830-F6EC-4A1B-AE1F-B620D0FFC1BE}" dt="2020-12-23T06:11:46.189" v="550" actId="1038"/>
          <ac:spMkLst>
            <pc:docMk/>
            <pc:sldMk cId="0" sldId="309"/>
            <ac:spMk id="70663" creationId="{00000000-0000-0000-0000-000000000000}"/>
          </ac:spMkLst>
        </pc:spChg>
        <pc:spChg chg="mod topLvl">
          <ac:chgData name="Vui Le Ba" userId="052109168efbc39a" providerId="LiveId" clId="{40CFB830-F6EC-4A1B-AE1F-B620D0FFC1BE}" dt="2020-12-23T06:11:46.189" v="550" actId="1038"/>
          <ac:spMkLst>
            <pc:docMk/>
            <pc:sldMk cId="0" sldId="309"/>
            <ac:spMk id="70664" creationId="{00000000-0000-0000-0000-000000000000}"/>
          </ac:spMkLst>
        </pc:spChg>
        <pc:spChg chg="mod topLvl">
          <ac:chgData name="Vui Le Ba" userId="052109168efbc39a" providerId="LiveId" clId="{40CFB830-F6EC-4A1B-AE1F-B620D0FFC1BE}" dt="2020-12-23T06:11:46.189" v="550" actId="1038"/>
          <ac:spMkLst>
            <pc:docMk/>
            <pc:sldMk cId="0" sldId="309"/>
            <ac:spMk id="70665" creationId="{00000000-0000-0000-0000-000000000000}"/>
          </ac:spMkLst>
        </pc:spChg>
        <pc:spChg chg="mod topLvl">
          <ac:chgData name="Vui Le Ba" userId="052109168efbc39a" providerId="LiveId" clId="{40CFB830-F6EC-4A1B-AE1F-B620D0FFC1BE}" dt="2020-12-23T06:11:46.189" v="550" actId="1038"/>
          <ac:spMkLst>
            <pc:docMk/>
            <pc:sldMk cId="0" sldId="309"/>
            <ac:spMk id="70666" creationId="{00000000-0000-0000-0000-000000000000}"/>
          </ac:spMkLst>
        </pc:spChg>
        <pc:spChg chg="mod topLvl">
          <ac:chgData name="Vui Le Ba" userId="052109168efbc39a" providerId="LiveId" clId="{40CFB830-F6EC-4A1B-AE1F-B620D0FFC1BE}" dt="2020-12-23T06:11:46.189" v="550" actId="1038"/>
          <ac:spMkLst>
            <pc:docMk/>
            <pc:sldMk cId="0" sldId="309"/>
            <ac:spMk id="70667" creationId="{00000000-0000-0000-0000-000000000000}"/>
          </ac:spMkLst>
        </pc:spChg>
        <pc:spChg chg="mod topLvl">
          <ac:chgData name="Vui Le Ba" userId="052109168efbc39a" providerId="LiveId" clId="{40CFB830-F6EC-4A1B-AE1F-B620D0FFC1BE}" dt="2020-12-23T06:11:46.189" v="550" actId="1038"/>
          <ac:spMkLst>
            <pc:docMk/>
            <pc:sldMk cId="0" sldId="309"/>
            <ac:spMk id="70668" creationId="{00000000-0000-0000-0000-000000000000}"/>
          </ac:spMkLst>
        </pc:spChg>
        <pc:spChg chg="mod topLvl">
          <ac:chgData name="Vui Le Ba" userId="052109168efbc39a" providerId="LiveId" clId="{40CFB830-F6EC-4A1B-AE1F-B620D0FFC1BE}" dt="2020-12-23T06:11:46.189" v="550" actId="1038"/>
          <ac:spMkLst>
            <pc:docMk/>
            <pc:sldMk cId="0" sldId="309"/>
            <ac:spMk id="70669" creationId="{00000000-0000-0000-0000-000000000000}"/>
          </ac:spMkLst>
        </pc:spChg>
        <pc:spChg chg="mod ord">
          <ac:chgData name="Vui Le Ba" userId="052109168efbc39a" providerId="LiveId" clId="{40CFB830-F6EC-4A1B-AE1F-B620D0FFC1BE}" dt="2020-12-23T06:11:34.518" v="544" actId="12"/>
          <ac:spMkLst>
            <pc:docMk/>
            <pc:sldMk cId="0" sldId="309"/>
            <ac:spMk id="421891" creationId="{00000000-0000-0000-0000-000000000000}"/>
          </ac:spMkLst>
        </pc:spChg>
        <pc:grpChg chg="add mod">
          <ac:chgData name="Vui Le Ba" userId="052109168efbc39a" providerId="LiveId" clId="{40CFB830-F6EC-4A1B-AE1F-B620D0FFC1BE}" dt="2020-12-23T06:11:46.189" v="550" actId="1038"/>
          <ac:grpSpMkLst>
            <pc:docMk/>
            <pc:sldMk cId="0" sldId="309"/>
            <ac:grpSpMk id="5" creationId="{E4EED209-C024-4C11-A0A3-56122A557671}"/>
          </ac:grpSpMkLst>
        </pc:grpChg>
        <pc:grpChg chg="del">
          <ac:chgData name="Vui Le Ba" userId="052109168efbc39a" providerId="LiveId" clId="{40CFB830-F6EC-4A1B-AE1F-B620D0FFC1BE}" dt="2020-12-23T06:09:18.493" v="526" actId="478"/>
          <ac:grpSpMkLst>
            <pc:docMk/>
            <pc:sldMk cId="0" sldId="309"/>
            <ac:grpSpMk id="70661" creationId="{00000000-0000-0000-0000-000000000000}"/>
          </ac:grpSpMkLst>
        </pc:grpChg>
        <pc:grpChg chg="del mod">
          <ac:chgData name="Vui Le Ba" userId="052109168efbc39a" providerId="LiveId" clId="{40CFB830-F6EC-4A1B-AE1F-B620D0FFC1BE}" dt="2020-12-23T06:09:52.679" v="531" actId="165"/>
          <ac:grpSpMkLst>
            <pc:docMk/>
            <pc:sldMk cId="0" sldId="309"/>
            <ac:grpSpMk id="421906"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0"/>
        </pc:sldMkLst>
        <pc:spChg chg="add del mod">
          <ac:chgData name="Vui Le Ba" userId="052109168efbc39a" providerId="LiveId" clId="{40CFB830-F6EC-4A1B-AE1F-B620D0FFC1BE}" dt="2020-12-23T05:58:31.666" v="181" actId="6264"/>
          <ac:spMkLst>
            <pc:docMk/>
            <pc:sldMk cId="0" sldId="310"/>
            <ac:spMk id="2" creationId="{E4C1226D-8392-41E2-A90F-FD42CC27064C}"/>
          </ac:spMkLst>
        </pc:spChg>
        <pc:spChg chg="add del mod">
          <ac:chgData name="Vui Le Ba" userId="052109168efbc39a" providerId="LiveId" clId="{40CFB830-F6EC-4A1B-AE1F-B620D0FFC1BE}" dt="2020-12-23T05:58:31.666" v="181" actId="6264"/>
          <ac:spMkLst>
            <pc:docMk/>
            <pc:sldMk cId="0" sldId="310"/>
            <ac:spMk id="3" creationId="{75B31B33-6737-4A3C-B766-064ED81283B2}"/>
          </ac:spMkLst>
        </pc:spChg>
        <pc:spChg chg="add del mod">
          <ac:chgData name="Vui Le Ba" userId="052109168efbc39a" providerId="LiveId" clId="{40CFB830-F6EC-4A1B-AE1F-B620D0FFC1BE}" dt="2020-12-23T05:58:31.666" v="181" actId="6264"/>
          <ac:spMkLst>
            <pc:docMk/>
            <pc:sldMk cId="0" sldId="310"/>
            <ac:spMk id="4" creationId="{AAEDB9CA-E456-4AD2-A2A4-46E1F689BD3E}"/>
          </ac:spMkLst>
        </pc:spChg>
        <pc:spChg chg="del">
          <ac:chgData name="Vui Le Ba" userId="052109168efbc39a" providerId="LiveId" clId="{40CFB830-F6EC-4A1B-AE1F-B620D0FFC1BE}" dt="2020-12-23T07:06:30.211" v="1584"/>
          <ac:spMkLst>
            <pc:docMk/>
            <pc:sldMk cId="0" sldId="310"/>
            <ac:spMk id="5" creationId="{2ED8DAD2-3C94-44B0-8CD0-A01691B360ED}"/>
          </ac:spMkLst>
        </pc:spChg>
        <pc:spChg chg="del mod ord">
          <ac:chgData name="Vui Le Ba" userId="052109168efbc39a" providerId="LiveId" clId="{40CFB830-F6EC-4A1B-AE1F-B620D0FFC1BE}" dt="2020-12-23T06:09:13.124" v="523" actId="478"/>
          <ac:spMkLst>
            <pc:docMk/>
            <pc:sldMk cId="0" sldId="310"/>
            <ac:spMk id="68610" creationId="{00000000-0000-0000-0000-000000000000}"/>
          </ac:spMkLst>
        </pc:spChg>
        <pc:spChg chg="mod ord">
          <ac:chgData name="Vui Le Ba" userId="052109168efbc39a" providerId="LiveId" clId="{40CFB830-F6EC-4A1B-AE1F-B620D0FFC1BE}" dt="2020-12-23T05:58:31.666" v="181" actId="6264"/>
          <ac:spMkLst>
            <pc:docMk/>
            <pc:sldMk cId="0" sldId="310"/>
            <ac:spMk id="68611" creationId="{00000000-0000-0000-0000-000000000000}"/>
          </ac:spMkLst>
        </pc:spChg>
        <pc:spChg chg="mod ord">
          <ac:chgData name="Vui Le Ba" userId="052109168efbc39a" providerId="LiveId" clId="{40CFB830-F6EC-4A1B-AE1F-B620D0FFC1BE}" dt="2020-12-23T05:58:31.666" v="181" actId="6264"/>
          <ac:spMkLst>
            <pc:docMk/>
            <pc:sldMk cId="0" sldId="310"/>
            <ac:spMk id="68612" creationId="{00000000-0000-0000-0000-000000000000}"/>
          </ac:spMkLst>
        </pc:spChg>
        <pc:grpChg chg="del">
          <ac:chgData name="Vui Le Ba" userId="052109168efbc39a" providerId="LiveId" clId="{40CFB830-F6EC-4A1B-AE1F-B620D0FFC1BE}" dt="2020-12-23T06:09:11.868" v="522" actId="478"/>
          <ac:grpSpMkLst>
            <pc:docMk/>
            <pc:sldMk cId="0" sldId="310"/>
            <ac:grpSpMk id="6861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1"/>
        </pc:sldMkLst>
        <pc:spChg chg="add del mod">
          <ac:chgData name="Vui Le Ba" userId="052109168efbc39a" providerId="LiveId" clId="{40CFB830-F6EC-4A1B-AE1F-B620D0FFC1BE}" dt="2020-12-23T05:58:31.666" v="181" actId="6264"/>
          <ac:spMkLst>
            <pc:docMk/>
            <pc:sldMk cId="0" sldId="311"/>
            <ac:spMk id="2" creationId="{B5538263-13AD-40A6-ABA1-3000799EFB5C}"/>
          </ac:spMkLst>
        </pc:spChg>
        <pc:spChg chg="add del mod">
          <ac:chgData name="Vui Le Ba" userId="052109168efbc39a" providerId="LiveId" clId="{40CFB830-F6EC-4A1B-AE1F-B620D0FFC1BE}" dt="2020-12-23T05:58:31.666" v="181" actId="6264"/>
          <ac:spMkLst>
            <pc:docMk/>
            <pc:sldMk cId="0" sldId="311"/>
            <ac:spMk id="3" creationId="{21B947D5-2B3E-4824-AFE3-67BAE3575C61}"/>
          </ac:spMkLst>
        </pc:spChg>
        <pc:spChg chg="add del mod">
          <ac:chgData name="Vui Le Ba" userId="052109168efbc39a" providerId="LiveId" clId="{40CFB830-F6EC-4A1B-AE1F-B620D0FFC1BE}" dt="2020-12-23T05:58:31.666" v="181" actId="6264"/>
          <ac:spMkLst>
            <pc:docMk/>
            <pc:sldMk cId="0" sldId="311"/>
            <ac:spMk id="4" creationId="{CFFDD5AF-A740-4F0E-91A2-32F099108585}"/>
          </ac:spMkLst>
        </pc:spChg>
        <pc:spChg chg="del">
          <ac:chgData name="Vui Le Ba" userId="052109168efbc39a" providerId="LiveId" clId="{40CFB830-F6EC-4A1B-AE1F-B620D0FFC1BE}" dt="2020-12-23T07:06:30.211" v="1584"/>
          <ac:spMkLst>
            <pc:docMk/>
            <pc:sldMk cId="0" sldId="311"/>
            <ac:spMk id="5" creationId="{AAF1B476-6AFA-4CEB-98D7-23A3CDAEB416}"/>
          </ac:spMkLst>
        </pc:spChg>
        <pc:spChg chg="del mod ord">
          <ac:chgData name="Vui Le Ba" userId="052109168efbc39a" providerId="LiveId" clId="{40CFB830-F6EC-4A1B-AE1F-B620D0FFC1BE}" dt="2020-12-23T06:09:22.142" v="529" actId="478"/>
          <ac:spMkLst>
            <pc:docMk/>
            <pc:sldMk cId="0" sldId="311"/>
            <ac:spMk id="71682" creationId="{00000000-0000-0000-0000-000000000000}"/>
          </ac:spMkLst>
        </pc:spChg>
        <pc:spChg chg="mod ord">
          <ac:chgData name="Vui Le Ba" userId="052109168efbc39a" providerId="LiveId" clId="{40CFB830-F6EC-4A1B-AE1F-B620D0FFC1BE}" dt="2020-12-23T05:58:31.666" v="181" actId="6264"/>
          <ac:spMkLst>
            <pc:docMk/>
            <pc:sldMk cId="0" sldId="311"/>
            <ac:spMk id="71683" creationId="{00000000-0000-0000-0000-000000000000}"/>
          </ac:spMkLst>
        </pc:spChg>
        <pc:spChg chg="mod ord">
          <ac:chgData name="Vui Le Ba" userId="052109168efbc39a" providerId="LiveId" clId="{40CFB830-F6EC-4A1B-AE1F-B620D0FFC1BE}" dt="2020-12-23T05:58:31.829" v="185" actId="27636"/>
          <ac:spMkLst>
            <pc:docMk/>
            <pc:sldMk cId="0" sldId="311"/>
            <ac:spMk id="423939" creationId="{00000000-0000-0000-0000-000000000000}"/>
          </ac:spMkLst>
        </pc:spChg>
        <pc:grpChg chg="del">
          <ac:chgData name="Vui Le Ba" userId="052109168efbc39a" providerId="LiveId" clId="{40CFB830-F6EC-4A1B-AE1F-B620D0FFC1BE}" dt="2020-12-23T06:09:20.970" v="528" actId="478"/>
          <ac:grpSpMkLst>
            <pc:docMk/>
            <pc:sldMk cId="0" sldId="311"/>
            <ac:grpSpMk id="7168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2"/>
        </pc:sldMkLst>
        <pc:spChg chg="add del mod">
          <ac:chgData name="Vui Le Ba" userId="052109168efbc39a" providerId="LiveId" clId="{40CFB830-F6EC-4A1B-AE1F-B620D0FFC1BE}" dt="2020-12-23T05:58:31.666" v="181" actId="6264"/>
          <ac:spMkLst>
            <pc:docMk/>
            <pc:sldMk cId="0" sldId="312"/>
            <ac:spMk id="2" creationId="{626DC27B-5CDD-44D9-A6C5-3BDDD66A2D8F}"/>
          </ac:spMkLst>
        </pc:spChg>
        <pc:spChg chg="add del mod">
          <ac:chgData name="Vui Le Ba" userId="052109168efbc39a" providerId="LiveId" clId="{40CFB830-F6EC-4A1B-AE1F-B620D0FFC1BE}" dt="2020-12-23T05:58:31.666" v="181" actId="6264"/>
          <ac:spMkLst>
            <pc:docMk/>
            <pc:sldMk cId="0" sldId="312"/>
            <ac:spMk id="3" creationId="{E6CABCBE-6097-40F0-8414-4E34AD2B76F7}"/>
          </ac:spMkLst>
        </pc:spChg>
        <pc:spChg chg="add del mod">
          <ac:chgData name="Vui Le Ba" userId="052109168efbc39a" providerId="LiveId" clId="{40CFB830-F6EC-4A1B-AE1F-B620D0FFC1BE}" dt="2020-12-23T05:58:31.666" v="181" actId="6264"/>
          <ac:spMkLst>
            <pc:docMk/>
            <pc:sldMk cId="0" sldId="312"/>
            <ac:spMk id="4" creationId="{92025410-CDAC-4D5E-8B48-443B187F8B3A}"/>
          </ac:spMkLst>
        </pc:spChg>
        <pc:spChg chg="del">
          <ac:chgData name="Vui Le Ba" userId="052109168efbc39a" providerId="LiveId" clId="{40CFB830-F6EC-4A1B-AE1F-B620D0FFC1BE}" dt="2020-12-23T07:06:30.211" v="1584"/>
          <ac:spMkLst>
            <pc:docMk/>
            <pc:sldMk cId="0" sldId="312"/>
            <ac:spMk id="5" creationId="{534C1E24-1FF1-470C-879F-7A3E836ED817}"/>
          </ac:spMkLst>
        </pc:spChg>
        <pc:spChg chg="del mod ord">
          <ac:chgData name="Vui Le Ba" userId="052109168efbc39a" providerId="LiveId" clId="{40CFB830-F6EC-4A1B-AE1F-B620D0FFC1BE}" dt="2020-12-23T06:12:22.423" v="553" actId="478"/>
          <ac:spMkLst>
            <pc:docMk/>
            <pc:sldMk cId="0" sldId="312"/>
            <ac:spMk id="73730" creationId="{00000000-0000-0000-0000-000000000000}"/>
          </ac:spMkLst>
        </pc:spChg>
        <pc:spChg chg="mod ord">
          <ac:chgData name="Vui Le Ba" userId="052109168efbc39a" providerId="LiveId" clId="{40CFB830-F6EC-4A1B-AE1F-B620D0FFC1BE}" dt="2020-12-23T05:58:31.666" v="181" actId="6264"/>
          <ac:spMkLst>
            <pc:docMk/>
            <pc:sldMk cId="0" sldId="312"/>
            <ac:spMk id="73731" creationId="{00000000-0000-0000-0000-000000000000}"/>
          </ac:spMkLst>
        </pc:spChg>
        <pc:spChg chg="mod ord">
          <ac:chgData name="Vui Le Ba" userId="052109168efbc39a" providerId="LiveId" clId="{40CFB830-F6EC-4A1B-AE1F-B620D0FFC1BE}" dt="2020-12-23T05:58:31.666" v="181" actId="6264"/>
          <ac:spMkLst>
            <pc:docMk/>
            <pc:sldMk cId="0" sldId="312"/>
            <ac:spMk id="73732" creationId="{00000000-0000-0000-0000-000000000000}"/>
          </ac:spMkLst>
        </pc:spChg>
        <pc:grpChg chg="del">
          <ac:chgData name="Vui Le Ba" userId="052109168efbc39a" providerId="LiveId" clId="{40CFB830-F6EC-4A1B-AE1F-B620D0FFC1BE}" dt="2020-12-23T06:12:19.988" v="552" actId="478"/>
          <ac:grpSpMkLst>
            <pc:docMk/>
            <pc:sldMk cId="0" sldId="312"/>
            <ac:grpSpMk id="7373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3"/>
        </pc:sldMkLst>
        <pc:spChg chg="add del mod">
          <ac:chgData name="Vui Le Ba" userId="052109168efbc39a" providerId="LiveId" clId="{40CFB830-F6EC-4A1B-AE1F-B620D0FFC1BE}" dt="2020-12-23T05:58:31.666" v="181" actId="6264"/>
          <ac:spMkLst>
            <pc:docMk/>
            <pc:sldMk cId="0" sldId="313"/>
            <ac:spMk id="2" creationId="{7B3F6E62-B188-4047-84D2-D6DCE79425CD}"/>
          </ac:spMkLst>
        </pc:spChg>
        <pc:spChg chg="add del mod">
          <ac:chgData name="Vui Le Ba" userId="052109168efbc39a" providerId="LiveId" clId="{40CFB830-F6EC-4A1B-AE1F-B620D0FFC1BE}" dt="2020-12-23T05:58:31.666" v="181" actId="6264"/>
          <ac:spMkLst>
            <pc:docMk/>
            <pc:sldMk cId="0" sldId="313"/>
            <ac:spMk id="3" creationId="{37B5DB67-85FD-44E4-93BF-471C8202AF78}"/>
          </ac:spMkLst>
        </pc:spChg>
        <pc:spChg chg="add del mod">
          <ac:chgData name="Vui Le Ba" userId="052109168efbc39a" providerId="LiveId" clId="{40CFB830-F6EC-4A1B-AE1F-B620D0FFC1BE}" dt="2020-12-23T05:58:31.666" v="181" actId="6264"/>
          <ac:spMkLst>
            <pc:docMk/>
            <pc:sldMk cId="0" sldId="313"/>
            <ac:spMk id="4" creationId="{546342DD-53C6-446B-8619-9FF96FDE23F0}"/>
          </ac:spMkLst>
        </pc:spChg>
        <pc:spChg chg="del">
          <ac:chgData name="Vui Le Ba" userId="052109168efbc39a" providerId="LiveId" clId="{40CFB830-F6EC-4A1B-AE1F-B620D0FFC1BE}" dt="2020-12-23T07:06:30.211" v="1584"/>
          <ac:spMkLst>
            <pc:docMk/>
            <pc:sldMk cId="0" sldId="313"/>
            <ac:spMk id="5" creationId="{38428FB2-C5BC-4EFC-9596-63D7BCBEAA77}"/>
          </ac:spMkLst>
        </pc:spChg>
        <pc:spChg chg="del mod ord">
          <ac:chgData name="Vui Le Ba" userId="052109168efbc39a" providerId="LiveId" clId="{40CFB830-F6EC-4A1B-AE1F-B620D0FFC1BE}" dt="2020-12-23T06:11:09.160" v="541" actId="478"/>
          <ac:spMkLst>
            <pc:docMk/>
            <pc:sldMk cId="0" sldId="313"/>
            <ac:spMk id="72706" creationId="{00000000-0000-0000-0000-000000000000}"/>
          </ac:spMkLst>
        </pc:spChg>
        <pc:spChg chg="mod ord">
          <ac:chgData name="Vui Le Ba" userId="052109168efbc39a" providerId="LiveId" clId="{40CFB830-F6EC-4A1B-AE1F-B620D0FFC1BE}" dt="2020-12-23T05:58:31.666" v="181" actId="6264"/>
          <ac:spMkLst>
            <pc:docMk/>
            <pc:sldMk cId="0" sldId="313"/>
            <ac:spMk id="72707" creationId="{00000000-0000-0000-0000-000000000000}"/>
          </ac:spMkLst>
        </pc:spChg>
        <pc:spChg chg="mod ord">
          <ac:chgData name="Vui Le Ba" userId="052109168efbc39a" providerId="LiveId" clId="{40CFB830-F6EC-4A1B-AE1F-B620D0FFC1BE}" dt="2020-12-23T06:11:18.315" v="542" actId="12"/>
          <ac:spMkLst>
            <pc:docMk/>
            <pc:sldMk cId="0" sldId="313"/>
            <ac:spMk id="425987" creationId="{00000000-0000-0000-0000-000000000000}"/>
          </ac:spMkLst>
        </pc:spChg>
        <pc:grpChg chg="del">
          <ac:chgData name="Vui Le Ba" userId="052109168efbc39a" providerId="LiveId" clId="{40CFB830-F6EC-4A1B-AE1F-B620D0FFC1BE}" dt="2020-12-23T06:11:06.250" v="540" actId="478"/>
          <ac:grpSpMkLst>
            <pc:docMk/>
            <pc:sldMk cId="0" sldId="313"/>
            <ac:grpSpMk id="72709" creationId="{00000000-0000-0000-0000-000000000000}"/>
          </ac:grpSpMkLst>
        </pc:grpChg>
        <pc:picChg chg="mod">
          <ac:chgData name="Vui Le Ba" userId="052109168efbc39a" providerId="LiveId" clId="{40CFB830-F6EC-4A1B-AE1F-B620D0FFC1BE}" dt="2020-12-23T06:12:14.976" v="551" actId="1076"/>
          <ac:picMkLst>
            <pc:docMk/>
            <pc:sldMk cId="0" sldId="313"/>
            <ac:picMk id="425993" creationId="{00000000-0000-0000-0000-000000000000}"/>
          </ac:picMkLst>
        </pc:picChg>
      </pc:sldChg>
      <pc:sldChg chg="addSp delSp modSp mod chgLayout">
        <pc:chgData name="Vui Le Ba" userId="052109168efbc39a" providerId="LiveId" clId="{40CFB830-F6EC-4A1B-AE1F-B620D0FFC1BE}" dt="2020-12-23T07:06:30.211" v="1584"/>
        <pc:sldMkLst>
          <pc:docMk/>
          <pc:sldMk cId="0" sldId="314"/>
        </pc:sldMkLst>
        <pc:spChg chg="add del mod">
          <ac:chgData name="Vui Le Ba" userId="052109168efbc39a" providerId="LiveId" clId="{40CFB830-F6EC-4A1B-AE1F-B620D0FFC1BE}" dt="2020-12-23T05:58:31.666" v="181" actId="6264"/>
          <ac:spMkLst>
            <pc:docMk/>
            <pc:sldMk cId="0" sldId="314"/>
            <ac:spMk id="2" creationId="{9B5F2032-EB76-4716-A148-F6012147D609}"/>
          </ac:spMkLst>
        </pc:spChg>
        <pc:spChg chg="add del mod">
          <ac:chgData name="Vui Le Ba" userId="052109168efbc39a" providerId="LiveId" clId="{40CFB830-F6EC-4A1B-AE1F-B620D0FFC1BE}" dt="2020-12-23T05:58:31.666" v="181" actId="6264"/>
          <ac:spMkLst>
            <pc:docMk/>
            <pc:sldMk cId="0" sldId="314"/>
            <ac:spMk id="3" creationId="{C6A01C97-4988-4D78-83A1-37E73C9E91E6}"/>
          </ac:spMkLst>
        </pc:spChg>
        <pc:spChg chg="add del mod">
          <ac:chgData name="Vui Le Ba" userId="052109168efbc39a" providerId="LiveId" clId="{40CFB830-F6EC-4A1B-AE1F-B620D0FFC1BE}" dt="2020-12-23T05:58:31.666" v="181" actId="6264"/>
          <ac:spMkLst>
            <pc:docMk/>
            <pc:sldMk cId="0" sldId="314"/>
            <ac:spMk id="4" creationId="{FA5A7101-1C6E-4A1A-8113-BAF63BCD1E15}"/>
          </ac:spMkLst>
        </pc:spChg>
        <pc:spChg chg="del">
          <ac:chgData name="Vui Le Ba" userId="052109168efbc39a" providerId="LiveId" clId="{40CFB830-F6EC-4A1B-AE1F-B620D0FFC1BE}" dt="2020-12-23T07:06:30.211" v="1584"/>
          <ac:spMkLst>
            <pc:docMk/>
            <pc:sldMk cId="0" sldId="314"/>
            <ac:spMk id="5" creationId="{F727F340-B7E0-4E9F-9603-56970FB09A76}"/>
          </ac:spMkLst>
        </pc:spChg>
        <pc:spChg chg="del mod ord">
          <ac:chgData name="Vui Le Ba" userId="052109168efbc39a" providerId="LiveId" clId="{40CFB830-F6EC-4A1B-AE1F-B620D0FFC1BE}" dt="2020-12-23T06:13:00.144" v="563" actId="478"/>
          <ac:spMkLst>
            <pc:docMk/>
            <pc:sldMk cId="0" sldId="314"/>
            <ac:spMk id="74754" creationId="{00000000-0000-0000-0000-000000000000}"/>
          </ac:spMkLst>
        </pc:spChg>
        <pc:spChg chg="mod ord">
          <ac:chgData name="Vui Le Ba" userId="052109168efbc39a" providerId="LiveId" clId="{40CFB830-F6EC-4A1B-AE1F-B620D0FFC1BE}" dt="2020-12-23T06:32:14.082" v="960" actId="27636"/>
          <ac:spMkLst>
            <pc:docMk/>
            <pc:sldMk cId="0" sldId="314"/>
            <ac:spMk id="74755" creationId="{00000000-0000-0000-0000-000000000000}"/>
          </ac:spMkLst>
        </pc:spChg>
        <pc:spChg chg="mod">
          <ac:chgData name="Vui Le Ba" userId="052109168efbc39a" providerId="LiveId" clId="{40CFB830-F6EC-4A1B-AE1F-B620D0FFC1BE}" dt="2020-12-23T06:12:55.080" v="562" actId="1036"/>
          <ac:spMkLst>
            <pc:docMk/>
            <pc:sldMk cId="0" sldId="314"/>
            <ac:spMk id="74758" creationId="{00000000-0000-0000-0000-000000000000}"/>
          </ac:spMkLst>
        </pc:spChg>
        <pc:spChg chg="mod ord">
          <ac:chgData name="Vui Le Ba" userId="052109168efbc39a" providerId="LiveId" clId="{40CFB830-F6EC-4A1B-AE1F-B620D0FFC1BE}" dt="2020-12-23T06:12:37.891" v="557" actId="27636"/>
          <ac:spMkLst>
            <pc:docMk/>
            <pc:sldMk cId="0" sldId="314"/>
            <ac:spMk id="427011" creationId="{00000000-0000-0000-0000-000000000000}"/>
          </ac:spMkLst>
        </pc:spChg>
        <pc:grpChg chg="del">
          <ac:chgData name="Vui Le Ba" userId="052109168efbc39a" providerId="LiveId" clId="{40CFB830-F6EC-4A1B-AE1F-B620D0FFC1BE}" dt="2020-12-23T06:12:26.836" v="554" actId="478"/>
          <ac:grpSpMkLst>
            <pc:docMk/>
            <pc:sldMk cId="0" sldId="314"/>
            <ac:grpSpMk id="74757"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5"/>
        </pc:sldMkLst>
        <pc:spChg chg="add del mod">
          <ac:chgData name="Vui Le Ba" userId="052109168efbc39a" providerId="LiveId" clId="{40CFB830-F6EC-4A1B-AE1F-B620D0FFC1BE}" dt="2020-12-23T05:58:31.666" v="181" actId="6264"/>
          <ac:spMkLst>
            <pc:docMk/>
            <pc:sldMk cId="0" sldId="315"/>
            <ac:spMk id="2" creationId="{3F1B687E-89C2-44C5-B8F2-793BF550ECEF}"/>
          </ac:spMkLst>
        </pc:spChg>
        <pc:spChg chg="add del mod">
          <ac:chgData name="Vui Le Ba" userId="052109168efbc39a" providerId="LiveId" clId="{40CFB830-F6EC-4A1B-AE1F-B620D0FFC1BE}" dt="2020-12-23T05:58:31.666" v="181" actId="6264"/>
          <ac:spMkLst>
            <pc:docMk/>
            <pc:sldMk cId="0" sldId="315"/>
            <ac:spMk id="3" creationId="{A865FD28-7EF2-4F4B-AA6A-F417EDC31377}"/>
          </ac:spMkLst>
        </pc:spChg>
        <pc:spChg chg="add del mod">
          <ac:chgData name="Vui Le Ba" userId="052109168efbc39a" providerId="LiveId" clId="{40CFB830-F6EC-4A1B-AE1F-B620D0FFC1BE}" dt="2020-12-23T05:58:31.666" v="181" actId="6264"/>
          <ac:spMkLst>
            <pc:docMk/>
            <pc:sldMk cId="0" sldId="315"/>
            <ac:spMk id="4" creationId="{D4DDA6AA-E2AD-4AF3-A978-9299490EAC2E}"/>
          </ac:spMkLst>
        </pc:spChg>
        <pc:spChg chg="del">
          <ac:chgData name="Vui Le Ba" userId="052109168efbc39a" providerId="LiveId" clId="{40CFB830-F6EC-4A1B-AE1F-B620D0FFC1BE}" dt="2020-12-23T07:06:30.211" v="1584"/>
          <ac:spMkLst>
            <pc:docMk/>
            <pc:sldMk cId="0" sldId="315"/>
            <ac:spMk id="5" creationId="{8805CA3C-B4CA-41DA-A5EB-B0AABD74A370}"/>
          </ac:spMkLst>
        </pc:spChg>
        <pc:spChg chg="del mod ord">
          <ac:chgData name="Vui Le Ba" userId="052109168efbc39a" providerId="LiveId" clId="{40CFB830-F6EC-4A1B-AE1F-B620D0FFC1BE}" dt="2020-12-23T06:13:51.894" v="573" actId="478"/>
          <ac:spMkLst>
            <pc:docMk/>
            <pc:sldMk cId="0" sldId="315"/>
            <ac:spMk id="77826" creationId="{00000000-0000-0000-0000-000000000000}"/>
          </ac:spMkLst>
        </pc:spChg>
        <pc:spChg chg="mod ord">
          <ac:chgData name="Vui Le Ba" userId="052109168efbc39a" providerId="LiveId" clId="{40CFB830-F6EC-4A1B-AE1F-B620D0FFC1BE}" dt="2020-12-23T05:58:31.666" v="181" actId="6264"/>
          <ac:spMkLst>
            <pc:docMk/>
            <pc:sldMk cId="0" sldId="315"/>
            <ac:spMk id="77827" creationId="{00000000-0000-0000-0000-000000000000}"/>
          </ac:spMkLst>
        </pc:spChg>
        <pc:spChg chg="mod ord">
          <ac:chgData name="Vui Le Ba" userId="052109168efbc39a" providerId="LiveId" clId="{40CFB830-F6EC-4A1B-AE1F-B620D0FFC1BE}" dt="2020-12-23T05:58:31.666" v="181" actId="6264"/>
          <ac:spMkLst>
            <pc:docMk/>
            <pc:sldMk cId="0" sldId="315"/>
            <ac:spMk id="77828" creationId="{00000000-0000-0000-0000-000000000000}"/>
          </ac:spMkLst>
        </pc:spChg>
        <pc:grpChg chg="del">
          <ac:chgData name="Vui Le Ba" userId="052109168efbc39a" providerId="LiveId" clId="{40CFB830-F6EC-4A1B-AE1F-B620D0FFC1BE}" dt="2020-12-23T06:13:49.072" v="572" actId="478"/>
          <ac:grpSpMkLst>
            <pc:docMk/>
            <pc:sldMk cId="0" sldId="315"/>
            <ac:grpSpMk id="7782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6"/>
        </pc:sldMkLst>
        <pc:spChg chg="mod">
          <ac:chgData name="Vui Le Ba" userId="052109168efbc39a" providerId="LiveId" clId="{40CFB830-F6EC-4A1B-AE1F-B620D0FFC1BE}" dt="2020-12-23T06:14:05.319" v="575" actId="1076"/>
          <ac:spMkLst>
            <pc:docMk/>
            <pc:sldMk cId="0" sldId="316"/>
            <ac:spMk id="2" creationId="{00000000-0000-0000-0000-000000000000}"/>
          </ac:spMkLst>
        </pc:spChg>
        <pc:spChg chg="add del mod">
          <ac:chgData name="Vui Le Ba" userId="052109168efbc39a" providerId="LiveId" clId="{40CFB830-F6EC-4A1B-AE1F-B620D0FFC1BE}" dt="2020-12-23T05:58:31.666" v="181" actId="6264"/>
          <ac:spMkLst>
            <pc:docMk/>
            <pc:sldMk cId="0" sldId="316"/>
            <ac:spMk id="3" creationId="{8D59F856-7A85-48AD-A32D-CDFD498442D4}"/>
          </ac:spMkLst>
        </pc:spChg>
        <pc:spChg chg="add del mod">
          <ac:chgData name="Vui Le Ba" userId="052109168efbc39a" providerId="LiveId" clId="{40CFB830-F6EC-4A1B-AE1F-B620D0FFC1BE}" dt="2020-12-23T05:58:31.666" v="181" actId="6264"/>
          <ac:spMkLst>
            <pc:docMk/>
            <pc:sldMk cId="0" sldId="316"/>
            <ac:spMk id="4" creationId="{2697A510-27F0-4B95-BC9A-351B01ED2ED1}"/>
          </ac:spMkLst>
        </pc:spChg>
        <pc:spChg chg="add del mod">
          <ac:chgData name="Vui Le Ba" userId="052109168efbc39a" providerId="LiveId" clId="{40CFB830-F6EC-4A1B-AE1F-B620D0FFC1BE}" dt="2020-12-23T05:58:31.666" v="181" actId="6264"/>
          <ac:spMkLst>
            <pc:docMk/>
            <pc:sldMk cId="0" sldId="316"/>
            <ac:spMk id="5" creationId="{F30F6D04-46F9-4998-9B5B-AA619E647953}"/>
          </ac:spMkLst>
        </pc:spChg>
        <pc:spChg chg="del">
          <ac:chgData name="Vui Le Ba" userId="052109168efbc39a" providerId="LiveId" clId="{40CFB830-F6EC-4A1B-AE1F-B620D0FFC1BE}" dt="2020-12-23T07:06:30.211" v="1584"/>
          <ac:spMkLst>
            <pc:docMk/>
            <pc:sldMk cId="0" sldId="316"/>
            <ac:spMk id="6" creationId="{3E444212-6726-439F-AB69-8148A0B4428B}"/>
          </ac:spMkLst>
        </pc:spChg>
        <pc:spChg chg="del mod ord">
          <ac:chgData name="Vui Le Ba" userId="052109168efbc39a" providerId="LiveId" clId="{40CFB830-F6EC-4A1B-AE1F-B620D0FFC1BE}" dt="2020-12-23T06:14:00.936" v="574" actId="478"/>
          <ac:spMkLst>
            <pc:docMk/>
            <pc:sldMk cId="0" sldId="316"/>
            <ac:spMk id="78850" creationId="{00000000-0000-0000-0000-000000000000}"/>
          </ac:spMkLst>
        </pc:spChg>
        <pc:spChg chg="mod ord">
          <ac:chgData name="Vui Le Ba" userId="052109168efbc39a" providerId="LiveId" clId="{40CFB830-F6EC-4A1B-AE1F-B620D0FFC1BE}" dt="2020-12-23T05:58:31.666" v="181" actId="6264"/>
          <ac:spMkLst>
            <pc:docMk/>
            <pc:sldMk cId="0" sldId="316"/>
            <ac:spMk id="78851" creationId="{00000000-0000-0000-0000-000000000000}"/>
          </ac:spMkLst>
        </pc:spChg>
        <pc:spChg chg="mod ord">
          <ac:chgData name="Vui Le Ba" userId="052109168efbc39a" providerId="LiveId" clId="{40CFB830-F6EC-4A1B-AE1F-B620D0FFC1BE}" dt="2020-12-23T05:58:31.666" v="181" actId="6264"/>
          <ac:spMkLst>
            <pc:docMk/>
            <pc:sldMk cId="0" sldId="316"/>
            <ac:spMk id="429059" creationId="{00000000-0000-0000-0000-000000000000}"/>
          </ac:spMkLst>
        </pc:spChg>
        <pc:grpChg chg="del">
          <ac:chgData name="Vui Le Ba" userId="052109168efbc39a" providerId="LiveId" clId="{40CFB830-F6EC-4A1B-AE1F-B620D0FFC1BE}" dt="2020-12-23T06:14:07.378" v="576" actId="478"/>
          <ac:grpSpMkLst>
            <pc:docMk/>
            <pc:sldMk cId="0" sldId="316"/>
            <ac:grpSpMk id="7885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7"/>
        </pc:sldMkLst>
        <pc:spChg chg="add del mod">
          <ac:chgData name="Vui Le Ba" userId="052109168efbc39a" providerId="LiveId" clId="{40CFB830-F6EC-4A1B-AE1F-B620D0FFC1BE}" dt="2020-12-23T05:58:31.666" v="181" actId="6264"/>
          <ac:spMkLst>
            <pc:docMk/>
            <pc:sldMk cId="0" sldId="317"/>
            <ac:spMk id="2" creationId="{5F7E0DE6-D43D-453F-82D3-DE427E4E313D}"/>
          </ac:spMkLst>
        </pc:spChg>
        <pc:spChg chg="add del mod">
          <ac:chgData name="Vui Le Ba" userId="052109168efbc39a" providerId="LiveId" clId="{40CFB830-F6EC-4A1B-AE1F-B620D0FFC1BE}" dt="2020-12-23T05:58:31.666" v="181" actId="6264"/>
          <ac:spMkLst>
            <pc:docMk/>
            <pc:sldMk cId="0" sldId="317"/>
            <ac:spMk id="3" creationId="{7956BBE0-C62E-4473-BBC0-A672F2E2CAF3}"/>
          </ac:spMkLst>
        </pc:spChg>
        <pc:spChg chg="add del mod">
          <ac:chgData name="Vui Le Ba" userId="052109168efbc39a" providerId="LiveId" clId="{40CFB830-F6EC-4A1B-AE1F-B620D0FFC1BE}" dt="2020-12-23T05:58:31.666" v="181" actId="6264"/>
          <ac:spMkLst>
            <pc:docMk/>
            <pc:sldMk cId="0" sldId="317"/>
            <ac:spMk id="4" creationId="{0E9A17FD-95A9-44DE-B50E-E2B3CD3D5219}"/>
          </ac:spMkLst>
        </pc:spChg>
        <pc:spChg chg="del">
          <ac:chgData name="Vui Le Ba" userId="052109168efbc39a" providerId="LiveId" clId="{40CFB830-F6EC-4A1B-AE1F-B620D0FFC1BE}" dt="2020-12-23T07:06:30.211" v="1584"/>
          <ac:spMkLst>
            <pc:docMk/>
            <pc:sldMk cId="0" sldId="317"/>
            <ac:spMk id="5" creationId="{FE9A84A6-FD87-4FF4-B90D-3EBEAD8490C2}"/>
          </ac:spMkLst>
        </pc:spChg>
        <pc:spChg chg="del mod ord">
          <ac:chgData name="Vui Le Ba" userId="052109168efbc39a" providerId="LiveId" clId="{40CFB830-F6EC-4A1B-AE1F-B620D0FFC1BE}" dt="2020-12-23T06:15:46.694" v="605" actId="478"/>
          <ac:spMkLst>
            <pc:docMk/>
            <pc:sldMk cId="0" sldId="317"/>
            <ac:spMk id="82946" creationId="{00000000-0000-0000-0000-000000000000}"/>
          </ac:spMkLst>
        </pc:spChg>
        <pc:spChg chg="mod ord">
          <ac:chgData name="Vui Le Ba" userId="052109168efbc39a" providerId="LiveId" clId="{40CFB830-F6EC-4A1B-AE1F-B620D0FFC1BE}" dt="2020-12-23T05:58:31.666" v="181" actId="6264"/>
          <ac:spMkLst>
            <pc:docMk/>
            <pc:sldMk cId="0" sldId="317"/>
            <ac:spMk id="82947" creationId="{00000000-0000-0000-0000-000000000000}"/>
          </ac:spMkLst>
        </pc:spChg>
        <pc:spChg chg="mod ord">
          <ac:chgData name="Vui Le Ba" userId="052109168efbc39a" providerId="LiveId" clId="{40CFB830-F6EC-4A1B-AE1F-B620D0FFC1BE}" dt="2020-12-23T05:58:31.861" v="187" actId="27636"/>
          <ac:spMkLst>
            <pc:docMk/>
            <pc:sldMk cId="0" sldId="317"/>
            <ac:spMk id="82948" creationId="{00000000-0000-0000-0000-000000000000}"/>
          </ac:spMkLst>
        </pc:spChg>
        <pc:grpChg chg="del">
          <ac:chgData name="Vui Le Ba" userId="052109168efbc39a" providerId="LiveId" clId="{40CFB830-F6EC-4A1B-AE1F-B620D0FFC1BE}" dt="2020-12-23T06:15:44.686" v="604" actId="478"/>
          <ac:grpSpMkLst>
            <pc:docMk/>
            <pc:sldMk cId="0" sldId="317"/>
            <ac:grpSpMk id="8294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8"/>
        </pc:sldMkLst>
        <pc:spChg chg="add del mod">
          <ac:chgData name="Vui Le Ba" userId="052109168efbc39a" providerId="LiveId" clId="{40CFB830-F6EC-4A1B-AE1F-B620D0FFC1BE}" dt="2020-12-23T05:58:31.666" v="181" actId="6264"/>
          <ac:spMkLst>
            <pc:docMk/>
            <pc:sldMk cId="0" sldId="318"/>
            <ac:spMk id="2" creationId="{531E5A06-9E4D-4E14-B99C-6CA28461BCF8}"/>
          </ac:spMkLst>
        </pc:spChg>
        <pc:spChg chg="add del mod">
          <ac:chgData name="Vui Le Ba" userId="052109168efbc39a" providerId="LiveId" clId="{40CFB830-F6EC-4A1B-AE1F-B620D0FFC1BE}" dt="2020-12-23T05:58:31.666" v="181" actId="6264"/>
          <ac:spMkLst>
            <pc:docMk/>
            <pc:sldMk cId="0" sldId="318"/>
            <ac:spMk id="3" creationId="{EDA99D16-68F2-4B15-BE25-0C8E09C6F262}"/>
          </ac:spMkLst>
        </pc:spChg>
        <pc:spChg chg="add mod ord">
          <ac:chgData name="Vui Le Ba" userId="052109168efbc39a" providerId="LiveId" clId="{40CFB830-F6EC-4A1B-AE1F-B620D0FFC1BE}" dt="2020-12-23T05:58:31.666" v="181" actId="6264"/>
          <ac:spMkLst>
            <pc:docMk/>
            <pc:sldMk cId="0" sldId="318"/>
            <ac:spMk id="4" creationId="{C46584C6-9542-4817-BA38-8D3AEC047793}"/>
          </ac:spMkLst>
        </pc:spChg>
        <pc:spChg chg="del">
          <ac:chgData name="Vui Le Ba" userId="052109168efbc39a" providerId="LiveId" clId="{40CFB830-F6EC-4A1B-AE1F-B620D0FFC1BE}" dt="2020-12-23T07:06:30.211" v="1584"/>
          <ac:spMkLst>
            <pc:docMk/>
            <pc:sldMk cId="0" sldId="318"/>
            <ac:spMk id="5" creationId="{7AEA4347-47CC-45AF-8640-73D2CA485F30}"/>
          </ac:spMkLst>
        </pc:spChg>
        <pc:spChg chg="del mod ord">
          <ac:chgData name="Vui Le Ba" userId="052109168efbc39a" providerId="LiveId" clId="{40CFB830-F6EC-4A1B-AE1F-B620D0FFC1BE}" dt="2020-12-23T06:15:50.202" v="607" actId="478"/>
          <ac:spMkLst>
            <pc:docMk/>
            <pc:sldMk cId="0" sldId="318"/>
            <ac:spMk id="83970" creationId="{00000000-0000-0000-0000-000000000000}"/>
          </ac:spMkLst>
        </pc:spChg>
        <pc:spChg chg="mod ord">
          <ac:chgData name="Vui Le Ba" userId="052109168efbc39a" providerId="LiveId" clId="{40CFB830-F6EC-4A1B-AE1F-B620D0FFC1BE}" dt="2020-12-23T05:58:31.666" v="181" actId="6264"/>
          <ac:spMkLst>
            <pc:docMk/>
            <pc:sldMk cId="0" sldId="318"/>
            <ac:spMk id="83971" creationId="{00000000-0000-0000-0000-000000000000}"/>
          </ac:spMkLst>
        </pc:spChg>
        <pc:grpChg chg="del">
          <ac:chgData name="Vui Le Ba" userId="052109168efbc39a" providerId="LiveId" clId="{40CFB830-F6EC-4A1B-AE1F-B620D0FFC1BE}" dt="2020-12-23T06:15:48.499" v="606" actId="478"/>
          <ac:grpSpMkLst>
            <pc:docMk/>
            <pc:sldMk cId="0" sldId="318"/>
            <ac:grpSpMk id="83972"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9"/>
        </pc:sldMkLst>
        <pc:spChg chg="add del mod">
          <ac:chgData name="Vui Le Ba" userId="052109168efbc39a" providerId="LiveId" clId="{40CFB830-F6EC-4A1B-AE1F-B620D0FFC1BE}" dt="2020-12-23T05:58:31.666" v="181" actId="6264"/>
          <ac:spMkLst>
            <pc:docMk/>
            <pc:sldMk cId="0" sldId="319"/>
            <ac:spMk id="2" creationId="{762F4E81-9044-4316-98E8-C4C2E911A70C}"/>
          </ac:spMkLst>
        </pc:spChg>
        <pc:spChg chg="add del mod">
          <ac:chgData name="Vui Le Ba" userId="052109168efbc39a" providerId="LiveId" clId="{40CFB830-F6EC-4A1B-AE1F-B620D0FFC1BE}" dt="2020-12-23T05:58:31.666" v="181" actId="6264"/>
          <ac:spMkLst>
            <pc:docMk/>
            <pc:sldMk cId="0" sldId="319"/>
            <ac:spMk id="3" creationId="{5C15E939-F48B-4EE8-A675-8EB2F01F40C9}"/>
          </ac:spMkLst>
        </pc:spChg>
        <pc:spChg chg="add del mod">
          <ac:chgData name="Vui Le Ba" userId="052109168efbc39a" providerId="LiveId" clId="{40CFB830-F6EC-4A1B-AE1F-B620D0FFC1BE}" dt="2020-12-23T05:58:31.666" v="181" actId="6264"/>
          <ac:spMkLst>
            <pc:docMk/>
            <pc:sldMk cId="0" sldId="319"/>
            <ac:spMk id="4" creationId="{8C6369C8-63D6-49DF-BA47-F8441C733A18}"/>
          </ac:spMkLst>
        </pc:spChg>
        <pc:spChg chg="del">
          <ac:chgData name="Vui Le Ba" userId="052109168efbc39a" providerId="LiveId" clId="{40CFB830-F6EC-4A1B-AE1F-B620D0FFC1BE}" dt="2020-12-23T07:06:30.211" v="1584"/>
          <ac:spMkLst>
            <pc:docMk/>
            <pc:sldMk cId="0" sldId="319"/>
            <ac:spMk id="5" creationId="{E599AD2F-19B1-44CA-A83F-D483BF46884D}"/>
          </ac:spMkLst>
        </pc:spChg>
        <pc:spChg chg="del mod ord">
          <ac:chgData name="Vui Le Ba" userId="052109168efbc39a" providerId="LiveId" clId="{40CFB830-F6EC-4A1B-AE1F-B620D0FFC1BE}" dt="2020-12-23T06:15:42.013" v="603" actId="478"/>
          <ac:spMkLst>
            <pc:docMk/>
            <pc:sldMk cId="0" sldId="319"/>
            <ac:spMk id="81922" creationId="{00000000-0000-0000-0000-000000000000}"/>
          </ac:spMkLst>
        </pc:spChg>
        <pc:spChg chg="mod ord">
          <ac:chgData name="Vui Le Ba" userId="052109168efbc39a" providerId="LiveId" clId="{40CFB830-F6EC-4A1B-AE1F-B620D0FFC1BE}" dt="2020-12-23T05:58:31.666" v="181" actId="6264"/>
          <ac:spMkLst>
            <pc:docMk/>
            <pc:sldMk cId="0" sldId="319"/>
            <ac:spMk id="81923" creationId="{00000000-0000-0000-0000-000000000000}"/>
          </ac:spMkLst>
        </pc:spChg>
        <pc:spChg chg="mod ord">
          <ac:chgData name="Vui Le Ba" userId="052109168efbc39a" providerId="LiveId" clId="{40CFB830-F6EC-4A1B-AE1F-B620D0FFC1BE}" dt="2020-12-23T05:58:31.845" v="186" actId="27636"/>
          <ac:spMkLst>
            <pc:docMk/>
            <pc:sldMk cId="0" sldId="319"/>
            <ac:spMk id="81924" creationId="{00000000-0000-0000-0000-000000000000}"/>
          </ac:spMkLst>
        </pc:spChg>
        <pc:grpChg chg="del">
          <ac:chgData name="Vui Le Ba" userId="052109168efbc39a" providerId="LiveId" clId="{40CFB830-F6EC-4A1B-AE1F-B620D0FFC1BE}" dt="2020-12-23T06:15:39.946" v="602" actId="478"/>
          <ac:grpSpMkLst>
            <pc:docMk/>
            <pc:sldMk cId="0" sldId="319"/>
            <ac:grpSpMk id="8192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20"/>
        </pc:sldMkLst>
        <pc:spChg chg="add del mod">
          <ac:chgData name="Vui Le Ba" userId="052109168efbc39a" providerId="LiveId" clId="{40CFB830-F6EC-4A1B-AE1F-B620D0FFC1BE}" dt="2020-12-23T05:58:31.666" v="181" actId="6264"/>
          <ac:spMkLst>
            <pc:docMk/>
            <pc:sldMk cId="0" sldId="320"/>
            <ac:spMk id="2" creationId="{E46B6976-7B2E-47AC-8444-5BBB41BE527F}"/>
          </ac:spMkLst>
        </pc:spChg>
        <pc:spChg chg="add del mod">
          <ac:chgData name="Vui Le Ba" userId="052109168efbc39a" providerId="LiveId" clId="{40CFB830-F6EC-4A1B-AE1F-B620D0FFC1BE}" dt="2020-12-23T05:58:31.666" v="181" actId="6264"/>
          <ac:spMkLst>
            <pc:docMk/>
            <pc:sldMk cId="0" sldId="320"/>
            <ac:spMk id="3" creationId="{801843FA-06F8-4429-AFED-7FB18099607A}"/>
          </ac:spMkLst>
        </pc:spChg>
        <pc:spChg chg="add del mod">
          <ac:chgData name="Vui Le Ba" userId="052109168efbc39a" providerId="LiveId" clId="{40CFB830-F6EC-4A1B-AE1F-B620D0FFC1BE}" dt="2020-12-23T05:58:31.666" v="181" actId="6264"/>
          <ac:spMkLst>
            <pc:docMk/>
            <pc:sldMk cId="0" sldId="320"/>
            <ac:spMk id="4" creationId="{0D90D141-0CA6-4A70-89C1-600C2104013A}"/>
          </ac:spMkLst>
        </pc:spChg>
        <pc:spChg chg="del">
          <ac:chgData name="Vui Le Ba" userId="052109168efbc39a" providerId="LiveId" clId="{40CFB830-F6EC-4A1B-AE1F-B620D0FFC1BE}" dt="2020-12-23T07:06:30.211" v="1584"/>
          <ac:spMkLst>
            <pc:docMk/>
            <pc:sldMk cId="0" sldId="320"/>
            <ac:spMk id="5" creationId="{61E7C9C4-F06A-489A-A4BF-758AB4AE108B}"/>
          </ac:spMkLst>
        </pc:spChg>
        <pc:spChg chg="del mod ord">
          <ac:chgData name="Vui Le Ba" userId="052109168efbc39a" providerId="LiveId" clId="{40CFB830-F6EC-4A1B-AE1F-B620D0FFC1BE}" dt="2020-12-23T06:15:54.570" v="609" actId="478"/>
          <ac:spMkLst>
            <pc:docMk/>
            <pc:sldMk cId="0" sldId="320"/>
            <ac:spMk id="84994" creationId="{00000000-0000-0000-0000-000000000000}"/>
          </ac:spMkLst>
        </pc:spChg>
        <pc:spChg chg="mod ord">
          <ac:chgData name="Vui Le Ba" userId="052109168efbc39a" providerId="LiveId" clId="{40CFB830-F6EC-4A1B-AE1F-B620D0FFC1BE}" dt="2020-12-23T05:58:31.666" v="181" actId="6264"/>
          <ac:spMkLst>
            <pc:docMk/>
            <pc:sldMk cId="0" sldId="320"/>
            <ac:spMk id="84995" creationId="{00000000-0000-0000-0000-000000000000}"/>
          </ac:spMkLst>
        </pc:spChg>
        <pc:spChg chg="mod ord">
          <ac:chgData name="Vui Le Ba" userId="052109168efbc39a" providerId="LiveId" clId="{40CFB830-F6EC-4A1B-AE1F-B620D0FFC1BE}" dt="2020-12-23T05:58:31.867" v="188" actId="27636"/>
          <ac:spMkLst>
            <pc:docMk/>
            <pc:sldMk cId="0" sldId="320"/>
            <ac:spMk id="84996" creationId="{00000000-0000-0000-0000-000000000000}"/>
          </ac:spMkLst>
        </pc:spChg>
        <pc:grpChg chg="del">
          <ac:chgData name="Vui Le Ba" userId="052109168efbc39a" providerId="LiveId" clId="{40CFB830-F6EC-4A1B-AE1F-B620D0FFC1BE}" dt="2020-12-23T06:15:52.154" v="608" actId="478"/>
          <ac:grpSpMkLst>
            <pc:docMk/>
            <pc:sldMk cId="0" sldId="320"/>
            <ac:grpSpMk id="84997"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21"/>
        </pc:sldMkLst>
        <pc:spChg chg="add del mod">
          <ac:chgData name="Vui Le Ba" userId="052109168efbc39a" providerId="LiveId" clId="{40CFB830-F6EC-4A1B-AE1F-B620D0FFC1BE}" dt="2020-12-23T05:58:31.666" v="181" actId="6264"/>
          <ac:spMkLst>
            <pc:docMk/>
            <pc:sldMk cId="0" sldId="321"/>
            <ac:spMk id="2" creationId="{90F59547-C765-4CD2-A75C-77455D8BB848}"/>
          </ac:spMkLst>
        </pc:spChg>
        <pc:spChg chg="add del mod">
          <ac:chgData name="Vui Le Ba" userId="052109168efbc39a" providerId="LiveId" clId="{40CFB830-F6EC-4A1B-AE1F-B620D0FFC1BE}" dt="2020-12-23T05:58:31.666" v="181" actId="6264"/>
          <ac:spMkLst>
            <pc:docMk/>
            <pc:sldMk cId="0" sldId="321"/>
            <ac:spMk id="3" creationId="{9DE2280C-6D61-446E-9561-BB6175E3B7C2}"/>
          </ac:spMkLst>
        </pc:spChg>
        <pc:spChg chg="add mod ord">
          <ac:chgData name="Vui Le Ba" userId="052109168efbc39a" providerId="LiveId" clId="{40CFB830-F6EC-4A1B-AE1F-B620D0FFC1BE}" dt="2020-12-23T05:58:31.666" v="181" actId="6264"/>
          <ac:spMkLst>
            <pc:docMk/>
            <pc:sldMk cId="0" sldId="321"/>
            <ac:spMk id="4" creationId="{A86F8966-6DD5-4C41-BC2E-3A4242FA136C}"/>
          </ac:spMkLst>
        </pc:spChg>
        <pc:spChg chg="del">
          <ac:chgData name="Vui Le Ba" userId="052109168efbc39a" providerId="LiveId" clId="{40CFB830-F6EC-4A1B-AE1F-B620D0FFC1BE}" dt="2020-12-23T07:06:30.211" v="1584"/>
          <ac:spMkLst>
            <pc:docMk/>
            <pc:sldMk cId="0" sldId="321"/>
            <ac:spMk id="5" creationId="{FF1F3F74-BF24-4E66-8E2A-998AC0646CEF}"/>
          </ac:spMkLst>
        </pc:spChg>
        <pc:spChg chg="del mod ord">
          <ac:chgData name="Vui Le Ba" userId="052109168efbc39a" providerId="LiveId" clId="{40CFB830-F6EC-4A1B-AE1F-B620D0FFC1BE}" dt="2020-12-23T06:16:06.383" v="612" actId="478"/>
          <ac:spMkLst>
            <pc:docMk/>
            <pc:sldMk cId="0" sldId="321"/>
            <ac:spMk id="86018" creationId="{00000000-0000-0000-0000-000000000000}"/>
          </ac:spMkLst>
        </pc:spChg>
        <pc:spChg chg="mod ord">
          <ac:chgData name="Vui Le Ba" userId="052109168efbc39a" providerId="LiveId" clId="{40CFB830-F6EC-4A1B-AE1F-B620D0FFC1BE}" dt="2020-12-23T05:58:31.666" v="181" actId="6264"/>
          <ac:spMkLst>
            <pc:docMk/>
            <pc:sldMk cId="0" sldId="321"/>
            <ac:spMk id="86019" creationId="{00000000-0000-0000-0000-000000000000}"/>
          </ac:spMkLst>
        </pc:spChg>
        <pc:grpChg chg="del">
          <ac:chgData name="Vui Le Ba" userId="052109168efbc39a" providerId="LiveId" clId="{40CFB830-F6EC-4A1B-AE1F-B620D0FFC1BE}" dt="2020-12-23T06:15:57.661" v="610" actId="478"/>
          <ac:grpSpMkLst>
            <pc:docMk/>
            <pc:sldMk cId="0" sldId="321"/>
            <ac:grpSpMk id="86020" creationId="{00000000-0000-0000-0000-000000000000}"/>
          </ac:grpSpMkLst>
        </pc:grpChg>
        <pc:picChg chg="mod">
          <ac:chgData name="Vui Le Ba" userId="052109168efbc39a" providerId="LiveId" clId="{40CFB830-F6EC-4A1B-AE1F-B620D0FFC1BE}" dt="2020-12-23T06:16:14.728" v="613" actId="1076"/>
          <ac:picMkLst>
            <pc:docMk/>
            <pc:sldMk cId="0" sldId="321"/>
            <ac:picMk id="434186" creationId="{00000000-0000-0000-0000-000000000000}"/>
          </ac:picMkLst>
        </pc:picChg>
      </pc:sldChg>
      <pc:sldChg chg="addSp delSp modSp mod chgLayout">
        <pc:chgData name="Vui Le Ba" userId="052109168efbc39a" providerId="LiveId" clId="{40CFB830-F6EC-4A1B-AE1F-B620D0FFC1BE}" dt="2020-12-23T07:06:30.211" v="1584"/>
        <pc:sldMkLst>
          <pc:docMk/>
          <pc:sldMk cId="0" sldId="322"/>
        </pc:sldMkLst>
        <pc:spChg chg="add del mod">
          <ac:chgData name="Vui Le Ba" userId="052109168efbc39a" providerId="LiveId" clId="{40CFB830-F6EC-4A1B-AE1F-B620D0FFC1BE}" dt="2020-12-23T05:58:31.666" v="181" actId="6264"/>
          <ac:spMkLst>
            <pc:docMk/>
            <pc:sldMk cId="0" sldId="322"/>
            <ac:spMk id="2" creationId="{4D42590D-198B-46DE-886F-509DFED5C755}"/>
          </ac:spMkLst>
        </pc:spChg>
        <pc:spChg chg="add del mod">
          <ac:chgData name="Vui Le Ba" userId="052109168efbc39a" providerId="LiveId" clId="{40CFB830-F6EC-4A1B-AE1F-B620D0FFC1BE}" dt="2020-12-23T05:58:31.666" v="181" actId="6264"/>
          <ac:spMkLst>
            <pc:docMk/>
            <pc:sldMk cId="0" sldId="322"/>
            <ac:spMk id="3" creationId="{34248392-7B05-4D8B-97B7-3FDB1ACD517A}"/>
          </ac:spMkLst>
        </pc:spChg>
        <pc:spChg chg="add del mod">
          <ac:chgData name="Vui Le Ba" userId="052109168efbc39a" providerId="LiveId" clId="{40CFB830-F6EC-4A1B-AE1F-B620D0FFC1BE}" dt="2020-12-23T05:58:31.666" v="181" actId="6264"/>
          <ac:spMkLst>
            <pc:docMk/>
            <pc:sldMk cId="0" sldId="322"/>
            <ac:spMk id="4" creationId="{BAC8DCB3-E8E8-4BE9-A474-4F40661E1B24}"/>
          </ac:spMkLst>
        </pc:spChg>
        <pc:spChg chg="del">
          <ac:chgData name="Vui Le Ba" userId="052109168efbc39a" providerId="LiveId" clId="{40CFB830-F6EC-4A1B-AE1F-B620D0FFC1BE}" dt="2020-12-23T07:06:30.211" v="1584"/>
          <ac:spMkLst>
            <pc:docMk/>
            <pc:sldMk cId="0" sldId="322"/>
            <ac:spMk id="5" creationId="{6EBB6590-BDC1-4CA3-AC5D-A8128C8F19B3}"/>
          </ac:spMkLst>
        </pc:spChg>
        <pc:spChg chg="del mod ord">
          <ac:chgData name="Vui Le Ba" userId="052109168efbc39a" providerId="LiveId" clId="{40CFB830-F6EC-4A1B-AE1F-B620D0FFC1BE}" dt="2020-12-23T06:19:05.468" v="769" actId="478"/>
          <ac:spMkLst>
            <pc:docMk/>
            <pc:sldMk cId="0" sldId="322"/>
            <ac:spMk id="95234" creationId="{00000000-0000-0000-0000-000000000000}"/>
          </ac:spMkLst>
        </pc:spChg>
        <pc:spChg chg="mod ord">
          <ac:chgData name="Vui Le Ba" userId="052109168efbc39a" providerId="LiveId" clId="{40CFB830-F6EC-4A1B-AE1F-B620D0FFC1BE}" dt="2020-12-23T05:58:31.867" v="190" actId="27636"/>
          <ac:spMkLst>
            <pc:docMk/>
            <pc:sldMk cId="0" sldId="322"/>
            <ac:spMk id="95235" creationId="{00000000-0000-0000-0000-000000000000}"/>
          </ac:spMkLst>
        </pc:spChg>
        <pc:grpChg chg="del">
          <ac:chgData name="Vui Le Ba" userId="052109168efbc39a" providerId="LiveId" clId="{40CFB830-F6EC-4A1B-AE1F-B620D0FFC1BE}" dt="2020-12-23T06:19:02.725" v="768" actId="478"/>
          <ac:grpSpMkLst>
            <pc:docMk/>
            <pc:sldMk cId="0" sldId="322"/>
            <ac:grpSpMk id="95236" creationId="{00000000-0000-0000-0000-000000000000}"/>
          </ac:grpSpMkLst>
        </pc:grpChg>
        <pc:graphicFrameChg chg="mod ord modGraphic">
          <ac:chgData name="Vui Le Ba" userId="052109168efbc39a" providerId="LiveId" clId="{40CFB830-F6EC-4A1B-AE1F-B620D0FFC1BE}" dt="2020-12-23T06:19:17.569" v="771" actId="14100"/>
          <ac:graphicFrameMkLst>
            <pc:docMk/>
            <pc:sldMk cId="0" sldId="322"/>
            <ac:graphicFrameMk id="435321"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23"/>
        </pc:sldMkLst>
        <pc:spChg chg="add del mod">
          <ac:chgData name="Vui Le Ba" userId="052109168efbc39a" providerId="LiveId" clId="{40CFB830-F6EC-4A1B-AE1F-B620D0FFC1BE}" dt="2020-12-23T05:58:31.666" v="181" actId="6264"/>
          <ac:spMkLst>
            <pc:docMk/>
            <pc:sldMk cId="0" sldId="323"/>
            <ac:spMk id="2" creationId="{4FCFED41-84E2-40DA-B702-F82A5000431B}"/>
          </ac:spMkLst>
        </pc:spChg>
        <pc:spChg chg="add del mod">
          <ac:chgData name="Vui Le Ba" userId="052109168efbc39a" providerId="LiveId" clId="{40CFB830-F6EC-4A1B-AE1F-B620D0FFC1BE}" dt="2020-12-23T05:58:31.666" v="181" actId="6264"/>
          <ac:spMkLst>
            <pc:docMk/>
            <pc:sldMk cId="0" sldId="323"/>
            <ac:spMk id="3" creationId="{96931DE5-6418-4373-8088-090C8C2109B7}"/>
          </ac:spMkLst>
        </pc:spChg>
        <pc:spChg chg="add del mod">
          <ac:chgData name="Vui Le Ba" userId="052109168efbc39a" providerId="LiveId" clId="{40CFB830-F6EC-4A1B-AE1F-B620D0FFC1BE}" dt="2020-12-23T05:58:31.666" v="181" actId="6264"/>
          <ac:spMkLst>
            <pc:docMk/>
            <pc:sldMk cId="0" sldId="323"/>
            <ac:spMk id="4" creationId="{D21353B5-9048-4BE1-9E94-BB2C8F524C29}"/>
          </ac:spMkLst>
        </pc:spChg>
        <pc:spChg chg="del">
          <ac:chgData name="Vui Le Ba" userId="052109168efbc39a" providerId="LiveId" clId="{40CFB830-F6EC-4A1B-AE1F-B620D0FFC1BE}" dt="2020-12-23T07:06:30.211" v="1584"/>
          <ac:spMkLst>
            <pc:docMk/>
            <pc:sldMk cId="0" sldId="323"/>
            <ac:spMk id="5" creationId="{2AFF41BB-0761-4E76-9CB6-8C4C9AD96063}"/>
          </ac:spMkLst>
        </pc:spChg>
        <pc:spChg chg="del mod ord">
          <ac:chgData name="Vui Le Ba" userId="052109168efbc39a" providerId="LiveId" clId="{40CFB830-F6EC-4A1B-AE1F-B620D0FFC1BE}" dt="2020-12-23T06:19:34.676" v="776" actId="478"/>
          <ac:spMkLst>
            <pc:docMk/>
            <pc:sldMk cId="0" sldId="323"/>
            <ac:spMk id="97282" creationId="{00000000-0000-0000-0000-000000000000}"/>
          </ac:spMkLst>
        </pc:spChg>
        <pc:spChg chg="mod ord">
          <ac:chgData name="Vui Le Ba" userId="052109168efbc39a" providerId="LiveId" clId="{40CFB830-F6EC-4A1B-AE1F-B620D0FFC1BE}" dt="2020-12-23T05:58:31.867" v="191" actId="27636"/>
          <ac:spMkLst>
            <pc:docMk/>
            <pc:sldMk cId="0" sldId="323"/>
            <ac:spMk id="97283" creationId="{00000000-0000-0000-0000-000000000000}"/>
          </ac:spMkLst>
        </pc:spChg>
        <pc:grpChg chg="del">
          <ac:chgData name="Vui Le Ba" userId="052109168efbc39a" providerId="LiveId" clId="{40CFB830-F6EC-4A1B-AE1F-B620D0FFC1BE}" dt="2020-12-23T06:19:24.057" v="772" actId="478"/>
          <ac:grpSpMkLst>
            <pc:docMk/>
            <pc:sldMk cId="0" sldId="323"/>
            <ac:grpSpMk id="97284" creationId="{00000000-0000-0000-0000-000000000000}"/>
          </ac:grpSpMkLst>
        </pc:grpChg>
        <pc:graphicFrameChg chg="mod ord modGraphic">
          <ac:chgData name="Vui Le Ba" userId="052109168efbc39a" providerId="LiveId" clId="{40CFB830-F6EC-4A1B-AE1F-B620D0FFC1BE}" dt="2020-12-23T06:19:40.575" v="777" actId="255"/>
          <ac:graphicFrameMkLst>
            <pc:docMk/>
            <pc:sldMk cId="0" sldId="323"/>
            <ac:graphicFrameMk id="437324"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24"/>
        </pc:sldMkLst>
        <pc:spChg chg="add del mod">
          <ac:chgData name="Vui Le Ba" userId="052109168efbc39a" providerId="LiveId" clId="{40CFB830-F6EC-4A1B-AE1F-B620D0FFC1BE}" dt="2020-12-23T05:58:31.666" v="181" actId="6264"/>
          <ac:spMkLst>
            <pc:docMk/>
            <pc:sldMk cId="0" sldId="324"/>
            <ac:spMk id="2" creationId="{DA1B8184-28B8-4CBA-B999-6E8217AD0A62}"/>
          </ac:spMkLst>
        </pc:spChg>
        <pc:spChg chg="add del mod">
          <ac:chgData name="Vui Le Ba" userId="052109168efbc39a" providerId="LiveId" clId="{40CFB830-F6EC-4A1B-AE1F-B620D0FFC1BE}" dt="2020-12-23T05:58:31.666" v="181" actId="6264"/>
          <ac:spMkLst>
            <pc:docMk/>
            <pc:sldMk cId="0" sldId="324"/>
            <ac:spMk id="3" creationId="{311CDBFB-B0E4-4C97-9D2A-3B946164DFA7}"/>
          </ac:spMkLst>
        </pc:spChg>
        <pc:spChg chg="add del mod">
          <ac:chgData name="Vui Le Ba" userId="052109168efbc39a" providerId="LiveId" clId="{40CFB830-F6EC-4A1B-AE1F-B620D0FFC1BE}" dt="2020-12-23T05:58:31.666" v="181" actId="6264"/>
          <ac:spMkLst>
            <pc:docMk/>
            <pc:sldMk cId="0" sldId="324"/>
            <ac:spMk id="4" creationId="{06AFE51D-E478-4951-8BEC-3432A2467F8F}"/>
          </ac:spMkLst>
        </pc:spChg>
        <pc:spChg chg="del">
          <ac:chgData name="Vui Le Ba" userId="052109168efbc39a" providerId="LiveId" clId="{40CFB830-F6EC-4A1B-AE1F-B620D0FFC1BE}" dt="2020-12-23T07:06:30.211" v="1584"/>
          <ac:spMkLst>
            <pc:docMk/>
            <pc:sldMk cId="0" sldId="324"/>
            <ac:spMk id="5" creationId="{C2FC4A27-CE5D-4AB9-8BE1-32137335F20C}"/>
          </ac:spMkLst>
        </pc:spChg>
        <pc:spChg chg="del mod ord">
          <ac:chgData name="Vui Le Ba" userId="052109168efbc39a" providerId="LiveId" clId="{40CFB830-F6EC-4A1B-AE1F-B620D0FFC1BE}" dt="2020-12-23T06:19:50.064" v="779" actId="478"/>
          <ac:spMkLst>
            <pc:docMk/>
            <pc:sldMk cId="0" sldId="324"/>
            <ac:spMk id="99330" creationId="{00000000-0000-0000-0000-000000000000}"/>
          </ac:spMkLst>
        </pc:spChg>
        <pc:spChg chg="mod ord">
          <ac:chgData name="Vui Le Ba" userId="052109168efbc39a" providerId="LiveId" clId="{40CFB830-F6EC-4A1B-AE1F-B620D0FFC1BE}" dt="2020-12-23T05:58:31.666" v="181" actId="6264"/>
          <ac:spMkLst>
            <pc:docMk/>
            <pc:sldMk cId="0" sldId="324"/>
            <ac:spMk id="99331" creationId="{00000000-0000-0000-0000-000000000000}"/>
          </ac:spMkLst>
        </pc:spChg>
        <pc:spChg chg="mod ord">
          <ac:chgData name="Vui Le Ba" userId="052109168efbc39a" providerId="LiveId" clId="{40CFB830-F6EC-4A1B-AE1F-B620D0FFC1BE}" dt="2020-12-23T06:19:59.804" v="780" actId="12"/>
          <ac:spMkLst>
            <pc:docMk/>
            <pc:sldMk cId="0" sldId="324"/>
            <ac:spMk id="99332" creationId="{00000000-0000-0000-0000-000000000000}"/>
          </ac:spMkLst>
        </pc:spChg>
        <pc:grpChg chg="del">
          <ac:chgData name="Vui Le Ba" userId="052109168efbc39a" providerId="LiveId" clId="{40CFB830-F6EC-4A1B-AE1F-B620D0FFC1BE}" dt="2020-12-23T06:19:47.042" v="778" actId="478"/>
          <ac:grpSpMkLst>
            <pc:docMk/>
            <pc:sldMk cId="0" sldId="324"/>
            <ac:grpSpMk id="9933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25"/>
        </pc:sldMkLst>
        <pc:spChg chg="add del mod">
          <ac:chgData name="Vui Le Ba" userId="052109168efbc39a" providerId="LiveId" clId="{40CFB830-F6EC-4A1B-AE1F-B620D0FFC1BE}" dt="2020-12-23T05:58:31.666" v="181" actId="6264"/>
          <ac:spMkLst>
            <pc:docMk/>
            <pc:sldMk cId="0" sldId="325"/>
            <ac:spMk id="2" creationId="{BF14CB91-4866-49F9-B065-00FBB156BF3A}"/>
          </ac:spMkLst>
        </pc:spChg>
        <pc:spChg chg="add del mod">
          <ac:chgData name="Vui Le Ba" userId="052109168efbc39a" providerId="LiveId" clId="{40CFB830-F6EC-4A1B-AE1F-B620D0FFC1BE}" dt="2020-12-23T05:58:31.666" v="181" actId="6264"/>
          <ac:spMkLst>
            <pc:docMk/>
            <pc:sldMk cId="0" sldId="325"/>
            <ac:spMk id="3" creationId="{AEC1C0C3-EC0B-4FC3-BEF5-D2531855EF4D}"/>
          </ac:spMkLst>
        </pc:spChg>
        <pc:spChg chg="add del mod">
          <ac:chgData name="Vui Le Ba" userId="052109168efbc39a" providerId="LiveId" clId="{40CFB830-F6EC-4A1B-AE1F-B620D0FFC1BE}" dt="2020-12-23T05:58:31.666" v="181" actId="6264"/>
          <ac:spMkLst>
            <pc:docMk/>
            <pc:sldMk cId="0" sldId="325"/>
            <ac:spMk id="4" creationId="{FCBC4CAA-6BBB-4482-A9E0-79CBCDDA31B1}"/>
          </ac:spMkLst>
        </pc:spChg>
        <pc:spChg chg="del">
          <ac:chgData name="Vui Le Ba" userId="052109168efbc39a" providerId="LiveId" clId="{40CFB830-F6EC-4A1B-AE1F-B620D0FFC1BE}" dt="2020-12-23T07:06:30.211" v="1584"/>
          <ac:spMkLst>
            <pc:docMk/>
            <pc:sldMk cId="0" sldId="325"/>
            <ac:spMk id="5" creationId="{AC114F65-70DB-49C8-8BC7-F3400E0A854B}"/>
          </ac:spMkLst>
        </pc:spChg>
        <pc:spChg chg="del mod ord">
          <ac:chgData name="Vui Le Ba" userId="052109168efbc39a" providerId="LiveId" clId="{40CFB830-F6EC-4A1B-AE1F-B620D0FFC1BE}" dt="2020-12-23T06:20:14.242" v="782" actId="478"/>
          <ac:spMkLst>
            <pc:docMk/>
            <pc:sldMk cId="0" sldId="325"/>
            <ac:spMk id="101378" creationId="{00000000-0000-0000-0000-000000000000}"/>
          </ac:spMkLst>
        </pc:spChg>
        <pc:spChg chg="mod ord">
          <ac:chgData name="Vui Le Ba" userId="052109168efbc39a" providerId="LiveId" clId="{40CFB830-F6EC-4A1B-AE1F-B620D0FFC1BE}" dt="2020-12-23T05:58:31.666" v="181" actId="6264"/>
          <ac:spMkLst>
            <pc:docMk/>
            <pc:sldMk cId="0" sldId="325"/>
            <ac:spMk id="101379" creationId="{00000000-0000-0000-0000-000000000000}"/>
          </ac:spMkLst>
        </pc:spChg>
        <pc:spChg chg="mod ord">
          <ac:chgData name="Vui Le Ba" userId="052109168efbc39a" providerId="LiveId" clId="{40CFB830-F6EC-4A1B-AE1F-B620D0FFC1BE}" dt="2020-12-23T06:21:51.916" v="806" actId="27636"/>
          <ac:spMkLst>
            <pc:docMk/>
            <pc:sldMk cId="0" sldId="325"/>
            <ac:spMk id="101380" creationId="{00000000-0000-0000-0000-000000000000}"/>
          </ac:spMkLst>
        </pc:spChg>
        <pc:spChg chg="mod">
          <ac:chgData name="Vui Le Ba" userId="052109168efbc39a" providerId="LiveId" clId="{40CFB830-F6EC-4A1B-AE1F-B620D0FFC1BE}" dt="2020-12-23T06:20:18.466" v="783" actId="1076"/>
          <ac:spMkLst>
            <pc:docMk/>
            <pc:sldMk cId="0" sldId="325"/>
            <ac:spMk id="101382" creationId="{00000000-0000-0000-0000-000000000000}"/>
          </ac:spMkLst>
        </pc:spChg>
        <pc:grpChg chg="del">
          <ac:chgData name="Vui Le Ba" userId="052109168efbc39a" providerId="LiveId" clId="{40CFB830-F6EC-4A1B-AE1F-B620D0FFC1BE}" dt="2020-12-23T06:20:12.324" v="781" actId="478"/>
          <ac:grpSpMkLst>
            <pc:docMk/>
            <pc:sldMk cId="0" sldId="325"/>
            <ac:grpSpMk id="101381" creationId="{00000000-0000-0000-0000-000000000000}"/>
          </ac:grpSpMkLst>
        </pc:grpChg>
      </pc:sldChg>
      <pc:sldChg chg="addSp delSp modSp mod modAnim chgLayout">
        <pc:chgData name="Vui Le Ba" userId="052109168efbc39a" providerId="LiveId" clId="{40CFB830-F6EC-4A1B-AE1F-B620D0FFC1BE}" dt="2020-12-23T07:06:30.211" v="1584"/>
        <pc:sldMkLst>
          <pc:docMk/>
          <pc:sldMk cId="0" sldId="326"/>
        </pc:sldMkLst>
        <pc:spChg chg="add del mod">
          <ac:chgData name="Vui Le Ba" userId="052109168efbc39a" providerId="LiveId" clId="{40CFB830-F6EC-4A1B-AE1F-B620D0FFC1BE}" dt="2020-12-23T05:58:31.666" v="181" actId="6264"/>
          <ac:spMkLst>
            <pc:docMk/>
            <pc:sldMk cId="0" sldId="326"/>
            <ac:spMk id="2" creationId="{7DA7EE58-C013-458E-B5DA-4D1932788732}"/>
          </ac:spMkLst>
        </pc:spChg>
        <pc:spChg chg="add del mod">
          <ac:chgData name="Vui Le Ba" userId="052109168efbc39a" providerId="LiveId" clId="{40CFB830-F6EC-4A1B-AE1F-B620D0FFC1BE}" dt="2020-12-23T05:58:31.666" v="181" actId="6264"/>
          <ac:spMkLst>
            <pc:docMk/>
            <pc:sldMk cId="0" sldId="326"/>
            <ac:spMk id="3" creationId="{0149AD5E-F490-4FF6-99E0-D6F2F390C326}"/>
          </ac:spMkLst>
        </pc:spChg>
        <pc:spChg chg="add del mod">
          <ac:chgData name="Vui Le Ba" userId="052109168efbc39a" providerId="LiveId" clId="{40CFB830-F6EC-4A1B-AE1F-B620D0FFC1BE}" dt="2020-12-23T05:58:31.666" v="181" actId="6264"/>
          <ac:spMkLst>
            <pc:docMk/>
            <pc:sldMk cId="0" sldId="326"/>
            <ac:spMk id="4" creationId="{CF154E75-8DF9-49B7-B4C6-2F3D5BD9B55B}"/>
          </ac:spMkLst>
        </pc:spChg>
        <pc:spChg chg="del">
          <ac:chgData name="Vui Le Ba" userId="052109168efbc39a" providerId="LiveId" clId="{40CFB830-F6EC-4A1B-AE1F-B620D0FFC1BE}" dt="2020-12-23T07:06:30.211" v="1584"/>
          <ac:spMkLst>
            <pc:docMk/>
            <pc:sldMk cId="0" sldId="326"/>
            <ac:spMk id="5" creationId="{4EAD2352-FF98-4CFC-9E05-B22B953BCA17}"/>
          </ac:spMkLst>
        </pc:spChg>
        <pc:spChg chg="del mod ord">
          <ac:chgData name="Vui Le Ba" userId="052109168efbc39a" providerId="LiveId" clId="{40CFB830-F6EC-4A1B-AE1F-B620D0FFC1BE}" dt="2020-12-23T06:22:00.631" v="809" actId="478"/>
          <ac:spMkLst>
            <pc:docMk/>
            <pc:sldMk cId="0" sldId="326"/>
            <ac:spMk id="103426" creationId="{00000000-0000-0000-0000-000000000000}"/>
          </ac:spMkLst>
        </pc:spChg>
        <pc:spChg chg="mod ord">
          <ac:chgData name="Vui Le Ba" userId="052109168efbc39a" providerId="LiveId" clId="{40CFB830-F6EC-4A1B-AE1F-B620D0FFC1BE}" dt="2020-12-23T05:58:31.666" v="181" actId="6264"/>
          <ac:spMkLst>
            <pc:docMk/>
            <pc:sldMk cId="0" sldId="326"/>
            <ac:spMk id="103427" creationId="{00000000-0000-0000-0000-000000000000}"/>
          </ac:spMkLst>
        </pc:spChg>
        <pc:spChg chg="mod">
          <ac:chgData name="Vui Le Ba" userId="052109168efbc39a" providerId="LiveId" clId="{40CFB830-F6EC-4A1B-AE1F-B620D0FFC1BE}" dt="2020-12-23T06:22:47.457" v="821" actId="14100"/>
          <ac:spMkLst>
            <pc:docMk/>
            <pc:sldMk cId="0" sldId="326"/>
            <ac:spMk id="103431" creationId="{00000000-0000-0000-0000-000000000000}"/>
          </ac:spMkLst>
        </pc:spChg>
        <pc:spChg chg="mod">
          <ac:chgData name="Vui Le Ba" userId="052109168efbc39a" providerId="LiveId" clId="{40CFB830-F6EC-4A1B-AE1F-B620D0FFC1BE}" dt="2020-12-23T06:22:47.457" v="821" actId="14100"/>
          <ac:spMkLst>
            <pc:docMk/>
            <pc:sldMk cId="0" sldId="326"/>
            <ac:spMk id="103432" creationId="{00000000-0000-0000-0000-000000000000}"/>
          </ac:spMkLst>
        </pc:spChg>
        <pc:spChg chg="mod">
          <ac:chgData name="Vui Le Ba" userId="052109168efbc39a" providerId="LiveId" clId="{40CFB830-F6EC-4A1B-AE1F-B620D0FFC1BE}" dt="2020-12-23T06:22:51.107" v="828"/>
          <ac:spMkLst>
            <pc:docMk/>
            <pc:sldMk cId="0" sldId="326"/>
            <ac:spMk id="103433" creationId="{00000000-0000-0000-0000-000000000000}"/>
          </ac:spMkLst>
        </pc:spChg>
        <pc:spChg chg="mod ord">
          <ac:chgData name="Vui Le Ba" userId="052109168efbc39a" providerId="LiveId" clId="{40CFB830-F6EC-4A1B-AE1F-B620D0FFC1BE}" dt="2020-12-23T06:23:29.189" v="839" actId="20577"/>
          <ac:spMkLst>
            <pc:docMk/>
            <pc:sldMk cId="0" sldId="326"/>
            <ac:spMk id="443395" creationId="{00000000-0000-0000-0000-000000000000}"/>
          </ac:spMkLst>
        </pc:spChg>
        <pc:grpChg chg="del">
          <ac:chgData name="Vui Le Ba" userId="052109168efbc39a" providerId="LiveId" clId="{40CFB830-F6EC-4A1B-AE1F-B620D0FFC1BE}" dt="2020-12-23T06:21:56.249" v="807" actId="478"/>
          <ac:grpSpMkLst>
            <pc:docMk/>
            <pc:sldMk cId="0" sldId="326"/>
            <ac:grpSpMk id="103429" creationId="{00000000-0000-0000-0000-000000000000}"/>
          </ac:grpSpMkLst>
        </pc:grpChg>
        <pc:grpChg chg="mod">
          <ac:chgData name="Vui Le Ba" userId="052109168efbc39a" providerId="LiveId" clId="{40CFB830-F6EC-4A1B-AE1F-B620D0FFC1BE}" dt="2020-12-23T06:22:47.457" v="821" actId="14100"/>
          <ac:grpSpMkLst>
            <pc:docMk/>
            <pc:sldMk cId="0" sldId="326"/>
            <ac:grpSpMk id="44340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27"/>
        </pc:sldMkLst>
        <pc:spChg chg="add del mod">
          <ac:chgData name="Vui Le Ba" userId="052109168efbc39a" providerId="LiveId" clId="{40CFB830-F6EC-4A1B-AE1F-B620D0FFC1BE}" dt="2020-12-23T05:58:31.666" v="181" actId="6264"/>
          <ac:spMkLst>
            <pc:docMk/>
            <pc:sldMk cId="0" sldId="327"/>
            <ac:spMk id="2" creationId="{4B855D03-995D-4168-B528-239957327023}"/>
          </ac:spMkLst>
        </pc:spChg>
        <pc:spChg chg="add del mod">
          <ac:chgData name="Vui Le Ba" userId="052109168efbc39a" providerId="LiveId" clId="{40CFB830-F6EC-4A1B-AE1F-B620D0FFC1BE}" dt="2020-12-23T05:58:31.666" v="181" actId="6264"/>
          <ac:spMkLst>
            <pc:docMk/>
            <pc:sldMk cId="0" sldId="327"/>
            <ac:spMk id="3" creationId="{F74EBEE4-EBB3-4391-A59A-5CC76B23B810}"/>
          </ac:spMkLst>
        </pc:spChg>
        <pc:spChg chg="add del mod">
          <ac:chgData name="Vui Le Ba" userId="052109168efbc39a" providerId="LiveId" clId="{40CFB830-F6EC-4A1B-AE1F-B620D0FFC1BE}" dt="2020-12-23T05:58:31.666" v="181" actId="6264"/>
          <ac:spMkLst>
            <pc:docMk/>
            <pc:sldMk cId="0" sldId="327"/>
            <ac:spMk id="4" creationId="{5F328287-071A-492B-BEEB-90F90C3C299A}"/>
          </ac:spMkLst>
        </pc:spChg>
        <pc:spChg chg="del">
          <ac:chgData name="Vui Le Ba" userId="052109168efbc39a" providerId="LiveId" clId="{40CFB830-F6EC-4A1B-AE1F-B620D0FFC1BE}" dt="2020-12-23T07:06:30.211" v="1584"/>
          <ac:spMkLst>
            <pc:docMk/>
            <pc:sldMk cId="0" sldId="327"/>
            <ac:spMk id="5" creationId="{08538DFE-9FBB-4DDB-9E4F-201067197427}"/>
          </ac:spMkLst>
        </pc:spChg>
        <pc:spChg chg="del mod ord">
          <ac:chgData name="Vui Le Ba" userId="052109168efbc39a" providerId="LiveId" clId="{40CFB830-F6EC-4A1B-AE1F-B620D0FFC1BE}" dt="2020-12-23T06:23:39.686" v="842" actId="478"/>
          <ac:spMkLst>
            <pc:docMk/>
            <pc:sldMk cId="0" sldId="327"/>
            <ac:spMk id="105474" creationId="{00000000-0000-0000-0000-000000000000}"/>
          </ac:spMkLst>
        </pc:spChg>
        <pc:spChg chg="mod ord">
          <ac:chgData name="Vui Le Ba" userId="052109168efbc39a" providerId="LiveId" clId="{40CFB830-F6EC-4A1B-AE1F-B620D0FFC1BE}" dt="2020-12-23T05:58:31.666" v="181" actId="6264"/>
          <ac:spMkLst>
            <pc:docMk/>
            <pc:sldMk cId="0" sldId="327"/>
            <ac:spMk id="105475" creationId="{00000000-0000-0000-0000-000000000000}"/>
          </ac:spMkLst>
        </pc:spChg>
        <pc:spChg chg="mod ord">
          <ac:chgData name="Vui Le Ba" userId="052109168efbc39a" providerId="LiveId" clId="{40CFB830-F6EC-4A1B-AE1F-B620D0FFC1BE}" dt="2020-12-23T06:23:32.885" v="841" actId="20577"/>
          <ac:spMkLst>
            <pc:docMk/>
            <pc:sldMk cId="0" sldId="327"/>
            <ac:spMk id="445443" creationId="{00000000-0000-0000-0000-000000000000}"/>
          </ac:spMkLst>
        </pc:spChg>
        <pc:grpChg chg="del">
          <ac:chgData name="Vui Le Ba" userId="052109168efbc39a" providerId="LiveId" clId="{40CFB830-F6EC-4A1B-AE1F-B620D0FFC1BE}" dt="2020-12-23T06:22:56.476" v="829" actId="478"/>
          <ac:grpSpMkLst>
            <pc:docMk/>
            <pc:sldMk cId="0" sldId="327"/>
            <ac:grpSpMk id="105477"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28"/>
        </pc:sldMkLst>
        <pc:spChg chg="add del mod">
          <ac:chgData name="Vui Le Ba" userId="052109168efbc39a" providerId="LiveId" clId="{40CFB830-F6EC-4A1B-AE1F-B620D0FFC1BE}" dt="2020-12-23T05:58:31.666" v="181" actId="6264"/>
          <ac:spMkLst>
            <pc:docMk/>
            <pc:sldMk cId="0" sldId="328"/>
            <ac:spMk id="2" creationId="{B214FA70-3175-4DED-B7A3-C444E113FF8D}"/>
          </ac:spMkLst>
        </pc:spChg>
        <pc:spChg chg="add del mod">
          <ac:chgData name="Vui Le Ba" userId="052109168efbc39a" providerId="LiveId" clId="{40CFB830-F6EC-4A1B-AE1F-B620D0FFC1BE}" dt="2020-12-23T05:58:31.666" v="181" actId="6264"/>
          <ac:spMkLst>
            <pc:docMk/>
            <pc:sldMk cId="0" sldId="328"/>
            <ac:spMk id="3" creationId="{A89DF6F9-CECE-4CD0-AF7F-7DE1F56D65D2}"/>
          </ac:spMkLst>
        </pc:spChg>
        <pc:spChg chg="add del mod">
          <ac:chgData name="Vui Le Ba" userId="052109168efbc39a" providerId="LiveId" clId="{40CFB830-F6EC-4A1B-AE1F-B620D0FFC1BE}" dt="2020-12-23T05:58:31.666" v="181" actId="6264"/>
          <ac:spMkLst>
            <pc:docMk/>
            <pc:sldMk cId="0" sldId="328"/>
            <ac:spMk id="4" creationId="{5A306B09-77C5-4808-B036-818E43D273A8}"/>
          </ac:spMkLst>
        </pc:spChg>
        <pc:spChg chg="del">
          <ac:chgData name="Vui Le Ba" userId="052109168efbc39a" providerId="LiveId" clId="{40CFB830-F6EC-4A1B-AE1F-B620D0FFC1BE}" dt="2020-12-23T07:06:30.211" v="1584"/>
          <ac:spMkLst>
            <pc:docMk/>
            <pc:sldMk cId="0" sldId="328"/>
            <ac:spMk id="5" creationId="{4DE23AFF-524B-455E-8102-8B7CA66E7EE3}"/>
          </ac:spMkLst>
        </pc:spChg>
        <pc:spChg chg="del mod ord">
          <ac:chgData name="Vui Le Ba" userId="052109168efbc39a" providerId="LiveId" clId="{40CFB830-F6EC-4A1B-AE1F-B620D0FFC1BE}" dt="2020-12-23T06:23:45.436" v="843" actId="478"/>
          <ac:spMkLst>
            <pc:docMk/>
            <pc:sldMk cId="0" sldId="328"/>
            <ac:spMk id="107522" creationId="{00000000-0000-0000-0000-000000000000}"/>
          </ac:spMkLst>
        </pc:spChg>
        <pc:spChg chg="mod ord">
          <ac:chgData name="Vui Le Ba" userId="052109168efbc39a" providerId="LiveId" clId="{40CFB830-F6EC-4A1B-AE1F-B620D0FFC1BE}" dt="2020-12-23T05:58:31.666" v="181" actId="6264"/>
          <ac:spMkLst>
            <pc:docMk/>
            <pc:sldMk cId="0" sldId="328"/>
            <ac:spMk id="107523" creationId="{00000000-0000-0000-0000-000000000000}"/>
          </ac:spMkLst>
        </pc:spChg>
        <pc:spChg chg="mod ord">
          <ac:chgData name="Vui Le Ba" userId="052109168efbc39a" providerId="LiveId" clId="{40CFB830-F6EC-4A1B-AE1F-B620D0FFC1BE}" dt="2020-12-23T05:58:31.898" v="194" actId="27636"/>
          <ac:spMkLst>
            <pc:docMk/>
            <pc:sldMk cId="0" sldId="328"/>
            <ac:spMk id="107524" creationId="{00000000-0000-0000-0000-000000000000}"/>
          </ac:spMkLst>
        </pc:spChg>
        <pc:grpChg chg="del">
          <ac:chgData name="Vui Le Ba" userId="052109168efbc39a" providerId="LiveId" clId="{40CFB830-F6EC-4A1B-AE1F-B620D0FFC1BE}" dt="2020-12-23T06:23:46.533" v="844" actId="478"/>
          <ac:grpSpMkLst>
            <pc:docMk/>
            <pc:sldMk cId="0" sldId="328"/>
            <ac:grpSpMk id="107525" creationId="{00000000-0000-0000-0000-000000000000}"/>
          </ac:grpSpMkLst>
        </pc:grpChg>
      </pc:sldChg>
      <pc:sldChg chg="addSp delSp modSp del mod chgLayout">
        <pc:chgData name="Vui Le Ba" userId="052109168efbc39a" providerId="LiveId" clId="{40CFB830-F6EC-4A1B-AE1F-B620D0FFC1BE}" dt="2020-12-23T06:24:03.007" v="848" actId="47"/>
        <pc:sldMkLst>
          <pc:docMk/>
          <pc:sldMk cId="0" sldId="331"/>
        </pc:sldMkLst>
        <pc:spChg chg="add del mod">
          <ac:chgData name="Vui Le Ba" userId="052109168efbc39a" providerId="LiveId" clId="{40CFB830-F6EC-4A1B-AE1F-B620D0FFC1BE}" dt="2020-12-23T05:58:31.666" v="181" actId="6264"/>
          <ac:spMkLst>
            <pc:docMk/>
            <pc:sldMk cId="0" sldId="331"/>
            <ac:spMk id="2" creationId="{7DF34998-8F10-4FC7-8CB6-362FC7F83949}"/>
          </ac:spMkLst>
        </pc:spChg>
        <pc:spChg chg="add del mod">
          <ac:chgData name="Vui Le Ba" userId="052109168efbc39a" providerId="LiveId" clId="{40CFB830-F6EC-4A1B-AE1F-B620D0FFC1BE}" dt="2020-12-23T05:58:31.666" v="181" actId="6264"/>
          <ac:spMkLst>
            <pc:docMk/>
            <pc:sldMk cId="0" sldId="331"/>
            <ac:spMk id="3" creationId="{6FF599F1-2DF2-4BF5-A2BE-7974F08131B4}"/>
          </ac:spMkLst>
        </pc:spChg>
        <pc:spChg chg="add mod ord">
          <ac:chgData name="Vui Le Ba" userId="052109168efbc39a" providerId="LiveId" clId="{40CFB830-F6EC-4A1B-AE1F-B620D0FFC1BE}" dt="2020-12-23T05:58:31.666" v="181" actId="6264"/>
          <ac:spMkLst>
            <pc:docMk/>
            <pc:sldMk cId="0" sldId="331"/>
            <ac:spMk id="4" creationId="{D5661885-74B3-47D8-AF21-25286C474B31}"/>
          </ac:spMkLst>
        </pc:spChg>
        <pc:spChg chg="mod ord">
          <ac:chgData name="Vui Le Ba" userId="052109168efbc39a" providerId="LiveId" clId="{40CFB830-F6EC-4A1B-AE1F-B620D0FFC1BE}" dt="2020-12-23T05:58:31.666" v="181" actId="6264"/>
          <ac:spMkLst>
            <pc:docMk/>
            <pc:sldMk cId="0" sldId="331"/>
            <ac:spMk id="109570" creationId="{00000000-0000-0000-0000-000000000000}"/>
          </ac:spMkLst>
        </pc:spChg>
        <pc:spChg chg="mod ord">
          <ac:chgData name="Vui Le Ba" userId="052109168efbc39a" providerId="LiveId" clId="{40CFB830-F6EC-4A1B-AE1F-B620D0FFC1BE}" dt="2020-12-23T05:58:31.666" v="181" actId="6264"/>
          <ac:spMkLst>
            <pc:docMk/>
            <pc:sldMk cId="0" sldId="331"/>
            <ac:spMk id="109573" creationId="{00000000-0000-0000-0000-000000000000}"/>
          </ac:spMkLst>
        </pc:spChg>
        <pc:spChg chg="del mod">
          <ac:chgData name="Vui Le Ba" userId="052109168efbc39a" providerId="LiveId" clId="{40CFB830-F6EC-4A1B-AE1F-B620D0FFC1BE}" dt="2020-12-23T05:58:31.666" v="181" actId="6264"/>
          <ac:spMkLst>
            <pc:docMk/>
            <pc:sldMk cId="0" sldId="331"/>
            <ac:spMk id="109574" creationId="{00000000-0000-0000-0000-000000000000}"/>
          </ac:spMkLst>
        </pc:spChg>
      </pc:sldChg>
      <pc:sldChg chg="addSp delSp modSp del mod chgLayout">
        <pc:chgData name="Vui Le Ba" userId="052109168efbc39a" providerId="LiveId" clId="{40CFB830-F6EC-4A1B-AE1F-B620D0FFC1BE}" dt="2020-12-23T06:35:05.731" v="1009" actId="47"/>
        <pc:sldMkLst>
          <pc:docMk/>
          <pc:sldMk cId="0" sldId="333"/>
        </pc:sldMkLst>
        <pc:spChg chg="add del mod">
          <ac:chgData name="Vui Le Ba" userId="052109168efbc39a" providerId="LiveId" clId="{40CFB830-F6EC-4A1B-AE1F-B620D0FFC1BE}" dt="2020-12-23T05:58:31.666" v="181" actId="6264"/>
          <ac:spMkLst>
            <pc:docMk/>
            <pc:sldMk cId="0" sldId="333"/>
            <ac:spMk id="2" creationId="{3A1E7DCF-25F3-450D-A127-BA31202F49C3}"/>
          </ac:spMkLst>
        </pc:spChg>
        <pc:spChg chg="add del mod">
          <ac:chgData name="Vui Le Ba" userId="052109168efbc39a" providerId="LiveId" clId="{40CFB830-F6EC-4A1B-AE1F-B620D0FFC1BE}" dt="2020-12-23T05:58:31.666" v="181" actId="6264"/>
          <ac:spMkLst>
            <pc:docMk/>
            <pc:sldMk cId="0" sldId="333"/>
            <ac:spMk id="3" creationId="{1F9B88D5-3F9E-45D2-BD75-0921373DEEA0}"/>
          </ac:spMkLst>
        </pc:spChg>
        <pc:spChg chg="add mod ord">
          <ac:chgData name="Vui Le Ba" userId="052109168efbc39a" providerId="LiveId" clId="{40CFB830-F6EC-4A1B-AE1F-B620D0FFC1BE}" dt="2020-12-23T05:58:31.666" v="181" actId="6264"/>
          <ac:spMkLst>
            <pc:docMk/>
            <pc:sldMk cId="0" sldId="333"/>
            <ac:spMk id="4" creationId="{008992E5-2EA4-4C75-A315-D48BF131ACBD}"/>
          </ac:spMkLst>
        </pc:spChg>
        <pc:spChg chg="mod ord">
          <ac:chgData name="Vui Le Ba" userId="052109168efbc39a" providerId="LiveId" clId="{40CFB830-F6EC-4A1B-AE1F-B620D0FFC1BE}" dt="2020-12-23T05:58:31.666" v="181" actId="6264"/>
          <ac:spMkLst>
            <pc:docMk/>
            <pc:sldMk cId="0" sldId="333"/>
            <ac:spMk id="150530" creationId="{00000000-0000-0000-0000-000000000000}"/>
          </ac:spMkLst>
        </pc:spChg>
        <pc:spChg chg="mod ord">
          <ac:chgData name="Vui Le Ba" userId="052109168efbc39a" providerId="LiveId" clId="{40CFB830-F6EC-4A1B-AE1F-B620D0FFC1BE}" dt="2020-12-23T05:58:31.666" v="181" actId="6264"/>
          <ac:spMkLst>
            <pc:docMk/>
            <pc:sldMk cId="0" sldId="333"/>
            <ac:spMk id="150533" creationId="{00000000-0000-0000-0000-000000000000}"/>
          </ac:spMkLst>
        </pc:spChg>
        <pc:spChg chg="del mod">
          <ac:chgData name="Vui Le Ba" userId="052109168efbc39a" providerId="LiveId" clId="{40CFB830-F6EC-4A1B-AE1F-B620D0FFC1BE}" dt="2020-12-23T05:58:31.666" v="181" actId="6264"/>
          <ac:spMkLst>
            <pc:docMk/>
            <pc:sldMk cId="0" sldId="333"/>
            <ac:spMk id="150534" creationId="{00000000-0000-0000-0000-000000000000}"/>
          </ac:spMkLst>
        </pc:spChg>
      </pc:sldChg>
      <pc:sldChg chg="addSp delSp modSp mod chgLayout">
        <pc:chgData name="Vui Le Ba" userId="052109168efbc39a" providerId="LiveId" clId="{40CFB830-F6EC-4A1B-AE1F-B620D0FFC1BE}" dt="2020-12-23T07:06:30.211" v="1584"/>
        <pc:sldMkLst>
          <pc:docMk/>
          <pc:sldMk cId="0" sldId="335"/>
        </pc:sldMkLst>
        <pc:spChg chg="add del mod">
          <ac:chgData name="Vui Le Ba" userId="052109168efbc39a" providerId="LiveId" clId="{40CFB830-F6EC-4A1B-AE1F-B620D0FFC1BE}" dt="2020-12-23T05:58:31.666" v="181" actId="6264"/>
          <ac:spMkLst>
            <pc:docMk/>
            <pc:sldMk cId="0" sldId="335"/>
            <ac:spMk id="2" creationId="{0026A8B1-42B9-4953-A9B5-98123B689585}"/>
          </ac:spMkLst>
        </pc:spChg>
        <pc:spChg chg="add del mod">
          <ac:chgData name="Vui Le Ba" userId="052109168efbc39a" providerId="LiveId" clId="{40CFB830-F6EC-4A1B-AE1F-B620D0FFC1BE}" dt="2020-12-23T05:58:31.666" v="181" actId="6264"/>
          <ac:spMkLst>
            <pc:docMk/>
            <pc:sldMk cId="0" sldId="335"/>
            <ac:spMk id="3" creationId="{2F73EAD8-F508-4AEB-BE8A-EE23D6C382B7}"/>
          </ac:spMkLst>
        </pc:spChg>
        <pc:spChg chg="add del mod">
          <ac:chgData name="Vui Le Ba" userId="052109168efbc39a" providerId="LiveId" clId="{40CFB830-F6EC-4A1B-AE1F-B620D0FFC1BE}" dt="2020-12-23T05:58:31.666" v="181" actId="6264"/>
          <ac:spMkLst>
            <pc:docMk/>
            <pc:sldMk cId="0" sldId="335"/>
            <ac:spMk id="4" creationId="{E9EEA71F-9C4A-4B0A-BC49-BDA3717C3E0D}"/>
          </ac:spMkLst>
        </pc:spChg>
        <pc:spChg chg="del">
          <ac:chgData name="Vui Le Ba" userId="052109168efbc39a" providerId="LiveId" clId="{40CFB830-F6EC-4A1B-AE1F-B620D0FFC1BE}" dt="2020-12-23T07:06:30.211" v="1584"/>
          <ac:spMkLst>
            <pc:docMk/>
            <pc:sldMk cId="0" sldId="335"/>
            <ac:spMk id="5" creationId="{01B030B9-AF9B-445C-A9E2-D386681F6ADA}"/>
          </ac:spMkLst>
        </pc:spChg>
        <pc:spChg chg="del mod ord">
          <ac:chgData name="Vui Le Ba" userId="052109168efbc39a" providerId="LiveId" clId="{40CFB830-F6EC-4A1B-AE1F-B620D0FFC1BE}" dt="2020-12-23T06:26:28.875" v="883" actId="478"/>
          <ac:spMkLst>
            <pc:docMk/>
            <pc:sldMk cId="0" sldId="335"/>
            <ac:spMk id="130050" creationId="{00000000-0000-0000-0000-000000000000}"/>
          </ac:spMkLst>
        </pc:spChg>
        <pc:spChg chg="mod ord">
          <ac:chgData name="Vui Le Ba" userId="052109168efbc39a" providerId="LiveId" clId="{40CFB830-F6EC-4A1B-AE1F-B620D0FFC1BE}" dt="2020-12-23T05:58:31.914" v="196" actId="27636"/>
          <ac:spMkLst>
            <pc:docMk/>
            <pc:sldMk cId="0" sldId="335"/>
            <ac:spMk id="130051" creationId="{00000000-0000-0000-0000-000000000000}"/>
          </ac:spMkLst>
        </pc:spChg>
        <pc:grpChg chg="del">
          <ac:chgData name="Vui Le Ba" userId="052109168efbc39a" providerId="LiveId" clId="{40CFB830-F6EC-4A1B-AE1F-B620D0FFC1BE}" dt="2020-12-23T06:26:26.107" v="882" actId="478"/>
          <ac:grpSpMkLst>
            <pc:docMk/>
            <pc:sldMk cId="0" sldId="335"/>
            <ac:grpSpMk id="130052" creationId="{00000000-0000-0000-0000-000000000000}"/>
          </ac:grpSpMkLst>
        </pc:grpChg>
        <pc:graphicFrameChg chg="mod ord modGraphic">
          <ac:chgData name="Vui Le Ba" userId="052109168efbc39a" providerId="LiveId" clId="{40CFB830-F6EC-4A1B-AE1F-B620D0FFC1BE}" dt="2020-12-23T06:27:01.100" v="891" actId="1035"/>
          <ac:graphicFrameMkLst>
            <pc:docMk/>
            <pc:sldMk cId="0" sldId="335"/>
            <ac:graphicFrameMk id="465045"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36"/>
        </pc:sldMkLst>
        <pc:spChg chg="add del mod">
          <ac:chgData name="Vui Le Ba" userId="052109168efbc39a" providerId="LiveId" clId="{40CFB830-F6EC-4A1B-AE1F-B620D0FFC1BE}" dt="2020-12-23T05:58:31.666" v="181" actId="6264"/>
          <ac:spMkLst>
            <pc:docMk/>
            <pc:sldMk cId="0" sldId="336"/>
            <ac:spMk id="2" creationId="{5E79923D-FE6C-4D2F-BFFF-556546B15F46}"/>
          </ac:spMkLst>
        </pc:spChg>
        <pc:spChg chg="add del mod">
          <ac:chgData name="Vui Le Ba" userId="052109168efbc39a" providerId="LiveId" clId="{40CFB830-F6EC-4A1B-AE1F-B620D0FFC1BE}" dt="2020-12-23T05:58:31.666" v="181" actId="6264"/>
          <ac:spMkLst>
            <pc:docMk/>
            <pc:sldMk cId="0" sldId="336"/>
            <ac:spMk id="3" creationId="{32E505E4-F3F8-4AE9-BCAA-E66C71837884}"/>
          </ac:spMkLst>
        </pc:spChg>
        <pc:spChg chg="add del mod">
          <ac:chgData name="Vui Le Ba" userId="052109168efbc39a" providerId="LiveId" clId="{40CFB830-F6EC-4A1B-AE1F-B620D0FFC1BE}" dt="2020-12-23T05:58:31.666" v="181" actId="6264"/>
          <ac:spMkLst>
            <pc:docMk/>
            <pc:sldMk cId="0" sldId="336"/>
            <ac:spMk id="4" creationId="{88932487-E0F0-423E-9749-426B3BCC7D0A}"/>
          </ac:spMkLst>
        </pc:spChg>
        <pc:spChg chg="add del mod">
          <ac:chgData name="Vui Le Ba" userId="052109168efbc39a" providerId="LiveId" clId="{40CFB830-F6EC-4A1B-AE1F-B620D0FFC1BE}" dt="2020-12-23T06:32:59.100" v="974" actId="6264"/>
          <ac:spMkLst>
            <pc:docMk/>
            <pc:sldMk cId="0" sldId="336"/>
            <ac:spMk id="5" creationId="{1DFEAA58-A88F-4C5D-8EDA-71830AB3DE9E}"/>
          </ac:spMkLst>
        </pc:spChg>
        <pc:spChg chg="add del mod">
          <ac:chgData name="Vui Le Ba" userId="052109168efbc39a" providerId="LiveId" clId="{40CFB830-F6EC-4A1B-AE1F-B620D0FFC1BE}" dt="2020-12-23T06:32:59.100" v="974" actId="6264"/>
          <ac:spMkLst>
            <pc:docMk/>
            <pc:sldMk cId="0" sldId="336"/>
            <ac:spMk id="6" creationId="{0E294447-7C53-461B-A2F5-CC2FBFBB0980}"/>
          </ac:spMkLst>
        </pc:spChg>
        <pc:spChg chg="del">
          <ac:chgData name="Vui Le Ba" userId="052109168efbc39a" providerId="LiveId" clId="{40CFB830-F6EC-4A1B-AE1F-B620D0FFC1BE}" dt="2020-12-23T07:06:30.211" v="1584"/>
          <ac:spMkLst>
            <pc:docMk/>
            <pc:sldMk cId="0" sldId="336"/>
            <ac:spMk id="7" creationId="{F7385747-0BA1-4365-BC8A-E62836D380C3}"/>
          </ac:spMkLst>
        </pc:spChg>
        <pc:spChg chg="del mod ord">
          <ac:chgData name="Vui Le Ba" userId="052109168efbc39a" providerId="LiveId" clId="{40CFB830-F6EC-4A1B-AE1F-B620D0FFC1BE}" dt="2020-12-23T06:27:57.565" v="902" actId="478"/>
          <ac:spMkLst>
            <pc:docMk/>
            <pc:sldMk cId="0" sldId="336"/>
            <ac:spMk id="134146" creationId="{00000000-0000-0000-0000-000000000000}"/>
          </ac:spMkLst>
        </pc:spChg>
        <pc:spChg chg="mod ord">
          <ac:chgData name="Vui Le Ba" userId="052109168efbc39a" providerId="LiveId" clId="{40CFB830-F6EC-4A1B-AE1F-B620D0FFC1BE}" dt="2020-12-23T06:32:59.100" v="974" actId="6264"/>
          <ac:spMkLst>
            <pc:docMk/>
            <pc:sldMk cId="0" sldId="336"/>
            <ac:spMk id="134147" creationId="{00000000-0000-0000-0000-000000000000}"/>
          </ac:spMkLst>
        </pc:spChg>
        <pc:spChg chg="mod ord">
          <ac:chgData name="Vui Le Ba" userId="052109168efbc39a" providerId="LiveId" clId="{40CFB830-F6EC-4A1B-AE1F-B620D0FFC1BE}" dt="2020-12-23T06:32:59.100" v="974" actId="6264"/>
          <ac:spMkLst>
            <pc:docMk/>
            <pc:sldMk cId="0" sldId="336"/>
            <ac:spMk id="134148" creationId="{00000000-0000-0000-0000-000000000000}"/>
          </ac:spMkLst>
        </pc:spChg>
        <pc:spChg chg="mod">
          <ac:chgData name="Vui Le Ba" userId="052109168efbc39a" providerId="LiveId" clId="{40CFB830-F6EC-4A1B-AE1F-B620D0FFC1BE}" dt="2020-12-23T06:28:36.317" v="911" actId="1076"/>
          <ac:spMkLst>
            <pc:docMk/>
            <pc:sldMk cId="0" sldId="336"/>
            <ac:spMk id="466955" creationId="{00000000-0000-0000-0000-000000000000}"/>
          </ac:spMkLst>
        </pc:spChg>
        <pc:grpChg chg="del">
          <ac:chgData name="Vui Le Ba" userId="052109168efbc39a" providerId="LiveId" clId="{40CFB830-F6EC-4A1B-AE1F-B620D0FFC1BE}" dt="2020-12-23T06:28:09.501" v="909" actId="478"/>
          <ac:grpSpMkLst>
            <pc:docMk/>
            <pc:sldMk cId="0" sldId="336"/>
            <ac:grpSpMk id="13414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37"/>
        </pc:sldMkLst>
        <pc:spChg chg="add del mod">
          <ac:chgData name="Vui Le Ba" userId="052109168efbc39a" providerId="LiveId" clId="{40CFB830-F6EC-4A1B-AE1F-B620D0FFC1BE}" dt="2020-12-23T05:58:31.666" v="181" actId="6264"/>
          <ac:spMkLst>
            <pc:docMk/>
            <pc:sldMk cId="0" sldId="337"/>
            <ac:spMk id="2" creationId="{A1386E35-82B0-4ADD-9434-788D9FC95C1A}"/>
          </ac:spMkLst>
        </pc:spChg>
        <pc:spChg chg="add del mod">
          <ac:chgData name="Vui Le Ba" userId="052109168efbc39a" providerId="LiveId" clId="{40CFB830-F6EC-4A1B-AE1F-B620D0FFC1BE}" dt="2020-12-23T05:58:31.666" v="181" actId="6264"/>
          <ac:spMkLst>
            <pc:docMk/>
            <pc:sldMk cId="0" sldId="337"/>
            <ac:spMk id="3" creationId="{17D2D4D5-A462-4B65-8C61-531C0EC7CF99}"/>
          </ac:spMkLst>
        </pc:spChg>
        <pc:spChg chg="add del mod">
          <ac:chgData name="Vui Le Ba" userId="052109168efbc39a" providerId="LiveId" clId="{40CFB830-F6EC-4A1B-AE1F-B620D0FFC1BE}" dt="2020-12-23T05:58:31.666" v="181" actId="6264"/>
          <ac:spMkLst>
            <pc:docMk/>
            <pc:sldMk cId="0" sldId="337"/>
            <ac:spMk id="4" creationId="{55063586-536A-40B3-B4DB-388F94B4452A}"/>
          </ac:spMkLst>
        </pc:spChg>
        <pc:spChg chg="del">
          <ac:chgData name="Vui Le Ba" userId="052109168efbc39a" providerId="LiveId" clId="{40CFB830-F6EC-4A1B-AE1F-B620D0FFC1BE}" dt="2020-12-23T07:06:30.211" v="1584"/>
          <ac:spMkLst>
            <pc:docMk/>
            <pc:sldMk cId="0" sldId="337"/>
            <ac:spMk id="5" creationId="{27AF576E-067F-4ABC-9B20-0D0A0CB09E25}"/>
          </ac:spMkLst>
        </pc:spChg>
        <pc:spChg chg="del mod ord">
          <ac:chgData name="Vui Le Ba" userId="052109168efbc39a" providerId="LiveId" clId="{40CFB830-F6EC-4A1B-AE1F-B620D0FFC1BE}" dt="2020-12-23T06:29:00.833" v="920" actId="478"/>
          <ac:spMkLst>
            <pc:docMk/>
            <pc:sldMk cId="0" sldId="337"/>
            <ac:spMk id="138242" creationId="{00000000-0000-0000-0000-000000000000}"/>
          </ac:spMkLst>
        </pc:spChg>
        <pc:spChg chg="mod ord">
          <ac:chgData name="Vui Le Ba" userId="052109168efbc39a" providerId="LiveId" clId="{40CFB830-F6EC-4A1B-AE1F-B620D0FFC1BE}" dt="2020-12-23T05:58:31.666" v="181" actId="6264"/>
          <ac:spMkLst>
            <pc:docMk/>
            <pc:sldMk cId="0" sldId="337"/>
            <ac:spMk id="138243" creationId="{00000000-0000-0000-0000-000000000000}"/>
          </ac:spMkLst>
        </pc:spChg>
        <pc:spChg chg="mod ord">
          <ac:chgData name="Vui Le Ba" userId="052109168efbc39a" providerId="LiveId" clId="{40CFB830-F6EC-4A1B-AE1F-B620D0FFC1BE}" dt="2020-12-23T06:29:09.331" v="921" actId="14100"/>
          <ac:spMkLst>
            <pc:docMk/>
            <pc:sldMk cId="0" sldId="337"/>
            <ac:spMk id="138244" creationId="{00000000-0000-0000-0000-000000000000}"/>
          </ac:spMkLst>
        </pc:spChg>
        <pc:spChg chg="mod">
          <ac:chgData name="Vui Le Ba" userId="052109168efbc39a" providerId="LiveId" clId="{40CFB830-F6EC-4A1B-AE1F-B620D0FFC1BE}" dt="2020-12-23T06:28:58.642" v="919"/>
          <ac:spMkLst>
            <pc:docMk/>
            <pc:sldMk cId="0" sldId="337"/>
            <ac:spMk id="469005" creationId="{00000000-0000-0000-0000-000000000000}"/>
          </ac:spMkLst>
        </pc:spChg>
        <pc:grpChg chg="del">
          <ac:chgData name="Vui Le Ba" userId="052109168efbc39a" providerId="LiveId" clId="{40CFB830-F6EC-4A1B-AE1F-B620D0FFC1BE}" dt="2020-12-23T06:28:46.045" v="914" actId="478"/>
          <ac:grpSpMkLst>
            <pc:docMk/>
            <pc:sldMk cId="0" sldId="337"/>
            <ac:grpSpMk id="13824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38"/>
        </pc:sldMkLst>
        <pc:spChg chg="add del mod">
          <ac:chgData name="Vui Le Ba" userId="052109168efbc39a" providerId="LiveId" clId="{40CFB830-F6EC-4A1B-AE1F-B620D0FFC1BE}" dt="2020-12-23T05:58:31.666" v="181" actId="6264"/>
          <ac:spMkLst>
            <pc:docMk/>
            <pc:sldMk cId="0" sldId="338"/>
            <ac:spMk id="2" creationId="{B17F5648-A303-4B5D-B1A5-C90731B9502F}"/>
          </ac:spMkLst>
        </pc:spChg>
        <pc:spChg chg="add del mod">
          <ac:chgData name="Vui Le Ba" userId="052109168efbc39a" providerId="LiveId" clId="{40CFB830-F6EC-4A1B-AE1F-B620D0FFC1BE}" dt="2020-12-23T05:58:31.666" v="181" actId="6264"/>
          <ac:spMkLst>
            <pc:docMk/>
            <pc:sldMk cId="0" sldId="338"/>
            <ac:spMk id="3" creationId="{78B69369-3E96-4678-AB03-1AE544FD547B}"/>
          </ac:spMkLst>
        </pc:spChg>
        <pc:spChg chg="add del mod ord">
          <ac:chgData name="Vui Le Ba" userId="052109168efbc39a" providerId="LiveId" clId="{40CFB830-F6EC-4A1B-AE1F-B620D0FFC1BE}" dt="2020-12-23T06:29:25.960" v="923" actId="478"/>
          <ac:spMkLst>
            <pc:docMk/>
            <pc:sldMk cId="0" sldId="338"/>
            <ac:spMk id="4" creationId="{C71E8CCD-0FAE-4F7D-8D79-EC3E5D124A9F}"/>
          </ac:spMkLst>
        </pc:spChg>
        <pc:spChg chg="add del mod">
          <ac:chgData name="Vui Le Ba" userId="052109168efbc39a" providerId="LiveId" clId="{40CFB830-F6EC-4A1B-AE1F-B620D0FFC1BE}" dt="2020-12-23T06:33:10.547" v="977" actId="6264"/>
          <ac:spMkLst>
            <pc:docMk/>
            <pc:sldMk cId="0" sldId="338"/>
            <ac:spMk id="5" creationId="{0DFBED4D-302F-4CC6-9F22-8AF22FE4BA15}"/>
          </ac:spMkLst>
        </pc:spChg>
        <pc:spChg chg="add del mod ord">
          <ac:chgData name="Vui Le Ba" userId="052109168efbc39a" providerId="LiveId" clId="{40CFB830-F6EC-4A1B-AE1F-B620D0FFC1BE}" dt="2020-12-23T06:33:14.573" v="978" actId="478"/>
          <ac:spMkLst>
            <pc:docMk/>
            <pc:sldMk cId="0" sldId="338"/>
            <ac:spMk id="6" creationId="{B14911AB-8178-4BAC-89B0-96816A135345}"/>
          </ac:spMkLst>
        </pc:spChg>
        <pc:spChg chg="del">
          <ac:chgData name="Vui Le Ba" userId="052109168efbc39a" providerId="LiveId" clId="{40CFB830-F6EC-4A1B-AE1F-B620D0FFC1BE}" dt="2020-12-23T07:06:30.211" v="1584"/>
          <ac:spMkLst>
            <pc:docMk/>
            <pc:sldMk cId="0" sldId="338"/>
            <ac:spMk id="7" creationId="{5B344CFF-0634-4824-8B08-D37A7879491C}"/>
          </ac:spMkLst>
        </pc:spChg>
        <pc:spChg chg="del mod ord">
          <ac:chgData name="Vui Le Ba" userId="052109168efbc39a" providerId="LiveId" clId="{40CFB830-F6EC-4A1B-AE1F-B620D0FFC1BE}" dt="2020-12-23T06:29:18.603" v="922" actId="478"/>
          <ac:spMkLst>
            <pc:docMk/>
            <pc:sldMk cId="0" sldId="338"/>
            <ac:spMk id="140290" creationId="{00000000-0000-0000-0000-000000000000}"/>
          </ac:spMkLst>
        </pc:spChg>
        <pc:spChg chg="mod ord">
          <ac:chgData name="Vui Le Ba" userId="052109168efbc39a" providerId="LiveId" clId="{40CFB830-F6EC-4A1B-AE1F-B620D0FFC1BE}" dt="2020-12-23T06:33:10.547" v="977" actId="6264"/>
          <ac:spMkLst>
            <pc:docMk/>
            <pc:sldMk cId="0" sldId="338"/>
            <ac:spMk id="140291" creationId="{00000000-0000-0000-0000-000000000000}"/>
          </ac:spMkLst>
        </pc:spChg>
        <pc:spChg chg="mod">
          <ac:chgData name="Vui Le Ba" userId="052109168efbc39a" providerId="LiveId" clId="{40CFB830-F6EC-4A1B-AE1F-B620D0FFC1BE}" dt="2020-12-23T06:30:37.896" v="947" actId="1035"/>
          <ac:spMkLst>
            <pc:docMk/>
            <pc:sldMk cId="0" sldId="338"/>
            <ac:spMk id="140299" creationId="{00000000-0000-0000-0000-000000000000}"/>
          </ac:spMkLst>
        </pc:spChg>
        <pc:spChg chg="mod">
          <ac:chgData name="Vui Le Ba" userId="052109168efbc39a" providerId="LiveId" clId="{40CFB830-F6EC-4A1B-AE1F-B620D0FFC1BE}" dt="2020-12-23T06:30:37.896" v="947" actId="1035"/>
          <ac:spMkLst>
            <pc:docMk/>
            <pc:sldMk cId="0" sldId="338"/>
            <ac:spMk id="140300" creationId="{00000000-0000-0000-0000-000000000000}"/>
          </ac:spMkLst>
        </pc:spChg>
        <pc:spChg chg="mod">
          <ac:chgData name="Vui Le Ba" userId="052109168efbc39a" providerId="LiveId" clId="{40CFB830-F6EC-4A1B-AE1F-B620D0FFC1BE}" dt="2020-12-23T06:30:37.896" v="947" actId="1035"/>
          <ac:spMkLst>
            <pc:docMk/>
            <pc:sldMk cId="0" sldId="338"/>
            <ac:spMk id="140301" creationId="{00000000-0000-0000-0000-000000000000}"/>
          </ac:spMkLst>
        </pc:spChg>
        <pc:spChg chg="mod">
          <ac:chgData name="Vui Le Ba" userId="052109168efbc39a" providerId="LiveId" clId="{40CFB830-F6EC-4A1B-AE1F-B620D0FFC1BE}" dt="2020-12-23T06:30:37.896" v="947" actId="1035"/>
          <ac:spMkLst>
            <pc:docMk/>
            <pc:sldMk cId="0" sldId="338"/>
            <ac:spMk id="140302" creationId="{00000000-0000-0000-0000-000000000000}"/>
          </ac:spMkLst>
        </pc:spChg>
        <pc:spChg chg="mod">
          <ac:chgData name="Vui Le Ba" userId="052109168efbc39a" providerId="LiveId" clId="{40CFB830-F6EC-4A1B-AE1F-B620D0FFC1BE}" dt="2020-12-23T06:30:31.778" v="942" actId="1036"/>
          <ac:spMkLst>
            <pc:docMk/>
            <pc:sldMk cId="0" sldId="338"/>
            <ac:spMk id="140303" creationId="{00000000-0000-0000-0000-000000000000}"/>
          </ac:spMkLst>
        </pc:spChg>
        <pc:spChg chg="mod">
          <ac:chgData name="Vui Le Ba" userId="052109168efbc39a" providerId="LiveId" clId="{40CFB830-F6EC-4A1B-AE1F-B620D0FFC1BE}" dt="2020-12-23T06:30:31.778" v="942" actId="1036"/>
          <ac:spMkLst>
            <pc:docMk/>
            <pc:sldMk cId="0" sldId="338"/>
            <ac:spMk id="140304" creationId="{00000000-0000-0000-0000-000000000000}"/>
          </ac:spMkLst>
        </pc:spChg>
        <pc:spChg chg="mod">
          <ac:chgData name="Vui Le Ba" userId="052109168efbc39a" providerId="LiveId" clId="{40CFB830-F6EC-4A1B-AE1F-B620D0FFC1BE}" dt="2020-12-23T06:30:31.778" v="942" actId="1036"/>
          <ac:spMkLst>
            <pc:docMk/>
            <pc:sldMk cId="0" sldId="338"/>
            <ac:spMk id="140305" creationId="{00000000-0000-0000-0000-000000000000}"/>
          </ac:spMkLst>
        </pc:spChg>
        <pc:spChg chg="mod">
          <ac:chgData name="Vui Le Ba" userId="052109168efbc39a" providerId="LiveId" clId="{40CFB830-F6EC-4A1B-AE1F-B620D0FFC1BE}" dt="2020-12-23T06:30:31.778" v="942" actId="1036"/>
          <ac:spMkLst>
            <pc:docMk/>
            <pc:sldMk cId="0" sldId="338"/>
            <ac:spMk id="140306" creationId="{00000000-0000-0000-0000-000000000000}"/>
          </ac:spMkLst>
        </pc:spChg>
        <pc:spChg chg="mod">
          <ac:chgData name="Vui Le Ba" userId="052109168efbc39a" providerId="LiveId" clId="{40CFB830-F6EC-4A1B-AE1F-B620D0FFC1BE}" dt="2020-12-23T06:29:40.702" v="927" actId="14100"/>
          <ac:spMkLst>
            <pc:docMk/>
            <pc:sldMk cId="0" sldId="338"/>
            <ac:spMk id="471049" creationId="{00000000-0000-0000-0000-000000000000}"/>
          </ac:spMkLst>
        </pc:spChg>
        <pc:spChg chg="mod">
          <ac:chgData name="Vui Le Ba" userId="052109168efbc39a" providerId="LiveId" clId="{40CFB830-F6EC-4A1B-AE1F-B620D0FFC1BE}" dt="2020-12-23T06:30:37.896" v="947" actId="1035"/>
          <ac:spMkLst>
            <pc:docMk/>
            <pc:sldMk cId="0" sldId="338"/>
            <ac:spMk id="471072" creationId="{00000000-0000-0000-0000-000000000000}"/>
          </ac:spMkLst>
        </pc:spChg>
        <pc:grpChg chg="del">
          <ac:chgData name="Vui Le Ba" userId="052109168efbc39a" providerId="LiveId" clId="{40CFB830-F6EC-4A1B-AE1F-B620D0FFC1BE}" dt="2020-12-23T06:30:42.476" v="948" actId="478"/>
          <ac:grpSpMkLst>
            <pc:docMk/>
            <pc:sldMk cId="0" sldId="338"/>
            <ac:grpSpMk id="140292" creationId="{00000000-0000-0000-0000-000000000000}"/>
          </ac:grpSpMkLst>
        </pc:grpChg>
        <pc:grpChg chg="mod">
          <ac:chgData name="Vui Le Ba" userId="052109168efbc39a" providerId="LiveId" clId="{40CFB830-F6EC-4A1B-AE1F-B620D0FFC1BE}" dt="2020-12-23T06:30:37.896" v="947" actId="1035"/>
          <ac:grpSpMkLst>
            <pc:docMk/>
            <pc:sldMk cId="0" sldId="338"/>
            <ac:grpSpMk id="471059" creationId="{00000000-0000-0000-0000-000000000000}"/>
          </ac:grpSpMkLst>
        </pc:grpChg>
        <pc:grpChg chg="mod">
          <ac:chgData name="Vui Le Ba" userId="052109168efbc39a" providerId="LiveId" clId="{40CFB830-F6EC-4A1B-AE1F-B620D0FFC1BE}" dt="2020-12-23T06:30:31.778" v="942" actId="1036"/>
          <ac:grpSpMkLst>
            <pc:docMk/>
            <pc:sldMk cId="0" sldId="338"/>
            <ac:grpSpMk id="471060" creationId="{00000000-0000-0000-0000-000000000000}"/>
          </ac:grpSpMkLst>
        </pc:grpChg>
        <pc:grpChg chg="mod">
          <ac:chgData name="Vui Le Ba" userId="052109168efbc39a" providerId="LiveId" clId="{40CFB830-F6EC-4A1B-AE1F-B620D0FFC1BE}" dt="2020-12-23T06:30:31.778" v="942" actId="1036"/>
          <ac:grpSpMkLst>
            <pc:docMk/>
            <pc:sldMk cId="0" sldId="338"/>
            <ac:grpSpMk id="471061" creationId="{00000000-0000-0000-0000-000000000000}"/>
          </ac:grpSpMkLst>
        </pc:grpChg>
        <pc:grpChg chg="mod">
          <ac:chgData name="Vui Le Ba" userId="052109168efbc39a" providerId="LiveId" clId="{40CFB830-F6EC-4A1B-AE1F-B620D0FFC1BE}" dt="2020-12-23T06:30:37.896" v="947" actId="1035"/>
          <ac:grpSpMkLst>
            <pc:docMk/>
            <pc:sldMk cId="0" sldId="338"/>
            <ac:grpSpMk id="471070"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39"/>
        </pc:sldMkLst>
        <pc:spChg chg="add del mod">
          <ac:chgData name="Vui Le Ba" userId="052109168efbc39a" providerId="LiveId" clId="{40CFB830-F6EC-4A1B-AE1F-B620D0FFC1BE}" dt="2020-12-23T05:58:31.666" v="181" actId="6264"/>
          <ac:spMkLst>
            <pc:docMk/>
            <pc:sldMk cId="0" sldId="339"/>
            <ac:spMk id="2" creationId="{24B92B3D-BF0D-4631-B5C1-44E7CDE96AFA}"/>
          </ac:spMkLst>
        </pc:spChg>
        <pc:spChg chg="add del mod">
          <ac:chgData name="Vui Le Ba" userId="052109168efbc39a" providerId="LiveId" clId="{40CFB830-F6EC-4A1B-AE1F-B620D0FFC1BE}" dt="2020-12-23T05:58:31.666" v="181" actId="6264"/>
          <ac:spMkLst>
            <pc:docMk/>
            <pc:sldMk cId="0" sldId="339"/>
            <ac:spMk id="3" creationId="{9CC8C6E9-FD0B-4467-A3D3-566C2750B7F3}"/>
          </ac:spMkLst>
        </pc:spChg>
        <pc:spChg chg="add del mod">
          <ac:chgData name="Vui Le Ba" userId="052109168efbc39a" providerId="LiveId" clId="{40CFB830-F6EC-4A1B-AE1F-B620D0FFC1BE}" dt="2020-12-23T05:58:31.666" v="181" actId="6264"/>
          <ac:spMkLst>
            <pc:docMk/>
            <pc:sldMk cId="0" sldId="339"/>
            <ac:spMk id="4" creationId="{771F5051-EF4D-486B-8E32-2898770461C1}"/>
          </ac:spMkLst>
        </pc:spChg>
        <pc:spChg chg="del">
          <ac:chgData name="Vui Le Ba" userId="052109168efbc39a" providerId="LiveId" clId="{40CFB830-F6EC-4A1B-AE1F-B620D0FFC1BE}" dt="2020-12-23T07:06:30.211" v="1584"/>
          <ac:spMkLst>
            <pc:docMk/>
            <pc:sldMk cId="0" sldId="339"/>
            <ac:spMk id="5" creationId="{E4159720-B49D-40BA-A5C8-9818CAC87786}"/>
          </ac:spMkLst>
        </pc:spChg>
        <pc:spChg chg="del mod ord">
          <ac:chgData name="Vui Le Ba" userId="052109168efbc39a" providerId="LiveId" clId="{40CFB830-F6EC-4A1B-AE1F-B620D0FFC1BE}" dt="2020-12-23T06:27:08.401" v="893" actId="478"/>
          <ac:spMkLst>
            <pc:docMk/>
            <pc:sldMk cId="0" sldId="339"/>
            <ac:spMk id="132098" creationId="{00000000-0000-0000-0000-000000000000}"/>
          </ac:spMkLst>
        </pc:spChg>
        <pc:spChg chg="mod ord">
          <ac:chgData name="Vui Le Ba" userId="052109168efbc39a" providerId="LiveId" clId="{40CFB830-F6EC-4A1B-AE1F-B620D0FFC1BE}" dt="2020-12-23T05:58:31.666" v="181" actId="6264"/>
          <ac:spMkLst>
            <pc:docMk/>
            <pc:sldMk cId="0" sldId="339"/>
            <ac:spMk id="132099" creationId="{00000000-0000-0000-0000-000000000000}"/>
          </ac:spMkLst>
        </pc:spChg>
        <pc:spChg chg="mod ord">
          <ac:chgData name="Vui Le Ba" userId="052109168efbc39a" providerId="LiveId" clId="{40CFB830-F6EC-4A1B-AE1F-B620D0FFC1BE}" dt="2020-12-23T06:27:47.056" v="901" actId="12"/>
          <ac:spMkLst>
            <pc:docMk/>
            <pc:sldMk cId="0" sldId="339"/>
            <ac:spMk id="132100" creationId="{00000000-0000-0000-0000-000000000000}"/>
          </ac:spMkLst>
        </pc:spChg>
        <pc:spChg chg="mod">
          <ac:chgData name="Vui Le Ba" userId="052109168efbc39a" providerId="LiveId" clId="{40CFB830-F6EC-4A1B-AE1F-B620D0FFC1BE}" dt="2020-12-23T06:27:25.146" v="896" actId="1076"/>
          <ac:spMkLst>
            <pc:docMk/>
            <pc:sldMk cId="0" sldId="339"/>
            <ac:spMk id="132102" creationId="{00000000-0000-0000-0000-000000000000}"/>
          </ac:spMkLst>
        </pc:spChg>
        <pc:spChg chg="mod">
          <ac:chgData name="Vui Le Ba" userId="052109168efbc39a" providerId="LiveId" clId="{40CFB830-F6EC-4A1B-AE1F-B620D0FFC1BE}" dt="2020-12-23T06:27:35.439" v="899" actId="1076"/>
          <ac:spMkLst>
            <pc:docMk/>
            <pc:sldMk cId="0" sldId="339"/>
            <ac:spMk id="473098" creationId="{00000000-0000-0000-0000-000000000000}"/>
          </ac:spMkLst>
        </pc:spChg>
        <pc:grpChg chg="del">
          <ac:chgData name="Vui Le Ba" userId="052109168efbc39a" providerId="LiveId" clId="{40CFB830-F6EC-4A1B-AE1F-B620D0FFC1BE}" dt="2020-12-23T06:27:05.967" v="892" actId="478"/>
          <ac:grpSpMkLst>
            <pc:docMk/>
            <pc:sldMk cId="0" sldId="339"/>
            <ac:grpSpMk id="13210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40"/>
        </pc:sldMkLst>
        <pc:spChg chg="add del mod">
          <ac:chgData name="Vui Le Ba" userId="052109168efbc39a" providerId="LiveId" clId="{40CFB830-F6EC-4A1B-AE1F-B620D0FFC1BE}" dt="2020-12-23T05:58:31.666" v="181" actId="6264"/>
          <ac:spMkLst>
            <pc:docMk/>
            <pc:sldMk cId="0" sldId="340"/>
            <ac:spMk id="2" creationId="{92481AD7-CA53-406B-8D2F-4CE146133B80}"/>
          </ac:spMkLst>
        </pc:spChg>
        <pc:spChg chg="add del mod">
          <ac:chgData name="Vui Le Ba" userId="052109168efbc39a" providerId="LiveId" clId="{40CFB830-F6EC-4A1B-AE1F-B620D0FFC1BE}" dt="2020-12-23T05:58:31.666" v="181" actId="6264"/>
          <ac:spMkLst>
            <pc:docMk/>
            <pc:sldMk cId="0" sldId="340"/>
            <ac:spMk id="3" creationId="{EBADA9AA-8860-4A2E-B61F-36999BB5AD45}"/>
          </ac:spMkLst>
        </pc:spChg>
        <pc:spChg chg="add del mod">
          <ac:chgData name="Vui Le Ba" userId="052109168efbc39a" providerId="LiveId" clId="{40CFB830-F6EC-4A1B-AE1F-B620D0FFC1BE}" dt="2020-12-23T05:58:31.666" v="181" actId="6264"/>
          <ac:spMkLst>
            <pc:docMk/>
            <pc:sldMk cId="0" sldId="340"/>
            <ac:spMk id="4" creationId="{1FDA7A84-C150-4E3E-AA2F-BEAB5C57921D}"/>
          </ac:spMkLst>
        </pc:spChg>
        <pc:spChg chg="add del mod">
          <ac:chgData name="Vui Le Ba" userId="052109168efbc39a" providerId="LiveId" clId="{40CFB830-F6EC-4A1B-AE1F-B620D0FFC1BE}" dt="2020-12-23T06:33:22.859" v="980" actId="6264"/>
          <ac:spMkLst>
            <pc:docMk/>
            <pc:sldMk cId="0" sldId="340"/>
            <ac:spMk id="5" creationId="{603A290D-6D33-4710-8BEB-2438A628C4AA}"/>
          </ac:spMkLst>
        </pc:spChg>
        <pc:spChg chg="add del mod">
          <ac:chgData name="Vui Le Ba" userId="052109168efbc39a" providerId="LiveId" clId="{40CFB830-F6EC-4A1B-AE1F-B620D0FFC1BE}" dt="2020-12-23T06:33:22.859" v="980" actId="6264"/>
          <ac:spMkLst>
            <pc:docMk/>
            <pc:sldMk cId="0" sldId="340"/>
            <ac:spMk id="6" creationId="{52838EEE-DD24-4C77-AE91-680164C1309B}"/>
          </ac:spMkLst>
        </pc:spChg>
        <pc:spChg chg="add del mod">
          <ac:chgData name="Vui Le Ba" userId="052109168efbc39a" providerId="LiveId" clId="{40CFB830-F6EC-4A1B-AE1F-B620D0FFC1BE}" dt="2020-12-23T06:33:22.859" v="980" actId="6264"/>
          <ac:spMkLst>
            <pc:docMk/>
            <pc:sldMk cId="0" sldId="340"/>
            <ac:spMk id="7" creationId="{5FD7EAAA-B2D1-4277-8C28-3A19A44C6807}"/>
          </ac:spMkLst>
        </pc:spChg>
        <pc:spChg chg="del">
          <ac:chgData name="Vui Le Ba" userId="052109168efbc39a" providerId="LiveId" clId="{40CFB830-F6EC-4A1B-AE1F-B620D0FFC1BE}" dt="2020-12-23T07:06:30.211" v="1584"/>
          <ac:spMkLst>
            <pc:docMk/>
            <pc:sldMk cId="0" sldId="340"/>
            <ac:spMk id="8" creationId="{18615C14-25E3-46AA-80EA-6231950F9916}"/>
          </ac:spMkLst>
        </pc:spChg>
        <pc:spChg chg="del mod ord">
          <ac:chgData name="Vui Le Ba" userId="052109168efbc39a" providerId="LiveId" clId="{40CFB830-F6EC-4A1B-AE1F-B620D0FFC1BE}" dt="2020-12-23T06:33:35.231" v="982" actId="478"/>
          <ac:spMkLst>
            <pc:docMk/>
            <pc:sldMk cId="0" sldId="340"/>
            <ac:spMk id="144386" creationId="{00000000-0000-0000-0000-000000000000}"/>
          </ac:spMkLst>
        </pc:spChg>
        <pc:spChg chg="mod ord">
          <ac:chgData name="Vui Le Ba" userId="052109168efbc39a" providerId="LiveId" clId="{40CFB830-F6EC-4A1B-AE1F-B620D0FFC1BE}" dt="2020-12-23T06:33:22.859" v="980" actId="6264"/>
          <ac:spMkLst>
            <pc:docMk/>
            <pc:sldMk cId="0" sldId="340"/>
            <ac:spMk id="144387" creationId="{00000000-0000-0000-0000-000000000000}"/>
          </ac:spMkLst>
        </pc:spChg>
        <pc:spChg chg="mod ord">
          <ac:chgData name="Vui Le Ba" userId="052109168efbc39a" providerId="LiveId" clId="{40CFB830-F6EC-4A1B-AE1F-B620D0FFC1BE}" dt="2020-12-23T06:33:22.859" v="980" actId="6264"/>
          <ac:spMkLst>
            <pc:docMk/>
            <pc:sldMk cId="0" sldId="340"/>
            <ac:spMk id="144388" creationId="{00000000-0000-0000-0000-000000000000}"/>
          </ac:spMkLst>
        </pc:spChg>
        <pc:spChg chg="mod">
          <ac:chgData name="Vui Le Ba" userId="052109168efbc39a" providerId="LiveId" clId="{40CFB830-F6EC-4A1B-AE1F-B620D0FFC1BE}" dt="2020-12-23T06:33:32.272" v="981" actId="1076"/>
          <ac:spMkLst>
            <pc:docMk/>
            <pc:sldMk cId="0" sldId="340"/>
            <ac:spMk id="144390" creationId="{00000000-0000-0000-0000-000000000000}"/>
          </ac:spMkLst>
        </pc:spChg>
        <pc:grpChg chg="del">
          <ac:chgData name="Vui Le Ba" userId="052109168efbc39a" providerId="LiveId" clId="{40CFB830-F6EC-4A1B-AE1F-B620D0FFC1BE}" dt="2020-12-23T06:33:19.550" v="979" actId="478"/>
          <ac:grpSpMkLst>
            <pc:docMk/>
            <pc:sldMk cId="0" sldId="340"/>
            <ac:grpSpMk id="144389" creationId="{00000000-0000-0000-0000-000000000000}"/>
          </ac:grpSpMkLst>
        </pc:grpChg>
      </pc:sldChg>
      <pc:sldChg chg="addSp delSp modSp mod modAnim chgLayout">
        <pc:chgData name="Vui Le Ba" userId="052109168efbc39a" providerId="LiveId" clId="{40CFB830-F6EC-4A1B-AE1F-B620D0FFC1BE}" dt="2020-12-23T07:06:30.211" v="1584"/>
        <pc:sldMkLst>
          <pc:docMk/>
          <pc:sldMk cId="0" sldId="341"/>
        </pc:sldMkLst>
        <pc:spChg chg="add del mod">
          <ac:chgData name="Vui Le Ba" userId="052109168efbc39a" providerId="LiveId" clId="{40CFB830-F6EC-4A1B-AE1F-B620D0FFC1BE}" dt="2020-12-23T05:58:31.666" v="181" actId="6264"/>
          <ac:spMkLst>
            <pc:docMk/>
            <pc:sldMk cId="0" sldId="341"/>
            <ac:spMk id="2" creationId="{2F4D16CA-8E57-4DF7-8FA4-C0761320E5E0}"/>
          </ac:spMkLst>
        </pc:spChg>
        <pc:spChg chg="add del mod">
          <ac:chgData name="Vui Le Ba" userId="052109168efbc39a" providerId="LiveId" clId="{40CFB830-F6EC-4A1B-AE1F-B620D0FFC1BE}" dt="2020-12-23T05:58:31.666" v="181" actId="6264"/>
          <ac:spMkLst>
            <pc:docMk/>
            <pc:sldMk cId="0" sldId="341"/>
            <ac:spMk id="3" creationId="{968661E5-1676-435E-A25D-FFD8B3C19799}"/>
          </ac:spMkLst>
        </pc:spChg>
        <pc:spChg chg="add del mod">
          <ac:chgData name="Vui Le Ba" userId="052109168efbc39a" providerId="LiveId" clId="{40CFB830-F6EC-4A1B-AE1F-B620D0FFC1BE}" dt="2020-12-23T05:58:31.666" v="181" actId="6264"/>
          <ac:spMkLst>
            <pc:docMk/>
            <pc:sldMk cId="0" sldId="341"/>
            <ac:spMk id="4" creationId="{F446B1E8-02B4-464C-88D7-2DAEBDFDA25C}"/>
          </ac:spMkLst>
        </pc:spChg>
        <pc:spChg chg="add del mod">
          <ac:chgData name="Vui Le Ba" userId="052109168efbc39a" providerId="LiveId" clId="{40CFB830-F6EC-4A1B-AE1F-B620D0FFC1BE}" dt="2020-12-23T06:33:50.098" v="987" actId="6264"/>
          <ac:spMkLst>
            <pc:docMk/>
            <pc:sldMk cId="0" sldId="341"/>
            <ac:spMk id="5" creationId="{6BB9D669-BBD8-44F7-A5D2-727DF0FEBF41}"/>
          </ac:spMkLst>
        </pc:spChg>
        <pc:spChg chg="add del mod">
          <ac:chgData name="Vui Le Ba" userId="052109168efbc39a" providerId="LiveId" clId="{40CFB830-F6EC-4A1B-AE1F-B620D0FFC1BE}" dt="2020-12-23T06:33:50.098" v="987" actId="6264"/>
          <ac:spMkLst>
            <pc:docMk/>
            <pc:sldMk cId="0" sldId="341"/>
            <ac:spMk id="6" creationId="{B56A62AE-4054-4BB0-B500-8C6A75B328E0}"/>
          </ac:spMkLst>
        </pc:spChg>
        <pc:spChg chg="add del mod">
          <ac:chgData name="Vui Le Ba" userId="052109168efbc39a" providerId="LiveId" clId="{40CFB830-F6EC-4A1B-AE1F-B620D0FFC1BE}" dt="2020-12-23T06:33:50.098" v="987" actId="6264"/>
          <ac:spMkLst>
            <pc:docMk/>
            <pc:sldMk cId="0" sldId="341"/>
            <ac:spMk id="7" creationId="{6B6EEA19-3903-48D6-BBE4-9C3EA777636C}"/>
          </ac:spMkLst>
        </pc:spChg>
        <pc:spChg chg="del">
          <ac:chgData name="Vui Le Ba" userId="052109168efbc39a" providerId="LiveId" clId="{40CFB830-F6EC-4A1B-AE1F-B620D0FFC1BE}" dt="2020-12-23T07:06:30.211" v="1584"/>
          <ac:spMkLst>
            <pc:docMk/>
            <pc:sldMk cId="0" sldId="341"/>
            <ac:spMk id="8" creationId="{790FE60A-5C47-4422-B0A2-A550732E1BDF}"/>
          </ac:spMkLst>
        </pc:spChg>
        <pc:spChg chg="del mod ord">
          <ac:chgData name="Vui Le Ba" userId="052109168efbc39a" providerId="LiveId" clId="{40CFB830-F6EC-4A1B-AE1F-B620D0FFC1BE}" dt="2020-12-23T06:34:04.446" v="989" actId="478"/>
          <ac:spMkLst>
            <pc:docMk/>
            <pc:sldMk cId="0" sldId="341"/>
            <ac:spMk id="148482" creationId="{00000000-0000-0000-0000-000000000000}"/>
          </ac:spMkLst>
        </pc:spChg>
        <pc:spChg chg="mod ord">
          <ac:chgData name="Vui Le Ba" userId="052109168efbc39a" providerId="LiveId" clId="{40CFB830-F6EC-4A1B-AE1F-B620D0FFC1BE}" dt="2020-12-23T06:33:50.098" v="987" actId="6264"/>
          <ac:spMkLst>
            <pc:docMk/>
            <pc:sldMk cId="0" sldId="341"/>
            <ac:spMk id="148483" creationId="{00000000-0000-0000-0000-000000000000}"/>
          </ac:spMkLst>
        </pc:spChg>
        <pc:spChg chg="mod">
          <ac:chgData name="Vui Le Ba" userId="052109168efbc39a" providerId="LiveId" clId="{40CFB830-F6EC-4A1B-AE1F-B620D0FFC1BE}" dt="2020-12-23T06:34:00.349" v="988" actId="1076"/>
          <ac:spMkLst>
            <pc:docMk/>
            <pc:sldMk cId="0" sldId="341"/>
            <ac:spMk id="148486" creationId="{00000000-0000-0000-0000-000000000000}"/>
          </ac:spMkLst>
        </pc:spChg>
        <pc:spChg chg="mod ord">
          <ac:chgData name="Vui Le Ba" userId="052109168efbc39a" providerId="LiveId" clId="{40CFB830-F6EC-4A1B-AE1F-B620D0FFC1BE}" dt="2020-12-23T06:34:28.675" v="1001" actId="122"/>
          <ac:spMkLst>
            <pc:docMk/>
            <pc:sldMk cId="0" sldId="341"/>
            <ac:spMk id="477187" creationId="{00000000-0000-0000-0000-000000000000}"/>
          </ac:spMkLst>
        </pc:spChg>
        <pc:spChg chg="mod">
          <ac:chgData name="Vui Le Ba" userId="052109168efbc39a" providerId="LiveId" clId="{40CFB830-F6EC-4A1B-AE1F-B620D0FFC1BE}" dt="2020-12-23T06:34:46.590" v="1006" actId="1035"/>
          <ac:spMkLst>
            <pc:docMk/>
            <pc:sldMk cId="0" sldId="341"/>
            <ac:spMk id="477193" creationId="{00000000-0000-0000-0000-000000000000}"/>
          </ac:spMkLst>
        </pc:spChg>
        <pc:spChg chg="mod">
          <ac:chgData name="Vui Le Ba" userId="052109168efbc39a" providerId="LiveId" clId="{40CFB830-F6EC-4A1B-AE1F-B620D0FFC1BE}" dt="2020-12-23T06:34:44.062" v="1003" actId="1035"/>
          <ac:spMkLst>
            <pc:docMk/>
            <pc:sldMk cId="0" sldId="341"/>
            <ac:spMk id="477194" creationId="{00000000-0000-0000-0000-000000000000}"/>
          </ac:spMkLst>
        </pc:spChg>
        <pc:grpChg chg="del">
          <ac:chgData name="Vui Le Ba" userId="052109168efbc39a" providerId="LiveId" clId="{40CFB830-F6EC-4A1B-AE1F-B620D0FFC1BE}" dt="2020-12-23T06:33:47.560" v="986" actId="478"/>
          <ac:grpSpMkLst>
            <pc:docMk/>
            <pc:sldMk cId="0" sldId="341"/>
            <ac:grpSpMk id="14848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42"/>
        </pc:sldMkLst>
        <pc:spChg chg="add del mod">
          <ac:chgData name="Vui Le Ba" userId="052109168efbc39a" providerId="LiveId" clId="{40CFB830-F6EC-4A1B-AE1F-B620D0FFC1BE}" dt="2020-12-23T05:58:31.666" v="181" actId="6264"/>
          <ac:spMkLst>
            <pc:docMk/>
            <pc:sldMk cId="0" sldId="342"/>
            <ac:spMk id="2" creationId="{40C1ECFA-0C7E-4D86-9992-14CC3AA78E79}"/>
          </ac:spMkLst>
        </pc:spChg>
        <pc:spChg chg="add del mod">
          <ac:chgData name="Vui Le Ba" userId="052109168efbc39a" providerId="LiveId" clId="{40CFB830-F6EC-4A1B-AE1F-B620D0FFC1BE}" dt="2020-12-23T05:58:31.666" v="181" actId="6264"/>
          <ac:spMkLst>
            <pc:docMk/>
            <pc:sldMk cId="0" sldId="342"/>
            <ac:spMk id="3" creationId="{586E0B46-F9D3-45DB-B701-04B29537EDDD}"/>
          </ac:spMkLst>
        </pc:spChg>
        <pc:spChg chg="add del mod">
          <ac:chgData name="Vui Le Ba" userId="052109168efbc39a" providerId="LiveId" clId="{40CFB830-F6EC-4A1B-AE1F-B620D0FFC1BE}" dt="2020-12-23T05:58:31.666" v="181" actId="6264"/>
          <ac:spMkLst>
            <pc:docMk/>
            <pc:sldMk cId="0" sldId="342"/>
            <ac:spMk id="4" creationId="{75F61B47-822B-424F-A219-DFEE60F75AF1}"/>
          </ac:spMkLst>
        </pc:spChg>
        <pc:spChg chg="add del mod">
          <ac:chgData name="Vui Le Ba" userId="052109168efbc39a" providerId="LiveId" clId="{40CFB830-F6EC-4A1B-AE1F-B620D0FFC1BE}" dt="2020-12-23T06:33:42.749" v="984" actId="6264"/>
          <ac:spMkLst>
            <pc:docMk/>
            <pc:sldMk cId="0" sldId="342"/>
            <ac:spMk id="5" creationId="{C8094D04-A61D-4247-94DD-2F070A324888}"/>
          </ac:spMkLst>
        </pc:spChg>
        <pc:spChg chg="add del mod">
          <ac:chgData name="Vui Le Ba" userId="052109168efbc39a" providerId="LiveId" clId="{40CFB830-F6EC-4A1B-AE1F-B620D0FFC1BE}" dt="2020-12-23T06:33:42.749" v="984" actId="6264"/>
          <ac:spMkLst>
            <pc:docMk/>
            <pc:sldMk cId="0" sldId="342"/>
            <ac:spMk id="6" creationId="{175EBE0D-7336-4540-ACBF-9F1A4E9C1838}"/>
          </ac:spMkLst>
        </pc:spChg>
        <pc:spChg chg="add del mod">
          <ac:chgData name="Vui Le Ba" userId="052109168efbc39a" providerId="LiveId" clId="{40CFB830-F6EC-4A1B-AE1F-B620D0FFC1BE}" dt="2020-12-23T06:33:42.749" v="984" actId="6264"/>
          <ac:spMkLst>
            <pc:docMk/>
            <pc:sldMk cId="0" sldId="342"/>
            <ac:spMk id="7" creationId="{C0834B01-24FB-4D30-A951-D308F8781496}"/>
          </ac:spMkLst>
        </pc:spChg>
        <pc:spChg chg="del">
          <ac:chgData name="Vui Le Ba" userId="052109168efbc39a" providerId="LiveId" clId="{40CFB830-F6EC-4A1B-AE1F-B620D0FFC1BE}" dt="2020-12-23T07:06:30.211" v="1584"/>
          <ac:spMkLst>
            <pc:docMk/>
            <pc:sldMk cId="0" sldId="342"/>
            <ac:spMk id="8" creationId="{91FCBE53-CFFD-4D35-9A72-8B049818437B}"/>
          </ac:spMkLst>
        </pc:spChg>
        <pc:spChg chg="del mod ord">
          <ac:chgData name="Vui Le Ba" userId="052109168efbc39a" providerId="LiveId" clId="{40CFB830-F6EC-4A1B-AE1F-B620D0FFC1BE}" dt="2020-12-23T06:33:45.271" v="985" actId="478"/>
          <ac:spMkLst>
            <pc:docMk/>
            <pc:sldMk cId="0" sldId="342"/>
            <ac:spMk id="146434" creationId="{00000000-0000-0000-0000-000000000000}"/>
          </ac:spMkLst>
        </pc:spChg>
        <pc:spChg chg="mod ord">
          <ac:chgData name="Vui Le Ba" userId="052109168efbc39a" providerId="LiveId" clId="{40CFB830-F6EC-4A1B-AE1F-B620D0FFC1BE}" dt="2020-12-23T06:33:42.749" v="984" actId="6264"/>
          <ac:spMkLst>
            <pc:docMk/>
            <pc:sldMk cId="0" sldId="342"/>
            <ac:spMk id="146435" creationId="{00000000-0000-0000-0000-000000000000}"/>
          </ac:spMkLst>
        </pc:spChg>
        <pc:spChg chg="mod ord">
          <ac:chgData name="Vui Le Ba" userId="052109168efbc39a" providerId="LiveId" clId="{40CFB830-F6EC-4A1B-AE1F-B620D0FFC1BE}" dt="2020-12-23T06:33:42.749" v="984" actId="6264"/>
          <ac:spMkLst>
            <pc:docMk/>
            <pc:sldMk cId="0" sldId="342"/>
            <ac:spMk id="146436" creationId="{00000000-0000-0000-0000-000000000000}"/>
          </ac:spMkLst>
        </pc:spChg>
        <pc:grpChg chg="del">
          <ac:chgData name="Vui Le Ba" userId="052109168efbc39a" providerId="LiveId" clId="{40CFB830-F6EC-4A1B-AE1F-B620D0FFC1BE}" dt="2020-12-23T06:33:40.830" v="983" actId="478"/>
          <ac:grpSpMkLst>
            <pc:docMk/>
            <pc:sldMk cId="0" sldId="342"/>
            <ac:grpSpMk id="146437"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43"/>
        </pc:sldMkLst>
        <pc:spChg chg="add del mod">
          <ac:chgData name="Vui Le Ba" userId="052109168efbc39a" providerId="LiveId" clId="{40CFB830-F6EC-4A1B-AE1F-B620D0FFC1BE}" dt="2020-12-23T05:58:31.666" v="181" actId="6264"/>
          <ac:spMkLst>
            <pc:docMk/>
            <pc:sldMk cId="0" sldId="343"/>
            <ac:spMk id="2" creationId="{7BF526FE-1F6C-47E4-834D-92ED000CB71A}"/>
          </ac:spMkLst>
        </pc:spChg>
        <pc:spChg chg="add del mod">
          <ac:chgData name="Vui Le Ba" userId="052109168efbc39a" providerId="LiveId" clId="{40CFB830-F6EC-4A1B-AE1F-B620D0FFC1BE}" dt="2020-12-23T05:58:31.666" v="181" actId="6264"/>
          <ac:spMkLst>
            <pc:docMk/>
            <pc:sldMk cId="0" sldId="343"/>
            <ac:spMk id="3" creationId="{DC57D072-5D10-46EE-BCE4-2D26470749DA}"/>
          </ac:spMkLst>
        </pc:spChg>
        <pc:spChg chg="add del mod">
          <ac:chgData name="Vui Le Ba" userId="052109168efbc39a" providerId="LiveId" clId="{40CFB830-F6EC-4A1B-AE1F-B620D0FFC1BE}" dt="2020-12-23T05:58:31.666" v="181" actId="6264"/>
          <ac:spMkLst>
            <pc:docMk/>
            <pc:sldMk cId="0" sldId="343"/>
            <ac:spMk id="4" creationId="{CCB2FBFE-5721-4FFE-8355-C720AED5FE02}"/>
          </ac:spMkLst>
        </pc:spChg>
        <pc:spChg chg="del">
          <ac:chgData name="Vui Le Ba" userId="052109168efbc39a" providerId="LiveId" clId="{40CFB830-F6EC-4A1B-AE1F-B620D0FFC1BE}" dt="2020-12-23T07:06:30.211" v="1584"/>
          <ac:spMkLst>
            <pc:docMk/>
            <pc:sldMk cId="0" sldId="343"/>
            <ac:spMk id="5" creationId="{F962121C-4D51-4224-88DA-2956B248314D}"/>
          </ac:spMkLst>
        </pc:spChg>
        <pc:spChg chg="del mod ord">
          <ac:chgData name="Vui Le Ba" userId="052109168efbc39a" providerId="LiveId" clId="{40CFB830-F6EC-4A1B-AE1F-B620D0FFC1BE}" dt="2020-12-23T06:40:53.670" v="1121" actId="478"/>
          <ac:spMkLst>
            <pc:docMk/>
            <pc:sldMk cId="0" sldId="343"/>
            <ac:spMk id="166914" creationId="{00000000-0000-0000-0000-000000000000}"/>
          </ac:spMkLst>
        </pc:spChg>
        <pc:spChg chg="mod ord">
          <ac:chgData name="Vui Le Ba" userId="052109168efbc39a" providerId="LiveId" clId="{40CFB830-F6EC-4A1B-AE1F-B620D0FFC1BE}" dt="2020-12-23T05:58:31.666" v="181" actId="6264"/>
          <ac:spMkLst>
            <pc:docMk/>
            <pc:sldMk cId="0" sldId="343"/>
            <ac:spMk id="166915" creationId="{00000000-0000-0000-0000-000000000000}"/>
          </ac:spMkLst>
        </pc:spChg>
        <pc:grpChg chg="del">
          <ac:chgData name="Vui Le Ba" userId="052109168efbc39a" providerId="LiveId" clId="{40CFB830-F6EC-4A1B-AE1F-B620D0FFC1BE}" dt="2020-12-23T06:40:50.447" v="1120" actId="478"/>
          <ac:grpSpMkLst>
            <pc:docMk/>
            <pc:sldMk cId="0" sldId="343"/>
            <ac:grpSpMk id="166916" creationId="{00000000-0000-0000-0000-000000000000}"/>
          </ac:grpSpMkLst>
        </pc:grpChg>
        <pc:graphicFrameChg chg="mod ord modGraphic">
          <ac:chgData name="Vui Le Ba" userId="052109168efbc39a" providerId="LiveId" clId="{40CFB830-F6EC-4A1B-AE1F-B620D0FFC1BE}" dt="2020-12-23T06:41:24.420" v="1124" actId="207"/>
          <ac:graphicFrameMkLst>
            <pc:docMk/>
            <pc:sldMk cId="0" sldId="343"/>
            <ac:graphicFrameMk id="481587"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44"/>
        </pc:sldMkLst>
        <pc:spChg chg="add del mod">
          <ac:chgData name="Vui Le Ba" userId="052109168efbc39a" providerId="LiveId" clId="{40CFB830-F6EC-4A1B-AE1F-B620D0FFC1BE}" dt="2020-12-23T05:58:31.666" v="181" actId="6264"/>
          <ac:spMkLst>
            <pc:docMk/>
            <pc:sldMk cId="0" sldId="344"/>
            <ac:spMk id="2" creationId="{9196AA4C-B91D-43A9-A6A0-A96448001519}"/>
          </ac:spMkLst>
        </pc:spChg>
        <pc:spChg chg="add del mod">
          <ac:chgData name="Vui Le Ba" userId="052109168efbc39a" providerId="LiveId" clId="{40CFB830-F6EC-4A1B-AE1F-B620D0FFC1BE}" dt="2020-12-23T05:58:31.666" v="181" actId="6264"/>
          <ac:spMkLst>
            <pc:docMk/>
            <pc:sldMk cId="0" sldId="344"/>
            <ac:spMk id="3" creationId="{718D559C-F45D-4F49-8308-B539A931A52C}"/>
          </ac:spMkLst>
        </pc:spChg>
        <pc:spChg chg="add del mod">
          <ac:chgData name="Vui Le Ba" userId="052109168efbc39a" providerId="LiveId" clId="{40CFB830-F6EC-4A1B-AE1F-B620D0FFC1BE}" dt="2020-12-23T05:58:31.666" v="181" actId="6264"/>
          <ac:spMkLst>
            <pc:docMk/>
            <pc:sldMk cId="0" sldId="344"/>
            <ac:spMk id="4" creationId="{2828C17E-7DE1-449B-B8AD-CC4DBE32FF6B}"/>
          </ac:spMkLst>
        </pc:spChg>
        <pc:spChg chg="del">
          <ac:chgData name="Vui Le Ba" userId="052109168efbc39a" providerId="LiveId" clId="{40CFB830-F6EC-4A1B-AE1F-B620D0FFC1BE}" dt="2020-12-23T07:06:30.211" v="1584"/>
          <ac:spMkLst>
            <pc:docMk/>
            <pc:sldMk cId="0" sldId="344"/>
            <ac:spMk id="5" creationId="{7953F425-AC67-4630-B6E1-8A01BD1CD340}"/>
          </ac:spMkLst>
        </pc:spChg>
        <pc:spChg chg="del mod ord">
          <ac:chgData name="Vui Le Ba" userId="052109168efbc39a" providerId="LiveId" clId="{40CFB830-F6EC-4A1B-AE1F-B620D0FFC1BE}" dt="2020-12-23T06:41:30.647" v="1126" actId="478"/>
          <ac:spMkLst>
            <pc:docMk/>
            <pc:sldMk cId="0" sldId="344"/>
            <ac:spMk id="168962" creationId="{00000000-0000-0000-0000-000000000000}"/>
          </ac:spMkLst>
        </pc:spChg>
        <pc:spChg chg="mod ord">
          <ac:chgData name="Vui Le Ba" userId="052109168efbc39a" providerId="LiveId" clId="{40CFB830-F6EC-4A1B-AE1F-B620D0FFC1BE}" dt="2020-12-23T05:58:31.666" v="181" actId="6264"/>
          <ac:spMkLst>
            <pc:docMk/>
            <pc:sldMk cId="0" sldId="344"/>
            <ac:spMk id="168963" creationId="{00000000-0000-0000-0000-000000000000}"/>
          </ac:spMkLst>
        </pc:spChg>
        <pc:spChg chg="mod ord">
          <ac:chgData name="Vui Le Ba" userId="052109168efbc39a" providerId="LiveId" clId="{40CFB830-F6EC-4A1B-AE1F-B620D0FFC1BE}" dt="2020-12-23T06:41:33.484" v="1127" actId="12"/>
          <ac:spMkLst>
            <pc:docMk/>
            <pc:sldMk cId="0" sldId="344"/>
            <ac:spMk id="168964" creationId="{00000000-0000-0000-0000-000000000000}"/>
          </ac:spMkLst>
        </pc:spChg>
        <pc:grpChg chg="del">
          <ac:chgData name="Vui Le Ba" userId="052109168efbc39a" providerId="LiveId" clId="{40CFB830-F6EC-4A1B-AE1F-B620D0FFC1BE}" dt="2020-12-23T06:41:28.411" v="1125" actId="478"/>
          <ac:grpSpMkLst>
            <pc:docMk/>
            <pc:sldMk cId="0" sldId="344"/>
            <ac:grpSpMk id="16896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49"/>
        </pc:sldMkLst>
        <pc:spChg chg="add del mod">
          <ac:chgData name="Vui Le Ba" userId="052109168efbc39a" providerId="LiveId" clId="{40CFB830-F6EC-4A1B-AE1F-B620D0FFC1BE}" dt="2020-12-23T05:58:31.666" v="181" actId="6264"/>
          <ac:spMkLst>
            <pc:docMk/>
            <pc:sldMk cId="0" sldId="349"/>
            <ac:spMk id="2" creationId="{142701D3-A0CE-4EA0-96F2-36199F71A3DA}"/>
          </ac:spMkLst>
        </pc:spChg>
        <pc:spChg chg="add del mod">
          <ac:chgData name="Vui Le Ba" userId="052109168efbc39a" providerId="LiveId" clId="{40CFB830-F6EC-4A1B-AE1F-B620D0FFC1BE}" dt="2020-12-23T05:58:31.666" v="181" actId="6264"/>
          <ac:spMkLst>
            <pc:docMk/>
            <pc:sldMk cId="0" sldId="349"/>
            <ac:spMk id="3" creationId="{15D8BB66-96F2-4D5F-9C12-72C6FF71A309}"/>
          </ac:spMkLst>
        </pc:spChg>
        <pc:spChg chg="add del mod">
          <ac:chgData name="Vui Le Ba" userId="052109168efbc39a" providerId="LiveId" clId="{40CFB830-F6EC-4A1B-AE1F-B620D0FFC1BE}" dt="2020-12-23T05:58:31.666" v="181" actId="6264"/>
          <ac:spMkLst>
            <pc:docMk/>
            <pc:sldMk cId="0" sldId="349"/>
            <ac:spMk id="4" creationId="{4E75E2C5-8719-492E-9CA4-EBB294787F1E}"/>
          </ac:spMkLst>
        </pc:spChg>
        <pc:spChg chg="del">
          <ac:chgData name="Vui Le Ba" userId="052109168efbc39a" providerId="LiveId" clId="{40CFB830-F6EC-4A1B-AE1F-B620D0FFC1BE}" dt="2020-12-23T07:06:30.211" v="1584"/>
          <ac:spMkLst>
            <pc:docMk/>
            <pc:sldMk cId="0" sldId="349"/>
            <ac:spMk id="5" creationId="{03377E08-8B00-4D2D-B078-1BF626BD7E5D}"/>
          </ac:spMkLst>
        </pc:spChg>
        <pc:spChg chg="del mod ord">
          <ac:chgData name="Vui Le Ba" userId="052109168efbc39a" providerId="LiveId" clId="{40CFB830-F6EC-4A1B-AE1F-B620D0FFC1BE}" dt="2020-12-23T06:09:16.691" v="525" actId="478"/>
          <ac:spMkLst>
            <pc:docMk/>
            <pc:sldMk cId="0" sldId="349"/>
            <ac:spMk id="69634" creationId="{00000000-0000-0000-0000-000000000000}"/>
          </ac:spMkLst>
        </pc:spChg>
        <pc:spChg chg="mod ord">
          <ac:chgData name="Vui Le Ba" userId="052109168efbc39a" providerId="LiveId" clId="{40CFB830-F6EC-4A1B-AE1F-B620D0FFC1BE}" dt="2020-12-23T05:58:31.666" v="181" actId="6264"/>
          <ac:spMkLst>
            <pc:docMk/>
            <pc:sldMk cId="0" sldId="349"/>
            <ac:spMk id="69637" creationId="{00000000-0000-0000-0000-000000000000}"/>
          </ac:spMkLst>
        </pc:spChg>
        <pc:spChg chg="mod ord">
          <ac:chgData name="Vui Le Ba" userId="052109168efbc39a" providerId="LiveId" clId="{40CFB830-F6EC-4A1B-AE1F-B620D0FFC1BE}" dt="2020-12-23T05:58:31.666" v="181" actId="6264"/>
          <ac:spMkLst>
            <pc:docMk/>
            <pc:sldMk cId="0" sldId="349"/>
            <ac:spMk id="494594" creationId="{00000000-0000-0000-0000-000000000000}"/>
          </ac:spMkLst>
        </pc:spChg>
        <pc:grpChg chg="del">
          <ac:chgData name="Vui Le Ba" userId="052109168efbc39a" providerId="LiveId" clId="{40CFB830-F6EC-4A1B-AE1F-B620D0FFC1BE}" dt="2020-12-23T06:09:14.853" v="524" actId="478"/>
          <ac:grpSpMkLst>
            <pc:docMk/>
            <pc:sldMk cId="0" sldId="349"/>
            <ac:grpSpMk id="69636"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50"/>
        </pc:sldMkLst>
        <pc:spChg chg="add del mod">
          <ac:chgData name="Vui Le Ba" userId="052109168efbc39a" providerId="LiveId" clId="{40CFB830-F6EC-4A1B-AE1F-B620D0FFC1BE}" dt="2020-12-23T05:58:31.666" v="181" actId="6264"/>
          <ac:spMkLst>
            <pc:docMk/>
            <pc:sldMk cId="0" sldId="350"/>
            <ac:spMk id="2" creationId="{F45D16A7-78F2-45CB-B372-A1136B1159E8}"/>
          </ac:spMkLst>
        </pc:spChg>
        <pc:spChg chg="add del mod">
          <ac:chgData name="Vui Le Ba" userId="052109168efbc39a" providerId="LiveId" clId="{40CFB830-F6EC-4A1B-AE1F-B620D0FFC1BE}" dt="2020-12-23T05:58:31.666" v="181" actId="6264"/>
          <ac:spMkLst>
            <pc:docMk/>
            <pc:sldMk cId="0" sldId="350"/>
            <ac:spMk id="3" creationId="{55272B29-2AE0-43DC-BD3D-5B68262BBC52}"/>
          </ac:spMkLst>
        </pc:spChg>
        <pc:spChg chg="add del mod">
          <ac:chgData name="Vui Le Ba" userId="052109168efbc39a" providerId="LiveId" clId="{40CFB830-F6EC-4A1B-AE1F-B620D0FFC1BE}" dt="2020-12-23T05:58:31.666" v="181" actId="6264"/>
          <ac:spMkLst>
            <pc:docMk/>
            <pc:sldMk cId="0" sldId="350"/>
            <ac:spMk id="4" creationId="{C1EF83A8-4985-4E1E-8EAB-119FF7840842}"/>
          </ac:spMkLst>
        </pc:spChg>
        <pc:spChg chg="del">
          <ac:chgData name="Vui Le Ba" userId="052109168efbc39a" providerId="LiveId" clId="{40CFB830-F6EC-4A1B-AE1F-B620D0FFC1BE}" dt="2020-12-23T07:06:30.211" v="1584"/>
          <ac:spMkLst>
            <pc:docMk/>
            <pc:sldMk cId="0" sldId="350"/>
            <ac:spMk id="5" creationId="{43425EE6-0F57-4211-9158-CF5A036C5951}"/>
          </ac:spMkLst>
        </pc:spChg>
        <pc:spChg chg="del mod ord">
          <ac:chgData name="Vui Le Ba" userId="052109168efbc39a" providerId="LiveId" clId="{40CFB830-F6EC-4A1B-AE1F-B620D0FFC1BE}" dt="2020-12-23T06:24:08.183" v="850" actId="478"/>
          <ac:spMkLst>
            <pc:docMk/>
            <pc:sldMk cId="0" sldId="350"/>
            <ac:spMk id="111618" creationId="{00000000-0000-0000-0000-000000000000}"/>
          </ac:spMkLst>
        </pc:spChg>
        <pc:spChg chg="mod ord">
          <ac:chgData name="Vui Le Ba" userId="052109168efbc39a" providerId="LiveId" clId="{40CFB830-F6EC-4A1B-AE1F-B620D0FFC1BE}" dt="2020-12-23T05:58:31.666" v="181" actId="6264"/>
          <ac:spMkLst>
            <pc:docMk/>
            <pc:sldMk cId="0" sldId="350"/>
            <ac:spMk id="111619" creationId="{00000000-0000-0000-0000-000000000000}"/>
          </ac:spMkLst>
        </pc:spChg>
        <pc:spChg chg="mod ord">
          <ac:chgData name="Vui Le Ba" userId="052109168efbc39a" providerId="LiveId" clId="{40CFB830-F6EC-4A1B-AE1F-B620D0FFC1BE}" dt="2020-12-23T05:58:31.666" v="181" actId="6264"/>
          <ac:spMkLst>
            <pc:docMk/>
            <pc:sldMk cId="0" sldId="350"/>
            <ac:spMk id="111620" creationId="{00000000-0000-0000-0000-000000000000}"/>
          </ac:spMkLst>
        </pc:spChg>
        <pc:grpChg chg="del">
          <ac:chgData name="Vui Le Ba" userId="052109168efbc39a" providerId="LiveId" clId="{40CFB830-F6EC-4A1B-AE1F-B620D0FFC1BE}" dt="2020-12-23T06:24:06.171" v="849" actId="478"/>
          <ac:grpSpMkLst>
            <pc:docMk/>
            <pc:sldMk cId="0" sldId="350"/>
            <ac:grpSpMk id="11162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51"/>
        </pc:sldMkLst>
        <pc:spChg chg="add del mod">
          <ac:chgData name="Vui Le Ba" userId="052109168efbc39a" providerId="LiveId" clId="{40CFB830-F6EC-4A1B-AE1F-B620D0FFC1BE}" dt="2020-12-23T05:58:31.666" v="181" actId="6264"/>
          <ac:spMkLst>
            <pc:docMk/>
            <pc:sldMk cId="0" sldId="351"/>
            <ac:spMk id="2" creationId="{584880CB-BD6A-45EF-9B92-114A1926CF18}"/>
          </ac:spMkLst>
        </pc:spChg>
        <pc:spChg chg="add del mod">
          <ac:chgData name="Vui Le Ba" userId="052109168efbc39a" providerId="LiveId" clId="{40CFB830-F6EC-4A1B-AE1F-B620D0FFC1BE}" dt="2020-12-23T05:58:31.666" v="181" actId="6264"/>
          <ac:spMkLst>
            <pc:docMk/>
            <pc:sldMk cId="0" sldId="351"/>
            <ac:spMk id="3" creationId="{DFDAB166-A0EC-4438-8908-8845983EC76E}"/>
          </ac:spMkLst>
        </pc:spChg>
        <pc:spChg chg="add del mod">
          <ac:chgData name="Vui Le Ba" userId="052109168efbc39a" providerId="LiveId" clId="{40CFB830-F6EC-4A1B-AE1F-B620D0FFC1BE}" dt="2020-12-23T05:58:31.666" v="181" actId="6264"/>
          <ac:spMkLst>
            <pc:docMk/>
            <pc:sldMk cId="0" sldId="351"/>
            <ac:spMk id="4" creationId="{7BAEC944-8C9A-41B6-8C31-BDE9457C64FC}"/>
          </ac:spMkLst>
        </pc:spChg>
        <pc:spChg chg="del">
          <ac:chgData name="Vui Le Ba" userId="052109168efbc39a" providerId="LiveId" clId="{40CFB830-F6EC-4A1B-AE1F-B620D0FFC1BE}" dt="2020-12-23T07:06:30.211" v="1584"/>
          <ac:spMkLst>
            <pc:docMk/>
            <pc:sldMk cId="0" sldId="351"/>
            <ac:spMk id="5" creationId="{6F944EA2-9FD1-4ED6-B4F1-64BA4C0D0EE5}"/>
          </ac:spMkLst>
        </pc:spChg>
        <pc:spChg chg="del mod ord">
          <ac:chgData name="Vui Le Ba" userId="052109168efbc39a" providerId="LiveId" clId="{40CFB830-F6EC-4A1B-AE1F-B620D0FFC1BE}" dt="2020-12-23T06:24:36.656" v="857" actId="478"/>
          <ac:spMkLst>
            <pc:docMk/>
            <pc:sldMk cId="0" sldId="351"/>
            <ac:spMk id="115714" creationId="{00000000-0000-0000-0000-000000000000}"/>
          </ac:spMkLst>
        </pc:spChg>
        <pc:spChg chg="mod ord">
          <ac:chgData name="Vui Le Ba" userId="052109168efbc39a" providerId="LiveId" clId="{40CFB830-F6EC-4A1B-AE1F-B620D0FFC1BE}" dt="2020-12-23T05:58:31.666" v="181" actId="6264"/>
          <ac:spMkLst>
            <pc:docMk/>
            <pc:sldMk cId="0" sldId="351"/>
            <ac:spMk id="115715" creationId="{00000000-0000-0000-0000-000000000000}"/>
          </ac:spMkLst>
        </pc:spChg>
        <pc:spChg chg="mod ord">
          <ac:chgData name="Vui Le Ba" userId="052109168efbc39a" providerId="LiveId" clId="{40CFB830-F6EC-4A1B-AE1F-B620D0FFC1BE}" dt="2020-12-23T05:58:31.666" v="181" actId="6264"/>
          <ac:spMkLst>
            <pc:docMk/>
            <pc:sldMk cId="0" sldId="351"/>
            <ac:spMk id="115716" creationId="{00000000-0000-0000-0000-000000000000}"/>
          </ac:spMkLst>
        </pc:spChg>
        <pc:grpChg chg="del">
          <ac:chgData name="Vui Le Ba" userId="052109168efbc39a" providerId="LiveId" clId="{40CFB830-F6EC-4A1B-AE1F-B620D0FFC1BE}" dt="2020-12-23T06:24:34.834" v="856" actId="478"/>
          <ac:grpSpMkLst>
            <pc:docMk/>
            <pc:sldMk cId="0" sldId="351"/>
            <ac:grpSpMk id="115717"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52"/>
        </pc:sldMkLst>
        <pc:spChg chg="add del mod">
          <ac:chgData name="Vui Le Ba" userId="052109168efbc39a" providerId="LiveId" clId="{40CFB830-F6EC-4A1B-AE1F-B620D0FFC1BE}" dt="2020-12-23T05:58:31.666" v="181" actId="6264"/>
          <ac:spMkLst>
            <pc:docMk/>
            <pc:sldMk cId="0" sldId="352"/>
            <ac:spMk id="2" creationId="{5218328E-2B00-4C56-9330-F828AEB6B865}"/>
          </ac:spMkLst>
        </pc:spChg>
        <pc:spChg chg="add del mod">
          <ac:chgData name="Vui Le Ba" userId="052109168efbc39a" providerId="LiveId" clId="{40CFB830-F6EC-4A1B-AE1F-B620D0FFC1BE}" dt="2020-12-23T05:58:31.666" v="181" actId="6264"/>
          <ac:spMkLst>
            <pc:docMk/>
            <pc:sldMk cId="0" sldId="352"/>
            <ac:spMk id="3" creationId="{71F5C377-A1CF-4B81-B905-654E88646A61}"/>
          </ac:spMkLst>
        </pc:spChg>
        <pc:spChg chg="add del mod">
          <ac:chgData name="Vui Le Ba" userId="052109168efbc39a" providerId="LiveId" clId="{40CFB830-F6EC-4A1B-AE1F-B620D0FFC1BE}" dt="2020-12-23T05:58:31.666" v="181" actId="6264"/>
          <ac:spMkLst>
            <pc:docMk/>
            <pc:sldMk cId="0" sldId="352"/>
            <ac:spMk id="4" creationId="{84448016-852E-44EE-BAE5-0582BF82E5C3}"/>
          </ac:spMkLst>
        </pc:spChg>
        <pc:spChg chg="del">
          <ac:chgData name="Vui Le Ba" userId="052109168efbc39a" providerId="LiveId" clId="{40CFB830-F6EC-4A1B-AE1F-B620D0FFC1BE}" dt="2020-12-23T07:06:30.211" v="1584"/>
          <ac:spMkLst>
            <pc:docMk/>
            <pc:sldMk cId="0" sldId="352"/>
            <ac:spMk id="5" creationId="{BA5BD956-1B8A-4333-BBB2-0E090106D729}"/>
          </ac:spMkLst>
        </pc:spChg>
        <pc:spChg chg="del mod ord">
          <ac:chgData name="Vui Le Ba" userId="052109168efbc39a" providerId="LiveId" clId="{40CFB830-F6EC-4A1B-AE1F-B620D0FFC1BE}" dt="2020-12-23T06:24:40.017" v="859" actId="478"/>
          <ac:spMkLst>
            <pc:docMk/>
            <pc:sldMk cId="0" sldId="352"/>
            <ac:spMk id="117762" creationId="{00000000-0000-0000-0000-000000000000}"/>
          </ac:spMkLst>
        </pc:spChg>
        <pc:spChg chg="mod ord">
          <ac:chgData name="Vui Le Ba" userId="052109168efbc39a" providerId="LiveId" clId="{40CFB830-F6EC-4A1B-AE1F-B620D0FFC1BE}" dt="2020-12-23T05:58:31.666" v="181" actId="6264"/>
          <ac:spMkLst>
            <pc:docMk/>
            <pc:sldMk cId="0" sldId="352"/>
            <ac:spMk id="117763" creationId="{00000000-0000-0000-0000-000000000000}"/>
          </ac:spMkLst>
        </pc:spChg>
        <pc:spChg chg="mod ord">
          <ac:chgData name="Vui Le Ba" userId="052109168efbc39a" providerId="LiveId" clId="{40CFB830-F6EC-4A1B-AE1F-B620D0FFC1BE}" dt="2020-12-23T05:58:31.666" v="181" actId="6264"/>
          <ac:spMkLst>
            <pc:docMk/>
            <pc:sldMk cId="0" sldId="352"/>
            <ac:spMk id="117764" creationId="{00000000-0000-0000-0000-000000000000}"/>
          </ac:spMkLst>
        </pc:spChg>
        <pc:grpChg chg="del">
          <ac:chgData name="Vui Le Ba" userId="052109168efbc39a" providerId="LiveId" clId="{40CFB830-F6EC-4A1B-AE1F-B620D0FFC1BE}" dt="2020-12-23T06:24:38.098" v="858" actId="478"/>
          <ac:grpSpMkLst>
            <pc:docMk/>
            <pc:sldMk cId="0" sldId="352"/>
            <ac:grpSpMk id="11776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53"/>
        </pc:sldMkLst>
        <pc:spChg chg="add del mod">
          <ac:chgData name="Vui Le Ba" userId="052109168efbc39a" providerId="LiveId" clId="{40CFB830-F6EC-4A1B-AE1F-B620D0FFC1BE}" dt="2020-12-23T05:58:31.666" v="181" actId="6264"/>
          <ac:spMkLst>
            <pc:docMk/>
            <pc:sldMk cId="0" sldId="353"/>
            <ac:spMk id="2" creationId="{EC7D7204-FFDE-4EE2-9722-1F47B2F7102F}"/>
          </ac:spMkLst>
        </pc:spChg>
        <pc:spChg chg="add del mod">
          <ac:chgData name="Vui Le Ba" userId="052109168efbc39a" providerId="LiveId" clId="{40CFB830-F6EC-4A1B-AE1F-B620D0FFC1BE}" dt="2020-12-23T05:58:31.666" v="181" actId="6264"/>
          <ac:spMkLst>
            <pc:docMk/>
            <pc:sldMk cId="0" sldId="353"/>
            <ac:spMk id="3" creationId="{358B906F-A708-44CF-A399-7FBD23F95C50}"/>
          </ac:spMkLst>
        </pc:spChg>
        <pc:spChg chg="add del mod">
          <ac:chgData name="Vui Le Ba" userId="052109168efbc39a" providerId="LiveId" clId="{40CFB830-F6EC-4A1B-AE1F-B620D0FFC1BE}" dt="2020-12-23T05:58:31.666" v="181" actId="6264"/>
          <ac:spMkLst>
            <pc:docMk/>
            <pc:sldMk cId="0" sldId="353"/>
            <ac:spMk id="4" creationId="{F1709221-1A45-4787-AAE5-CFBCFE07F559}"/>
          </ac:spMkLst>
        </pc:spChg>
        <pc:spChg chg="del">
          <ac:chgData name="Vui Le Ba" userId="052109168efbc39a" providerId="LiveId" clId="{40CFB830-F6EC-4A1B-AE1F-B620D0FFC1BE}" dt="2020-12-23T07:06:30.211" v="1584"/>
          <ac:spMkLst>
            <pc:docMk/>
            <pc:sldMk cId="0" sldId="353"/>
            <ac:spMk id="5" creationId="{E95C471E-E03E-460D-A57A-BB3A766E0DD8}"/>
          </ac:spMkLst>
        </pc:spChg>
        <pc:spChg chg="del mod ord">
          <ac:chgData name="Vui Le Ba" userId="052109168efbc39a" providerId="LiveId" clId="{40CFB830-F6EC-4A1B-AE1F-B620D0FFC1BE}" dt="2020-12-23T06:24:50.509" v="863" actId="478"/>
          <ac:spMkLst>
            <pc:docMk/>
            <pc:sldMk cId="0" sldId="353"/>
            <ac:spMk id="119810" creationId="{00000000-0000-0000-0000-000000000000}"/>
          </ac:spMkLst>
        </pc:spChg>
        <pc:spChg chg="mod ord">
          <ac:chgData name="Vui Le Ba" userId="052109168efbc39a" providerId="LiveId" clId="{40CFB830-F6EC-4A1B-AE1F-B620D0FFC1BE}" dt="2020-12-23T05:58:31.666" v="181" actId="6264"/>
          <ac:spMkLst>
            <pc:docMk/>
            <pc:sldMk cId="0" sldId="353"/>
            <ac:spMk id="119811" creationId="{00000000-0000-0000-0000-000000000000}"/>
          </ac:spMkLst>
        </pc:spChg>
        <pc:spChg chg="mod ord">
          <ac:chgData name="Vui Le Ba" userId="052109168efbc39a" providerId="LiveId" clId="{40CFB830-F6EC-4A1B-AE1F-B620D0FFC1BE}" dt="2020-12-23T05:58:31.666" v="181" actId="6264"/>
          <ac:spMkLst>
            <pc:docMk/>
            <pc:sldMk cId="0" sldId="353"/>
            <ac:spMk id="501763" creationId="{00000000-0000-0000-0000-000000000000}"/>
          </ac:spMkLst>
        </pc:spChg>
        <pc:grpChg chg="del">
          <ac:chgData name="Vui Le Ba" userId="052109168efbc39a" providerId="LiveId" clId="{40CFB830-F6EC-4A1B-AE1F-B620D0FFC1BE}" dt="2020-12-23T06:24:41.866" v="860" actId="478"/>
          <ac:grpSpMkLst>
            <pc:docMk/>
            <pc:sldMk cId="0" sldId="353"/>
            <ac:grpSpMk id="119813" creationId="{00000000-0000-0000-0000-000000000000}"/>
          </ac:grpSpMkLst>
        </pc:grpChg>
        <pc:picChg chg="mod">
          <ac:chgData name="Vui Le Ba" userId="052109168efbc39a" providerId="LiveId" clId="{40CFB830-F6EC-4A1B-AE1F-B620D0FFC1BE}" dt="2020-12-23T06:24:47.934" v="862" actId="1076"/>
          <ac:picMkLst>
            <pc:docMk/>
            <pc:sldMk cId="0" sldId="353"/>
            <ac:picMk id="501768" creationId="{00000000-0000-0000-0000-000000000000}"/>
          </ac:picMkLst>
        </pc:picChg>
      </pc:sldChg>
      <pc:sldChg chg="addSp delSp modSp mod chgLayout">
        <pc:chgData name="Vui Le Ba" userId="052109168efbc39a" providerId="LiveId" clId="{40CFB830-F6EC-4A1B-AE1F-B620D0FFC1BE}" dt="2020-12-23T07:06:30.211" v="1584"/>
        <pc:sldMkLst>
          <pc:docMk/>
          <pc:sldMk cId="0" sldId="354"/>
        </pc:sldMkLst>
        <pc:spChg chg="add del mod">
          <ac:chgData name="Vui Le Ba" userId="052109168efbc39a" providerId="LiveId" clId="{40CFB830-F6EC-4A1B-AE1F-B620D0FFC1BE}" dt="2020-12-23T05:58:31.666" v="181" actId="6264"/>
          <ac:spMkLst>
            <pc:docMk/>
            <pc:sldMk cId="0" sldId="354"/>
            <ac:spMk id="2" creationId="{603DC377-55EC-4ADB-89D3-EF576F5CA781}"/>
          </ac:spMkLst>
        </pc:spChg>
        <pc:spChg chg="add del mod">
          <ac:chgData name="Vui Le Ba" userId="052109168efbc39a" providerId="LiveId" clId="{40CFB830-F6EC-4A1B-AE1F-B620D0FFC1BE}" dt="2020-12-23T05:58:31.666" v="181" actId="6264"/>
          <ac:spMkLst>
            <pc:docMk/>
            <pc:sldMk cId="0" sldId="354"/>
            <ac:spMk id="3" creationId="{FF7F0EA8-A029-45C3-9A55-9B384FF7CB23}"/>
          </ac:spMkLst>
        </pc:spChg>
        <pc:spChg chg="add del mod">
          <ac:chgData name="Vui Le Ba" userId="052109168efbc39a" providerId="LiveId" clId="{40CFB830-F6EC-4A1B-AE1F-B620D0FFC1BE}" dt="2020-12-23T05:58:31.666" v="181" actId="6264"/>
          <ac:spMkLst>
            <pc:docMk/>
            <pc:sldMk cId="0" sldId="354"/>
            <ac:spMk id="4" creationId="{CE564C69-D6C6-4549-818E-F2372E06F59B}"/>
          </ac:spMkLst>
        </pc:spChg>
        <pc:spChg chg="del">
          <ac:chgData name="Vui Le Ba" userId="052109168efbc39a" providerId="LiveId" clId="{40CFB830-F6EC-4A1B-AE1F-B620D0FFC1BE}" dt="2020-12-23T07:06:30.211" v="1584"/>
          <ac:spMkLst>
            <pc:docMk/>
            <pc:sldMk cId="0" sldId="354"/>
            <ac:spMk id="5" creationId="{1FB34850-B307-4E8B-B572-2CB7DFDF5DBB}"/>
          </ac:spMkLst>
        </pc:spChg>
        <pc:spChg chg="del mod ord">
          <ac:chgData name="Vui Le Ba" userId="052109168efbc39a" providerId="LiveId" clId="{40CFB830-F6EC-4A1B-AE1F-B620D0FFC1BE}" dt="2020-12-23T06:24:58.442" v="865" actId="478"/>
          <ac:spMkLst>
            <pc:docMk/>
            <pc:sldMk cId="0" sldId="354"/>
            <ac:spMk id="121858" creationId="{00000000-0000-0000-0000-000000000000}"/>
          </ac:spMkLst>
        </pc:spChg>
        <pc:spChg chg="mod ord">
          <ac:chgData name="Vui Le Ba" userId="052109168efbc39a" providerId="LiveId" clId="{40CFB830-F6EC-4A1B-AE1F-B620D0FFC1BE}" dt="2020-12-23T05:58:31.666" v="181" actId="6264"/>
          <ac:spMkLst>
            <pc:docMk/>
            <pc:sldMk cId="0" sldId="354"/>
            <ac:spMk id="121859" creationId="{00000000-0000-0000-0000-000000000000}"/>
          </ac:spMkLst>
        </pc:spChg>
        <pc:spChg chg="mod ord">
          <ac:chgData name="Vui Le Ba" userId="052109168efbc39a" providerId="LiveId" clId="{40CFB830-F6EC-4A1B-AE1F-B620D0FFC1BE}" dt="2020-12-23T05:58:31.666" v="181" actId="6264"/>
          <ac:spMkLst>
            <pc:docMk/>
            <pc:sldMk cId="0" sldId="354"/>
            <ac:spMk id="503811" creationId="{00000000-0000-0000-0000-000000000000}"/>
          </ac:spMkLst>
        </pc:spChg>
        <pc:grpChg chg="del">
          <ac:chgData name="Vui Le Ba" userId="052109168efbc39a" providerId="LiveId" clId="{40CFB830-F6EC-4A1B-AE1F-B620D0FFC1BE}" dt="2020-12-23T06:24:55.454" v="864" actId="478"/>
          <ac:grpSpMkLst>
            <pc:docMk/>
            <pc:sldMk cId="0" sldId="354"/>
            <ac:grpSpMk id="121861" creationId="{00000000-0000-0000-0000-000000000000}"/>
          </ac:grpSpMkLst>
        </pc:grpChg>
      </pc:sldChg>
      <pc:sldChg chg="addSp delSp modSp mod delAnim chgLayout">
        <pc:chgData name="Vui Le Ba" userId="052109168efbc39a" providerId="LiveId" clId="{40CFB830-F6EC-4A1B-AE1F-B620D0FFC1BE}" dt="2020-12-23T07:06:30.211" v="1584"/>
        <pc:sldMkLst>
          <pc:docMk/>
          <pc:sldMk cId="0" sldId="355"/>
        </pc:sldMkLst>
        <pc:spChg chg="add del mod">
          <ac:chgData name="Vui Le Ba" userId="052109168efbc39a" providerId="LiveId" clId="{40CFB830-F6EC-4A1B-AE1F-B620D0FFC1BE}" dt="2020-12-23T05:58:31.666" v="181" actId="6264"/>
          <ac:spMkLst>
            <pc:docMk/>
            <pc:sldMk cId="0" sldId="355"/>
            <ac:spMk id="2" creationId="{CBA69D0C-7318-4D50-AA3C-45611636797E}"/>
          </ac:spMkLst>
        </pc:spChg>
        <pc:spChg chg="add del mod">
          <ac:chgData name="Vui Le Ba" userId="052109168efbc39a" providerId="LiveId" clId="{40CFB830-F6EC-4A1B-AE1F-B620D0FFC1BE}" dt="2020-12-23T05:58:31.666" v="181" actId="6264"/>
          <ac:spMkLst>
            <pc:docMk/>
            <pc:sldMk cId="0" sldId="355"/>
            <ac:spMk id="3" creationId="{F46B0FF2-1386-4CFE-B5AA-454D41FE60C3}"/>
          </ac:spMkLst>
        </pc:spChg>
        <pc:spChg chg="add del mod">
          <ac:chgData name="Vui Le Ba" userId="052109168efbc39a" providerId="LiveId" clId="{40CFB830-F6EC-4A1B-AE1F-B620D0FFC1BE}" dt="2020-12-23T05:58:31.666" v="181" actId="6264"/>
          <ac:spMkLst>
            <pc:docMk/>
            <pc:sldMk cId="0" sldId="355"/>
            <ac:spMk id="4" creationId="{93AD1F0F-480F-47DC-A1D9-BB7D31FB60C8}"/>
          </ac:spMkLst>
        </pc:spChg>
        <pc:spChg chg="add del mod">
          <ac:chgData name="Vui Le Ba" userId="052109168efbc39a" providerId="LiveId" clId="{40CFB830-F6EC-4A1B-AE1F-B620D0FFC1BE}" dt="2020-12-23T06:26:15.210" v="879" actId="478"/>
          <ac:spMkLst>
            <pc:docMk/>
            <pc:sldMk cId="0" sldId="355"/>
            <ac:spMk id="6" creationId="{F9496CA9-3973-4CB7-927F-DB0040530497}"/>
          </ac:spMkLst>
        </pc:spChg>
        <pc:spChg chg="del">
          <ac:chgData name="Vui Le Ba" userId="052109168efbc39a" providerId="LiveId" clId="{40CFB830-F6EC-4A1B-AE1F-B620D0FFC1BE}" dt="2020-12-23T07:06:30.211" v="1584"/>
          <ac:spMkLst>
            <pc:docMk/>
            <pc:sldMk cId="0" sldId="355"/>
            <ac:spMk id="7" creationId="{6DCC96AE-EC3E-4F69-B6E2-9BBF59728B99}"/>
          </ac:spMkLst>
        </pc:spChg>
        <pc:spChg chg="del mod ord">
          <ac:chgData name="Vui Le Ba" userId="052109168efbc39a" providerId="LiveId" clId="{40CFB830-F6EC-4A1B-AE1F-B620D0FFC1BE}" dt="2020-12-23T06:25:44.985" v="872" actId="478"/>
          <ac:spMkLst>
            <pc:docMk/>
            <pc:sldMk cId="0" sldId="355"/>
            <ac:spMk id="123906" creationId="{00000000-0000-0000-0000-000000000000}"/>
          </ac:spMkLst>
        </pc:spChg>
        <pc:spChg chg="mod ord">
          <ac:chgData name="Vui Le Ba" userId="052109168efbc39a" providerId="LiveId" clId="{40CFB830-F6EC-4A1B-AE1F-B620D0FFC1BE}" dt="2020-12-23T05:58:31.666" v="181" actId="6264"/>
          <ac:spMkLst>
            <pc:docMk/>
            <pc:sldMk cId="0" sldId="355"/>
            <ac:spMk id="123907" creationId="{00000000-0000-0000-0000-000000000000}"/>
          </ac:spMkLst>
        </pc:spChg>
        <pc:spChg chg="del mod ord">
          <ac:chgData name="Vui Le Ba" userId="052109168efbc39a" providerId="LiveId" clId="{40CFB830-F6EC-4A1B-AE1F-B620D0FFC1BE}" dt="2020-12-23T06:26:11.772" v="878" actId="478"/>
          <ac:spMkLst>
            <pc:docMk/>
            <pc:sldMk cId="0" sldId="355"/>
            <ac:spMk id="505865" creationId="{00000000-0000-0000-0000-000000000000}"/>
          </ac:spMkLst>
        </pc:spChg>
        <pc:grpChg chg="add del">
          <ac:chgData name="Vui Le Ba" userId="052109168efbc39a" providerId="LiveId" clId="{40CFB830-F6EC-4A1B-AE1F-B620D0FFC1BE}" dt="2020-12-23T06:25:24.436" v="870" actId="478"/>
          <ac:grpSpMkLst>
            <pc:docMk/>
            <pc:sldMk cId="0" sldId="355"/>
            <ac:grpSpMk id="123908" creationId="{00000000-0000-0000-0000-000000000000}"/>
          </ac:grpSpMkLst>
        </pc:grpChg>
        <pc:picChg chg="mod">
          <ac:chgData name="Vui Le Ba" userId="052109168efbc39a" providerId="LiveId" clId="{40CFB830-F6EC-4A1B-AE1F-B620D0FFC1BE}" dt="2020-12-23T06:25:31.238" v="871" actId="1076"/>
          <ac:picMkLst>
            <pc:docMk/>
            <pc:sldMk cId="0" sldId="355"/>
            <ac:picMk id="123909" creationId="{00000000-0000-0000-0000-000000000000}"/>
          </ac:picMkLst>
        </pc:picChg>
      </pc:sldChg>
      <pc:sldChg chg="addSp delSp modSp del mod chgLayout">
        <pc:chgData name="Vui Le Ba" userId="052109168efbc39a" providerId="LiveId" clId="{40CFB830-F6EC-4A1B-AE1F-B620D0FFC1BE}" dt="2020-12-23T06:25:58.110" v="874" actId="47"/>
        <pc:sldMkLst>
          <pc:docMk/>
          <pc:sldMk cId="0" sldId="356"/>
        </pc:sldMkLst>
        <pc:spChg chg="add del mod">
          <ac:chgData name="Vui Le Ba" userId="052109168efbc39a" providerId="LiveId" clId="{40CFB830-F6EC-4A1B-AE1F-B620D0FFC1BE}" dt="2020-12-23T05:58:31.666" v="181" actId="6264"/>
          <ac:spMkLst>
            <pc:docMk/>
            <pc:sldMk cId="0" sldId="356"/>
            <ac:spMk id="2" creationId="{56378DCA-3EFD-4838-B36C-D20105051796}"/>
          </ac:spMkLst>
        </pc:spChg>
        <pc:spChg chg="add del mod">
          <ac:chgData name="Vui Le Ba" userId="052109168efbc39a" providerId="LiveId" clId="{40CFB830-F6EC-4A1B-AE1F-B620D0FFC1BE}" dt="2020-12-23T05:58:31.666" v="181" actId="6264"/>
          <ac:spMkLst>
            <pc:docMk/>
            <pc:sldMk cId="0" sldId="356"/>
            <ac:spMk id="3" creationId="{734C2A4F-B669-4A1B-8239-762D1CCAA326}"/>
          </ac:spMkLst>
        </pc:spChg>
        <pc:spChg chg="add mod ord">
          <ac:chgData name="Vui Le Ba" userId="052109168efbc39a" providerId="LiveId" clId="{40CFB830-F6EC-4A1B-AE1F-B620D0FFC1BE}" dt="2020-12-23T05:58:31.666" v="181" actId="6264"/>
          <ac:spMkLst>
            <pc:docMk/>
            <pc:sldMk cId="0" sldId="356"/>
            <ac:spMk id="4" creationId="{B2D2F0ED-D1A5-4719-A0BF-538F65310C8E}"/>
          </ac:spMkLst>
        </pc:spChg>
        <pc:spChg chg="mod ord">
          <ac:chgData name="Vui Le Ba" userId="052109168efbc39a" providerId="LiveId" clId="{40CFB830-F6EC-4A1B-AE1F-B620D0FFC1BE}" dt="2020-12-23T05:58:31.666" v="181" actId="6264"/>
          <ac:spMkLst>
            <pc:docMk/>
            <pc:sldMk cId="0" sldId="356"/>
            <ac:spMk id="125954" creationId="{00000000-0000-0000-0000-000000000000}"/>
          </ac:spMkLst>
        </pc:spChg>
        <pc:spChg chg="mod ord">
          <ac:chgData name="Vui Le Ba" userId="052109168efbc39a" providerId="LiveId" clId="{40CFB830-F6EC-4A1B-AE1F-B620D0FFC1BE}" dt="2020-12-23T05:58:31.666" v="181" actId="6264"/>
          <ac:spMkLst>
            <pc:docMk/>
            <pc:sldMk cId="0" sldId="356"/>
            <ac:spMk id="125957" creationId="{00000000-0000-0000-0000-000000000000}"/>
          </ac:spMkLst>
        </pc:spChg>
        <pc:spChg chg="del mod">
          <ac:chgData name="Vui Le Ba" userId="052109168efbc39a" providerId="LiveId" clId="{40CFB830-F6EC-4A1B-AE1F-B620D0FFC1BE}" dt="2020-12-23T05:58:31.666" v="181" actId="6264"/>
          <ac:spMkLst>
            <pc:docMk/>
            <pc:sldMk cId="0" sldId="356"/>
            <ac:spMk id="125958" creationId="{00000000-0000-0000-0000-000000000000}"/>
          </ac:spMkLst>
        </pc:spChg>
      </pc:sldChg>
      <pc:sldChg chg="addSp delSp modSp mod chgLayout">
        <pc:chgData name="Vui Le Ba" userId="052109168efbc39a" providerId="LiveId" clId="{40CFB830-F6EC-4A1B-AE1F-B620D0FFC1BE}" dt="2020-12-23T07:06:30.211" v="1584"/>
        <pc:sldMkLst>
          <pc:docMk/>
          <pc:sldMk cId="0" sldId="357"/>
        </pc:sldMkLst>
        <pc:spChg chg="add del mod">
          <ac:chgData name="Vui Le Ba" userId="052109168efbc39a" providerId="LiveId" clId="{40CFB830-F6EC-4A1B-AE1F-B620D0FFC1BE}" dt="2020-12-23T05:58:31.666" v="181" actId="6264"/>
          <ac:spMkLst>
            <pc:docMk/>
            <pc:sldMk cId="0" sldId="357"/>
            <ac:spMk id="2" creationId="{686D0602-C2BA-4A89-91D4-FABDAB4E8B59}"/>
          </ac:spMkLst>
        </pc:spChg>
        <pc:spChg chg="add del mod">
          <ac:chgData name="Vui Le Ba" userId="052109168efbc39a" providerId="LiveId" clId="{40CFB830-F6EC-4A1B-AE1F-B620D0FFC1BE}" dt="2020-12-23T05:58:31.666" v="181" actId="6264"/>
          <ac:spMkLst>
            <pc:docMk/>
            <pc:sldMk cId="0" sldId="357"/>
            <ac:spMk id="3" creationId="{E5FB3EC7-36F7-4035-8842-BB8D74D1CE92}"/>
          </ac:spMkLst>
        </pc:spChg>
        <pc:spChg chg="add del mod">
          <ac:chgData name="Vui Le Ba" userId="052109168efbc39a" providerId="LiveId" clId="{40CFB830-F6EC-4A1B-AE1F-B620D0FFC1BE}" dt="2020-12-23T05:58:31.666" v="181" actId="6264"/>
          <ac:spMkLst>
            <pc:docMk/>
            <pc:sldMk cId="0" sldId="357"/>
            <ac:spMk id="4" creationId="{9FB37DF7-7309-4FA8-8A7C-34282C150CEF}"/>
          </ac:spMkLst>
        </pc:spChg>
        <pc:spChg chg="del">
          <ac:chgData name="Vui Le Ba" userId="052109168efbc39a" providerId="LiveId" clId="{40CFB830-F6EC-4A1B-AE1F-B620D0FFC1BE}" dt="2020-12-23T07:06:30.211" v="1584"/>
          <ac:spMkLst>
            <pc:docMk/>
            <pc:sldMk cId="0" sldId="357"/>
            <ac:spMk id="5" creationId="{648DB4B4-3D26-4D4D-B288-B1E2353D00A2}"/>
          </ac:spMkLst>
        </pc:spChg>
        <pc:spChg chg="del mod ord">
          <ac:chgData name="Vui Le Ba" userId="052109168efbc39a" providerId="LiveId" clId="{40CFB830-F6EC-4A1B-AE1F-B620D0FFC1BE}" dt="2020-12-23T06:24:13.560" v="853" actId="478"/>
          <ac:spMkLst>
            <pc:docMk/>
            <pc:sldMk cId="0" sldId="357"/>
            <ac:spMk id="113666" creationId="{00000000-0000-0000-0000-000000000000}"/>
          </ac:spMkLst>
        </pc:spChg>
        <pc:spChg chg="mod ord">
          <ac:chgData name="Vui Le Ba" userId="052109168efbc39a" providerId="LiveId" clId="{40CFB830-F6EC-4A1B-AE1F-B620D0FFC1BE}" dt="2020-12-23T05:58:31.666" v="181" actId="6264"/>
          <ac:spMkLst>
            <pc:docMk/>
            <pc:sldMk cId="0" sldId="357"/>
            <ac:spMk id="113667" creationId="{00000000-0000-0000-0000-000000000000}"/>
          </ac:spMkLst>
        </pc:spChg>
        <pc:spChg chg="mod ord">
          <ac:chgData name="Vui Le Ba" userId="052109168efbc39a" providerId="LiveId" clId="{40CFB830-F6EC-4A1B-AE1F-B620D0FFC1BE}" dt="2020-12-23T05:58:31.666" v="181" actId="6264"/>
          <ac:spMkLst>
            <pc:docMk/>
            <pc:sldMk cId="0" sldId="357"/>
            <ac:spMk id="113668" creationId="{00000000-0000-0000-0000-000000000000}"/>
          </ac:spMkLst>
        </pc:spChg>
        <pc:spChg chg="mod">
          <ac:chgData name="Vui Le Ba" userId="052109168efbc39a" providerId="LiveId" clId="{40CFB830-F6EC-4A1B-AE1F-B620D0FFC1BE}" dt="2020-12-23T06:24:30.727" v="855" actId="14100"/>
          <ac:spMkLst>
            <pc:docMk/>
            <pc:sldMk cId="0" sldId="357"/>
            <ac:spMk id="113670" creationId="{00000000-0000-0000-0000-000000000000}"/>
          </ac:spMkLst>
        </pc:spChg>
        <pc:grpChg chg="del">
          <ac:chgData name="Vui Le Ba" userId="052109168efbc39a" providerId="LiveId" clId="{40CFB830-F6EC-4A1B-AE1F-B620D0FFC1BE}" dt="2020-12-23T06:24:09.934" v="851" actId="478"/>
          <ac:grpSpMkLst>
            <pc:docMk/>
            <pc:sldMk cId="0" sldId="357"/>
            <ac:grpSpMk id="11366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58"/>
        </pc:sldMkLst>
        <pc:spChg chg="add del mod">
          <ac:chgData name="Vui Le Ba" userId="052109168efbc39a" providerId="LiveId" clId="{40CFB830-F6EC-4A1B-AE1F-B620D0FFC1BE}" dt="2020-12-23T05:58:31.666" v="181" actId="6264"/>
          <ac:spMkLst>
            <pc:docMk/>
            <pc:sldMk cId="0" sldId="358"/>
            <ac:spMk id="2" creationId="{A2B144C8-0F36-48DB-AE95-8A3921B3C8FC}"/>
          </ac:spMkLst>
        </pc:spChg>
        <pc:spChg chg="add del mod">
          <ac:chgData name="Vui Le Ba" userId="052109168efbc39a" providerId="LiveId" clId="{40CFB830-F6EC-4A1B-AE1F-B620D0FFC1BE}" dt="2020-12-23T05:58:31.666" v="181" actId="6264"/>
          <ac:spMkLst>
            <pc:docMk/>
            <pc:sldMk cId="0" sldId="358"/>
            <ac:spMk id="3" creationId="{5BC30B10-2C0B-4C50-B825-849EF4E8D275}"/>
          </ac:spMkLst>
        </pc:spChg>
        <pc:spChg chg="add del mod">
          <ac:chgData name="Vui Le Ba" userId="052109168efbc39a" providerId="LiveId" clId="{40CFB830-F6EC-4A1B-AE1F-B620D0FFC1BE}" dt="2020-12-23T05:58:31.666" v="181" actId="6264"/>
          <ac:spMkLst>
            <pc:docMk/>
            <pc:sldMk cId="0" sldId="358"/>
            <ac:spMk id="4" creationId="{933DD9A8-9ED0-40B9-A2B4-D4CA3E297E42}"/>
          </ac:spMkLst>
        </pc:spChg>
        <pc:spChg chg="del">
          <ac:chgData name="Vui Le Ba" userId="052109168efbc39a" providerId="LiveId" clId="{40CFB830-F6EC-4A1B-AE1F-B620D0FFC1BE}" dt="2020-12-23T07:06:30.211" v="1584"/>
          <ac:spMkLst>
            <pc:docMk/>
            <pc:sldMk cId="0" sldId="358"/>
            <ac:spMk id="5" creationId="{C6ADAC05-DEDA-4792-8B6C-A7DE9DD9BE90}"/>
          </ac:spMkLst>
        </pc:spChg>
        <pc:spChg chg="del mod ord">
          <ac:chgData name="Vui Le Ba" userId="052109168efbc39a" providerId="LiveId" clId="{40CFB830-F6EC-4A1B-AE1F-B620D0FFC1BE}" dt="2020-12-23T06:26:24.203" v="881" actId="478"/>
          <ac:spMkLst>
            <pc:docMk/>
            <pc:sldMk cId="0" sldId="358"/>
            <ac:spMk id="128002" creationId="{00000000-0000-0000-0000-000000000000}"/>
          </ac:spMkLst>
        </pc:spChg>
        <pc:spChg chg="mod ord">
          <ac:chgData name="Vui Le Ba" userId="052109168efbc39a" providerId="LiveId" clId="{40CFB830-F6EC-4A1B-AE1F-B620D0FFC1BE}" dt="2020-12-23T05:58:31.666" v="181" actId="6264"/>
          <ac:spMkLst>
            <pc:docMk/>
            <pc:sldMk cId="0" sldId="358"/>
            <ac:spMk id="128003" creationId="{00000000-0000-0000-0000-000000000000}"/>
          </ac:spMkLst>
        </pc:spChg>
        <pc:spChg chg="mod ord">
          <ac:chgData name="Vui Le Ba" userId="052109168efbc39a" providerId="LiveId" clId="{40CFB830-F6EC-4A1B-AE1F-B620D0FFC1BE}" dt="2020-12-23T05:58:31.914" v="195" actId="27636"/>
          <ac:spMkLst>
            <pc:docMk/>
            <pc:sldMk cId="0" sldId="358"/>
            <ac:spMk id="128004" creationId="{00000000-0000-0000-0000-000000000000}"/>
          </ac:spMkLst>
        </pc:spChg>
        <pc:grpChg chg="del">
          <ac:chgData name="Vui Le Ba" userId="052109168efbc39a" providerId="LiveId" clId="{40CFB830-F6EC-4A1B-AE1F-B620D0FFC1BE}" dt="2020-12-23T06:26:21.860" v="880" actId="478"/>
          <ac:grpSpMkLst>
            <pc:docMk/>
            <pc:sldMk cId="0" sldId="358"/>
            <ac:grpSpMk id="12800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59"/>
        </pc:sldMkLst>
        <pc:spChg chg="add del mod">
          <ac:chgData name="Vui Le Ba" userId="052109168efbc39a" providerId="LiveId" clId="{40CFB830-F6EC-4A1B-AE1F-B620D0FFC1BE}" dt="2020-12-23T05:58:31.666" v="181" actId="6264"/>
          <ac:spMkLst>
            <pc:docMk/>
            <pc:sldMk cId="0" sldId="359"/>
            <ac:spMk id="2" creationId="{7AEBC042-1CA8-40AC-BA81-915E830AEF91}"/>
          </ac:spMkLst>
        </pc:spChg>
        <pc:spChg chg="add del mod">
          <ac:chgData name="Vui Le Ba" userId="052109168efbc39a" providerId="LiveId" clId="{40CFB830-F6EC-4A1B-AE1F-B620D0FFC1BE}" dt="2020-12-23T05:58:31.666" v="181" actId="6264"/>
          <ac:spMkLst>
            <pc:docMk/>
            <pc:sldMk cId="0" sldId="359"/>
            <ac:spMk id="3" creationId="{767B1053-47A5-49F9-BF11-931135CCABF9}"/>
          </ac:spMkLst>
        </pc:spChg>
        <pc:spChg chg="add del mod">
          <ac:chgData name="Vui Le Ba" userId="052109168efbc39a" providerId="LiveId" clId="{40CFB830-F6EC-4A1B-AE1F-B620D0FFC1BE}" dt="2020-12-23T05:58:31.666" v="181" actId="6264"/>
          <ac:spMkLst>
            <pc:docMk/>
            <pc:sldMk cId="0" sldId="359"/>
            <ac:spMk id="4" creationId="{00EEAAC9-DBE3-450C-8C0C-B6C567083F40}"/>
          </ac:spMkLst>
        </pc:spChg>
        <pc:spChg chg="add del mod">
          <ac:chgData name="Vui Le Ba" userId="052109168efbc39a" providerId="LiveId" clId="{40CFB830-F6EC-4A1B-AE1F-B620D0FFC1BE}" dt="2020-12-23T06:33:03.998" v="975" actId="6264"/>
          <ac:spMkLst>
            <pc:docMk/>
            <pc:sldMk cId="0" sldId="359"/>
            <ac:spMk id="5" creationId="{25D3F96D-74EE-48D5-925C-561DE1E31A1F}"/>
          </ac:spMkLst>
        </pc:spChg>
        <pc:spChg chg="add del mod">
          <ac:chgData name="Vui Le Ba" userId="052109168efbc39a" providerId="LiveId" clId="{40CFB830-F6EC-4A1B-AE1F-B620D0FFC1BE}" dt="2020-12-23T06:33:03.998" v="975" actId="6264"/>
          <ac:spMkLst>
            <pc:docMk/>
            <pc:sldMk cId="0" sldId="359"/>
            <ac:spMk id="6" creationId="{E0ED05B7-14E8-4FA4-967F-1C0AE83AAD98}"/>
          </ac:spMkLst>
        </pc:spChg>
        <pc:spChg chg="del">
          <ac:chgData name="Vui Le Ba" userId="052109168efbc39a" providerId="LiveId" clId="{40CFB830-F6EC-4A1B-AE1F-B620D0FFC1BE}" dt="2020-12-23T07:06:30.211" v="1584"/>
          <ac:spMkLst>
            <pc:docMk/>
            <pc:sldMk cId="0" sldId="359"/>
            <ac:spMk id="7" creationId="{04932FA0-5C2A-4207-8962-BC382AEC83E5}"/>
          </ac:spMkLst>
        </pc:spChg>
        <pc:spChg chg="del mod ord">
          <ac:chgData name="Vui Le Ba" userId="052109168efbc39a" providerId="LiveId" clId="{40CFB830-F6EC-4A1B-AE1F-B620D0FFC1BE}" dt="2020-12-23T06:28:43.772" v="913" actId="478"/>
          <ac:spMkLst>
            <pc:docMk/>
            <pc:sldMk cId="0" sldId="359"/>
            <ac:spMk id="136194" creationId="{00000000-0000-0000-0000-000000000000}"/>
          </ac:spMkLst>
        </pc:spChg>
        <pc:spChg chg="mod ord">
          <ac:chgData name="Vui Le Ba" userId="052109168efbc39a" providerId="LiveId" clId="{40CFB830-F6EC-4A1B-AE1F-B620D0FFC1BE}" dt="2020-12-23T06:33:03.998" v="975" actId="6264"/>
          <ac:spMkLst>
            <pc:docMk/>
            <pc:sldMk cId="0" sldId="359"/>
            <ac:spMk id="136195" creationId="{00000000-0000-0000-0000-000000000000}"/>
          </ac:spMkLst>
        </pc:spChg>
        <pc:spChg chg="mod ord">
          <ac:chgData name="Vui Le Ba" userId="052109168efbc39a" providerId="LiveId" clId="{40CFB830-F6EC-4A1B-AE1F-B620D0FFC1BE}" dt="2020-12-23T06:33:04.001" v="976" actId="27636"/>
          <ac:spMkLst>
            <pc:docMk/>
            <pc:sldMk cId="0" sldId="359"/>
            <ac:spMk id="515075" creationId="{00000000-0000-0000-0000-000000000000}"/>
          </ac:spMkLst>
        </pc:spChg>
        <pc:grpChg chg="del">
          <ac:chgData name="Vui Le Ba" userId="052109168efbc39a" providerId="LiveId" clId="{40CFB830-F6EC-4A1B-AE1F-B620D0FFC1BE}" dt="2020-12-23T06:28:40.567" v="912" actId="478"/>
          <ac:grpSpMkLst>
            <pc:docMk/>
            <pc:sldMk cId="0" sldId="359"/>
            <ac:grpSpMk id="136197" creationId="{00000000-0000-0000-0000-000000000000}"/>
          </ac:grpSpMkLst>
        </pc:grpChg>
      </pc:sldChg>
      <pc:sldChg chg="addSp delSp modSp mod modClrScheme chgLayout">
        <pc:chgData name="Vui Le Ba" userId="052109168efbc39a" providerId="LiveId" clId="{40CFB830-F6EC-4A1B-AE1F-B620D0FFC1BE}" dt="2020-12-23T07:06:30.211" v="1584"/>
        <pc:sldMkLst>
          <pc:docMk/>
          <pc:sldMk cId="0" sldId="360"/>
        </pc:sldMkLst>
        <pc:spChg chg="add del mod">
          <ac:chgData name="Vui Le Ba" userId="052109168efbc39a" providerId="LiveId" clId="{40CFB830-F6EC-4A1B-AE1F-B620D0FFC1BE}" dt="2020-12-23T05:58:31.666" v="181" actId="6264"/>
          <ac:spMkLst>
            <pc:docMk/>
            <pc:sldMk cId="0" sldId="360"/>
            <ac:spMk id="2" creationId="{2F67FAEA-F394-45C0-802E-B21242D1C474}"/>
          </ac:spMkLst>
        </pc:spChg>
        <pc:spChg chg="add del mod">
          <ac:chgData name="Vui Le Ba" userId="052109168efbc39a" providerId="LiveId" clId="{40CFB830-F6EC-4A1B-AE1F-B620D0FFC1BE}" dt="2020-12-23T05:58:31.666" v="181" actId="6264"/>
          <ac:spMkLst>
            <pc:docMk/>
            <pc:sldMk cId="0" sldId="360"/>
            <ac:spMk id="3" creationId="{046A7F01-CA9A-47E4-A6BA-CFA2F02B1BA6}"/>
          </ac:spMkLst>
        </pc:spChg>
        <pc:spChg chg="add del mod">
          <ac:chgData name="Vui Le Ba" userId="052109168efbc39a" providerId="LiveId" clId="{40CFB830-F6EC-4A1B-AE1F-B620D0FFC1BE}" dt="2020-12-23T05:58:31.666" v="181" actId="6264"/>
          <ac:spMkLst>
            <pc:docMk/>
            <pc:sldMk cId="0" sldId="360"/>
            <ac:spMk id="4" creationId="{AE8C63EF-6590-437B-86B2-4CC2FD2A86F9}"/>
          </ac:spMkLst>
        </pc:spChg>
        <pc:spChg chg="add del mod ord">
          <ac:chgData name="Vui Le Ba" userId="052109168efbc39a" providerId="LiveId" clId="{40CFB830-F6EC-4A1B-AE1F-B620D0FFC1BE}" dt="2020-12-23T06:42:02.931" v="1133" actId="478"/>
          <ac:spMkLst>
            <pc:docMk/>
            <pc:sldMk cId="0" sldId="360"/>
            <ac:spMk id="5" creationId="{5CE30C00-C65A-4A24-85AA-146F5D3DBB12}"/>
          </ac:spMkLst>
        </pc:spChg>
        <pc:spChg chg="add del mod">
          <ac:chgData name="Vui Le Ba" userId="052109168efbc39a" providerId="LiveId" clId="{40CFB830-F6EC-4A1B-AE1F-B620D0FFC1BE}" dt="2020-12-23T06:42:09.227" v="1135" actId="6264"/>
          <ac:spMkLst>
            <pc:docMk/>
            <pc:sldMk cId="0" sldId="360"/>
            <ac:spMk id="6" creationId="{07009567-82B3-4ED7-85EB-81995AAB8780}"/>
          </ac:spMkLst>
        </pc:spChg>
        <pc:spChg chg="add del mod">
          <ac:chgData name="Vui Le Ba" userId="052109168efbc39a" providerId="LiveId" clId="{40CFB830-F6EC-4A1B-AE1F-B620D0FFC1BE}" dt="2020-12-23T06:42:09.227" v="1135" actId="6264"/>
          <ac:spMkLst>
            <pc:docMk/>
            <pc:sldMk cId="0" sldId="360"/>
            <ac:spMk id="7" creationId="{4291EE9B-DF63-4E8C-8790-06F96471A649}"/>
          </ac:spMkLst>
        </pc:spChg>
        <pc:spChg chg="add del mod ord">
          <ac:chgData name="Vui Le Ba" userId="052109168efbc39a" providerId="LiveId" clId="{40CFB830-F6EC-4A1B-AE1F-B620D0FFC1BE}" dt="2020-12-23T06:42:14.845" v="1136" actId="700"/>
          <ac:spMkLst>
            <pc:docMk/>
            <pc:sldMk cId="0" sldId="360"/>
            <ac:spMk id="8" creationId="{DB0156DB-0894-4C32-952D-EDFC52D980B7}"/>
          </ac:spMkLst>
        </pc:spChg>
        <pc:spChg chg="del">
          <ac:chgData name="Vui Le Ba" userId="052109168efbc39a" providerId="LiveId" clId="{40CFB830-F6EC-4A1B-AE1F-B620D0FFC1BE}" dt="2020-12-23T07:06:30.211" v="1584"/>
          <ac:spMkLst>
            <pc:docMk/>
            <pc:sldMk cId="0" sldId="360"/>
            <ac:spMk id="9" creationId="{33351AAE-40C1-46E8-AC35-6ABC1B1C6E19}"/>
          </ac:spMkLst>
        </pc:spChg>
        <pc:spChg chg="del mod ord">
          <ac:chgData name="Vui Le Ba" userId="052109168efbc39a" providerId="LiveId" clId="{40CFB830-F6EC-4A1B-AE1F-B620D0FFC1BE}" dt="2020-12-23T06:41:38.868" v="1128" actId="478"/>
          <ac:spMkLst>
            <pc:docMk/>
            <pc:sldMk cId="0" sldId="360"/>
            <ac:spMk id="171010" creationId="{00000000-0000-0000-0000-000000000000}"/>
          </ac:spMkLst>
        </pc:spChg>
        <pc:spChg chg="mod ord">
          <ac:chgData name="Vui Le Ba" userId="052109168efbc39a" providerId="LiveId" clId="{40CFB830-F6EC-4A1B-AE1F-B620D0FFC1BE}" dt="2020-12-23T06:42:14.845" v="1136" actId="700"/>
          <ac:spMkLst>
            <pc:docMk/>
            <pc:sldMk cId="0" sldId="360"/>
            <ac:spMk id="171011" creationId="{00000000-0000-0000-0000-000000000000}"/>
          </ac:spMkLst>
        </pc:spChg>
        <pc:spChg chg="mod ord">
          <ac:chgData name="Vui Le Ba" userId="052109168efbc39a" providerId="LiveId" clId="{40CFB830-F6EC-4A1B-AE1F-B620D0FFC1BE}" dt="2020-12-23T06:43:25.885" v="1150" actId="1076"/>
          <ac:spMkLst>
            <pc:docMk/>
            <pc:sldMk cId="0" sldId="360"/>
            <ac:spMk id="171012" creationId="{00000000-0000-0000-0000-000000000000}"/>
          </ac:spMkLst>
        </pc:spChg>
        <pc:spChg chg="del">
          <ac:chgData name="Vui Le Ba" userId="052109168efbc39a" providerId="LiveId" clId="{40CFB830-F6EC-4A1B-AE1F-B620D0FFC1BE}" dt="2020-12-23T06:42:06.386" v="1134" actId="478"/>
          <ac:spMkLst>
            <pc:docMk/>
            <pc:sldMk cId="0" sldId="360"/>
            <ac:spMk id="171013" creationId="{00000000-0000-0000-0000-000000000000}"/>
          </ac:spMkLst>
        </pc:spChg>
        <pc:spChg chg="mod">
          <ac:chgData name="Vui Le Ba" userId="052109168efbc39a" providerId="LiveId" clId="{40CFB830-F6EC-4A1B-AE1F-B620D0FFC1BE}" dt="2020-12-23T06:43:28.522" v="1151" actId="14100"/>
          <ac:spMkLst>
            <pc:docMk/>
            <pc:sldMk cId="0" sldId="360"/>
            <ac:spMk id="171014" creationId="{00000000-0000-0000-0000-000000000000}"/>
          </ac:spMkLst>
        </pc:spChg>
        <pc:spChg chg="mod">
          <ac:chgData name="Vui Le Ba" userId="052109168efbc39a" providerId="LiveId" clId="{40CFB830-F6EC-4A1B-AE1F-B620D0FFC1BE}" dt="2020-12-23T06:43:30.642" v="1152" actId="14100"/>
          <ac:spMkLst>
            <pc:docMk/>
            <pc:sldMk cId="0" sldId="360"/>
            <ac:spMk id="171015" creationId="{00000000-0000-0000-0000-000000000000}"/>
          </ac:spMkLst>
        </pc:spChg>
      </pc:sldChg>
      <pc:sldChg chg="addSp delSp modSp mod chgLayout">
        <pc:chgData name="Vui Le Ba" userId="052109168efbc39a" providerId="LiveId" clId="{40CFB830-F6EC-4A1B-AE1F-B620D0FFC1BE}" dt="2020-12-23T07:06:30.211" v="1584"/>
        <pc:sldMkLst>
          <pc:docMk/>
          <pc:sldMk cId="0" sldId="362"/>
        </pc:sldMkLst>
        <pc:spChg chg="add del mod">
          <ac:chgData name="Vui Le Ba" userId="052109168efbc39a" providerId="LiveId" clId="{40CFB830-F6EC-4A1B-AE1F-B620D0FFC1BE}" dt="2020-12-23T05:58:31.666" v="181" actId="6264"/>
          <ac:spMkLst>
            <pc:docMk/>
            <pc:sldMk cId="0" sldId="362"/>
            <ac:spMk id="2" creationId="{C2E103DE-5D55-4CB7-879E-F4BF648A9CEA}"/>
          </ac:spMkLst>
        </pc:spChg>
        <pc:spChg chg="add del mod">
          <ac:chgData name="Vui Le Ba" userId="052109168efbc39a" providerId="LiveId" clId="{40CFB830-F6EC-4A1B-AE1F-B620D0FFC1BE}" dt="2020-12-23T05:58:31.666" v="181" actId="6264"/>
          <ac:spMkLst>
            <pc:docMk/>
            <pc:sldMk cId="0" sldId="362"/>
            <ac:spMk id="3" creationId="{A1484380-84AC-4669-A1AF-DB571FBF5D6B}"/>
          </ac:spMkLst>
        </pc:spChg>
        <pc:spChg chg="add del mod ord">
          <ac:chgData name="Vui Le Ba" userId="052109168efbc39a" providerId="LiveId" clId="{40CFB830-F6EC-4A1B-AE1F-B620D0FFC1BE}" dt="2020-12-23T06:30:58.029" v="950" actId="478"/>
          <ac:spMkLst>
            <pc:docMk/>
            <pc:sldMk cId="0" sldId="362"/>
            <ac:spMk id="4" creationId="{ED4D1B46-BDE7-4E78-8464-9E2E17D2B62B}"/>
          </ac:spMkLst>
        </pc:spChg>
        <pc:spChg chg="add del mod">
          <ac:chgData name="Vui Le Ba" userId="052109168efbc39a" providerId="LiveId" clId="{40CFB830-F6EC-4A1B-AE1F-B620D0FFC1BE}" dt="2020-12-23T06:32:28.368" v="966" actId="6264"/>
          <ac:spMkLst>
            <pc:docMk/>
            <pc:sldMk cId="0" sldId="362"/>
            <ac:spMk id="5" creationId="{C19885DE-3C61-444C-BE7D-467268D8059A}"/>
          </ac:spMkLst>
        </pc:spChg>
        <pc:spChg chg="add del mod ord">
          <ac:chgData name="Vui Le Ba" userId="052109168efbc39a" providerId="LiveId" clId="{40CFB830-F6EC-4A1B-AE1F-B620D0FFC1BE}" dt="2020-12-23T06:32:32.401" v="967" actId="478"/>
          <ac:spMkLst>
            <pc:docMk/>
            <pc:sldMk cId="0" sldId="362"/>
            <ac:spMk id="6" creationId="{C1D6155F-9369-4DC6-B5FA-E1AF2F59F0B2}"/>
          </ac:spMkLst>
        </pc:spChg>
        <pc:spChg chg="del">
          <ac:chgData name="Vui Le Ba" userId="052109168efbc39a" providerId="LiveId" clId="{40CFB830-F6EC-4A1B-AE1F-B620D0FFC1BE}" dt="2020-12-23T07:06:30.211" v="1584"/>
          <ac:spMkLst>
            <pc:docMk/>
            <pc:sldMk cId="0" sldId="362"/>
            <ac:spMk id="7" creationId="{0F2A8856-925F-41A4-B0D1-B25A0F9CEF25}"/>
          </ac:spMkLst>
        </pc:spChg>
        <pc:spChg chg="del mod ord">
          <ac:chgData name="Vui Le Ba" userId="052109168efbc39a" providerId="LiveId" clId="{40CFB830-F6EC-4A1B-AE1F-B620D0FFC1BE}" dt="2020-12-23T06:31:58.727" v="958" actId="478"/>
          <ac:spMkLst>
            <pc:docMk/>
            <pc:sldMk cId="0" sldId="362"/>
            <ac:spMk id="142338" creationId="{00000000-0000-0000-0000-000000000000}"/>
          </ac:spMkLst>
        </pc:spChg>
        <pc:spChg chg="mod ord">
          <ac:chgData name="Vui Le Ba" userId="052109168efbc39a" providerId="LiveId" clId="{40CFB830-F6EC-4A1B-AE1F-B620D0FFC1BE}" dt="2020-12-23T06:32:28.368" v="966" actId="6264"/>
          <ac:spMkLst>
            <pc:docMk/>
            <pc:sldMk cId="0" sldId="362"/>
            <ac:spMk id="142339" creationId="{00000000-0000-0000-0000-000000000000}"/>
          </ac:spMkLst>
        </pc:spChg>
        <pc:spChg chg="mod">
          <ac:chgData name="Vui Le Ba" userId="052109168efbc39a" providerId="LiveId" clId="{40CFB830-F6EC-4A1B-AE1F-B620D0FFC1BE}" dt="2020-12-23T06:32:41.962" v="973" actId="1036"/>
          <ac:spMkLst>
            <pc:docMk/>
            <pc:sldMk cId="0" sldId="362"/>
            <ac:spMk id="142345" creationId="{00000000-0000-0000-0000-000000000000}"/>
          </ac:spMkLst>
        </pc:spChg>
        <pc:spChg chg="mod">
          <ac:chgData name="Vui Le Ba" userId="052109168efbc39a" providerId="LiveId" clId="{40CFB830-F6EC-4A1B-AE1F-B620D0FFC1BE}" dt="2020-12-23T06:32:41.962" v="973" actId="1036"/>
          <ac:spMkLst>
            <pc:docMk/>
            <pc:sldMk cId="0" sldId="362"/>
            <ac:spMk id="142346" creationId="{00000000-0000-0000-0000-000000000000}"/>
          </ac:spMkLst>
        </pc:spChg>
        <pc:spChg chg="mod">
          <ac:chgData name="Vui Le Ba" userId="052109168efbc39a" providerId="LiveId" clId="{40CFB830-F6EC-4A1B-AE1F-B620D0FFC1BE}" dt="2020-12-23T06:32:41.962" v="973" actId="1036"/>
          <ac:spMkLst>
            <pc:docMk/>
            <pc:sldMk cId="0" sldId="362"/>
            <ac:spMk id="142348" creationId="{00000000-0000-0000-0000-000000000000}"/>
          </ac:spMkLst>
        </pc:spChg>
        <pc:spChg chg="mod">
          <ac:chgData name="Vui Le Ba" userId="052109168efbc39a" providerId="LiveId" clId="{40CFB830-F6EC-4A1B-AE1F-B620D0FFC1BE}" dt="2020-12-23T06:32:41.962" v="973" actId="1036"/>
          <ac:spMkLst>
            <pc:docMk/>
            <pc:sldMk cId="0" sldId="362"/>
            <ac:spMk id="142349" creationId="{00000000-0000-0000-0000-000000000000}"/>
          </ac:spMkLst>
        </pc:spChg>
        <pc:spChg chg="mod">
          <ac:chgData name="Vui Le Ba" userId="052109168efbc39a" providerId="LiveId" clId="{40CFB830-F6EC-4A1B-AE1F-B620D0FFC1BE}" dt="2020-12-23T06:32:41.962" v="973" actId="1036"/>
          <ac:spMkLst>
            <pc:docMk/>
            <pc:sldMk cId="0" sldId="362"/>
            <ac:spMk id="142350" creationId="{00000000-0000-0000-0000-000000000000}"/>
          </ac:spMkLst>
        </pc:spChg>
        <pc:spChg chg="mod">
          <ac:chgData name="Vui Le Ba" userId="052109168efbc39a" providerId="LiveId" clId="{40CFB830-F6EC-4A1B-AE1F-B620D0FFC1BE}" dt="2020-12-23T06:32:41.962" v="973" actId="1036"/>
          <ac:spMkLst>
            <pc:docMk/>
            <pc:sldMk cId="0" sldId="362"/>
            <ac:spMk id="142351" creationId="{00000000-0000-0000-0000-000000000000}"/>
          </ac:spMkLst>
        </pc:spChg>
        <pc:spChg chg="mod">
          <ac:chgData name="Vui Le Ba" userId="052109168efbc39a" providerId="LiveId" clId="{40CFB830-F6EC-4A1B-AE1F-B620D0FFC1BE}" dt="2020-12-23T06:32:41.962" v="973" actId="1036"/>
          <ac:spMkLst>
            <pc:docMk/>
            <pc:sldMk cId="0" sldId="362"/>
            <ac:spMk id="142352" creationId="{00000000-0000-0000-0000-000000000000}"/>
          </ac:spMkLst>
        </pc:spChg>
        <pc:spChg chg="mod">
          <ac:chgData name="Vui Le Ba" userId="052109168efbc39a" providerId="LiveId" clId="{40CFB830-F6EC-4A1B-AE1F-B620D0FFC1BE}" dt="2020-12-23T06:32:41.962" v="973" actId="1036"/>
          <ac:spMkLst>
            <pc:docMk/>
            <pc:sldMk cId="0" sldId="362"/>
            <ac:spMk id="142353" creationId="{00000000-0000-0000-0000-000000000000}"/>
          </ac:spMkLst>
        </pc:spChg>
        <pc:spChg chg="mod">
          <ac:chgData name="Vui Le Ba" userId="052109168efbc39a" providerId="LiveId" clId="{40CFB830-F6EC-4A1B-AE1F-B620D0FFC1BE}" dt="2020-12-23T06:32:41.962" v="973" actId="1036"/>
          <ac:spMkLst>
            <pc:docMk/>
            <pc:sldMk cId="0" sldId="362"/>
            <ac:spMk id="142355" creationId="{00000000-0000-0000-0000-000000000000}"/>
          </ac:spMkLst>
        </pc:spChg>
        <pc:spChg chg="mod">
          <ac:chgData name="Vui Le Ba" userId="052109168efbc39a" providerId="LiveId" clId="{40CFB830-F6EC-4A1B-AE1F-B620D0FFC1BE}" dt="2020-12-23T06:32:41.962" v="973" actId="1036"/>
          <ac:spMkLst>
            <pc:docMk/>
            <pc:sldMk cId="0" sldId="362"/>
            <ac:spMk id="142356" creationId="{00000000-0000-0000-0000-000000000000}"/>
          </ac:spMkLst>
        </pc:spChg>
        <pc:spChg chg="mod">
          <ac:chgData name="Vui Le Ba" userId="052109168efbc39a" providerId="LiveId" clId="{40CFB830-F6EC-4A1B-AE1F-B620D0FFC1BE}" dt="2020-12-23T06:32:41.962" v="973" actId="1036"/>
          <ac:spMkLst>
            <pc:docMk/>
            <pc:sldMk cId="0" sldId="362"/>
            <ac:spMk id="142357" creationId="{00000000-0000-0000-0000-000000000000}"/>
          </ac:spMkLst>
        </pc:spChg>
        <pc:spChg chg="mod">
          <ac:chgData name="Vui Le Ba" userId="052109168efbc39a" providerId="LiveId" clId="{40CFB830-F6EC-4A1B-AE1F-B620D0FFC1BE}" dt="2020-12-23T06:32:41.962" v="973" actId="1036"/>
          <ac:spMkLst>
            <pc:docMk/>
            <pc:sldMk cId="0" sldId="362"/>
            <ac:spMk id="142358" creationId="{00000000-0000-0000-0000-000000000000}"/>
          </ac:spMkLst>
        </pc:spChg>
        <pc:spChg chg="mod">
          <ac:chgData name="Vui Le Ba" userId="052109168efbc39a" providerId="LiveId" clId="{40CFB830-F6EC-4A1B-AE1F-B620D0FFC1BE}" dt="2020-12-23T06:32:41.962" v="973" actId="1036"/>
          <ac:spMkLst>
            <pc:docMk/>
            <pc:sldMk cId="0" sldId="362"/>
            <ac:spMk id="142359" creationId="{00000000-0000-0000-0000-000000000000}"/>
          </ac:spMkLst>
        </pc:spChg>
        <pc:spChg chg="mod">
          <ac:chgData name="Vui Le Ba" userId="052109168efbc39a" providerId="LiveId" clId="{40CFB830-F6EC-4A1B-AE1F-B620D0FFC1BE}" dt="2020-12-23T06:32:41.962" v="973" actId="1036"/>
          <ac:spMkLst>
            <pc:docMk/>
            <pc:sldMk cId="0" sldId="362"/>
            <ac:spMk id="142360" creationId="{00000000-0000-0000-0000-000000000000}"/>
          </ac:spMkLst>
        </pc:spChg>
        <pc:spChg chg="mod">
          <ac:chgData name="Vui Le Ba" userId="052109168efbc39a" providerId="LiveId" clId="{40CFB830-F6EC-4A1B-AE1F-B620D0FFC1BE}" dt="2020-12-23T06:32:41.962" v="973" actId="1036"/>
          <ac:spMkLst>
            <pc:docMk/>
            <pc:sldMk cId="0" sldId="362"/>
            <ac:spMk id="142362" creationId="{00000000-0000-0000-0000-000000000000}"/>
          </ac:spMkLst>
        </pc:spChg>
        <pc:spChg chg="mod">
          <ac:chgData name="Vui Le Ba" userId="052109168efbc39a" providerId="LiveId" clId="{40CFB830-F6EC-4A1B-AE1F-B620D0FFC1BE}" dt="2020-12-23T06:32:41.962" v="973" actId="1036"/>
          <ac:spMkLst>
            <pc:docMk/>
            <pc:sldMk cId="0" sldId="362"/>
            <ac:spMk id="142363" creationId="{00000000-0000-0000-0000-000000000000}"/>
          </ac:spMkLst>
        </pc:spChg>
        <pc:spChg chg="mod">
          <ac:chgData name="Vui Le Ba" userId="052109168efbc39a" providerId="LiveId" clId="{40CFB830-F6EC-4A1B-AE1F-B620D0FFC1BE}" dt="2020-12-23T06:32:41.962" v="973" actId="1036"/>
          <ac:spMkLst>
            <pc:docMk/>
            <pc:sldMk cId="0" sldId="362"/>
            <ac:spMk id="142364" creationId="{00000000-0000-0000-0000-000000000000}"/>
          </ac:spMkLst>
        </pc:spChg>
        <pc:spChg chg="mod">
          <ac:chgData name="Vui Le Ba" userId="052109168efbc39a" providerId="LiveId" clId="{40CFB830-F6EC-4A1B-AE1F-B620D0FFC1BE}" dt="2020-12-23T06:32:41.962" v="973" actId="1036"/>
          <ac:spMkLst>
            <pc:docMk/>
            <pc:sldMk cId="0" sldId="362"/>
            <ac:spMk id="142365" creationId="{00000000-0000-0000-0000-000000000000}"/>
          </ac:spMkLst>
        </pc:spChg>
        <pc:spChg chg="mod">
          <ac:chgData name="Vui Le Ba" userId="052109168efbc39a" providerId="LiveId" clId="{40CFB830-F6EC-4A1B-AE1F-B620D0FFC1BE}" dt="2020-12-23T06:32:41.962" v="973" actId="1036"/>
          <ac:spMkLst>
            <pc:docMk/>
            <pc:sldMk cId="0" sldId="362"/>
            <ac:spMk id="142366" creationId="{00000000-0000-0000-0000-000000000000}"/>
          </ac:spMkLst>
        </pc:spChg>
        <pc:spChg chg="mod">
          <ac:chgData name="Vui Le Ba" userId="052109168efbc39a" providerId="LiveId" clId="{40CFB830-F6EC-4A1B-AE1F-B620D0FFC1BE}" dt="2020-12-23T06:32:41.962" v="973" actId="1036"/>
          <ac:spMkLst>
            <pc:docMk/>
            <pc:sldMk cId="0" sldId="362"/>
            <ac:spMk id="523282" creationId="{00000000-0000-0000-0000-000000000000}"/>
          </ac:spMkLst>
        </pc:spChg>
        <pc:grpChg chg="del">
          <ac:chgData name="Vui Le Ba" userId="052109168efbc39a" providerId="LiveId" clId="{40CFB830-F6EC-4A1B-AE1F-B620D0FFC1BE}" dt="2020-12-23T06:30:45.212" v="949" actId="478"/>
          <ac:grpSpMkLst>
            <pc:docMk/>
            <pc:sldMk cId="0" sldId="362"/>
            <ac:grpSpMk id="142340" creationId="{00000000-0000-0000-0000-000000000000}"/>
          </ac:grpSpMkLst>
        </pc:grpChg>
        <pc:grpChg chg="mod">
          <ac:chgData name="Vui Le Ba" userId="052109168efbc39a" providerId="LiveId" clId="{40CFB830-F6EC-4A1B-AE1F-B620D0FFC1BE}" dt="2020-12-23T06:32:41.962" v="973" actId="1036"/>
          <ac:grpSpMkLst>
            <pc:docMk/>
            <pc:sldMk cId="0" sldId="362"/>
            <ac:grpSpMk id="142347" creationId="{00000000-0000-0000-0000-000000000000}"/>
          </ac:grpSpMkLst>
        </pc:grpChg>
        <pc:grpChg chg="mod">
          <ac:chgData name="Vui Le Ba" userId="052109168efbc39a" providerId="LiveId" clId="{40CFB830-F6EC-4A1B-AE1F-B620D0FFC1BE}" dt="2020-12-23T06:32:41.962" v="973" actId="1036"/>
          <ac:grpSpMkLst>
            <pc:docMk/>
            <pc:sldMk cId="0" sldId="362"/>
            <ac:grpSpMk id="142354" creationId="{00000000-0000-0000-0000-000000000000}"/>
          </ac:grpSpMkLst>
        </pc:grpChg>
        <pc:grpChg chg="mod">
          <ac:chgData name="Vui Le Ba" userId="052109168efbc39a" providerId="LiveId" clId="{40CFB830-F6EC-4A1B-AE1F-B620D0FFC1BE}" dt="2020-12-23T06:32:41.962" v="973" actId="1036"/>
          <ac:grpSpMkLst>
            <pc:docMk/>
            <pc:sldMk cId="0" sldId="362"/>
            <ac:grpSpMk id="142361" creationId="{00000000-0000-0000-0000-000000000000}"/>
          </ac:grpSpMkLst>
        </pc:grpChg>
        <pc:grpChg chg="mod">
          <ac:chgData name="Vui Le Ba" userId="052109168efbc39a" providerId="LiveId" clId="{40CFB830-F6EC-4A1B-AE1F-B620D0FFC1BE}" dt="2020-12-23T06:32:41.962" v="973" actId="1036"/>
          <ac:grpSpMkLst>
            <pc:docMk/>
            <pc:sldMk cId="0" sldId="362"/>
            <ac:grpSpMk id="523318" creationId="{00000000-0000-0000-0000-000000000000}"/>
          </ac:grpSpMkLst>
        </pc:grpChg>
        <pc:grpChg chg="mod">
          <ac:chgData name="Vui Le Ba" userId="052109168efbc39a" providerId="LiveId" clId="{40CFB830-F6EC-4A1B-AE1F-B620D0FFC1BE}" dt="2020-12-23T06:32:41.962" v="973" actId="1036"/>
          <ac:grpSpMkLst>
            <pc:docMk/>
            <pc:sldMk cId="0" sldId="362"/>
            <ac:grpSpMk id="523325" creationId="{00000000-0000-0000-0000-000000000000}"/>
          </ac:grpSpMkLst>
        </pc:grpChg>
        <pc:grpChg chg="mod">
          <ac:chgData name="Vui Le Ba" userId="052109168efbc39a" providerId="LiveId" clId="{40CFB830-F6EC-4A1B-AE1F-B620D0FFC1BE}" dt="2020-12-23T06:32:41.962" v="973" actId="1036"/>
          <ac:grpSpMkLst>
            <pc:docMk/>
            <pc:sldMk cId="0" sldId="362"/>
            <ac:grpSpMk id="523326"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63"/>
        </pc:sldMkLst>
        <pc:spChg chg="add del mod">
          <ac:chgData name="Vui Le Ba" userId="052109168efbc39a" providerId="LiveId" clId="{40CFB830-F6EC-4A1B-AE1F-B620D0FFC1BE}" dt="2020-12-23T05:58:31.666" v="181" actId="6264"/>
          <ac:spMkLst>
            <pc:docMk/>
            <pc:sldMk cId="0" sldId="363"/>
            <ac:spMk id="2" creationId="{2BBE9098-0852-4B63-AFA9-18A6DAF9D8F1}"/>
          </ac:spMkLst>
        </pc:spChg>
        <pc:spChg chg="add del mod">
          <ac:chgData name="Vui Le Ba" userId="052109168efbc39a" providerId="LiveId" clId="{40CFB830-F6EC-4A1B-AE1F-B620D0FFC1BE}" dt="2020-12-23T05:58:31.666" v="181" actId="6264"/>
          <ac:spMkLst>
            <pc:docMk/>
            <pc:sldMk cId="0" sldId="363"/>
            <ac:spMk id="3" creationId="{2F09347C-1628-41CE-977C-FE86759C1E34}"/>
          </ac:spMkLst>
        </pc:spChg>
        <pc:spChg chg="add del mod">
          <ac:chgData name="Vui Le Ba" userId="052109168efbc39a" providerId="LiveId" clId="{40CFB830-F6EC-4A1B-AE1F-B620D0FFC1BE}" dt="2020-12-23T05:58:31.666" v="181" actId="6264"/>
          <ac:spMkLst>
            <pc:docMk/>
            <pc:sldMk cId="0" sldId="363"/>
            <ac:spMk id="4" creationId="{C9E96F2C-9AFE-4ADA-9D54-FBE5F9945D5D}"/>
          </ac:spMkLst>
        </pc:spChg>
        <pc:spChg chg="del">
          <ac:chgData name="Vui Le Ba" userId="052109168efbc39a" providerId="LiveId" clId="{40CFB830-F6EC-4A1B-AE1F-B620D0FFC1BE}" dt="2020-12-23T07:06:30.211" v="1584"/>
          <ac:spMkLst>
            <pc:docMk/>
            <pc:sldMk cId="0" sldId="363"/>
            <ac:spMk id="5" creationId="{CC8096FA-4C2C-46E0-9C7D-61E50192ADB7}"/>
          </ac:spMkLst>
        </pc:spChg>
        <pc:spChg chg="del mod ord">
          <ac:chgData name="Vui Le Ba" userId="052109168efbc39a" providerId="LiveId" clId="{40CFB830-F6EC-4A1B-AE1F-B620D0FFC1BE}" dt="2020-12-23T06:35:17.884" v="1012" actId="478"/>
          <ac:spMkLst>
            <pc:docMk/>
            <pc:sldMk cId="0" sldId="363"/>
            <ac:spMk id="152578" creationId="{00000000-0000-0000-0000-000000000000}"/>
          </ac:spMkLst>
        </pc:spChg>
        <pc:spChg chg="mod ord">
          <ac:chgData name="Vui Le Ba" userId="052109168efbc39a" providerId="LiveId" clId="{40CFB830-F6EC-4A1B-AE1F-B620D0FFC1BE}" dt="2020-12-23T05:58:31.666" v="181" actId="6264"/>
          <ac:spMkLst>
            <pc:docMk/>
            <pc:sldMk cId="0" sldId="363"/>
            <ac:spMk id="152579" creationId="{00000000-0000-0000-0000-000000000000}"/>
          </ac:spMkLst>
        </pc:spChg>
        <pc:spChg chg="mod ord">
          <ac:chgData name="Vui Le Ba" userId="052109168efbc39a" providerId="LiveId" clId="{40CFB830-F6EC-4A1B-AE1F-B620D0FFC1BE}" dt="2020-12-23T05:58:31.666" v="181" actId="6264"/>
          <ac:spMkLst>
            <pc:docMk/>
            <pc:sldMk cId="0" sldId="363"/>
            <ac:spMk id="152580" creationId="{00000000-0000-0000-0000-000000000000}"/>
          </ac:spMkLst>
        </pc:spChg>
        <pc:grpChg chg="del">
          <ac:chgData name="Vui Le Ba" userId="052109168efbc39a" providerId="LiveId" clId="{40CFB830-F6EC-4A1B-AE1F-B620D0FFC1BE}" dt="2020-12-23T06:35:18.733" v="1013" actId="478"/>
          <ac:grpSpMkLst>
            <pc:docMk/>
            <pc:sldMk cId="0" sldId="363"/>
            <ac:grpSpMk id="15258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64"/>
        </pc:sldMkLst>
        <pc:spChg chg="add del mod">
          <ac:chgData name="Vui Le Ba" userId="052109168efbc39a" providerId="LiveId" clId="{40CFB830-F6EC-4A1B-AE1F-B620D0FFC1BE}" dt="2020-12-23T05:58:31.666" v="181" actId="6264"/>
          <ac:spMkLst>
            <pc:docMk/>
            <pc:sldMk cId="0" sldId="364"/>
            <ac:spMk id="2" creationId="{A579E60B-D1C3-44FD-AB6D-587E7CC245F3}"/>
          </ac:spMkLst>
        </pc:spChg>
        <pc:spChg chg="add del mod">
          <ac:chgData name="Vui Le Ba" userId="052109168efbc39a" providerId="LiveId" clId="{40CFB830-F6EC-4A1B-AE1F-B620D0FFC1BE}" dt="2020-12-23T05:58:31.666" v="181" actId="6264"/>
          <ac:spMkLst>
            <pc:docMk/>
            <pc:sldMk cId="0" sldId="364"/>
            <ac:spMk id="3" creationId="{B589C794-66C3-46F2-B249-D5B2DE257153}"/>
          </ac:spMkLst>
        </pc:spChg>
        <pc:spChg chg="add del mod">
          <ac:chgData name="Vui Le Ba" userId="052109168efbc39a" providerId="LiveId" clId="{40CFB830-F6EC-4A1B-AE1F-B620D0FFC1BE}" dt="2020-12-23T05:58:31.666" v="181" actId="6264"/>
          <ac:spMkLst>
            <pc:docMk/>
            <pc:sldMk cId="0" sldId="364"/>
            <ac:spMk id="4" creationId="{4F127DD7-EC9D-4A72-B5B1-3CD2765AF0AE}"/>
          </ac:spMkLst>
        </pc:spChg>
        <pc:spChg chg="add del mod">
          <ac:chgData name="Vui Le Ba" userId="052109168efbc39a" providerId="LiveId" clId="{40CFB830-F6EC-4A1B-AE1F-B620D0FFC1BE}" dt="2020-12-23T06:35:35.412" v="1017" actId="6264"/>
          <ac:spMkLst>
            <pc:docMk/>
            <pc:sldMk cId="0" sldId="364"/>
            <ac:spMk id="5" creationId="{3364D8DA-E3F9-413B-A604-1B199995EC6A}"/>
          </ac:spMkLst>
        </pc:spChg>
        <pc:spChg chg="add del mod">
          <ac:chgData name="Vui Le Ba" userId="052109168efbc39a" providerId="LiveId" clId="{40CFB830-F6EC-4A1B-AE1F-B620D0FFC1BE}" dt="2020-12-23T06:35:35.412" v="1017" actId="6264"/>
          <ac:spMkLst>
            <pc:docMk/>
            <pc:sldMk cId="0" sldId="364"/>
            <ac:spMk id="6" creationId="{7B1B9DCC-2D8A-4528-85BF-D510BE9FF023}"/>
          </ac:spMkLst>
        </pc:spChg>
        <pc:spChg chg="del">
          <ac:chgData name="Vui Le Ba" userId="052109168efbc39a" providerId="LiveId" clId="{40CFB830-F6EC-4A1B-AE1F-B620D0FFC1BE}" dt="2020-12-23T07:06:30.211" v="1584"/>
          <ac:spMkLst>
            <pc:docMk/>
            <pc:sldMk cId="0" sldId="364"/>
            <ac:spMk id="7" creationId="{81F0A5EA-DE2D-4AE9-AAC0-28B640C86C83}"/>
          </ac:spMkLst>
        </pc:spChg>
        <pc:spChg chg="del mod ord">
          <ac:chgData name="Vui Le Ba" userId="052109168efbc39a" providerId="LiveId" clId="{40CFB830-F6EC-4A1B-AE1F-B620D0FFC1BE}" dt="2020-12-23T06:35:23.331" v="1015" actId="478"/>
          <ac:spMkLst>
            <pc:docMk/>
            <pc:sldMk cId="0" sldId="364"/>
            <ac:spMk id="154626" creationId="{00000000-0000-0000-0000-000000000000}"/>
          </ac:spMkLst>
        </pc:spChg>
        <pc:spChg chg="mod ord">
          <ac:chgData name="Vui Le Ba" userId="052109168efbc39a" providerId="LiveId" clId="{40CFB830-F6EC-4A1B-AE1F-B620D0FFC1BE}" dt="2020-12-23T06:35:35.412" v="1017" actId="6264"/>
          <ac:spMkLst>
            <pc:docMk/>
            <pc:sldMk cId="0" sldId="364"/>
            <ac:spMk id="154627" creationId="{00000000-0000-0000-0000-000000000000}"/>
          </ac:spMkLst>
        </pc:spChg>
        <pc:spChg chg="mod ord">
          <ac:chgData name="Vui Le Ba" userId="052109168efbc39a" providerId="LiveId" clId="{40CFB830-F6EC-4A1B-AE1F-B620D0FFC1BE}" dt="2020-12-23T06:36:11.804" v="1057" actId="20577"/>
          <ac:spMkLst>
            <pc:docMk/>
            <pc:sldMk cId="0" sldId="364"/>
            <ac:spMk id="527363" creationId="{00000000-0000-0000-0000-000000000000}"/>
          </ac:spMkLst>
        </pc:spChg>
        <pc:grpChg chg="del">
          <ac:chgData name="Vui Le Ba" userId="052109168efbc39a" providerId="LiveId" clId="{40CFB830-F6EC-4A1B-AE1F-B620D0FFC1BE}" dt="2020-12-23T06:35:20.878" v="1014" actId="478"/>
          <ac:grpSpMkLst>
            <pc:docMk/>
            <pc:sldMk cId="0" sldId="364"/>
            <ac:grpSpMk id="154629" creationId="{00000000-0000-0000-0000-000000000000}"/>
          </ac:grpSpMkLst>
        </pc:grpChg>
      </pc:sldChg>
      <pc:sldChg chg="addSp delSp modSp mod modClrScheme chgLayout">
        <pc:chgData name="Vui Le Ba" userId="052109168efbc39a" providerId="LiveId" clId="{40CFB830-F6EC-4A1B-AE1F-B620D0FFC1BE}" dt="2020-12-23T07:06:30.211" v="1584"/>
        <pc:sldMkLst>
          <pc:docMk/>
          <pc:sldMk cId="0" sldId="365"/>
        </pc:sldMkLst>
        <pc:spChg chg="add del mod">
          <ac:chgData name="Vui Le Ba" userId="052109168efbc39a" providerId="LiveId" clId="{40CFB830-F6EC-4A1B-AE1F-B620D0FFC1BE}" dt="2020-12-23T05:58:31.666" v="181" actId="6264"/>
          <ac:spMkLst>
            <pc:docMk/>
            <pc:sldMk cId="0" sldId="365"/>
            <ac:spMk id="2" creationId="{8C0DCDA2-F7AF-49B4-BA4B-8E5A665AE306}"/>
          </ac:spMkLst>
        </pc:spChg>
        <pc:spChg chg="add del mod">
          <ac:chgData name="Vui Le Ba" userId="052109168efbc39a" providerId="LiveId" clId="{40CFB830-F6EC-4A1B-AE1F-B620D0FFC1BE}" dt="2020-12-23T05:58:31.666" v="181" actId="6264"/>
          <ac:spMkLst>
            <pc:docMk/>
            <pc:sldMk cId="0" sldId="365"/>
            <ac:spMk id="3" creationId="{709934A2-14FD-47AB-8ECE-C992E01AC779}"/>
          </ac:spMkLst>
        </pc:spChg>
        <pc:spChg chg="add del mod">
          <ac:chgData name="Vui Le Ba" userId="052109168efbc39a" providerId="LiveId" clId="{40CFB830-F6EC-4A1B-AE1F-B620D0FFC1BE}" dt="2020-12-23T05:58:31.666" v="181" actId="6264"/>
          <ac:spMkLst>
            <pc:docMk/>
            <pc:sldMk cId="0" sldId="365"/>
            <ac:spMk id="4" creationId="{DD19AB9C-E674-42E2-BE54-F2042ED87F67}"/>
          </ac:spMkLst>
        </pc:spChg>
        <pc:spChg chg="add del mod">
          <ac:chgData name="Vui Le Ba" userId="052109168efbc39a" providerId="LiveId" clId="{40CFB830-F6EC-4A1B-AE1F-B620D0FFC1BE}" dt="2020-12-23T05:58:31.666" v="181" actId="6264"/>
          <ac:spMkLst>
            <pc:docMk/>
            <pc:sldMk cId="0" sldId="365"/>
            <ac:spMk id="5" creationId="{63A237EB-70FB-4E13-87EE-199A1FD6C96A}"/>
          </ac:spMkLst>
        </pc:spChg>
        <pc:spChg chg="del">
          <ac:chgData name="Vui Le Ba" userId="052109168efbc39a" providerId="LiveId" clId="{40CFB830-F6EC-4A1B-AE1F-B620D0FFC1BE}" dt="2020-12-23T07:06:30.211" v="1584"/>
          <ac:spMkLst>
            <pc:docMk/>
            <pc:sldMk cId="0" sldId="365"/>
            <ac:spMk id="6" creationId="{63C4036E-67B2-40EC-92E8-807B90789D65}"/>
          </ac:spMkLst>
        </pc:spChg>
        <pc:spChg chg="del mod ord">
          <ac:chgData name="Vui Le Ba" userId="052109168efbc39a" providerId="LiveId" clId="{40CFB830-F6EC-4A1B-AE1F-B620D0FFC1BE}" dt="2020-12-23T06:36:21.176" v="1059" actId="478"/>
          <ac:spMkLst>
            <pc:docMk/>
            <pc:sldMk cId="0" sldId="365"/>
            <ac:spMk id="156674" creationId="{00000000-0000-0000-0000-000000000000}"/>
          </ac:spMkLst>
        </pc:spChg>
        <pc:spChg chg="mod ord">
          <ac:chgData name="Vui Le Ba" userId="052109168efbc39a" providerId="LiveId" clId="{40CFB830-F6EC-4A1B-AE1F-B620D0FFC1BE}" dt="2020-12-23T06:37:15.435" v="1062" actId="27636"/>
          <ac:spMkLst>
            <pc:docMk/>
            <pc:sldMk cId="0" sldId="365"/>
            <ac:spMk id="156675" creationId="{00000000-0000-0000-0000-000000000000}"/>
          </ac:spMkLst>
        </pc:spChg>
        <pc:spChg chg="mod ord">
          <ac:chgData name="Vui Le Ba" userId="052109168efbc39a" providerId="LiveId" clId="{40CFB830-F6EC-4A1B-AE1F-B620D0FFC1BE}" dt="2020-12-23T06:38:02.948" v="1081" actId="14100"/>
          <ac:spMkLst>
            <pc:docMk/>
            <pc:sldMk cId="0" sldId="365"/>
            <ac:spMk id="156676" creationId="{00000000-0000-0000-0000-000000000000}"/>
          </ac:spMkLst>
        </pc:spChg>
        <pc:spChg chg="mod">
          <ac:chgData name="Vui Le Ba" userId="052109168efbc39a" providerId="LiveId" clId="{40CFB830-F6EC-4A1B-AE1F-B620D0FFC1BE}" dt="2020-12-23T06:37:09.895" v="1060" actId="1076"/>
          <ac:spMkLst>
            <pc:docMk/>
            <pc:sldMk cId="0" sldId="365"/>
            <ac:spMk id="156678" creationId="{00000000-0000-0000-0000-000000000000}"/>
          </ac:spMkLst>
        </pc:spChg>
        <pc:spChg chg="mod">
          <ac:chgData name="Vui Le Ba" userId="052109168efbc39a" providerId="LiveId" clId="{40CFB830-F6EC-4A1B-AE1F-B620D0FFC1BE}" dt="2020-12-23T06:37:49.780" v="1078" actId="1076"/>
          <ac:spMkLst>
            <pc:docMk/>
            <pc:sldMk cId="0" sldId="365"/>
            <ac:spMk id="529419" creationId="{00000000-0000-0000-0000-000000000000}"/>
          </ac:spMkLst>
        </pc:spChg>
        <pc:grpChg chg="del">
          <ac:chgData name="Vui Le Ba" userId="052109168efbc39a" providerId="LiveId" clId="{40CFB830-F6EC-4A1B-AE1F-B620D0FFC1BE}" dt="2020-12-23T06:36:16.546" v="1058" actId="478"/>
          <ac:grpSpMkLst>
            <pc:docMk/>
            <pc:sldMk cId="0" sldId="365"/>
            <ac:grpSpMk id="156677" creationId="{00000000-0000-0000-0000-000000000000}"/>
          </ac:grpSpMkLst>
        </pc:grpChg>
        <pc:graphicFrameChg chg="mod ord">
          <ac:chgData name="Vui Le Ba" userId="052109168efbc39a" providerId="LiveId" clId="{40CFB830-F6EC-4A1B-AE1F-B620D0FFC1BE}" dt="2020-12-23T06:38:11.837" v="1082" actId="1076"/>
          <ac:graphicFrameMkLst>
            <pc:docMk/>
            <pc:sldMk cId="0" sldId="365"/>
            <ac:graphicFrameMk id="156679"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66"/>
        </pc:sldMkLst>
        <pc:spChg chg="add del mod">
          <ac:chgData name="Vui Le Ba" userId="052109168efbc39a" providerId="LiveId" clId="{40CFB830-F6EC-4A1B-AE1F-B620D0FFC1BE}" dt="2020-12-23T05:58:31.666" v="181" actId="6264"/>
          <ac:spMkLst>
            <pc:docMk/>
            <pc:sldMk cId="0" sldId="366"/>
            <ac:spMk id="2" creationId="{5B4DE12F-9BA9-4B44-A6C6-6C4005916D85}"/>
          </ac:spMkLst>
        </pc:spChg>
        <pc:spChg chg="add del mod">
          <ac:chgData name="Vui Le Ba" userId="052109168efbc39a" providerId="LiveId" clId="{40CFB830-F6EC-4A1B-AE1F-B620D0FFC1BE}" dt="2020-12-23T05:58:31.666" v="181" actId="6264"/>
          <ac:spMkLst>
            <pc:docMk/>
            <pc:sldMk cId="0" sldId="366"/>
            <ac:spMk id="3" creationId="{2D4161A5-3A66-4CA7-B777-E5F9A59361C6}"/>
          </ac:spMkLst>
        </pc:spChg>
        <pc:spChg chg="add del mod">
          <ac:chgData name="Vui Le Ba" userId="052109168efbc39a" providerId="LiveId" clId="{40CFB830-F6EC-4A1B-AE1F-B620D0FFC1BE}" dt="2020-12-23T05:58:31.666" v="181" actId="6264"/>
          <ac:spMkLst>
            <pc:docMk/>
            <pc:sldMk cId="0" sldId="366"/>
            <ac:spMk id="4" creationId="{1CB5E218-E80B-4873-8DC7-D14DC12EC453}"/>
          </ac:spMkLst>
        </pc:spChg>
        <pc:spChg chg="del">
          <ac:chgData name="Vui Le Ba" userId="052109168efbc39a" providerId="LiveId" clId="{40CFB830-F6EC-4A1B-AE1F-B620D0FFC1BE}" dt="2020-12-23T07:06:30.211" v="1584"/>
          <ac:spMkLst>
            <pc:docMk/>
            <pc:sldMk cId="0" sldId="366"/>
            <ac:spMk id="5" creationId="{8B91C35A-8A3F-4FE0-A19A-83B607709BCC}"/>
          </ac:spMkLst>
        </pc:spChg>
        <pc:spChg chg="del mod ord">
          <ac:chgData name="Vui Le Ba" userId="052109168efbc39a" providerId="LiveId" clId="{40CFB830-F6EC-4A1B-AE1F-B620D0FFC1BE}" dt="2020-12-23T06:38:26.603" v="1085" actId="478"/>
          <ac:spMkLst>
            <pc:docMk/>
            <pc:sldMk cId="0" sldId="366"/>
            <ac:spMk id="158722" creationId="{00000000-0000-0000-0000-000000000000}"/>
          </ac:spMkLst>
        </pc:spChg>
        <pc:spChg chg="mod ord">
          <ac:chgData name="Vui Le Ba" userId="052109168efbc39a" providerId="LiveId" clId="{40CFB830-F6EC-4A1B-AE1F-B620D0FFC1BE}" dt="2020-12-23T05:58:31.666" v="181" actId="6264"/>
          <ac:spMkLst>
            <pc:docMk/>
            <pc:sldMk cId="0" sldId="366"/>
            <ac:spMk id="158723" creationId="{00000000-0000-0000-0000-000000000000}"/>
          </ac:spMkLst>
        </pc:spChg>
        <pc:spChg chg="mod">
          <ac:chgData name="Vui Le Ba" userId="052109168efbc39a" providerId="LiveId" clId="{40CFB830-F6EC-4A1B-AE1F-B620D0FFC1BE}" dt="2020-12-23T06:38:47.952" v="1090" actId="1076"/>
          <ac:spMkLst>
            <pc:docMk/>
            <pc:sldMk cId="0" sldId="366"/>
            <ac:spMk id="158726" creationId="{00000000-0000-0000-0000-000000000000}"/>
          </ac:spMkLst>
        </pc:spChg>
        <pc:spChg chg="mod ord">
          <ac:chgData name="Vui Le Ba" userId="052109168efbc39a" providerId="LiveId" clId="{40CFB830-F6EC-4A1B-AE1F-B620D0FFC1BE}" dt="2020-12-23T06:38:43.203" v="1089" actId="14100"/>
          <ac:spMkLst>
            <pc:docMk/>
            <pc:sldMk cId="0" sldId="366"/>
            <ac:spMk id="531459" creationId="{00000000-0000-0000-0000-000000000000}"/>
          </ac:spMkLst>
        </pc:spChg>
        <pc:spChg chg="mod">
          <ac:chgData name="Vui Le Ba" userId="052109168efbc39a" providerId="LiveId" clId="{40CFB830-F6EC-4A1B-AE1F-B620D0FFC1BE}" dt="2020-12-23T06:38:38.735" v="1088" actId="14100"/>
          <ac:spMkLst>
            <pc:docMk/>
            <pc:sldMk cId="0" sldId="366"/>
            <ac:spMk id="531465" creationId="{00000000-0000-0000-0000-000000000000}"/>
          </ac:spMkLst>
        </pc:spChg>
        <pc:grpChg chg="del">
          <ac:chgData name="Vui Le Ba" userId="052109168efbc39a" providerId="LiveId" clId="{40CFB830-F6EC-4A1B-AE1F-B620D0FFC1BE}" dt="2020-12-23T06:38:16.499" v="1083" actId="478"/>
          <ac:grpSpMkLst>
            <pc:docMk/>
            <pc:sldMk cId="0" sldId="366"/>
            <ac:grpSpMk id="15872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67"/>
        </pc:sldMkLst>
        <pc:spChg chg="add del mod">
          <ac:chgData name="Vui Le Ba" userId="052109168efbc39a" providerId="LiveId" clId="{40CFB830-F6EC-4A1B-AE1F-B620D0FFC1BE}" dt="2020-12-23T05:58:31.666" v="181" actId="6264"/>
          <ac:spMkLst>
            <pc:docMk/>
            <pc:sldMk cId="0" sldId="367"/>
            <ac:spMk id="2" creationId="{AB58C404-8DA5-4485-9DCC-3A135225CAE9}"/>
          </ac:spMkLst>
        </pc:spChg>
        <pc:spChg chg="add del mod">
          <ac:chgData name="Vui Le Ba" userId="052109168efbc39a" providerId="LiveId" clId="{40CFB830-F6EC-4A1B-AE1F-B620D0FFC1BE}" dt="2020-12-23T05:58:31.666" v="181" actId="6264"/>
          <ac:spMkLst>
            <pc:docMk/>
            <pc:sldMk cId="0" sldId="367"/>
            <ac:spMk id="3" creationId="{86BB1DA8-3539-4D53-85EA-A5DDA1E03052}"/>
          </ac:spMkLst>
        </pc:spChg>
        <pc:spChg chg="add del mod">
          <ac:chgData name="Vui Le Ba" userId="052109168efbc39a" providerId="LiveId" clId="{40CFB830-F6EC-4A1B-AE1F-B620D0FFC1BE}" dt="2020-12-23T05:58:31.666" v="181" actId="6264"/>
          <ac:spMkLst>
            <pc:docMk/>
            <pc:sldMk cId="0" sldId="367"/>
            <ac:spMk id="4" creationId="{0982C169-90A7-46AA-8172-43C16FF19263}"/>
          </ac:spMkLst>
        </pc:spChg>
        <pc:spChg chg="del">
          <ac:chgData name="Vui Le Ba" userId="052109168efbc39a" providerId="LiveId" clId="{40CFB830-F6EC-4A1B-AE1F-B620D0FFC1BE}" dt="2020-12-23T07:06:30.211" v="1584"/>
          <ac:spMkLst>
            <pc:docMk/>
            <pc:sldMk cId="0" sldId="367"/>
            <ac:spMk id="5" creationId="{9CE5F718-2C9A-4779-8C65-C9CBEB0132EC}"/>
          </ac:spMkLst>
        </pc:spChg>
        <pc:spChg chg="del mod ord">
          <ac:chgData name="Vui Le Ba" userId="052109168efbc39a" providerId="LiveId" clId="{40CFB830-F6EC-4A1B-AE1F-B620D0FFC1BE}" dt="2020-12-23T06:39:04.028" v="1092" actId="478"/>
          <ac:spMkLst>
            <pc:docMk/>
            <pc:sldMk cId="0" sldId="367"/>
            <ac:spMk id="160770" creationId="{00000000-0000-0000-0000-000000000000}"/>
          </ac:spMkLst>
        </pc:spChg>
        <pc:spChg chg="mod ord">
          <ac:chgData name="Vui Le Ba" userId="052109168efbc39a" providerId="LiveId" clId="{40CFB830-F6EC-4A1B-AE1F-B620D0FFC1BE}" dt="2020-12-23T05:58:31.666" v="181" actId="6264"/>
          <ac:spMkLst>
            <pc:docMk/>
            <pc:sldMk cId="0" sldId="367"/>
            <ac:spMk id="160771" creationId="{00000000-0000-0000-0000-000000000000}"/>
          </ac:spMkLst>
        </pc:spChg>
        <pc:spChg chg="mod ord">
          <ac:chgData name="Vui Le Ba" userId="052109168efbc39a" providerId="LiveId" clId="{40CFB830-F6EC-4A1B-AE1F-B620D0FFC1BE}" dt="2020-12-23T06:39:00.011" v="1091" actId="12"/>
          <ac:spMkLst>
            <pc:docMk/>
            <pc:sldMk cId="0" sldId="367"/>
            <ac:spMk id="160772" creationId="{00000000-0000-0000-0000-000000000000}"/>
          </ac:spMkLst>
        </pc:spChg>
        <pc:spChg chg="mod">
          <ac:chgData name="Vui Le Ba" userId="052109168efbc39a" providerId="LiveId" clId="{40CFB830-F6EC-4A1B-AE1F-B620D0FFC1BE}" dt="2020-12-23T06:39:09.500" v="1094" actId="1076"/>
          <ac:spMkLst>
            <pc:docMk/>
            <pc:sldMk cId="0" sldId="367"/>
            <ac:spMk id="160774" creationId="{00000000-0000-0000-0000-000000000000}"/>
          </ac:spMkLst>
        </pc:spChg>
        <pc:grpChg chg="del">
          <ac:chgData name="Vui Le Ba" userId="052109168efbc39a" providerId="LiveId" clId="{40CFB830-F6EC-4A1B-AE1F-B620D0FFC1BE}" dt="2020-12-23T06:39:05.131" v="1093" actId="478"/>
          <ac:grpSpMkLst>
            <pc:docMk/>
            <pc:sldMk cId="0" sldId="367"/>
            <ac:grpSpMk id="16077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68"/>
        </pc:sldMkLst>
        <pc:spChg chg="add del mod">
          <ac:chgData name="Vui Le Ba" userId="052109168efbc39a" providerId="LiveId" clId="{40CFB830-F6EC-4A1B-AE1F-B620D0FFC1BE}" dt="2020-12-23T05:58:31.666" v="181" actId="6264"/>
          <ac:spMkLst>
            <pc:docMk/>
            <pc:sldMk cId="0" sldId="368"/>
            <ac:spMk id="2" creationId="{29CCAB6F-DE54-4495-AC63-3792E85E37B8}"/>
          </ac:spMkLst>
        </pc:spChg>
        <pc:spChg chg="add del mod">
          <ac:chgData name="Vui Le Ba" userId="052109168efbc39a" providerId="LiveId" clId="{40CFB830-F6EC-4A1B-AE1F-B620D0FFC1BE}" dt="2020-12-23T05:58:31.666" v="181" actId="6264"/>
          <ac:spMkLst>
            <pc:docMk/>
            <pc:sldMk cId="0" sldId="368"/>
            <ac:spMk id="3" creationId="{B6A910AD-08C4-4A41-A3FA-B678B3FEF040}"/>
          </ac:spMkLst>
        </pc:spChg>
        <pc:spChg chg="add del mod">
          <ac:chgData name="Vui Le Ba" userId="052109168efbc39a" providerId="LiveId" clId="{40CFB830-F6EC-4A1B-AE1F-B620D0FFC1BE}" dt="2020-12-23T05:58:31.666" v="181" actId="6264"/>
          <ac:spMkLst>
            <pc:docMk/>
            <pc:sldMk cId="0" sldId="368"/>
            <ac:spMk id="4" creationId="{006B5318-EAB1-4140-AFC7-BE5E934A5717}"/>
          </ac:spMkLst>
        </pc:spChg>
        <pc:spChg chg="del">
          <ac:chgData name="Vui Le Ba" userId="052109168efbc39a" providerId="LiveId" clId="{40CFB830-F6EC-4A1B-AE1F-B620D0FFC1BE}" dt="2020-12-23T07:06:30.211" v="1584"/>
          <ac:spMkLst>
            <pc:docMk/>
            <pc:sldMk cId="0" sldId="368"/>
            <ac:spMk id="5" creationId="{7E04CE34-DD8B-4B3D-981B-CE61883272D9}"/>
          </ac:spMkLst>
        </pc:spChg>
        <pc:spChg chg="del mod ord">
          <ac:chgData name="Vui Le Ba" userId="052109168efbc39a" providerId="LiveId" clId="{40CFB830-F6EC-4A1B-AE1F-B620D0FFC1BE}" dt="2020-12-23T06:39:38.043" v="1103" actId="478"/>
          <ac:spMkLst>
            <pc:docMk/>
            <pc:sldMk cId="0" sldId="368"/>
            <ac:spMk id="162818" creationId="{00000000-0000-0000-0000-000000000000}"/>
          </ac:spMkLst>
        </pc:spChg>
        <pc:spChg chg="mod ord">
          <ac:chgData name="Vui Le Ba" userId="052109168efbc39a" providerId="LiveId" clId="{40CFB830-F6EC-4A1B-AE1F-B620D0FFC1BE}" dt="2020-12-23T05:58:31.666" v="181" actId="6264"/>
          <ac:spMkLst>
            <pc:docMk/>
            <pc:sldMk cId="0" sldId="368"/>
            <ac:spMk id="162819" creationId="{00000000-0000-0000-0000-000000000000}"/>
          </ac:spMkLst>
        </pc:spChg>
        <pc:spChg chg="mod">
          <ac:chgData name="Vui Le Ba" userId="052109168efbc39a" providerId="LiveId" clId="{40CFB830-F6EC-4A1B-AE1F-B620D0FFC1BE}" dt="2020-12-23T06:39:26.225" v="1097" actId="1076"/>
          <ac:spMkLst>
            <pc:docMk/>
            <pc:sldMk cId="0" sldId="368"/>
            <ac:spMk id="162822" creationId="{00000000-0000-0000-0000-000000000000}"/>
          </ac:spMkLst>
        </pc:spChg>
        <pc:spChg chg="mod ord">
          <ac:chgData name="Vui Le Ba" userId="052109168efbc39a" providerId="LiveId" clId="{40CFB830-F6EC-4A1B-AE1F-B620D0FFC1BE}" dt="2020-12-23T06:39:33.591" v="1101" actId="5793"/>
          <ac:spMkLst>
            <pc:docMk/>
            <pc:sldMk cId="0" sldId="368"/>
            <ac:spMk id="535555" creationId="{00000000-0000-0000-0000-000000000000}"/>
          </ac:spMkLst>
        </pc:spChg>
        <pc:grpChg chg="del">
          <ac:chgData name="Vui Le Ba" userId="052109168efbc39a" providerId="LiveId" clId="{40CFB830-F6EC-4A1B-AE1F-B620D0FFC1BE}" dt="2020-12-23T06:39:23.547" v="1096" actId="478"/>
          <ac:grpSpMkLst>
            <pc:docMk/>
            <pc:sldMk cId="0" sldId="368"/>
            <ac:grpSpMk id="162821" creationId="{00000000-0000-0000-0000-000000000000}"/>
          </ac:grpSpMkLst>
        </pc:grpChg>
      </pc:sldChg>
      <pc:sldChg chg="addSp delSp modSp mod modAnim chgLayout">
        <pc:chgData name="Vui Le Ba" userId="052109168efbc39a" providerId="LiveId" clId="{40CFB830-F6EC-4A1B-AE1F-B620D0FFC1BE}" dt="2020-12-23T07:06:30.211" v="1584"/>
        <pc:sldMkLst>
          <pc:docMk/>
          <pc:sldMk cId="0" sldId="369"/>
        </pc:sldMkLst>
        <pc:spChg chg="add del mod">
          <ac:chgData name="Vui Le Ba" userId="052109168efbc39a" providerId="LiveId" clId="{40CFB830-F6EC-4A1B-AE1F-B620D0FFC1BE}" dt="2020-12-23T05:58:31.666" v="181" actId="6264"/>
          <ac:spMkLst>
            <pc:docMk/>
            <pc:sldMk cId="0" sldId="369"/>
            <ac:spMk id="2" creationId="{98409467-7E6E-4EF4-B201-036F7139D730}"/>
          </ac:spMkLst>
        </pc:spChg>
        <pc:spChg chg="add del mod">
          <ac:chgData name="Vui Le Ba" userId="052109168efbc39a" providerId="LiveId" clId="{40CFB830-F6EC-4A1B-AE1F-B620D0FFC1BE}" dt="2020-12-23T05:58:31.666" v="181" actId="6264"/>
          <ac:spMkLst>
            <pc:docMk/>
            <pc:sldMk cId="0" sldId="369"/>
            <ac:spMk id="3" creationId="{7C2887C6-4840-4534-9840-9757180A7856}"/>
          </ac:spMkLst>
        </pc:spChg>
        <pc:spChg chg="add del mod ord">
          <ac:chgData name="Vui Le Ba" userId="052109168efbc39a" providerId="LiveId" clId="{40CFB830-F6EC-4A1B-AE1F-B620D0FFC1BE}" dt="2020-12-23T06:39:56.572" v="1108" actId="478"/>
          <ac:spMkLst>
            <pc:docMk/>
            <pc:sldMk cId="0" sldId="369"/>
            <ac:spMk id="4" creationId="{ED63686A-E9A4-46D5-9DF7-DE287C8EBDC7}"/>
          </ac:spMkLst>
        </pc:spChg>
        <pc:spChg chg="del">
          <ac:chgData name="Vui Le Ba" userId="052109168efbc39a" providerId="LiveId" clId="{40CFB830-F6EC-4A1B-AE1F-B620D0FFC1BE}" dt="2020-12-23T07:06:30.211" v="1584"/>
          <ac:spMkLst>
            <pc:docMk/>
            <pc:sldMk cId="0" sldId="369"/>
            <ac:spMk id="5" creationId="{C2DD2AEC-08FD-4D4F-B0A4-6DC8AB8C68B4}"/>
          </ac:spMkLst>
        </pc:spChg>
        <pc:spChg chg="del mod ord">
          <ac:chgData name="Vui Le Ba" userId="052109168efbc39a" providerId="LiveId" clId="{40CFB830-F6EC-4A1B-AE1F-B620D0FFC1BE}" dt="2020-12-23T06:39:44.580" v="1105" actId="478"/>
          <ac:spMkLst>
            <pc:docMk/>
            <pc:sldMk cId="0" sldId="369"/>
            <ac:spMk id="164866" creationId="{00000000-0000-0000-0000-000000000000}"/>
          </ac:spMkLst>
        </pc:spChg>
        <pc:spChg chg="mod ord">
          <ac:chgData name="Vui Le Ba" userId="052109168efbc39a" providerId="LiveId" clId="{40CFB830-F6EC-4A1B-AE1F-B620D0FFC1BE}" dt="2020-12-23T05:58:31.666" v="181" actId="6264"/>
          <ac:spMkLst>
            <pc:docMk/>
            <pc:sldMk cId="0" sldId="369"/>
            <ac:spMk id="164867" creationId="{00000000-0000-0000-0000-000000000000}"/>
          </ac:spMkLst>
        </pc:spChg>
        <pc:spChg chg="mod">
          <ac:chgData name="Vui Le Ba" userId="052109168efbc39a" providerId="LiveId" clId="{40CFB830-F6EC-4A1B-AE1F-B620D0FFC1BE}" dt="2020-12-23T06:40:39.100" v="1119" actId="20577"/>
          <ac:spMkLst>
            <pc:docMk/>
            <pc:sldMk cId="0" sldId="369"/>
            <ac:spMk id="164869" creationId="{00000000-0000-0000-0000-000000000000}"/>
          </ac:spMkLst>
        </pc:spChg>
        <pc:spChg chg="add del">
          <ac:chgData name="Vui Le Ba" userId="052109168efbc39a" providerId="LiveId" clId="{40CFB830-F6EC-4A1B-AE1F-B620D0FFC1BE}" dt="2020-12-23T06:39:52.830" v="1107" actId="478"/>
          <ac:spMkLst>
            <pc:docMk/>
            <pc:sldMk cId="0" sldId="369"/>
            <ac:spMk id="539659" creationId="{00000000-0000-0000-0000-000000000000}"/>
          </ac:spMkLst>
        </pc:spChg>
        <pc:grpChg chg="del">
          <ac:chgData name="Vui Le Ba" userId="052109168efbc39a" providerId="LiveId" clId="{40CFB830-F6EC-4A1B-AE1F-B620D0FFC1BE}" dt="2020-12-23T06:39:40.402" v="1104" actId="478"/>
          <ac:grpSpMkLst>
            <pc:docMk/>
            <pc:sldMk cId="0" sldId="369"/>
            <ac:grpSpMk id="164868" creationId="{00000000-0000-0000-0000-000000000000}"/>
          </ac:grpSpMkLst>
        </pc:grpChg>
      </pc:sldChg>
      <pc:sldChg chg="addSp delSp modSp mod modAnim chgLayout">
        <pc:chgData name="Vui Le Ba" userId="052109168efbc39a" providerId="LiveId" clId="{40CFB830-F6EC-4A1B-AE1F-B620D0FFC1BE}" dt="2020-12-23T07:06:30.211" v="1584"/>
        <pc:sldMkLst>
          <pc:docMk/>
          <pc:sldMk cId="0" sldId="370"/>
        </pc:sldMkLst>
        <pc:spChg chg="add del mod">
          <ac:chgData name="Vui Le Ba" userId="052109168efbc39a" providerId="LiveId" clId="{40CFB830-F6EC-4A1B-AE1F-B620D0FFC1BE}" dt="2020-12-23T05:58:31.666" v="181" actId="6264"/>
          <ac:spMkLst>
            <pc:docMk/>
            <pc:sldMk cId="0" sldId="370"/>
            <ac:spMk id="2" creationId="{81E4B5A0-2E1A-489A-A7A3-4372CE70E5E6}"/>
          </ac:spMkLst>
        </pc:spChg>
        <pc:spChg chg="add del mod">
          <ac:chgData name="Vui Le Ba" userId="052109168efbc39a" providerId="LiveId" clId="{40CFB830-F6EC-4A1B-AE1F-B620D0FFC1BE}" dt="2020-12-23T05:58:31.666" v="181" actId="6264"/>
          <ac:spMkLst>
            <pc:docMk/>
            <pc:sldMk cId="0" sldId="370"/>
            <ac:spMk id="3" creationId="{DA2651EB-79A2-4CFD-BF96-1712EF3E2CCA}"/>
          </ac:spMkLst>
        </pc:spChg>
        <pc:spChg chg="add del mod ord">
          <ac:chgData name="Vui Le Ba" userId="052109168efbc39a" providerId="LiveId" clId="{40CFB830-F6EC-4A1B-AE1F-B620D0FFC1BE}" dt="2020-12-23T06:45:51.019" v="1181" actId="6264"/>
          <ac:spMkLst>
            <pc:docMk/>
            <pc:sldMk cId="0" sldId="370"/>
            <ac:spMk id="4" creationId="{24E6E492-508F-4FD1-8204-33F9E5DEF8B0}"/>
          </ac:spMkLst>
        </pc:spChg>
        <pc:spChg chg="add del mod">
          <ac:chgData name="Vui Le Ba" userId="052109168efbc39a" providerId="LiveId" clId="{40CFB830-F6EC-4A1B-AE1F-B620D0FFC1BE}" dt="2020-12-23T06:45:51.019" v="1181" actId="6264"/>
          <ac:spMkLst>
            <pc:docMk/>
            <pc:sldMk cId="0" sldId="370"/>
            <ac:spMk id="5" creationId="{98741814-55B4-49BE-A056-AC5B7899D645}"/>
          </ac:spMkLst>
        </pc:spChg>
        <pc:spChg chg="add del mod">
          <ac:chgData name="Vui Le Ba" userId="052109168efbc39a" providerId="LiveId" clId="{40CFB830-F6EC-4A1B-AE1F-B620D0FFC1BE}" dt="2020-12-23T06:45:51.019" v="1181" actId="6264"/>
          <ac:spMkLst>
            <pc:docMk/>
            <pc:sldMk cId="0" sldId="370"/>
            <ac:spMk id="6" creationId="{35289B16-3C15-4B92-B741-CC35B59440D9}"/>
          </ac:spMkLst>
        </pc:spChg>
        <pc:spChg chg="add mod ord">
          <ac:chgData name="Vui Le Ba" userId="052109168efbc39a" providerId="LiveId" clId="{40CFB830-F6EC-4A1B-AE1F-B620D0FFC1BE}" dt="2020-12-23T06:46:06.098" v="1230" actId="20577"/>
          <ac:spMkLst>
            <pc:docMk/>
            <pc:sldMk cId="0" sldId="370"/>
            <ac:spMk id="7" creationId="{A084ED14-1ECC-49A2-8A82-3B8668AA996C}"/>
          </ac:spMkLst>
        </pc:spChg>
        <pc:spChg chg="del">
          <ac:chgData name="Vui Le Ba" userId="052109168efbc39a" providerId="LiveId" clId="{40CFB830-F6EC-4A1B-AE1F-B620D0FFC1BE}" dt="2020-12-23T07:06:30.211" v="1584"/>
          <ac:spMkLst>
            <pc:docMk/>
            <pc:sldMk cId="0" sldId="370"/>
            <ac:spMk id="8" creationId="{28D5D103-3561-4529-B60F-E2906F7A67FB}"/>
          </ac:spMkLst>
        </pc:spChg>
        <pc:spChg chg="del mod ord">
          <ac:chgData name="Vui Le Ba" userId="052109168efbc39a" providerId="LiveId" clId="{40CFB830-F6EC-4A1B-AE1F-B620D0FFC1BE}" dt="2020-12-23T06:46:26.673" v="1248" actId="478"/>
          <ac:spMkLst>
            <pc:docMk/>
            <pc:sldMk cId="0" sldId="370"/>
            <ac:spMk id="179202" creationId="{00000000-0000-0000-0000-000000000000}"/>
          </ac:spMkLst>
        </pc:spChg>
        <pc:spChg chg="mod ord">
          <ac:chgData name="Vui Le Ba" userId="052109168efbc39a" providerId="LiveId" clId="{40CFB830-F6EC-4A1B-AE1F-B620D0FFC1BE}" dt="2020-12-23T06:46:22.003" v="1247" actId="20577"/>
          <ac:spMkLst>
            <pc:docMk/>
            <pc:sldMk cId="0" sldId="370"/>
            <ac:spMk id="179204" creationId="{00000000-0000-0000-0000-000000000000}"/>
          </ac:spMkLst>
        </pc:spChg>
        <pc:spChg chg="del">
          <ac:chgData name="Vui Le Ba" userId="052109168efbc39a" providerId="LiveId" clId="{40CFB830-F6EC-4A1B-AE1F-B620D0FFC1BE}" dt="2020-12-23T06:45:54.186" v="1183" actId="478"/>
          <ac:spMkLst>
            <pc:docMk/>
            <pc:sldMk cId="0" sldId="370"/>
            <ac:spMk id="179205" creationId="{00000000-0000-0000-0000-000000000000}"/>
          </ac:spMkLst>
        </pc:spChg>
        <pc:spChg chg="del">
          <ac:chgData name="Vui Le Ba" userId="052109168efbc39a" providerId="LiveId" clId="{40CFB830-F6EC-4A1B-AE1F-B620D0FFC1BE}" dt="2020-12-23T06:45:55.798" v="1184" actId="478"/>
          <ac:spMkLst>
            <pc:docMk/>
            <pc:sldMk cId="0" sldId="370"/>
            <ac:spMk id="179206" creationId="{00000000-0000-0000-0000-000000000000}"/>
          </ac:spMkLst>
        </pc:spChg>
        <pc:spChg chg="del">
          <ac:chgData name="Vui Le Ba" userId="052109168efbc39a" providerId="LiveId" clId="{40CFB830-F6EC-4A1B-AE1F-B620D0FFC1BE}" dt="2020-12-23T06:45:52.806" v="1182" actId="478"/>
          <ac:spMkLst>
            <pc:docMk/>
            <pc:sldMk cId="0" sldId="370"/>
            <ac:spMk id="571394" creationId="{00000000-0000-0000-0000-000000000000}"/>
          </ac:spMkLst>
        </pc:spChg>
      </pc:sldChg>
      <pc:sldChg chg="addSp delSp modSp mod chgLayout">
        <pc:chgData name="Vui Le Ba" userId="052109168efbc39a" providerId="LiveId" clId="{40CFB830-F6EC-4A1B-AE1F-B620D0FFC1BE}" dt="2020-12-23T07:06:30.211" v="1584"/>
        <pc:sldMkLst>
          <pc:docMk/>
          <pc:sldMk cId="0" sldId="371"/>
        </pc:sldMkLst>
        <pc:spChg chg="add del mod">
          <ac:chgData name="Vui Le Ba" userId="052109168efbc39a" providerId="LiveId" clId="{40CFB830-F6EC-4A1B-AE1F-B620D0FFC1BE}" dt="2020-12-23T05:58:31.666" v="181" actId="6264"/>
          <ac:spMkLst>
            <pc:docMk/>
            <pc:sldMk cId="0" sldId="371"/>
            <ac:spMk id="2" creationId="{F9612B9A-FF03-49BF-9CE8-CEFBB43A2CF8}"/>
          </ac:spMkLst>
        </pc:spChg>
        <pc:spChg chg="add del mod">
          <ac:chgData name="Vui Le Ba" userId="052109168efbc39a" providerId="LiveId" clId="{40CFB830-F6EC-4A1B-AE1F-B620D0FFC1BE}" dt="2020-12-23T05:58:31.666" v="181" actId="6264"/>
          <ac:spMkLst>
            <pc:docMk/>
            <pc:sldMk cId="0" sldId="371"/>
            <ac:spMk id="3" creationId="{894A7C4F-3D25-44E9-BE4B-B77B83724825}"/>
          </ac:spMkLst>
        </pc:spChg>
        <pc:spChg chg="add del mod ord">
          <ac:chgData name="Vui Le Ba" userId="052109168efbc39a" providerId="LiveId" clId="{40CFB830-F6EC-4A1B-AE1F-B620D0FFC1BE}" dt="2020-12-23T06:46:35.290" v="1250" actId="6264"/>
          <ac:spMkLst>
            <pc:docMk/>
            <pc:sldMk cId="0" sldId="371"/>
            <ac:spMk id="4" creationId="{9BB6F71A-A625-4314-BA5E-B1EC13D7BF7E}"/>
          </ac:spMkLst>
        </pc:spChg>
        <pc:spChg chg="add del mod">
          <ac:chgData name="Vui Le Ba" userId="052109168efbc39a" providerId="LiveId" clId="{40CFB830-F6EC-4A1B-AE1F-B620D0FFC1BE}" dt="2020-12-23T06:46:35.290" v="1250" actId="6264"/>
          <ac:spMkLst>
            <pc:docMk/>
            <pc:sldMk cId="0" sldId="371"/>
            <ac:spMk id="5" creationId="{9E384CA8-181A-4E63-9E6E-3EFEC7C4218B}"/>
          </ac:spMkLst>
        </pc:spChg>
        <pc:spChg chg="add del mod">
          <ac:chgData name="Vui Le Ba" userId="052109168efbc39a" providerId="LiveId" clId="{40CFB830-F6EC-4A1B-AE1F-B620D0FFC1BE}" dt="2020-12-23T06:46:35.290" v="1250" actId="6264"/>
          <ac:spMkLst>
            <pc:docMk/>
            <pc:sldMk cId="0" sldId="371"/>
            <ac:spMk id="6" creationId="{4659CAF9-6184-4557-BB1E-93DEC2D6F352}"/>
          </ac:spMkLst>
        </pc:spChg>
        <pc:spChg chg="add mod ord">
          <ac:chgData name="Vui Le Ba" userId="052109168efbc39a" providerId="LiveId" clId="{40CFB830-F6EC-4A1B-AE1F-B620D0FFC1BE}" dt="2020-12-23T06:46:57.272" v="1254"/>
          <ac:spMkLst>
            <pc:docMk/>
            <pc:sldMk cId="0" sldId="371"/>
            <ac:spMk id="7" creationId="{0DAD2BCC-DAA1-488A-A621-209B52454ED3}"/>
          </ac:spMkLst>
        </pc:spChg>
        <pc:spChg chg="del">
          <ac:chgData name="Vui Le Ba" userId="052109168efbc39a" providerId="LiveId" clId="{40CFB830-F6EC-4A1B-AE1F-B620D0FFC1BE}" dt="2020-12-23T07:06:30.211" v="1584"/>
          <ac:spMkLst>
            <pc:docMk/>
            <pc:sldMk cId="0" sldId="371"/>
            <ac:spMk id="8" creationId="{712FA8C5-838E-4E05-8684-1E5579812F93}"/>
          </ac:spMkLst>
        </pc:spChg>
        <pc:spChg chg="del mod ord">
          <ac:chgData name="Vui Le Ba" userId="052109168efbc39a" providerId="LiveId" clId="{40CFB830-F6EC-4A1B-AE1F-B620D0FFC1BE}" dt="2020-12-23T06:46:42.885" v="1251" actId="478"/>
          <ac:spMkLst>
            <pc:docMk/>
            <pc:sldMk cId="0" sldId="371"/>
            <ac:spMk id="181250" creationId="{00000000-0000-0000-0000-000000000000}"/>
          </ac:spMkLst>
        </pc:spChg>
        <pc:spChg chg="mod ord">
          <ac:chgData name="Vui Le Ba" userId="052109168efbc39a" providerId="LiveId" clId="{40CFB830-F6EC-4A1B-AE1F-B620D0FFC1BE}" dt="2020-12-23T06:46:35.290" v="1250" actId="6264"/>
          <ac:spMkLst>
            <pc:docMk/>
            <pc:sldMk cId="0" sldId="371"/>
            <ac:spMk id="181251" creationId="{00000000-0000-0000-0000-000000000000}"/>
          </ac:spMkLst>
        </pc:spChg>
        <pc:spChg chg="del mod">
          <ac:chgData name="Vui Le Ba" userId="052109168efbc39a" providerId="LiveId" clId="{40CFB830-F6EC-4A1B-AE1F-B620D0FFC1BE}" dt="2020-12-23T06:46:55.952" v="1253" actId="478"/>
          <ac:spMkLst>
            <pc:docMk/>
            <pc:sldMk cId="0" sldId="371"/>
            <ac:spMk id="181253" creationId="{00000000-0000-0000-0000-000000000000}"/>
          </ac:spMkLst>
        </pc:spChg>
        <pc:grpChg chg="del">
          <ac:chgData name="Vui Le Ba" userId="052109168efbc39a" providerId="LiveId" clId="{40CFB830-F6EC-4A1B-AE1F-B620D0FFC1BE}" dt="2020-12-23T06:46:31.810" v="1249" actId="478"/>
          <ac:grpSpMkLst>
            <pc:docMk/>
            <pc:sldMk cId="0" sldId="371"/>
            <ac:grpSpMk id="181252"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72"/>
        </pc:sldMkLst>
        <pc:spChg chg="add del mod">
          <ac:chgData name="Vui Le Ba" userId="052109168efbc39a" providerId="LiveId" clId="{40CFB830-F6EC-4A1B-AE1F-B620D0FFC1BE}" dt="2020-12-23T05:58:31.666" v="181" actId="6264"/>
          <ac:spMkLst>
            <pc:docMk/>
            <pc:sldMk cId="0" sldId="372"/>
            <ac:spMk id="2" creationId="{EEBDA67C-0062-4CAE-A35A-125BC3E2144E}"/>
          </ac:spMkLst>
        </pc:spChg>
        <pc:spChg chg="add del mod">
          <ac:chgData name="Vui Le Ba" userId="052109168efbc39a" providerId="LiveId" clId="{40CFB830-F6EC-4A1B-AE1F-B620D0FFC1BE}" dt="2020-12-23T05:58:31.666" v="181" actId="6264"/>
          <ac:spMkLst>
            <pc:docMk/>
            <pc:sldMk cId="0" sldId="372"/>
            <ac:spMk id="3" creationId="{45619E27-7C42-4091-9E1B-6091B5455312}"/>
          </ac:spMkLst>
        </pc:spChg>
        <pc:spChg chg="add del mod">
          <ac:chgData name="Vui Le Ba" userId="052109168efbc39a" providerId="LiveId" clId="{40CFB830-F6EC-4A1B-AE1F-B620D0FFC1BE}" dt="2020-12-23T05:58:31.666" v="181" actId="6264"/>
          <ac:spMkLst>
            <pc:docMk/>
            <pc:sldMk cId="0" sldId="372"/>
            <ac:spMk id="4" creationId="{A1CF66BD-88A5-4F04-8DF0-BB9C0768D542}"/>
          </ac:spMkLst>
        </pc:spChg>
        <pc:spChg chg="del">
          <ac:chgData name="Vui Le Ba" userId="052109168efbc39a" providerId="LiveId" clId="{40CFB830-F6EC-4A1B-AE1F-B620D0FFC1BE}" dt="2020-12-23T07:06:30.211" v="1584"/>
          <ac:spMkLst>
            <pc:docMk/>
            <pc:sldMk cId="0" sldId="372"/>
            <ac:spMk id="5" creationId="{58741570-973A-4A07-A9D0-3D56EB2E24CC}"/>
          </ac:spMkLst>
        </pc:spChg>
        <pc:spChg chg="del mod ord">
          <ac:chgData name="Vui Le Ba" userId="052109168efbc39a" providerId="LiveId" clId="{40CFB830-F6EC-4A1B-AE1F-B620D0FFC1BE}" dt="2020-12-23T06:47:19.082" v="1256" actId="478"/>
          <ac:spMkLst>
            <pc:docMk/>
            <pc:sldMk cId="0" sldId="372"/>
            <ac:spMk id="183298" creationId="{00000000-0000-0000-0000-000000000000}"/>
          </ac:spMkLst>
        </pc:spChg>
        <pc:spChg chg="mod ord">
          <ac:chgData name="Vui Le Ba" userId="052109168efbc39a" providerId="LiveId" clId="{40CFB830-F6EC-4A1B-AE1F-B620D0FFC1BE}" dt="2020-12-23T05:58:31.666" v="181" actId="6264"/>
          <ac:spMkLst>
            <pc:docMk/>
            <pc:sldMk cId="0" sldId="372"/>
            <ac:spMk id="183299" creationId="{00000000-0000-0000-0000-000000000000}"/>
          </ac:spMkLst>
        </pc:spChg>
        <pc:spChg chg="mod ord">
          <ac:chgData name="Vui Le Ba" userId="052109168efbc39a" providerId="LiveId" clId="{40CFB830-F6EC-4A1B-AE1F-B620D0FFC1BE}" dt="2020-12-23T05:58:31.666" v="181" actId="6264"/>
          <ac:spMkLst>
            <pc:docMk/>
            <pc:sldMk cId="0" sldId="372"/>
            <ac:spMk id="183300" creationId="{00000000-0000-0000-0000-000000000000}"/>
          </ac:spMkLst>
        </pc:spChg>
        <pc:grpChg chg="del">
          <ac:chgData name="Vui Le Ba" userId="052109168efbc39a" providerId="LiveId" clId="{40CFB830-F6EC-4A1B-AE1F-B620D0FFC1BE}" dt="2020-12-23T06:47:17.246" v="1255" actId="478"/>
          <ac:grpSpMkLst>
            <pc:docMk/>
            <pc:sldMk cId="0" sldId="372"/>
            <ac:grpSpMk id="18330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73"/>
        </pc:sldMkLst>
        <pc:spChg chg="add del mod">
          <ac:chgData name="Vui Le Ba" userId="052109168efbc39a" providerId="LiveId" clId="{40CFB830-F6EC-4A1B-AE1F-B620D0FFC1BE}" dt="2020-12-23T05:58:31.666" v="181" actId="6264"/>
          <ac:spMkLst>
            <pc:docMk/>
            <pc:sldMk cId="0" sldId="373"/>
            <ac:spMk id="2" creationId="{A98FE88F-C811-4813-962D-B6840D436B04}"/>
          </ac:spMkLst>
        </pc:spChg>
        <pc:spChg chg="add del mod">
          <ac:chgData name="Vui Le Ba" userId="052109168efbc39a" providerId="LiveId" clId="{40CFB830-F6EC-4A1B-AE1F-B620D0FFC1BE}" dt="2020-12-23T05:58:31.666" v="181" actId="6264"/>
          <ac:spMkLst>
            <pc:docMk/>
            <pc:sldMk cId="0" sldId="373"/>
            <ac:spMk id="3" creationId="{E7586E9F-A921-4C23-9399-CB9963B6B1BA}"/>
          </ac:spMkLst>
        </pc:spChg>
        <pc:spChg chg="add del mod">
          <ac:chgData name="Vui Le Ba" userId="052109168efbc39a" providerId="LiveId" clId="{40CFB830-F6EC-4A1B-AE1F-B620D0FFC1BE}" dt="2020-12-23T05:58:31.666" v="181" actId="6264"/>
          <ac:spMkLst>
            <pc:docMk/>
            <pc:sldMk cId="0" sldId="373"/>
            <ac:spMk id="4" creationId="{72F79E7D-F140-4832-A081-83D2DAA7C8BD}"/>
          </ac:spMkLst>
        </pc:spChg>
        <pc:spChg chg="del">
          <ac:chgData name="Vui Le Ba" userId="052109168efbc39a" providerId="LiveId" clId="{40CFB830-F6EC-4A1B-AE1F-B620D0FFC1BE}" dt="2020-12-23T07:06:30.211" v="1584"/>
          <ac:spMkLst>
            <pc:docMk/>
            <pc:sldMk cId="0" sldId="373"/>
            <ac:spMk id="5" creationId="{27B26B86-ECD1-4198-BAFC-F655F2FE1463}"/>
          </ac:spMkLst>
        </pc:spChg>
        <pc:spChg chg="del mod ord">
          <ac:chgData name="Vui Le Ba" userId="052109168efbc39a" providerId="LiveId" clId="{40CFB830-F6EC-4A1B-AE1F-B620D0FFC1BE}" dt="2020-12-23T06:47:23.510" v="1258" actId="478"/>
          <ac:spMkLst>
            <pc:docMk/>
            <pc:sldMk cId="0" sldId="373"/>
            <ac:spMk id="184322" creationId="{00000000-0000-0000-0000-000000000000}"/>
          </ac:spMkLst>
        </pc:spChg>
        <pc:spChg chg="mod ord">
          <ac:chgData name="Vui Le Ba" userId="052109168efbc39a" providerId="LiveId" clId="{40CFB830-F6EC-4A1B-AE1F-B620D0FFC1BE}" dt="2020-12-23T06:50:09.774" v="1310" actId="5793"/>
          <ac:spMkLst>
            <pc:docMk/>
            <pc:sldMk cId="0" sldId="373"/>
            <ac:spMk id="184323" creationId="{00000000-0000-0000-0000-000000000000}"/>
          </ac:spMkLst>
        </pc:spChg>
        <pc:spChg chg="mod ord">
          <ac:chgData name="Vui Le Ba" userId="052109168efbc39a" providerId="LiveId" clId="{40CFB830-F6EC-4A1B-AE1F-B620D0FFC1BE}" dt="2020-12-23T05:58:31.666" v="181" actId="6264"/>
          <ac:spMkLst>
            <pc:docMk/>
            <pc:sldMk cId="0" sldId="373"/>
            <ac:spMk id="184324" creationId="{00000000-0000-0000-0000-000000000000}"/>
          </ac:spMkLst>
        </pc:spChg>
        <pc:grpChg chg="del">
          <ac:chgData name="Vui Le Ba" userId="052109168efbc39a" providerId="LiveId" clId="{40CFB830-F6EC-4A1B-AE1F-B620D0FFC1BE}" dt="2020-12-23T06:47:21.404" v="1257" actId="478"/>
          <ac:grpSpMkLst>
            <pc:docMk/>
            <pc:sldMk cId="0" sldId="373"/>
            <ac:grpSpMk id="18432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74"/>
        </pc:sldMkLst>
        <pc:spChg chg="add del mod">
          <ac:chgData name="Vui Le Ba" userId="052109168efbc39a" providerId="LiveId" clId="{40CFB830-F6EC-4A1B-AE1F-B620D0FFC1BE}" dt="2020-12-23T05:58:31.666" v="181" actId="6264"/>
          <ac:spMkLst>
            <pc:docMk/>
            <pc:sldMk cId="0" sldId="374"/>
            <ac:spMk id="2" creationId="{2ECED6B3-38C7-4177-B70F-46E9ECBA43CD}"/>
          </ac:spMkLst>
        </pc:spChg>
        <pc:spChg chg="add del mod">
          <ac:chgData name="Vui Le Ba" userId="052109168efbc39a" providerId="LiveId" clId="{40CFB830-F6EC-4A1B-AE1F-B620D0FFC1BE}" dt="2020-12-23T05:58:31.666" v="181" actId="6264"/>
          <ac:spMkLst>
            <pc:docMk/>
            <pc:sldMk cId="0" sldId="374"/>
            <ac:spMk id="3" creationId="{9F323A16-24D0-466D-95B8-6C991DB6A1C5}"/>
          </ac:spMkLst>
        </pc:spChg>
        <pc:spChg chg="add del mod">
          <ac:chgData name="Vui Le Ba" userId="052109168efbc39a" providerId="LiveId" clId="{40CFB830-F6EC-4A1B-AE1F-B620D0FFC1BE}" dt="2020-12-23T05:58:31.666" v="181" actId="6264"/>
          <ac:spMkLst>
            <pc:docMk/>
            <pc:sldMk cId="0" sldId="374"/>
            <ac:spMk id="4" creationId="{E01F4DD9-8FFE-44BC-8C53-FD9B254EB513}"/>
          </ac:spMkLst>
        </pc:spChg>
        <pc:spChg chg="add del mod">
          <ac:chgData name="Vui Le Ba" userId="052109168efbc39a" providerId="LiveId" clId="{40CFB830-F6EC-4A1B-AE1F-B620D0FFC1BE}" dt="2020-12-23T06:47:27.576" v="1260" actId="6264"/>
          <ac:spMkLst>
            <pc:docMk/>
            <pc:sldMk cId="0" sldId="374"/>
            <ac:spMk id="5" creationId="{3D7C7344-385E-409F-BA6C-E0FBB45707C4}"/>
          </ac:spMkLst>
        </pc:spChg>
        <pc:spChg chg="add del mod">
          <ac:chgData name="Vui Le Ba" userId="052109168efbc39a" providerId="LiveId" clId="{40CFB830-F6EC-4A1B-AE1F-B620D0FFC1BE}" dt="2020-12-23T06:47:27.576" v="1260" actId="6264"/>
          <ac:spMkLst>
            <pc:docMk/>
            <pc:sldMk cId="0" sldId="374"/>
            <ac:spMk id="6" creationId="{618FE7BA-2415-4C23-8FA5-1DE85FF60918}"/>
          </ac:spMkLst>
        </pc:spChg>
        <pc:spChg chg="add del mod">
          <ac:chgData name="Vui Le Ba" userId="052109168efbc39a" providerId="LiveId" clId="{40CFB830-F6EC-4A1B-AE1F-B620D0FFC1BE}" dt="2020-12-23T06:47:27.576" v="1260" actId="6264"/>
          <ac:spMkLst>
            <pc:docMk/>
            <pc:sldMk cId="0" sldId="374"/>
            <ac:spMk id="7" creationId="{0914FAC6-850D-4F8C-94DB-A8C1D83A685D}"/>
          </ac:spMkLst>
        </pc:spChg>
        <pc:spChg chg="del">
          <ac:chgData name="Vui Le Ba" userId="052109168efbc39a" providerId="LiveId" clId="{40CFB830-F6EC-4A1B-AE1F-B620D0FFC1BE}" dt="2020-12-23T07:06:30.211" v="1584"/>
          <ac:spMkLst>
            <pc:docMk/>
            <pc:sldMk cId="0" sldId="374"/>
            <ac:spMk id="8" creationId="{D1CEF8DD-2967-4E6C-9D60-FCFB26A5A4A2}"/>
          </ac:spMkLst>
        </pc:spChg>
        <pc:spChg chg="del mod ord">
          <ac:chgData name="Vui Le Ba" userId="052109168efbc39a" providerId="LiveId" clId="{40CFB830-F6EC-4A1B-AE1F-B620D0FFC1BE}" dt="2020-12-23T06:47:29.693" v="1261" actId="478"/>
          <ac:spMkLst>
            <pc:docMk/>
            <pc:sldMk cId="0" sldId="374"/>
            <ac:spMk id="185346" creationId="{00000000-0000-0000-0000-000000000000}"/>
          </ac:spMkLst>
        </pc:spChg>
        <pc:spChg chg="mod ord">
          <ac:chgData name="Vui Le Ba" userId="052109168efbc39a" providerId="LiveId" clId="{40CFB830-F6EC-4A1B-AE1F-B620D0FFC1BE}" dt="2020-12-23T06:47:27.576" v="1260" actId="6264"/>
          <ac:spMkLst>
            <pc:docMk/>
            <pc:sldMk cId="0" sldId="374"/>
            <ac:spMk id="185348" creationId="{00000000-0000-0000-0000-000000000000}"/>
          </ac:spMkLst>
        </pc:spChg>
        <pc:spChg chg="mod">
          <ac:chgData name="Vui Le Ba" userId="052109168efbc39a" providerId="LiveId" clId="{40CFB830-F6EC-4A1B-AE1F-B620D0FFC1BE}" dt="2020-12-23T06:55:56.124" v="1426" actId="114"/>
          <ac:spMkLst>
            <pc:docMk/>
            <pc:sldMk cId="0" sldId="374"/>
            <ac:spMk id="185349" creationId="{00000000-0000-0000-0000-000000000000}"/>
          </ac:spMkLst>
        </pc:spChg>
        <pc:spChg chg="mod ord">
          <ac:chgData name="Vui Le Ba" userId="052109168efbc39a" providerId="LiveId" clId="{40CFB830-F6EC-4A1B-AE1F-B620D0FFC1BE}" dt="2020-12-23T06:47:32.562" v="1262" actId="14100"/>
          <ac:spMkLst>
            <pc:docMk/>
            <pc:sldMk cId="0" sldId="374"/>
            <ac:spMk id="577538" creationId="{00000000-0000-0000-0000-000000000000}"/>
          </ac:spMkLst>
        </pc:spChg>
        <pc:grpChg chg="del">
          <ac:chgData name="Vui Le Ba" userId="052109168efbc39a" providerId="LiveId" clId="{40CFB830-F6EC-4A1B-AE1F-B620D0FFC1BE}" dt="2020-12-23T06:47:25.281" v="1259" actId="478"/>
          <ac:grpSpMkLst>
            <pc:docMk/>
            <pc:sldMk cId="0" sldId="374"/>
            <ac:grpSpMk id="185350"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75"/>
        </pc:sldMkLst>
        <pc:spChg chg="add del mod">
          <ac:chgData name="Vui Le Ba" userId="052109168efbc39a" providerId="LiveId" clId="{40CFB830-F6EC-4A1B-AE1F-B620D0FFC1BE}" dt="2020-12-23T05:58:31.666" v="181" actId="6264"/>
          <ac:spMkLst>
            <pc:docMk/>
            <pc:sldMk cId="0" sldId="375"/>
            <ac:spMk id="2" creationId="{6B0284A7-08C7-4544-8735-91FBD9DF3A62}"/>
          </ac:spMkLst>
        </pc:spChg>
        <pc:spChg chg="add del mod">
          <ac:chgData name="Vui Le Ba" userId="052109168efbc39a" providerId="LiveId" clId="{40CFB830-F6EC-4A1B-AE1F-B620D0FFC1BE}" dt="2020-12-23T05:58:31.666" v="181" actId="6264"/>
          <ac:spMkLst>
            <pc:docMk/>
            <pc:sldMk cId="0" sldId="375"/>
            <ac:spMk id="3" creationId="{1A0215C8-3C22-4153-AE40-F44E07C5580E}"/>
          </ac:spMkLst>
        </pc:spChg>
        <pc:spChg chg="add del mod ord">
          <ac:chgData name="Vui Le Ba" userId="052109168efbc39a" providerId="LiveId" clId="{40CFB830-F6EC-4A1B-AE1F-B620D0FFC1BE}" dt="2020-12-23T06:47:52.323" v="1264" actId="6264"/>
          <ac:spMkLst>
            <pc:docMk/>
            <pc:sldMk cId="0" sldId="375"/>
            <ac:spMk id="4" creationId="{11AF63CF-7643-4271-AE47-8DEC45ADE57D}"/>
          </ac:spMkLst>
        </pc:spChg>
        <pc:spChg chg="add del mod">
          <ac:chgData name="Vui Le Ba" userId="052109168efbc39a" providerId="LiveId" clId="{40CFB830-F6EC-4A1B-AE1F-B620D0FFC1BE}" dt="2020-12-23T06:47:52.323" v="1264" actId="6264"/>
          <ac:spMkLst>
            <pc:docMk/>
            <pc:sldMk cId="0" sldId="375"/>
            <ac:spMk id="5" creationId="{CA878890-74A1-4406-BB47-FE29FC957433}"/>
          </ac:spMkLst>
        </pc:spChg>
        <pc:spChg chg="add del mod">
          <ac:chgData name="Vui Le Ba" userId="052109168efbc39a" providerId="LiveId" clId="{40CFB830-F6EC-4A1B-AE1F-B620D0FFC1BE}" dt="2020-12-23T06:47:52.323" v="1264" actId="6264"/>
          <ac:spMkLst>
            <pc:docMk/>
            <pc:sldMk cId="0" sldId="375"/>
            <ac:spMk id="6" creationId="{BC075613-DA2C-45FB-85D1-F478916C7EAD}"/>
          </ac:spMkLst>
        </pc:spChg>
        <pc:spChg chg="add del mod ord">
          <ac:chgData name="Vui Le Ba" userId="052109168efbc39a" providerId="LiveId" clId="{40CFB830-F6EC-4A1B-AE1F-B620D0FFC1BE}" dt="2020-12-23T06:48:00.993" v="1266" actId="478"/>
          <ac:spMkLst>
            <pc:docMk/>
            <pc:sldMk cId="0" sldId="375"/>
            <ac:spMk id="7" creationId="{F66AABF4-45F4-4AB0-B2EA-286348EA13CF}"/>
          </ac:spMkLst>
        </pc:spChg>
        <pc:spChg chg="del">
          <ac:chgData name="Vui Le Ba" userId="052109168efbc39a" providerId="LiveId" clId="{40CFB830-F6EC-4A1B-AE1F-B620D0FFC1BE}" dt="2020-12-23T07:06:30.211" v="1584"/>
          <ac:spMkLst>
            <pc:docMk/>
            <pc:sldMk cId="0" sldId="375"/>
            <ac:spMk id="8" creationId="{28CF3944-7AA9-473F-A7E5-232F36C5475B}"/>
          </ac:spMkLst>
        </pc:spChg>
        <pc:spChg chg="del mod ord">
          <ac:chgData name="Vui Le Ba" userId="052109168efbc39a" providerId="LiveId" clId="{40CFB830-F6EC-4A1B-AE1F-B620D0FFC1BE}" dt="2020-12-23T06:47:55.076" v="1265" actId="478"/>
          <ac:spMkLst>
            <pc:docMk/>
            <pc:sldMk cId="0" sldId="375"/>
            <ac:spMk id="186370" creationId="{00000000-0000-0000-0000-000000000000}"/>
          </ac:spMkLst>
        </pc:spChg>
        <pc:spChg chg="mod ord">
          <ac:chgData name="Vui Le Ba" userId="052109168efbc39a" providerId="LiveId" clId="{40CFB830-F6EC-4A1B-AE1F-B620D0FFC1BE}" dt="2020-12-23T06:47:52.323" v="1264" actId="6264"/>
          <ac:spMkLst>
            <pc:docMk/>
            <pc:sldMk cId="0" sldId="375"/>
            <ac:spMk id="186371" creationId="{00000000-0000-0000-0000-000000000000}"/>
          </ac:spMkLst>
        </pc:spChg>
        <pc:spChg chg="mod">
          <ac:chgData name="Vui Le Ba" userId="052109168efbc39a" providerId="LiveId" clId="{40CFB830-F6EC-4A1B-AE1F-B620D0FFC1BE}" dt="2020-12-23T06:49:12.771" v="1292" actId="20577"/>
          <ac:spMkLst>
            <pc:docMk/>
            <pc:sldMk cId="0" sldId="375"/>
            <ac:spMk id="186373" creationId="{00000000-0000-0000-0000-000000000000}"/>
          </ac:spMkLst>
        </pc:spChg>
        <pc:spChg chg="mod">
          <ac:chgData name="Vui Le Ba" userId="052109168efbc39a" providerId="LiveId" clId="{40CFB830-F6EC-4A1B-AE1F-B620D0FFC1BE}" dt="2020-12-23T06:49:18.618" v="1295" actId="1036"/>
          <ac:spMkLst>
            <pc:docMk/>
            <pc:sldMk cId="0" sldId="375"/>
            <ac:spMk id="578568" creationId="{00000000-0000-0000-0000-000000000000}"/>
          </ac:spMkLst>
        </pc:spChg>
        <pc:grpChg chg="del">
          <ac:chgData name="Vui Le Ba" userId="052109168efbc39a" providerId="LiveId" clId="{40CFB830-F6EC-4A1B-AE1F-B620D0FFC1BE}" dt="2020-12-23T06:47:49.942" v="1263" actId="478"/>
          <ac:grpSpMkLst>
            <pc:docMk/>
            <pc:sldMk cId="0" sldId="375"/>
            <ac:grpSpMk id="186372"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76"/>
        </pc:sldMkLst>
        <pc:spChg chg="add del mod">
          <ac:chgData name="Vui Le Ba" userId="052109168efbc39a" providerId="LiveId" clId="{40CFB830-F6EC-4A1B-AE1F-B620D0FFC1BE}" dt="2020-12-23T05:58:31.666" v="181" actId="6264"/>
          <ac:spMkLst>
            <pc:docMk/>
            <pc:sldMk cId="0" sldId="376"/>
            <ac:spMk id="2" creationId="{57DED31C-EBA7-4875-B5AB-4FD5037F2D26}"/>
          </ac:spMkLst>
        </pc:spChg>
        <pc:spChg chg="add del mod">
          <ac:chgData name="Vui Le Ba" userId="052109168efbc39a" providerId="LiveId" clId="{40CFB830-F6EC-4A1B-AE1F-B620D0FFC1BE}" dt="2020-12-23T05:58:31.666" v="181" actId="6264"/>
          <ac:spMkLst>
            <pc:docMk/>
            <pc:sldMk cId="0" sldId="376"/>
            <ac:spMk id="3" creationId="{018AF332-F8CF-49FF-A197-C3E2BB651E95}"/>
          </ac:spMkLst>
        </pc:spChg>
        <pc:spChg chg="add del mod">
          <ac:chgData name="Vui Le Ba" userId="052109168efbc39a" providerId="LiveId" clId="{40CFB830-F6EC-4A1B-AE1F-B620D0FFC1BE}" dt="2020-12-23T05:58:31.666" v="181" actId="6264"/>
          <ac:spMkLst>
            <pc:docMk/>
            <pc:sldMk cId="0" sldId="376"/>
            <ac:spMk id="4" creationId="{38AA002E-B841-485A-B436-F9B58D37A45E}"/>
          </ac:spMkLst>
        </pc:spChg>
        <pc:spChg chg="del">
          <ac:chgData name="Vui Le Ba" userId="052109168efbc39a" providerId="LiveId" clId="{40CFB830-F6EC-4A1B-AE1F-B620D0FFC1BE}" dt="2020-12-23T07:06:30.211" v="1584"/>
          <ac:spMkLst>
            <pc:docMk/>
            <pc:sldMk cId="0" sldId="376"/>
            <ac:spMk id="5" creationId="{8BBCCFDB-FB6F-47D9-8DFB-FFAE08EC38FB}"/>
          </ac:spMkLst>
        </pc:spChg>
        <pc:spChg chg="del mod ord">
          <ac:chgData name="Vui Le Ba" userId="052109168efbc39a" providerId="LiveId" clId="{40CFB830-F6EC-4A1B-AE1F-B620D0FFC1BE}" dt="2020-12-23T06:50:21.703" v="1312" actId="478"/>
          <ac:spMkLst>
            <pc:docMk/>
            <pc:sldMk cId="0" sldId="376"/>
            <ac:spMk id="187394" creationId="{00000000-0000-0000-0000-000000000000}"/>
          </ac:spMkLst>
        </pc:spChg>
        <pc:spChg chg="mod ord">
          <ac:chgData name="Vui Le Ba" userId="052109168efbc39a" providerId="LiveId" clId="{40CFB830-F6EC-4A1B-AE1F-B620D0FFC1BE}" dt="2020-12-23T05:58:31.666" v="181" actId="6264"/>
          <ac:spMkLst>
            <pc:docMk/>
            <pc:sldMk cId="0" sldId="376"/>
            <ac:spMk id="187395" creationId="{00000000-0000-0000-0000-000000000000}"/>
          </ac:spMkLst>
        </pc:spChg>
        <pc:spChg chg="mod ord">
          <ac:chgData name="Vui Le Ba" userId="052109168efbc39a" providerId="LiveId" clId="{40CFB830-F6EC-4A1B-AE1F-B620D0FFC1BE}" dt="2020-12-23T05:58:31.666" v="181" actId="6264"/>
          <ac:spMkLst>
            <pc:docMk/>
            <pc:sldMk cId="0" sldId="376"/>
            <ac:spMk id="187396" creationId="{00000000-0000-0000-0000-000000000000}"/>
          </ac:spMkLst>
        </pc:spChg>
        <pc:grpChg chg="del">
          <ac:chgData name="Vui Le Ba" userId="052109168efbc39a" providerId="LiveId" clId="{40CFB830-F6EC-4A1B-AE1F-B620D0FFC1BE}" dt="2020-12-23T06:50:18.843" v="1311" actId="478"/>
          <ac:grpSpMkLst>
            <pc:docMk/>
            <pc:sldMk cId="0" sldId="376"/>
            <ac:grpSpMk id="187397"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77"/>
        </pc:sldMkLst>
        <pc:spChg chg="add del mod">
          <ac:chgData name="Vui Le Ba" userId="052109168efbc39a" providerId="LiveId" clId="{40CFB830-F6EC-4A1B-AE1F-B620D0FFC1BE}" dt="2020-12-23T05:58:31.666" v="181" actId="6264"/>
          <ac:spMkLst>
            <pc:docMk/>
            <pc:sldMk cId="0" sldId="377"/>
            <ac:spMk id="2" creationId="{0FAC11CF-3FED-4F13-B97D-97B0D7103452}"/>
          </ac:spMkLst>
        </pc:spChg>
        <pc:spChg chg="add del mod">
          <ac:chgData name="Vui Le Ba" userId="052109168efbc39a" providerId="LiveId" clId="{40CFB830-F6EC-4A1B-AE1F-B620D0FFC1BE}" dt="2020-12-23T05:58:31.666" v="181" actId="6264"/>
          <ac:spMkLst>
            <pc:docMk/>
            <pc:sldMk cId="0" sldId="377"/>
            <ac:spMk id="3" creationId="{72D74BE5-9CFB-4422-9EA1-8C5412718005}"/>
          </ac:spMkLst>
        </pc:spChg>
        <pc:spChg chg="add del mod">
          <ac:chgData name="Vui Le Ba" userId="052109168efbc39a" providerId="LiveId" clId="{40CFB830-F6EC-4A1B-AE1F-B620D0FFC1BE}" dt="2020-12-23T05:58:31.666" v="181" actId="6264"/>
          <ac:spMkLst>
            <pc:docMk/>
            <pc:sldMk cId="0" sldId="377"/>
            <ac:spMk id="4" creationId="{94E3A978-426C-40DE-8CC0-CE9073664ED7}"/>
          </ac:spMkLst>
        </pc:spChg>
        <pc:spChg chg="add del mod">
          <ac:chgData name="Vui Le Ba" userId="052109168efbc39a" providerId="LiveId" clId="{40CFB830-F6EC-4A1B-AE1F-B620D0FFC1BE}" dt="2020-12-23T06:50:29.699" v="1314" actId="6264"/>
          <ac:spMkLst>
            <pc:docMk/>
            <pc:sldMk cId="0" sldId="377"/>
            <ac:spMk id="5" creationId="{DB9B18A9-DF38-4194-89EB-0B4759F16A75}"/>
          </ac:spMkLst>
        </pc:spChg>
        <pc:spChg chg="add del mod">
          <ac:chgData name="Vui Le Ba" userId="052109168efbc39a" providerId="LiveId" clId="{40CFB830-F6EC-4A1B-AE1F-B620D0FFC1BE}" dt="2020-12-23T06:50:29.699" v="1314" actId="6264"/>
          <ac:spMkLst>
            <pc:docMk/>
            <pc:sldMk cId="0" sldId="377"/>
            <ac:spMk id="6" creationId="{63B74305-D1F5-49FF-8198-9897BC2D89A4}"/>
          </ac:spMkLst>
        </pc:spChg>
        <pc:spChg chg="add del mod">
          <ac:chgData name="Vui Le Ba" userId="052109168efbc39a" providerId="LiveId" clId="{40CFB830-F6EC-4A1B-AE1F-B620D0FFC1BE}" dt="2020-12-23T06:50:29.699" v="1314" actId="6264"/>
          <ac:spMkLst>
            <pc:docMk/>
            <pc:sldMk cId="0" sldId="377"/>
            <ac:spMk id="7" creationId="{6F5734A8-F174-48E0-AF99-72DE5412E906}"/>
          </ac:spMkLst>
        </pc:spChg>
        <pc:spChg chg="del">
          <ac:chgData name="Vui Le Ba" userId="052109168efbc39a" providerId="LiveId" clId="{40CFB830-F6EC-4A1B-AE1F-B620D0FFC1BE}" dt="2020-12-23T07:06:30.211" v="1584"/>
          <ac:spMkLst>
            <pc:docMk/>
            <pc:sldMk cId="0" sldId="377"/>
            <ac:spMk id="8" creationId="{8CE7F1C3-D2CC-4150-9B3C-C819B0A99327}"/>
          </ac:spMkLst>
        </pc:spChg>
        <pc:spChg chg="del mod ord">
          <ac:chgData name="Vui Le Ba" userId="052109168efbc39a" providerId="LiveId" clId="{40CFB830-F6EC-4A1B-AE1F-B620D0FFC1BE}" dt="2020-12-23T06:50:39.688" v="1324" actId="478"/>
          <ac:spMkLst>
            <pc:docMk/>
            <pc:sldMk cId="0" sldId="377"/>
            <ac:spMk id="188418" creationId="{00000000-0000-0000-0000-000000000000}"/>
          </ac:spMkLst>
        </pc:spChg>
        <pc:spChg chg="mod ord">
          <ac:chgData name="Vui Le Ba" userId="052109168efbc39a" providerId="LiveId" clId="{40CFB830-F6EC-4A1B-AE1F-B620D0FFC1BE}" dt="2020-12-23T06:50:59.362" v="1341" actId="20577"/>
          <ac:spMkLst>
            <pc:docMk/>
            <pc:sldMk cId="0" sldId="377"/>
            <ac:spMk id="188419" creationId="{00000000-0000-0000-0000-000000000000}"/>
          </ac:spMkLst>
        </pc:spChg>
        <pc:spChg chg="mod ord">
          <ac:chgData name="Vui Le Ba" userId="052109168efbc39a" providerId="LiveId" clId="{40CFB830-F6EC-4A1B-AE1F-B620D0FFC1BE}" dt="2020-12-23T06:50:29.699" v="1314" actId="6264"/>
          <ac:spMkLst>
            <pc:docMk/>
            <pc:sldMk cId="0" sldId="377"/>
            <ac:spMk id="188420" creationId="{00000000-0000-0000-0000-000000000000}"/>
          </ac:spMkLst>
        </pc:spChg>
        <pc:spChg chg="mod">
          <ac:chgData name="Vui Le Ba" userId="052109168efbc39a" providerId="LiveId" clId="{40CFB830-F6EC-4A1B-AE1F-B620D0FFC1BE}" dt="2020-12-23T06:50:35.727" v="1323" actId="1035"/>
          <ac:spMkLst>
            <pc:docMk/>
            <pc:sldMk cId="0" sldId="377"/>
            <ac:spMk id="580612" creationId="{00000000-0000-0000-0000-000000000000}"/>
          </ac:spMkLst>
        </pc:spChg>
        <pc:spChg chg="mod">
          <ac:chgData name="Vui Le Ba" userId="052109168efbc39a" providerId="LiveId" clId="{40CFB830-F6EC-4A1B-AE1F-B620D0FFC1BE}" dt="2020-12-23T06:50:35.727" v="1323" actId="1035"/>
          <ac:spMkLst>
            <pc:docMk/>
            <pc:sldMk cId="0" sldId="377"/>
            <ac:spMk id="580613" creationId="{00000000-0000-0000-0000-000000000000}"/>
          </ac:spMkLst>
        </pc:spChg>
        <pc:grpChg chg="del">
          <ac:chgData name="Vui Le Ba" userId="052109168efbc39a" providerId="LiveId" clId="{40CFB830-F6EC-4A1B-AE1F-B620D0FFC1BE}" dt="2020-12-23T06:50:23.794" v="1313" actId="478"/>
          <ac:grpSpMkLst>
            <pc:docMk/>
            <pc:sldMk cId="0" sldId="377"/>
            <ac:grpSpMk id="18842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78"/>
        </pc:sldMkLst>
        <pc:spChg chg="add del mod">
          <ac:chgData name="Vui Le Ba" userId="052109168efbc39a" providerId="LiveId" clId="{40CFB830-F6EC-4A1B-AE1F-B620D0FFC1BE}" dt="2020-12-23T05:58:31.666" v="181" actId="6264"/>
          <ac:spMkLst>
            <pc:docMk/>
            <pc:sldMk cId="0" sldId="378"/>
            <ac:spMk id="2" creationId="{8A1C3395-F30E-456F-A33F-D7968A5B4530}"/>
          </ac:spMkLst>
        </pc:spChg>
        <pc:spChg chg="add del mod">
          <ac:chgData name="Vui Le Ba" userId="052109168efbc39a" providerId="LiveId" clId="{40CFB830-F6EC-4A1B-AE1F-B620D0FFC1BE}" dt="2020-12-23T05:58:31.666" v="181" actId="6264"/>
          <ac:spMkLst>
            <pc:docMk/>
            <pc:sldMk cId="0" sldId="378"/>
            <ac:spMk id="3" creationId="{D889B11C-F2EA-4A40-9B47-F04BD223A27F}"/>
          </ac:spMkLst>
        </pc:spChg>
        <pc:spChg chg="add del mod">
          <ac:chgData name="Vui Le Ba" userId="052109168efbc39a" providerId="LiveId" clId="{40CFB830-F6EC-4A1B-AE1F-B620D0FFC1BE}" dt="2020-12-23T05:58:31.666" v="181" actId="6264"/>
          <ac:spMkLst>
            <pc:docMk/>
            <pc:sldMk cId="0" sldId="378"/>
            <ac:spMk id="4" creationId="{47B2AA9F-FB8F-439B-9D67-629436703AF9}"/>
          </ac:spMkLst>
        </pc:spChg>
        <pc:spChg chg="del">
          <ac:chgData name="Vui Le Ba" userId="052109168efbc39a" providerId="LiveId" clId="{40CFB830-F6EC-4A1B-AE1F-B620D0FFC1BE}" dt="2020-12-23T07:06:30.211" v="1584"/>
          <ac:spMkLst>
            <pc:docMk/>
            <pc:sldMk cId="0" sldId="378"/>
            <ac:spMk id="5" creationId="{9423B3E2-3CDA-432C-B36C-EEA560431F65}"/>
          </ac:spMkLst>
        </pc:spChg>
        <pc:spChg chg="del mod ord">
          <ac:chgData name="Vui Le Ba" userId="052109168efbc39a" providerId="LiveId" clId="{40CFB830-F6EC-4A1B-AE1F-B620D0FFC1BE}" dt="2020-12-23T06:51:11.893" v="1343" actId="478"/>
          <ac:spMkLst>
            <pc:docMk/>
            <pc:sldMk cId="0" sldId="378"/>
            <ac:spMk id="190466" creationId="{00000000-0000-0000-0000-000000000000}"/>
          </ac:spMkLst>
        </pc:spChg>
        <pc:spChg chg="mod ord">
          <ac:chgData name="Vui Le Ba" userId="052109168efbc39a" providerId="LiveId" clId="{40CFB830-F6EC-4A1B-AE1F-B620D0FFC1BE}" dt="2020-12-23T05:58:31.666" v="181" actId="6264"/>
          <ac:spMkLst>
            <pc:docMk/>
            <pc:sldMk cId="0" sldId="378"/>
            <ac:spMk id="190467" creationId="{00000000-0000-0000-0000-000000000000}"/>
          </ac:spMkLst>
        </pc:spChg>
        <pc:grpChg chg="del">
          <ac:chgData name="Vui Le Ba" userId="052109168efbc39a" providerId="LiveId" clId="{40CFB830-F6EC-4A1B-AE1F-B620D0FFC1BE}" dt="2020-12-23T06:51:07.613" v="1342" actId="478"/>
          <ac:grpSpMkLst>
            <pc:docMk/>
            <pc:sldMk cId="0" sldId="378"/>
            <ac:grpSpMk id="190494" creationId="{00000000-0000-0000-0000-000000000000}"/>
          </ac:grpSpMkLst>
        </pc:grpChg>
        <pc:graphicFrameChg chg="mod ord">
          <ac:chgData name="Vui Le Ba" userId="052109168efbc39a" providerId="LiveId" clId="{40CFB830-F6EC-4A1B-AE1F-B620D0FFC1BE}" dt="2020-12-23T05:58:31.666" v="181" actId="6264"/>
          <ac:graphicFrameMkLst>
            <pc:docMk/>
            <pc:sldMk cId="0" sldId="378"/>
            <ac:graphicFrameMk id="582659"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79"/>
        </pc:sldMkLst>
        <pc:spChg chg="add del mod">
          <ac:chgData name="Vui Le Ba" userId="052109168efbc39a" providerId="LiveId" clId="{40CFB830-F6EC-4A1B-AE1F-B620D0FFC1BE}" dt="2020-12-23T05:58:31.666" v="181" actId="6264"/>
          <ac:spMkLst>
            <pc:docMk/>
            <pc:sldMk cId="0" sldId="379"/>
            <ac:spMk id="2" creationId="{E5B39323-C16C-4AD1-A9A2-E59A8F78B4F9}"/>
          </ac:spMkLst>
        </pc:spChg>
        <pc:spChg chg="add del mod">
          <ac:chgData name="Vui Le Ba" userId="052109168efbc39a" providerId="LiveId" clId="{40CFB830-F6EC-4A1B-AE1F-B620D0FFC1BE}" dt="2020-12-23T05:58:31.666" v="181" actId="6264"/>
          <ac:spMkLst>
            <pc:docMk/>
            <pc:sldMk cId="0" sldId="379"/>
            <ac:spMk id="3" creationId="{71D97EEA-894C-4E4B-A786-E9C0CF0230CE}"/>
          </ac:spMkLst>
        </pc:spChg>
        <pc:spChg chg="add del mod">
          <ac:chgData name="Vui Le Ba" userId="052109168efbc39a" providerId="LiveId" clId="{40CFB830-F6EC-4A1B-AE1F-B620D0FFC1BE}" dt="2020-12-23T05:58:31.666" v="181" actId="6264"/>
          <ac:spMkLst>
            <pc:docMk/>
            <pc:sldMk cId="0" sldId="379"/>
            <ac:spMk id="4" creationId="{027AFC60-CFF3-48C8-9C60-D6B669E9BE0B}"/>
          </ac:spMkLst>
        </pc:spChg>
        <pc:spChg chg="add del mod">
          <ac:chgData name="Vui Le Ba" userId="052109168efbc39a" providerId="LiveId" clId="{40CFB830-F6EC-4A1B-AE1F-B620D0FFC1BE}" dt="2020-12-23T06:51:25.127" v="1346" actId="6264"/>
          <ac:spMkLst>
            <pc:docMk/>
            <pc:sldMk cId="0" sldId="379"/>
            <ac:spMk id="5" creationId="{1885CB17-89C9-4BD4-B792-8B9726C2EBA0}"/>
          </ac:spMkLst>
        </pc:spChg>
        <pc:spChg chg="add del mod">
          <ac:chgData name="Vui Le Ba" userId="052109168efbc39a" providerId="LiveId" clId="{40CFB830-F6EC-4A1B-AE1F-B620D0FFC1BE}" dt="2020-12-23T06:51:25.127" v="1346" actId="6264"/>
          <ac:spMkLst>
            <pc:docMk/>
            <pc:sldMk cId="0" sldId="379"/>
            <ac:spMk id="6" creationId="{A1FAE37A-9283-4132-AD39-40C96F5BBA25}"/>
          </ac:spMkLst>
        </pc:spChg>
        <pc:spChg chg="del">
          <ac:chgData name="Vui Le Ba" userId="052109168efbc39a" providerId="LiveId" clId="{40CFB830-F6EC-4A1B-AE1F-B620D0FFC1BE}" dt="2020-12-23T07:06:30.211" v="1584"/>
          <ac:spMkLst>
            <pc:docMk/>
            <pc:sldMk cId="0" sldId="379"/>
            <ac:spMk id="7" creationId="{2C118DC0-8520-46B3-9DBB-ABE8CBD994DB}"/>
          </ac:spMkLst>
        </pc:spChg>
        <pc:spChg chg="del mod ord">
          <ac:chgData name="Vui Le Ba" userId="052109168efbc39a" providerId="LiveId" clId="{40CFB830-F6EC-4A1B-AE1F-B620D0FFC1BE}" dt="2020-12-23T06:51:20.477" v="1345" actId="478"/>
          <ac:spMkLst>
            <pc:docMk/>
            <pc:sldMk cId="0" sldId="379"/>
            <ac:spMk id="191490" creationId="{00000000-0000-0000-0000-000000000000}"/>
          </ac:spMkLst>
        </pc:spChg>
        <pc:spChg chg="mod ord">
          <ac:chgData name="Vui Le Ba" userId="052109168efbc39a" providerId="LiveId" clId="{40CFB830-F6EC-4A1B-AE1F-B620D0FFC1BE}" dt="2020-12-23T06:51:25.127" v="1346" actId="6264"/>
          <ac:spMkLst>
            <pc:docMk/>
            <pc:sldMk cId="0" sldId="379"/>
            <ac:spMk id="191491" creationId="{00000000-0000-0000-0000-000000000000}"/>
          </ac:spMkLst>
        </pc:spChg>
        <pc:spChg chg="mod">
          <ac:chgData name="Vui Le Ba" userId="052109168efbc39a" providerId="LiveId" clId="{40CFB830-F6EC-4A1B-AE1F-B620D0FFC1BE}" dt="2020-12-23T06:51:48.648" v="1352" actId="6549"/>
          <ac:spMkLst>
            <pc:docMk/>
            <pc:sldMk cId="0" sldId="379"/>
            <ac:spMk id="583709" creationId="{00000000-0000-0000-0000-000000000000}"/>
          </ac:spMkLst>
        </pc:spChg>
        <pc:grpChg chg="del">
          <ac:chgData name="Vui Le Ba" userId="052109168efbc39a" providerId="LiveId" clId="{40CFB830-F6EC-4A1B-AE1F-B620D0FFC1BE}" dt="2020-12-23T06:51:13.712" v="1344" actId="478"/>
          <ac:grpSpMkLst>
            <pc:docMk/>
            <pc:sldMk cId="0" sldId="379"/>
            <ac:grpSpMk id="191519" creationId="{00000000-0000-0000-0000-000000000000}"/>
          </ac:grpSpMkLst>
        </pc:grpChg>
        <pc:graphicFrameChg chg="mod ord">
          <ac:chgData name="Vui Le Ba" userId="052109168efbc39a" providerId="LiveId" clId="{40CFB830-F6EC-4A1B-AE1F-B620D0FFC1BE}" dt="2020-12-23T06:51:25.127" v="1346" actId="6264"/>
          <ac:graphicFrameMkLst>
            <pc:docMk/>
            <pc:sldMk cId="0" sldId="379"/>
            <ac:graphicFrameMk id="583683"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80"/>
        </pc:sldMkLst>
        <pc:spChg chg="add del mod">
          <ac:chgData name="Vui Le Ba" userId="052109168efbc39a" providerId="LiveId" clId="{40CFB830-F6EC-4A1B-AE1F-B620D0FFC1BE}" dt="2020-12-23T05:58:31.666" v="181" actId="6264"/>
          <ac:spMkLst>
            <pc:docMk/>
            <pc:sldMk cId="0" sldId="380"/>
            <ac:spMk id="2" creationId="{00EACE47-E496-4DEF-9D69-456D6CA9169E}"/>
          </ac:spMkLst>
        </pc:spChg>
        <pc:spChg chg="add del mod">
          <ac:chgData name="Vui Le Ba" userId="052109168efbc39a" providerId="LiveId" clId="{40CFB830-F6EC-4A1B-AE1F-B620D0FFC1BE}" dt="2020-12-23T05:58:31.666" v="181" actId="6264"/>
          <ac:spMkLst>
            <pc:docMk/>
            <pc:sldMk cId="0" sldId="380"/>
            <ac:spMk id="3" creationId="{2140E46D-5745-450B-9FAA-C6F46692CB45}"/>
          </ac:spMkLst>
        </pc:spChg>
        <pc:spChg chg="add del mod">
          <ac:chgData name="Vui Le Ba" userId="052109168efbc39a" providerId="LiveId" clId="{40CFB830-F6EC-4A1B-AE1F-B620D0FFC1BE}" dt="2020-12-23T05:58:31.666" v="181" actId="6264"/>
          <ac:spMkLst>
            <pc:docMk/>
            <pc:sldMk cId="0" sldId="380"/>
            <ac:spMk id="4" creationId="{42E93D6D-D9D5-4DFB-BC43-C8F74130A80B}"/>
          </ac:spMkLst>
        </pc:spChg>
        <pc:spChg chg="del">
          <ac:chgData name="Vui Le Ba" userId="052109168efbc39a" providerId="LiveId" clId="{40CFB830-F6EC-4A1B-AE1F-B620D0FFC1BE}" dt="2020-12-23T07:06:30.211" v="1584"/>
          <ac:spMkLst>
            <pc:docMk/>
            <pc:sldMk cId="0" sldId="380"/>
            <ac:spMk id="5" creationId="{1C4E7BD2-657B-4CD1-B574-8AE73C177C47}"/>
          </ac:spMkLst>
        </pc:spChg>
        <pc:spChg chg="del mod ord">
          <ac:chgData name="Vui Le Ba" userId="052109168efbc39a" providerId="LiveId" clId="{40CFB830-F6EC-4A1B-AE1F-B620D0FFC1BE}" dt="2020-12-23T06:52:25.042" v="1354" actId="478"/>
          <ac:spMkLst>
            <pc:docMk/>
            <pc:sldMk cId="0" sldId="380"/>
            <ac:spMk id="192514" creationId="{00000000-0000-0000-0000-000000000000}"/>
          </ac:spMkLst>
        </pc:spChg>
        <pc:spChg chg="mod ord">
          <ac:chgData name="Vui Le Ba" userId="052109168efbc39a" providerId="LiveId" clId="{40CFB830-F6EC-4A1B-AE1F-B620D0FFC1BE}" dt="2020-12-23T05:58:31.666" v="181" actId="6264"/>
          <ac:spMkLst>
            <pc:docMk/>
            <pc:sldMk cId="0" sldId="380"/>
            <ac:spMk id="192515" creationId="{00000000-0000-0000-0000-000000000000}"/>
          </ac:spMkLst>
        </pc:spChg>
        <pc:grpChg chg="del">
          <ac:chgData name="Vui Le Ba" userId="052109168efbc39a" providerId="LiveId" clId="{40CFB830-F6EC-4A1B-AE1F-B620D0FFC1BE}" dt="2020-12-23T06:52:22.835" v="1353" actId="478"/>
          <ac:grpSpMkLst>
            <pc:docMk/>
            <pc:sldMk cId="0" sldId="380"/>
            <ac:grpSpMk id="192546" creationId="{00000000-0000-0000-0000-000000000000}"/>
          </ac:grpSpMkLst>
        </pc:grpChg>
        <pc:graphicFrameChg chg="mod ord">
          <ac:chgData name="Vui Le Ba" userId="052109168efbc39a" providerId="LiveId" clId="{40CFB830-F6EC-4A1B-AE1F-B620D0FFC1BE}" dt="2020-12-23T05:58:31.666" v="181" actId="6264"/>
          <ac:graphicFrameMkLst>
            <pc:docMk/>
            <pc:sldMk cId="0" sldId="380"/>
            <ac:graphicFrameMk id="584707"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81"/>
        </pc:sldMkLst>
        <pc:spChg chg="add del mod">
          <ac:chgData name="Vui Le Ba" userId="052109168efbc39a" providerId="LiveId" clId="{40CFB830-F6EC-4A1B-AE1F-B620D0FFC1BE}" dt="2020-12-23T05:58:31.666" v="181" actId="6264"/>
          <ac:spMkLst>
            <pc:docMk/>
            <pc:sldMk cId="0" sldId="381"/>
            <ac:spMk id="2" creationId="{1C963137-F6E7-4B30-8880-63077E246B8C}"/>
          </ac:spMkLst>
        </pc:spChg>
        <pc:spChg chg="add del mod">
          <ac:chgData name="Vui Le Ba" userId="052109168efbc39a" providerId="LiveId" clId="{40CFB830-F6EC-4A1B-AE1F-B620D0FFC1BE}" dt="2020-12-23T05:58:31.666" v="181" actId="6264"/>
          <ac:spMkLst>
            <pc:docMk/>
            <pc:sldMk cId="0" sldId="381"/>
            <ac:spMk id="3" creationId="{B5967812-D68B-493F-AF33-CC17D5D94D27}"/>
          </ac:spMkLst>
        </pc:spChg>
        <pc:spChg chg="add del mod">
          <ac:chgData name="Vui Le Ba" userId="052109168efbc39a" providerId="LiveId" clId="{40CFB830-F6EC-4A1B-AE1F-B620D0FFC1BE}" dt="2020-12-23T05:58:31.666" v="181" actId="6264"/>
          <ac:spMkLst>
            <pc:docMk/>
            <pc:sldMk cId="0" sldId="381"/>
            <ac:spMk id="4" creationId="{3B3B45CC-FFF7-46CC-8BAC-FC74F598DAF8}"/>
          </ac:spMkLst>
        </pc:spChg>
        <pc:spChg chg="add del mod">
          <ac:chgData name="Vui Le Ba" userId="052109168efbc39a" providerId="LiveId" clId="{40CFB830-F6EC-4A1B-AE1F-B620D0FFC1BE}" dt="2020-12-23T06:53:54.931" v="1380" actId="6264"/>
          <ac:spMkLst>
            <pc:docMk/>
            <pc:sldMk cId="0" sldId="381"/>
            <ac:spMk id="5" creationId="{7C0C4C47-DE76-41F0-BF8E-26CBBE986576}"/>
          </ac:spMkLst>
        </pc:spChg>
        <pc:spChg chg="add del mod">
          <ac:chgData name="Vui Le Ba" userId="052109168efbc39a" providerId="LiveId" clId="{40CFB830-F6EC-4A1B-AE1F-B620D0FFC1BE}" dt="2020-12-23T06:53:54.931" v="1380" actId="6264"/>
          <ac:spMkLst>
            <pc:docMk/>
            <pc:sldMk cId="0" sldId="381"/>
            <ac:spMk id="6" creationId="{F72B4800-02E8-4DC4-AE9C-11E03FB3523F}"/>
          </ac:spMkLst>
        </pc:spChg>
        <pc:spChg chg="del">
          <ac:chgData name="Vui Le Ba" userId="052109168efbc39a" providerId="LiveId" clId="{40CFB830-F6EC-4A1B-AE1F-B620D0FFC1BE}" dt="2020-12-23T07:06:30.211" v="1584"/>
          <ac:spMkLst>
            <pc:docMk/>
            <pc:sldMk cId="0" sldId="381"/>
            <ac:spMk id="7" creationId="{42CD0B6C-C5DC-4AC6-8087-B45E8791EA90}"/>
          </ac:spMkLst>
        </pc:spChg>
        <pc:spChg chg="del mod ord">
          <ac:chgData name="Vui Le Ba" userId="052109168efbc39a" providerId="LiveId" clId="{40CFB830-F6EC-4A1B-AE1F-B620D0FFC1BE}" dt="2020-12-23T06:52:30.355" v="1356" actId="478"/>
          <ac:spMkLst>
            <pc:docMk/>
            <pc:sldMk cId="0" sldId="381"/>
            <ac:spMk id="193538" creationId="{00000000-0000-0000-0000-000000000000}"/>
          </ac:spMkLst>
        </pc:spChg>
        <pc:spChg chg="mod ord">
          <ac:chgData name="Vui Le Ba" userId="052109168efbc39a" providerId="LiveId" clId="{40CFB830-F6EC-4A1B-AE1F-B620D0FFC1BE}" dt="2020-12-23T06:53:54.931" v="1380" actId="6264"/>
          <ac:spMkLst>
            <pc:docMk/>
            <pc:sldMk cId="0" sldId="381"/>
            <ac:spMk id="193539" creationId="{00000000-0000-0000-0000-000000000000}"/>
          </ac:spMkLst>
        </pc:spChg>
        <pc:spChg chg="mod ord">
          <ac:chgData name="Vui Le Ba" userId="052109168efbc39a" providerId="LiveId" clId="{40CFB830-F6EC-4A1B-AE1F-B620D0FFC1BE}" dt="2020-12-23T06:53:54.931" v="1380" actId="6264"/>
          <ac:spMkLst>
            <pc:docMk/>
            <pc:sldMk cId="0" sldId="381"/>
            <ac:spMk id="193540" creationId="{00000000-0000-0000-0000-000000000000}"/>
          </ac:spMkLst>
        </pc:spChg>
        <pc:grpChg chg="del">
          <ac:chgData name="Vui Le Ba" userId="052109168efbc39a" providerId="LiveId" clId="{40CFB830-F6EC-4A1B-AE1F-B620D0FFC1BE}" dt="2020-12-23T06:52:26.963" v="1355" actId="478"/>
          <ac:grpSpMkLst>
            <pc:docMk/>
            <pc:sldMk cId="0" sldId="381"/>
            <ac:grpSpMk id="19354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82"/>
        </pc:sldMkLst>
        <pc:spChg chg="add del mod">
          <ac:chgData name="Vui Le Ba" userId="052109168efbc39a" providerId="LiveId" clId="{40CFB830-F6EC-4A1B-AE1F-B620D0FFC1BE}" dt="2020-12-23T05:58:31.666" v="181" actId="6264"/>
          <ac:spMkLst>
            <pc:docMk/>
            <pc:sldMk cId="0" sldId="382"/>
            <ac:spMk id="2" creationId="{4810E675-155C-4482-9F4F-D2DBB8A98D8D}"/>
          </ac:spMkLst>
        </pc:spChg>
        <pc:spChg chg="add del mod">
          <ac:chgData name="Vui Le Ba" userId="052109168efbc39a" providerId="LiveId" clId="{40CFB830-F6EC-4A1B-AE1F-B620D0FFC1BE}" dt="2020-12-23T05:58:31.666" v="181" actId="6264"/>
          <ac:spMkLst>
            <pc:docMk/>
            <pc:sldMk cId="0" sldId="382"/>
            <ac:spMk id="3" creationId="{49CDFEAD-9F9C-498C-BC8F-214F5A8EEBB4}"/>
          </ac:spMkLst>
        </pc:spChg>
        <pc:spChg chg="add del mod">
          <ac:chgData name="Vui Le Ba" userId="052109168efbc39a" providerId="LiveId" clId="{40CFB830-F6EC-4A1B-AE1F-B620D0FFC1BE}" dt="2020-12-23T05:58:31.666" v="181" actId="6264"/>
          <ac:spMkLst>
            <pc:docMk/>
            <pc:sldMk cId="0" sldId="382"/>
            <ac:spMk id="4" creationId="{7EC9BDB9-6D3B-4ECA-90CD-FD7FAF354C2F}"/>
          </ac:spMkLst>
        </pc:spChg>
        <pc:spChg chg="add del mod">
          <ac:chgData name="Vui Le Ba" userId="052109168efbc39a" providerId="LiveId" clId="{40CFB830-F6EC-4A1B-AE1F-B620D0FFC1BE}" dt="2020-12-23T06:53:36.286" v="1375" actId="6264"/>
          <ac:spMkLst>
            <pc:docMk/>
            <pc:sldMk cId="0" sldId="382"/>
            <ac:spMk id="5" creationId="{66B475AF-7B33-452D-BD32-CCFBB241552C}"/>
          </ac:spMkLst>
        </pc:spChg>
        <pc:spChg chg="add del mod">
          <ac:chgData name="Vui Le Ba" userId="052109168efbc39a" providerId="LiveId" clId="{40CFB830-F6EC-4A1B-AE1F-B620D0FFC1BE}" dt="2020-12-23T06:53:36.286" v="1375" actId="6264"/>
          <ac:spMkLst>
            <pc:docMk/>
            <pc:sldMk cId="0" sldId="382"/>
            <ac:spMk id="6" creationId="{64441FD7-A106-4489-AE25-95C8EE53DB8E}"/>
          </ac:spMkLst>
        </pc:spChg>
        <pc:spChg chg="del">
          <ac:chgData name="Vui Le Ba" userId="052109168efbc39a" providerId="LiveId" clId="{40CFB830-F6EC-4A1B-AE1F-B620D0FFC1BE}" dt="2020-12-23T07:06:30.211" v="1584"/>
          <ac:spMkLst>
            <pc:docMk/>
            <pc:sldMk cId="0" sldId="382"/>
            <ac:spMk id="7" creationId="{68E41B6E-EAC7-43E1-A810-57BFDEBD0462}"/>
          </ac:spMkLst>
        </pc:spChg>
        <pc:spChg chg="del mod ord">
          <ac:chgData name="Vui Le Ba" userId="052109168efbc39a" providerId="LiveId" clId="{40CFB830-F6EC-4A1B-AE1F-B620D0FFC1BE}" dt="2020-12-23T06:53:02.560" v="1363" actId="478"/>
          <ac:spMkLst>
            <pc:docMk/>
            <pc:sldMk cId="0" sldId="382"/>
            <ac:spMk id="194562" creationId="{00000000-0000-0000-0000-000000000000}"/>
          </ac:spMkLst>
        </pc:spChg>
        <pc:spChg chg="mod ord">
          <ac:chgData name="Vui Le Ba" userId="052109168efbc39a" providerId="LiveId" clId="{40CFB830-F6EC-4A1B-AE1F-B620D0FFC1BE}" dt="2020-12-23T06:53:36.286" v="1375" actId="6264"/>
          <ac:spMkLst>
            <pc:docMk/>
            <pc:sldMk cId="0" sldId="382"/>
            <ac:spMk id="194563" creationId="{00000000-0000-0000-0000-000000000000}"/>
          </ac:spMkLst>
        </pc:spChg>
        <pc:spChg chg="mod ord">
          <ac:chgData name="Vui Le Ba" userId="052109168efbc39a" providerId="LiveId" clId="{40CFB830-F6EC-4A1B-AE1F-B620D0FFC1BE}" dt="2020-12-23T06:53:36.286" v="1375" actId="6264"/>
          <ac:spMkLst>
            <pc:docMk/>
            <pc:sldMk cId="0" sldId="382"/>
            <ac:spMk id="194564" creationId="{00000000-0000-0000-0000-000000000000}"/>
          </ac:spMkLst>
        </pc:spChg>
        <pc:grpChg chg="del">
          <ac:chgData name="Vui Le Ba" userId="052109168efbc39a" providerId="LiveId" clId="{40CFB830-F6EC-4A1B-AE1F-B620D0FFC1BE}" dt="2020-12-23T06:53:03.747" v="1364" actId="478"/>
          <ac:grpSpMkLst>
            <pc:docMk/>
            <pc:sldMk cId="0" sldId="382"/>
            <ac:grpSpMk id="194566"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83"/>
        </pc:sldMkLst>
        <pc:spChg chg="add del mod">
          <ac:chgData name="Vui Le Ba" userId="052109168efbc39a" providerId="LiveId" clId="{40CFB830-F6EC-4A1B-AE1F-B620D0FFC1BE}" dt="2020-12-23T05:58:31.666" v="181" actId="6264"/>
          <ac:spMkLst>
            <pc:docMk/>
            <pc:sldMk cId="0" sldId="383"/>
            <ac:spMk id="2" creationId="{7C642D2E-B108-4F85-A4B8-D8AC8B7FD2E0}"/>
          </ac:spMkLst>
        </pc:spChg>
        <pc:spChg chg="add del mod">
          <ac:chgData name="Vui Le Ba" userId="052109168efbc39a" providerId="LiveId" clId="{40CFB830-F6EC-4A1B-AE1F-B620D0FFC1BE}" dt="2020-12-23T05:58:31.666" v="181" actId="6264"/>
          <ac:spMkLst>
            <pc:docMk/>
            <pc:sldMk cId="0" sldId="383"/>
            <ac:spMk id="3" creationId="{BDE4BB6F-7104-4272-9E67-1697FD067A74}"/>
          </ac:spMkLst>
        </pc:spChg>
        <pc:spChg chg="add del mod">
          <ac:chgData name="Vui Le Ba" userId="052109168efbc39a" providerId="LiveId" clId="{40CFB830-F6EC-4A1B-AE1F-B620D0FFC1BE}" dt="2020-12-23T05:58:31.666" v="181" actId="6264"/>
          <ac:spMkLst>
            <pc:docMk/>
            <pc:sldMk cId="0" sldId="383"/>
            <ac:spMk id="4" creationId="{4FD71A6A-9DB8-4525-8280-3450946BC5E2}"/>
          </ac:spMkLst>
        </pc:spChg>
        <pc:spChg chg="add del mod">
          <ac:chgData name="Vui Le Ba" userId="052109168efbc39a" providerId="LiveId" clId="{40CFB830-F6EC-4A1B-AE1F-B620D0FFC1BE}" dt="2020-12-23T06:53:32.312" v="1374" actId="6264"/>
          <ac:spMkLst>
            <pc:docMk/>
            <pc:sldMk cId="0" sldId="383"/>
            <ac:spMk id="5" creationId="{4F962983-4211-4731-8159-C54D243E7CF1}"/>
          </ac:spMkLst>
        </pc:spChg>
        <pc:spChg chg="add del mod">
          <ac:chgData name="Vui Le Ba" userId="052109168efbc39a" providerId="LiveId" clId="{40CFB830-F6EC-4A1B-AE1F-B620D0FFC1BE}" dt="2020-12-23T06:53:32.312" v="1374" actId="6264"/>
          <ac:spMkLst>
            <pc:docMk/>
            <pc:sldMk cId="0" sldId="383"/>
            <ac:spMk id="6" creationId="{607D09D3-4B38-4A48-8687-0658437FF8C0}"/>
          </ac:spMkLst>
        </pc:spChg>
        <pc:spChg chg="del">
          <ac:chgData name="Vui Le Ba" userId="052109168efbc39a" providerId="LiveId" clId="{40CFB830-F6EC-4A1B-AE1F-B620D0FFC1BE}" dt="2020-12-23T07:06:30.211" v="1584"/>
          <ac:spMkLst>
            <pc:docMk/>
            <pc:sldMk cId="0" sldId="383"/>
            <ac:spMk id="7" creationId="{067D3DE7-6BEA-4ED5-9129-91D47651351B}"/>
          </ac:spMkLst>
        </pc:spChg>
        <pc:spChg chg="del mod ord">
          <ac:chgData name="Vui Le Ba" userId="052109168efbc39a" providerId="LiveId" clId="{40CFB830-F6EC-4A1B-AE1F-B620D0FFC1BE}" dt="2020-12-23T06:53:11.807" v="1367" actId="478"/>
          <ac:spMkLst>
            <pc:docMk/>
            <pc:sldMk cId="0" sldId="383"/>
            <ac:spMk id="195586" creationId="{00000000-0000-0000-0000-000000000000}"/>
          </ac:spMkLst>
        </pc:spChg>
        <pc:spChg chg="mod ord">
          <ac:chgData name="Vui Le Ba" userId="052109168efbc39a" providerId="LiveId" clId="{40CFB830-F6EC-4A1B-AE1F-B620D0FFC1BE}" dt="2020-12-23T06:53:32.312" v="1374" actId="6264"/>
          <ac:spMkLst>
            <pc:docMk/>
            <pc:sldMk cId="0" sldId="383"/>
            <ac:spMk id="195588" creationId="{00000000-0000-0000-0000-000000000000}"/>
          </ac:spMkLst>
        </pc:spChg>
        <pc:spChg chg="mod ord">
          <ac:chgData name="Vui Le Ba" userId="052109168efbc39a" providerId="LiveId" clId="{40CFB830-F6EC-4A1B-AE1F-B620D0FFC1BE}" dt="2020-12-23T06:53:32.312" v="1374" actId="6264"/>
          <ac:spMkLst>
            <pc:docMk/>
            <pc:sldMk cId="0" sldId="383"/>
            <ac:spMk id="587778" creationId="{00000000-0000-0000-0000-000000000000}"/>
          </ac:spMkLst>
        </pc:spChg>
        <pc:grpChg chg="del">
          <ac:chgData name="Vui Le Ba" userId="052109168efbc39a" providerId="LiveId" clId="{40CFB830-F6EC-4A1B-AE1F-B620D0FFC1BE}" dt="2020-12-23T06:53:07.243" v="1365" actId="478"/>
          <ac:grpSpMkLst>
            <pc:docMk/>
            <pc:sldMk cId="0" sldId="383"/>
            <ac:grpSpMk id="19558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84"/>
        </pc:sldMkLst>
        <pc:spChg chg="add del mod">
          <ac:chgData name="Vui Le Ba" userId="052109168efbc39a" providerId="LiveId" clId="{40CFB830-F6EC-4A1B-AE1F-B620D0FFC1BE}" dt="2020-12-23T05:58:31.666" v="181" actId="6264"/>
          <ac:spMkLst>
            <pc:docMk/>
            <pc:sldMk cId="0" sldId="384"/>
            <ac:spMk id="2" creationId="{F036410D-9953-43B9-AAF7-01A003743537}"/>
          </ac:spMkLst>
        </pc:spChg>
        <pc:spChg chg="add del mod">
          <ac:chgData name="Vui Le Ba" userId="052109168efbc39a" providerId="LiveId" clId="{40CFB830-F6EC-4A1B-AE1F-B620D0FFC1BE}" dt="2020-12-23T05:58:31.666" v="181" actId="6264"/>
          <ac:spMkLst>
            <pc:docMk/>
            <pc:sldMk cId="0" sldId="384"/>
            <ac:spMk id="3" creationId="{2329F5BA-556D-4F9A-A81B-E2D5CF48F6A4}"/>
          </ac:spMkLst>
        </pc:spChg>
        <pc:spChg chg="add del mod">
          <ac:chgData name="Vui Le Ba" userId="052109168efbc39a" providerId="LiveId" clId="{40CFB830-F6EC-4A1B-AE1F-B620D0FFC1BE}" dt="2020-12-23T05:58:31.666" v="181" actId="6264"/>
          <ac:spMkLst>
            <pc:docMk/>
            <pc:sldMk cId="0" sldId="384"/>
            <ac:spMk id="4" creationId="{DB4A53BD-6CB3-474C-A026-C1D556B78EB4}"/>
          </ac:spMkLst>
        </pc:spChg>
        <pc:spChg chg="add del mod">
          <ac:chgData name="Vui Le Ba" userId="052109168efbc39a" providerId="LiveId" clId="{40CFB830-F6EC-4A1B-AE1F-B620D0FFC1BE}" dt="2020-12-23T06:53:29.889" v="1373" actId="6264"/>
          <ac:spMkLst>
            <pc:docMk/>
            <pc:sldMk cId="0" sldId="384"/>
            <ac:spMk id="5" creationId="{6CBB14CE-8004-4424-AD19-305F4D96EE58}"/>
          </ac:spMkLst>
        </pc:spChg>
        <pc:spChg chg="add del mod">
          <ac:chgData name="Vui Le Ba" userId="052109168efbc39a" providerId="LiveId" clId="{40CFB830-F6EC-4A1B-AE1F-B620D0FFC1BE}" dt="2020-12-23T06:53:29.889" v="1373" actId="6264"/>
          <ac:spMkLst>
            <pc:docMk/>
            <pc:sldMk cId="0" sldId="384"/>
            <ac:spMk id="6" creationId="{A67B7E21-727D-469F-8BFC-03023DB6DF94}"/>
          </ac:spMkLst>
        </pc:spChg>
        <pc:spChg chg="add del mod">
          <ac:chgData name="Vui Le Ba" userId="052109168efbc39a" providerId="LiveId" clId="{40CFB830-F6EC-4A1B-AE1F-B620D0FFC1BE}" dt="2020-12-23T06:53:29.889" v="1373" actId="6264"/>
          <ac:spMkLst>
            <pc:docMk/>
            <pc:sldMk cId="0" sldId="384"/>
            <ac:spMk id="7" creationId="{3925DFF1-1495-469F-8F78-96D981DF1380}"/>
          </ac:spMkLst>
        </pc:spChg>
        <pc:spChg chg="del">
          <ac:chgData name="Vui Le Ba" userId="052109168efbc39a" providerId="LiveId" clId="{40CFB830-F6EC-4A1B-AE1F-B620D0FFC1BE}" dt="2020-12-23T07:06:30.211" v="1584"/>
          <ac:spMkLst>
            <pc:docMk/>
            <pc:sldMk cId="0" sldId="384"/>
            <ac:spMk id="8" creationId="{BAE538A9-067A-46F9-9F1C-9102F2C83549}"/>
          </ac:spMkLst>
        </pc:spChg>
        <pc:spChg chg="del mod ord">
          <ac:chgData name="Vui Le Ba" userId="052109168efbc39a" providerId="LiveId" clId="{40CFB830-F6EC-4A1B-AE1F-B620D0FFC1BE}" dt="2020-12-23T06:54:09.770" v="1383" actId="478"/>
          <ac:spMkLst>
            <pc:docMk/>
            <pc:sldMk cId="0" sldId="384"/>
            <ac:spMk id="196610" creationId="{00000000-0000-0000-0000-000000000000}"/>
          </ac:spMkLst>
        </pc:spChg>
        <pc:spChg chg="mod ord">
          <ac:chgData name="Vui Le Ba" userId="052109168efbc39a" providerId="LiveId" clId="{40CFB830-F6EC-4A1B-AE1F-B620D0FFC1BE}" dt="2020-12-23T06:53:29.889" v="1373" actId="6264"/>
          <ac:spMkLst>
            <pc:docMk/>
            <pc:sldMk cId="0" sldId="384"/>
            <ac:spMk id="196612" creationId="{00000000-0000-0000-0000-000000000000}"/>
          </ac:spMkLst>
        </pc:spChg>
        <pc:spChg chg="mod ord">
          <ac:chgData name="Vui Le Ba" userId="052109168efbc39a" providerId="LiveId" clId="{40CFB830-F6EC-4A1B-AE1F-B620D0FFC1BE}" dt="2020-12-23T06:54:01.611" v="1381" actId="12"/>
          <ac:spMkLst>
            <pc:docMk/>
            <pc:sldMk cId="0" sldId="384"/>
            <ac:spMk id="588802" creationId="{00000000-0000-0000-0000-000000000000}"/>
          </ac:spMkLst>
        </pc:spChg>
        <pc:spChg chg="mod">
          <ac:chgData name="Vui Le Ba" userId="052109168efbc39a" providerId="LiveId" clId="{40CFB830-F6EC-4A1B-AE1F-B620D0FFC1BE}" dt="2020-12-23T06:54:07.494" v="1382" actId="1076"/>
          <ac:spMkLst>
            <pc:docMk/>
            <pc:sldMk cId="0" sldId="384"/>
            <ac:spMk id="588804" creationId="{00000000-0000-0000-0000-000000000000}"/>
          </ac:spMkLst>
        </pc:spChg>
        <pc:grpChg chg="del">
          <ac:chgData name="Vui Le Ba" userId="052109168efbc39a" providerId="LiveId" clId="{40CFB830-F6EC-4A1B-AE1F-B620D0FFC1BE}" dt="2020-12-23T06:53:21.604" v="1371" actId="478"/>
          <ac:grpSpMkLst>
            <pc:docMk/>
            <pc:sldMk cId="0" sldId="384"/>
            <ac:grpSpMk id="196614" creationId="{00000000-0000-0000-0000-000000000000}"/>
          </ac:grpSpMkLst>
        </pc:grpChg>
      </pc:sldChg>
      <pc:sldChg chg="addSp delSp modSp mod modAnim chgLayout">
        <pc:chgData name="Vui Le Ba" userId="052109168efbc39a" providerId="LiveId" clId="{40CFB830-F6EC-4A1B-AE1F-B620D0FFC1BE}" dt="2020-12-23T07:06:30.211" v="1584"/>
        <pc:sldMkLst>
          <pc:docMk/>
          <pc:sldMk cId="0" sldId="385"/>
        </pc:sldMkLst>
        <pc:spChg chg="add del mod">
          <ac:chgData name="Vui Le Ba" userId="052109168efbc39a" providerId="LiveId" clId="{40CFB830-F6EC-4A1B-AE1F-B620D0FFC1BE}" dt="2020-12-23T05:58:31.666" v="181" actId="6264"/>
          <ac:spMkLst>
            <pc:docMk/>
            <pc:sldMk cId="0" sldId="385"/>
            <ac:spMk id="2" creationId="{E27014A7-ABE2-45BA-B270-A2A1D05C03F8}"/>
          </ac:spMkLst>
        </pc:spChg>
        <pc:spChg chg="add del mod">
          <ac:chgData name="Vui Le Ba" userId="052109168efbc39a" providerId="LiveId" clId="{40CFB830-F6EC-4A1B-AE1F-B620D0FFC1BE}" dt="2020-12-23T05:58:31.666" v="181" actId="6264"/>
          <ac:spMkLst>
            <pc:docMk/>
            <pc:sldMk cId="0" sldId="385"/>
            <ac:spMk id="3" creationId="{C7B0034C-55FB-4D0D-B85D-EFB74125BB9F}"/>
          </ac:spMkLst>
        </pc:spChg>
        <pc:spChg chg="add del mod">
          <ac:chgData name="Vui Le Ba" userId="052109168efbc39a" providerId="LiveId" clId="{40CFB830-F6EC-4A1B-AE1F-B620D0FFC1BE}" dt="2020-12-23T05:58:31.666" v="181" actId="6264"/>
          <ac:spMkLst>
            <pc:docMk/>
            <pc:sldMk cId="0" sldId="385"/>
            <ac:spMk id="4" creationId="{F5394F4E-5EED-4F9C-B081-F18C2163D3D3}"/>
          </ac:spMkLst>
        </pc:spChg>
        <pc:spChg chg="del">
          <ac:chgData name="Vui Le Ba" userId="052109168efbc39a" providerId="LiveId" clId="{40CFB830-F6EC-4A1B-AE1F-B620D0FFC1BE}" dt="2020-12-23T07:06:30.211" v="1584"/>
          <ac:spMkLst>
            <pc:docMk/>
            <pc:sldMk cId="0" sldId="385"/>
            <ac:spMk id="5" creationId="{3E357CB4-D71B-4E56-9A3F-71FB076E7212}"/>
          </ac:spMkLst>
        </pc:spChg>
        <pc:spChg chg="del mod ord">
          <ac:chgData name="Vui Le Ba" userId="052109168efbc39a" providerId="LiveId" clId="{40CFB830-F6EC-4A1B-AE1F-B620D0FFC1BE}" dt="2020-12-23T06:54:18.126" v="1386" actId="478"/>
          <ac:spMkLst>
            <pc:docMk/>
            <pc:sldMk cId="0" sldId="385"/>
            <ac:spMk id="197634" creationId="{00000000-0000-0000-0000-000000000000}"/>
          </ac:spMkLst>
        </pc:spChg>
        <pc:spChg chg="mod ord">
          <ac:chgData name="Vui Le Ba" userId="052109168efbc39a" providerId="LiveId" clId="{40CFB830-F6EC-4A1B-AE1F-B620D0FFC1BE}" dt="2020-12-23T05:58:31.666" v="181" actId="6264"/>
          <ac:spMkLst>
            <pc:docMk/>
            <pc:sldMk cId="0" sldId="385"/>
            <ac:spMk id="197636" creationId="{00000000-0000-0000-0000-000000000000}"/>
          </ac:spMkLst>
        </pc:spChg>
        <pc:spChg chg="mod">
          <ac:chgData name="Vui Le Ba" userId="052109168efbc39a" providerId="LiveId" clId="{40CFB830-F6EC-4A1B-AE1F-B620D0FFC1BE}" dt="2020-12-23T06:54:15.668" v="1385" actId="1076"/>
          <ac:spMkLst>
            <pc:docMk/>
            <pc:sldMk cId="0" sldId="385"/>
            <ac:spMk id="197637" creationId="{00000000-0000-0000-0000-000000000000}"/>
          </ac:spMkLst>
        </pc:spChg>
        <pc:spChg chg="mod ord">
          <ac:chgData name="Vui Le Ba" userId="052109168efbc39a" providerId="LiveId" clId="{40CFB830-F6EC-4A1B-AE1F-B620D0FFC1BE}" dt="2020-12-23T06:54:51.549" v="1396" actId="20577"/>
          <ac:spMkLst>
            <pc:docMk/>
            <pc:sldMk cId="0" sldId="385"/>
            <ac:spMk id="589826" creationId="{00000000-0000-0000-0000-000000000000}"/>
          </ac:spMkLst>
        </pc:spChg>
        <pc:grpChg chg="del">
          <ac:chgData name="Vui Le Ba" userId="052109168efbc39a" providerId="LiveId" clId="{40CFB830-F6EC-4A1B-AE1F-B620D0FFC1BE}" dt="2020-12-23T06:54:12.038" v="1384" actId="478"/>
          <ac:grpSpMkLst>
            <pc:docMk/>
            <pc:sldMk cId="0" sldId="385"/>
            <ac:grpSpMk id="197638"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86"/>
        </pc:sldMkLst>
        <pc:spChg chg="add del mod">
          <ac:chgData name="Vui Le Ba" userId="052109168efbc39a" providerId="LiveId" clId="{40CFB830-F6EC-4A1B-AE1F-B620D0FFC1BE}" dt="2020-12-23T05:58:31.666" v="181" actId="6264"/>
          <ac:spMkLst>
            <pc:docMk/>
            <pc:sldMk cId="0" sldId="386"/>
            <ac:spMk id="2" creationId="{91154554-834D-4A46-91D1-73E819263718}"/>
          </ac:spMkLst>
        </pc:spChg>
        <pc:spChg chg="add del mod">
          <ac:chgData name="Vui Le Ba" userId="052109168efbc39a" providerId="LiveId" clId="{40CFB830-F6EC-4A1B-AE1F-B620D0FFC1BE}" dt="2020-12-23T05:58:31.666" v="181" actId="6264"/>
          <ac:spMkLst>
            <pc:docMk/>
            <pc:sldMk cId="0" sldId="386"/>
            <ac:spMk id="3" creationId="{F0E569D0-28FF-4E6C-8D24-A978E6E2851E}"/>
          </ac:spMkLst>
        </pc:spChg>
        <pc:spChg chg="add del mod">
          <ac:chgData name="Vui Le Ba" userId="052109168efbc39a" providerId="LiveId" clId="{40CFB830-F6EC-4A1B-AE1F-B620D0FFC1BE}" dt="2020-12-23T05:58:31.666" v="181" actId="6264"/>
          <ac:spMkLst>
            <pc:docMk/>
            <pc:sldMk cId="0" sldId="386"/>
            <ac:spMk id="4" creationId="{32011302-E428-4B70-8A07-0E726C75BB83}"/>
          </ac:spMkLst>
        </pc:spChg>
        <pc:spChg chg="del">
          <ac:chgData name="Vui Le Ba" userId="052109168efbc39a" providerId="LiveId" clId="{40CFB830-F6EC-4A1B-AE1F-B620D0FFC1BE}" dt="2020-12-23T07:06:30.211" v="1584"/>
          <ac:spMkLst>
            <pc:docMk/>
            <pc:sldMk cId="0" sldId="386"/>
            <ac:spMk id="5" creationId="{3C8F46B8-6B47-4D21-8685-9529936003A4}"/>
          </ac:spMkLst>
        </pc:spChg>
        <pc:spChg chg="del mod ord">
          <ac:chgData name="Vui Le Ba" userId="052109168efbc39a" providerId="LiveId" clId="{40CFB830-F6EC-4A1B-AE1F-B620D0FFC1BE}" dt="2020-12-23T06:54:57.202" v="1398" actId="478"/>
          <ac:spMkLst>
            <pc:docMk/>
            <pc:sldMk cId="0" sldId="386"/>
            <ac:spMk id="198658" creationId="{00000000-0000-0000-0000-000000000000}"/>
          </ac:spMkLst>
        </pc:spChg>
        <pc:spChg chg="mod ord">
          <ac:chgData name="Vui Le Ba" userId="052109168efbc39a" providerId="LiveId" clId="{40CFB830-F6EC-4A1B-AE1F-B620D0FFC1BE}" dt="2020-12-23T05:58:31.666" v="181" actId="6264"/>
          <ac:spMkLst>
            <pc:docMk/>
            <pc:sldMk cId="0" sldId="386"/>
            <ac:spMk id="198659" creationId="{00000000-0000-0000-0000-000000000000}"/>
          </ac:spMkLst>
        </pc:spChg>
        <pc:spChg chg="mod ord">
          <ac:chgData name="Vui Le Ba" userId="052109168efbc39a" providerId="LiveId" clId="{40CFB830-F6EC-4A1B-AE1F-B620D0FFC1BE}" dt="2020-12-23T05:58:31.666" v="181" actId="6264"/>
          <ac:spMkLst>
            <pc:docMk/>
            <pc:sldMk cId="0" sldId="386"/>
            <ac:spMk id="198660" creationId="{00000000-0000-0000-0000-000000000000}"/>
          </ac:spMkLst>
        </pc:spChg>
        <pc:grpChg chg="del">
          <ac:chgData name="Vui Le Ba" userId="052109168efbc39a" providerId="LiveId" clId="{40CFB830-F6EC-4A1B-AE1F-B620D0FFC1BE}" dt="2020-12-23T06:54:55.461" v="1397" actId="478"/>
          <ac:grpSpMkLst>
            <pc:docMk/>
            <pc:sldMk cId="0" sldId="386"/>
            <ac:grpSpMk id="19866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87"/>
        </pc:sldMkLst>
        <pc:spChg chg="add del mod">
          <ac:chgData name="Vui Le Ba" userId="052109168efbc39a" providerId="LiveId" clId="{40CFB830-F6EC-4A1B-AE1F-B620D0FFC1BE}" dt="2020-12-23T05:58:31.666" v="181" actId="6264"/>
          <ac:spMkLst>
            <pc:docMk/>
            <pc:sldMk cId="0" sldId="387"/>
            <ac:spMk id="2" creationId="{29275AE6-CF91-4429-A428-B72349C2201E}"/>
          </ac:spMkLst>
        </pc:spChg>
        <pc:spChg chg="add del mod">
          <ac:chgData name="Vui Le Ba" userId="052109168efbc39a" providerId="LiveId" clId="{40CFB830-F6EC-4A1B-AE1F-B620D0FFC1BE}" dt="2020-12-23T05:58:31.666" v="181" actId="6264"/>
          <ac:spMkLst>
            <pc:docMk/>
            <pc:sldMk cId="0" sldId="387"/>
            <ac:spMk id="3" creationId="{21C729C5-570B-440E-91F5-ABD850760D75}"/>
          </ac:spMkLst>
        </pc:spChg>
        <pc:spChg chg="add del mod">
          <ac:chgData name="Vui Le Ba" userId="052109168efbc39a" providerId="LiveId" clId="{40CFB830-F6EC-4A1B-AE1F-B620D0FFC1BE}" dt="2020-12-23T05:58:31.666" v="181" actId="6264"/>
          <ac:spMkLst>
            <pc:docMk/>
            <pc:sldMk cId="0" sldId="387"/>
            <ac:spMk id="4" creationId="{301F031C-DCD9-402B-8A73-A1FCFE03841A}"/>
          </ac:spMkLst>
        </pc:spChg>
        <pc:spChg chg="del">
          <ac:chgData name="Vui Le Ba" userId="052109168efbc39a" providerId="LiveId" clId="{40CFB830-F6EC-4A1B-AE1F-B620D0FFC1BE}" dt="2020-12-23T07:06:30.211" v="1584"/>
          <ac:spMkLst>
            <pc:docMk/>
            <pc:sldMk cId="0" sldId="387"/>
            <ac:spMk id="5" creationId="{36FBF2A6-38C8-4C25-8057-CFECC6343C1A}"/>
          </ac:spMkLst>
        </pc:spChg>
        <pc:spChg chg="del mod ord">
          <ac:chgData name="Vui Le Ba" userId="052109168efbc39a" providerId="LiveId" clId="{40CFB830-F6EC-4A1B-AE1F-B620D0FFC1BE}" dt="2020-12-23T06:55:01.862" v="1400" actId="478"/>
          <ac:spMkLst>
            <pc:docMk/>
            <pc:sldMk cId="0" sldId="387"/>
            <ac:spMk id="199682" creationId="{00000000-0000-0000-0000-000000000000}"/>
          </ac:spMkLst>
        </pc:spChg>
        <pc:spChg chg="mod ord">
          <ac:chgData name="Vui Le Ba" userId="052109168efbc39a" providerId="LiveId" clId="{40CFB830-F6EC-4A1B-AE1F-B620D0FFC1BE}" dt="2020-12-23T06:55:18.351" v="1418" actId="20577"/>
          <ac:spMkLst>
            <pc:docMk/>
            <pc:sldMk cId="0" sldId="387"/>
            <ac:spMk id="199683" creationId="{00000000-0000-0000-0000-000000000000}"/>
          </ac:spMkLst>
        </pc:spChg>
        <pc:spChg chg="mod ord">
          <ac:chgData name="Vui Le Ba" userId="052109168efbc39a" providerId="LiveId" clId="{40CFB830-F6EC-4A1B-AE1F-B620D0FFC1BE}" dt="2020-12-23T05:58:31.666" v="181" actId="6264"/>
          <ac:spMkLst>
            <pc:docMk/>
            <pc:sldMk cId="0" sldId="387"/>
            <ac:spMk id="199684" creationId="{00000000-0000-0000-0000-000000000000}"/>
          </ac:spMkLst>
        </pc:spChg>
        <pc:grpChg chg="del">
          <ac:chgData name="Vui Le Ba" userId="052109168efbc39a" providerId="LiveId" clId="{40CFB830-F6EC-4A1B-AE1F-B620D0FFC1BE}" dt="2020-12-23T06:54:59.524" v="1399" actId="478"/>
          <ac:grpSpMkLst>
            <pc:docMk/>
            <pc:sldMk cId="0" sldId="387"/>
            <ac:grpSpMk id="19968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88"/>
        </pc:sldMkLst>
        <pc:spChg chg="add del mod">
          <ac:chgData name="Vui Le Ba" userId="052109168efbc39a" providerId="LiveId" clId="{40CFB830-F6EC-4A1B-AE1F-B620D0FFC1BE}" dt="2020-12-23T05:58:31.666" v="181" actId="6264"/>
          <ac:spMkLst>
            <pc:docMk/>
            <pc:sldMk cId="0" sldId="388"/>
            <ac:spMk id="2" creationId="{C9B4CCDD-B18D-4A25-B556-765D49D9A878}"/>
          </ac:spMkLst>
        </pc:spChg>
        <pc:spChg chg="add del mod">
          <ac:chgData name="Vui Le Ba" userId="052109168efbc39a" providerId="LiveId" clId="{40CFB830-F6EC-4A1B-AE1F-B620D0FFC1BE}" dt="2020-12-23T05:58:31.666" v="181" actId="6264"/>
          <ac:spMkLst>
            <pc:docMk/>
            <pc:sldMk cId="0" sldId="388"/>
            <ac:spMk id="3" creationId="{98B9990B-7022-4652-9F5A-46348074D621}"/>
          </ac:spMkLst>
        </pc:spChg>
        <pc:spChg chg="add del mod">
          <ac:chgData name="Vui Le Ba" userId="052109168efbc39a" providerId="LiveId" clId="{40CFB830-F6EC-4A1B-AE1F-B620D0FFC1BE}" dt="2020-12-23T05:58:31.666" v="181" actId="6264"/>
          <ac:spMkLst>
            <pc:docMk/>
            <pc:sldMk cId="0" sldId="388"/>
            <ac:spMk id="4" creationId="{E39DDFEC-76C4-4855-A66E-99B265935309}"/>
          </ac:spMkLst>
        </pc:spChg>
        <pc:spChg chg="add del mod">
          <ac:chgData name="Vui Le Ba" userId="052109168efbc39a" providerId="LiveId" clId="{40CFB830-F6EC-4A1B-AE1F-B620D0FFC1BE}" dt="2020-12-23T06:55:28.541" v="1421" actId="6264"/>
          <ac:spMkLst>
            <pc:docMk/>
            <pc:sldMk cId="0" sldId="388"/>
            <ac:spMk id="5" creationId="{1CBB6816-F71D-44CE-9DE9-949F43C8CCAC}"/>
          </ac:spMkLst>
        </pc:spChg>
        <pc:spChg chg="add del mod">
          <ac:chgData name="Vui Le Ba" userId="052109168efbc39a" providerId="LiveId" clId="{40CFB830-F6EC-4A1B-AE1F-B620D0FFC1BE}" dt="2020-12-23T06:55:28.541" v="1421" actId="6264"/>
          <ac:spMkLst>
            <pc:docMk/>
            <pc:sldMk cId="0" sldId="388"/>
            <ac:spMk id="6" creationId="{8873F2D4-FA82-4A57-87B3-EFABD836D3E4}"/>
          </ac:spMkLst>
        </pc:spChg>
        <pc:spChg chg="del">
          <ac:chgData name="Vui Le Ba" userId="052109168efbc39a" providerId="LiveId" clId="{40CFB830-F6EC-4A1B-AE1F-B620D0FFC1BE}" dt="2020-12-23T07:06:30.211" v="1584"/>
          <ac:spMkLst>
            <pc:docMk/>
            <pc:sldMk cId="0" sldId="388"/>
            <ac:spMk id="7" creationId="{76C9616C-50D4-4243-92A8-DAD4B16B0BA3}"/>
          </ac:spMkLst>
        </pc:spChg>
        <pc:spChg chg="del mod ord">
          <ac:chgData name="Vui Le Ba" userId="052109168efbc39a" providerId="LiveId" clId="{40CFB830-F6EC-4A1B-AE1F-B620D0FFC1BE}" dt="2020-12-23T06:55:26.534" v="1420" actId="478"/>
          <ac:spMkLst>
            <pc:docMk/>
            <pc:sldMk cId="0" sldId="388"/>
            <ac:spMk id="200706" creationId="{00000000-0000-0000-0000-000000000000}"/>
          </ac:spMkLst>
        </pc:spChg>
        <pc:spChg chg="mod ord">
          <ac:chgData name="Vui Le Ba" userId="052109168efbc39a" providerId="LiveId" clId="{40CFB830-F6EC-4A1B-AE1F-B620D0FFC1BE}" dt="2020-12-23T06:55:28.541" v="1421" actId="6264"/>
          <ac:spMkLst>
            <pc:docMk/>
            <pc:sldMk cId="0" sldId="388"/>
            <ac:spMk id="200708" creationId="{00000000-0000-0000-0000-000000000000}"/>
          </ac:spMkLst>
        </pc:spChg>
        <pc:spChg chg="mod">
          <ac:chgData name="Vui Le Ba" userId="052109168efbc39a" providerId="LiveId" clId="{40CFB830-F6EC-4A1B-AE1F-B620D0FFC1BE}" dt="2020-12-23T06:55:48.320" v="1425" actId="404"/>
          <ac:spMkLst>
            <pc:docMk/>
            <pc:sldMk cId="0" sldId="388"/>
            <ac:spMk id="200710" creationId="{00000000-0000-0000-0000-000000000000}"/>
          </ac:spMkLst>
        </pc:spChg>
        <pc:spChg chg="mod ord">
          <ac:chgData name="Vui Le Ba" userId="052109168efbc39a" providerId="LiveId" clId="{40CFB830-F6EC-4A1B-AE1F-B620D0FFC1BE}" dt="2020-12-23T06:55:32.464" v="1422" actId="14100"/>
          <ac:spMkLst>
            <pc:docMk/>
            <pc:sldMk cId="0" sldId="388"/>
            <ac:spMk id="592898" creationId="{00000000-0000-0000-0000-000000000000}"/>
          </ac:spMkLst>
        </pc:spChg>
        <pc:grpChg chg="del">
          <ac:chgData name="Vui Le Ba" userId="052109168efbc39a" providerId="LiveId" clId="{40CFB830-F6EC-4A1B-AE1F-B620D0FFC1BE}" dt="2020-12-23T06:55:24.060" v="1419" actId="478"/>
          <ac:grpSpMkLst>
            <pc:docMk/>
            <pc:sldMk cId="0" sldId="388"/>
            <ac:grpSpMk id="20070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89"/>
        </pc:sldMkLst>
        <pc:spChg chg="add del mod">
          <ac:chgData name="Vui Le Ba" userId="052109168efbc39a" providerId="LiveId" clId="{40CFB830-F6EC-4A1B-AE1F-B620D0FFC1BE}" dt="2020-12-23T05:58:31.666" v="181" actId="6264"/>
          <ac:spMkLst>
            <pc:docMk/>
            <pc:sldMk cId="0" sldId="389"/>
            <ac:spMk id="2" creationId="{373091B0-6AEB-4D97-ACEB-DADE0FA1562E}"/>
          </ac:spMkLst>
        </pc:spChg>
        <pc:spChg chg="add del mod">
          <ac:chgData name="Vui Le Ba" userId="052109168efbc39a" providerId="LiveId" clId="{40CFB830-F6EC-4A1B-AE1F-B620D0FFC1BE}" dt="2020-12-23T05:58:31.666" v="181" actId="6264"/>
          <ac:spMkLst>
            <pc:docMk/>
            <pc:sldMk cId="0" sldId="389"/>
            <ac:spMk id="3" creationId="{FD900545-6933-4FE9-BC7C-E8F9C9900B73}"/>
          </ac:spMkLst>
        </pc:spChg>
        <pc:spChg chg="add del mod">
          <ac:chgData name="Vui Le Ba" userId="052109168efbc39a" providerId="LiveId" clId="{40CFB830-F6EC-4A1B-AE1F-B620D0FFC1BE}" dt="2020-12-23T05:58:31.666" v="181" actId="6264"/>
          <ac:spMkLst>
            <pc:docMk/>
            <pc:sldMk cId="0" sldId="389"/>
            <ac:spMk id="4" creationId="{42DC9964-753C-4B62-89F0-A4F415D830CD}"/>
          </ac:spMkLst>
        </pc:spChg>
        <pc:spChg chg="del">
          <ac:chgData name="Vui Le Ba" userId="052109168efbc39a" providerId="LiveId" clId="{40CFB830-F6EC-4A1B-AE1F-B620D0FFC1BE}" dt="2020-12-23T07:06:30.211" v="1584"/>
          <ac:spMkLst>
            <pc:docMk/>
            <pc:sldMk cId="0" sldId="389"/>
            <ac:spMk id="5" creationId="{BC38C2EB-5B60-4D74-A7E0-D187842B2B39}"/>
          </ac:spMkLst>
        </pc:spChg>
        <pc:spChg chg="del mod ord">
          <ac:chgData name="Vui Le Ba" userId="052109168efbc39a" providerId="LiveId" clId="{40CFB830-F6EC-4A1B-AE1F-B620D0FFC1BE}" dt="2020-12-23T06:56:09.311" v="1429" actId="478"/>
          <ac:spMkLst>
            <pc:docMk/>
            <pc:sldMk cId="0" sldId="389"/>
            <ac:spMk id="201730" creationId="{00000000-0000-0000-0000-000000000000}"/>
          </ac:spMkLst>
        </pc:spChg>
        <pc:spChg chg="mod ord">
          <ac:chgData name="Vui Le Ba" userId="052109168efbc39a" providerId="LiveId" clId="{40CFB830-F6EC-4A1B-AE1F-B620D0FFC1BE}" dt="2020-12-23T06:56:05.942" v="1428" actId="12"/>
          <ac:spMkLst>
            <pc:docMk/>
            <pc:sldMk cId="0" sldId="389"/>
            <ac:spMk id="201731" creationId="{00000000-0000-0000-0000-000000000000}"/>
          </ac:spMkLst>
        </pc:spChg>
        <pc:spChg chg="mod ord">
          <ac:chgData name="Vui Le Ba" userId="052109168efbc39a" providerId="LiveId" clId="{40CFB830-F6EC-4A1B-AE1F-B620D0FFC1BE}" dt="2020-12-23T05:58:31.666" v="181" actId="6264"/>
          <ac:spMkLst>
            <pc:docMk/>
            <pc:sldMk cId="0" sldId="389"/>
            <ac:spMk id="201732" creationId="{00000000-0000-0000-0000-000000000000}"/>
          </ac:spMkLst>
        </pc:spChg>
        <pc:grpChg chg="del">
          <ac:chgData name="Vui Le Ba" userId="052109168efbc39a" providerId="LiveId" clId="{40CFB830-F6EC-4A1B-AE1F-B620D0FFC1BE}" dt="2020-12-23T06:56:01.998" v="1427" actId="478"/>
          <ac:grpSpMkLst>
            <pc:docMk/>
            <pc:sldMk cId="0" sldId="389"/>
            <ac:grpSpMk id="20173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90"/>
        </pc:sldMkLst>
        <pc:spChg chg="add del mod">
          <ac:chgData name="Vui Le Ba" userId="052109168efbc39a" providerId="LiveId" clId="{40CFB830-F6EC-4A1B-AE1F-B620D0FFC1BE}" dt="2020-12-23T05:58:31.666" v="181" actId="6264"/>
          <ac:spMkLst>
            <pc:docMk/>
            <pc:sldMk cId="0" sldId="390"/>
            <ac:spMk id="2" creationId="{E8FA88C6-CC37-4F6D-8525-8AFDCBFE6D34}"/>
          </ac:spMkLst>
        </pc:spChg>
        <pc:spChg chg="add del mod">
          <ac:chgData name="Vui Le Ba" userId="052109168efbc39a" providerId="LiveId" clId="{40CFB830-F6EC-4A1B-AE1F-B620D0FFC1BE}" dt="2020-12-23T05:58:31.666" v="181" actId="6264"/>
          <ac:spMkLst>
            <pc:docMk/>
            <pc:sldMk cId="0" sldId="390"/>
            <ac:spMk id="3" creationId="{FA709EE5-5DE9-487F-8950-A5175C13C8CB}"/>
          </ac:spMkLst>
        </pc:spChg>
        <pc:spChg chg="add del mod">
          <ac:chgData name="Vui Le Ba" userId="052109168efbc39a" providerId="LiveId" clId="{40CFB830-F6EC-4A1B-AE1F-B620D0FFC1BE}" dt="2020-12-23T05:58:31.666" v="181" actId="6264"/>
          <ac:spMkLst>
            <pc:docMk/>
            <pc:sldMk cId="0" sldId="390"/>
            <ac:spMk id="4" creationId="{C767F536-F930-4E82-9C85-AB63598C00B9}"/>
          </ac:spMkLst>
        </pc:spChg>
        <pc:spChg chg="add del mod">
          <ac:chgData name="Vui Le Ba" userId="052109168efbc39a" providerId="LiveId" clId="{40CFB830-F6EC-4A1B-AE1F-B620D0FFC1BE}" dt="2020-12-23T06:56:17.176" v="1431" actId="6264"/>
          <ac:spMkLst>
            <pc:docMk/>
            <pc:sldMk cId="0" sldId="390"/>
            <ac:spMk id="5" creationId="{78551D25-9EB5-4DFD-A3A8-D47A9C3363D8}"/>
          </ac:spMkLst>
        </pc:spChg>
        <pc:spChg chg="add del mod">
          <ac:chgData name="Vui Le Ba" userId="052109168efbc39a" providerId="LiveId" clId="{40CFB830-F6EC-4A1B-AE1F-B620D0FFC1BE}" dt="2020-12-23T06:56:17.176" v="1431" actId="6264"/>
          <ac:spMkLst>
            <pc:docMk/>
            <pc:sldMk cId="0" sldId="390"/>
            <ac:spMk id="6" creationId="{EFAF6F32-6957-4E34-AE80-898C945BE555}"/>
          </ac:spMkLst>
        </pc:spChg>
        <pc:spChg chg="del">
          <ac:chgData name="Vui Le Ba" userId="052109168efbc39a" providerId="LiveId" clId="{40CFB830-F6EC-4A1B-AE1F-B620D0FFC1BE}" dt="2020-12-23T07:06:30.211" v="1584"/>
          <ac:spMkLst>
            <pc:docMk/>
            <pc:sldMk cId="0" sldId="390"/>
            <ac:spMk id="7" creationId="{FD98C29E-BAFA-437D-89FF-AD98F1833D33}"/>
          </ac:spMkLst>
        </pc:spChg>
        <pc:spChg chg="del mod ord">
          <ac:chgData name="Vui Le Ba" userId="052109168efbc39a" providerId="LiveId" clId="{40CFB830-F6EC-4A1B-AE1F-B620D0FFC1BE}" dt="2020-12-23T06:56:12.584" v="1430" actId="478"/>
          <ac:spMkLst>
            <pc:docMk/>
            <pc:sldMk cId="0" sldId="390"/>
            <ac:spMk id="202754" creationId="{00000000-0000-0000-0000-000000000000}"/>
          </ac:spMkLst>
        </pc:spChg>
        <pc:spChg chg="mod ord">
          <ac:chgData name="Vui Le Ba" userId="052109168efbc39a" providerId="LiveId" clId="{40CFB830-F6EC-4A1B-AE1F-B620D0FFC1BE}" dt="2020-12-23T06:56:17.176" v="1431" actId="6264"/>
          <ac:spMkLst>
            <pc:docMk/>
            <pc:sldMk cId="0" sldId="390"/>
            <ac:spMk id="202755" creationId="{00000000-0000-0000-0000-000000000000}"/>
          </ac:spMkLst>
        </pc:spChg>
        <pc:spChg chg="mod ord">
          <ac:chgData name="Vui Le Ba" userId="052109168efbc39a" providerId="LiveId" clId="{40CFB830-F6EC-4A1B-AE1F-B620D0FFC1BE}" dt="2020-12-23T06:56:17.176" v="1431" actId="6264"/>
          <ac:spMkLst>
            <pc:docMk/>
            <pc:sldMk cId="0" sldId="390"/>
            <ac:spMk id="202756" creationId="{00000000-0000-0000-0000-000000000000}"/>
          </ac:spMkLst>
        </pc:spChg>
        <pc:spChg chg="mod">
          <ac:chgData name="Vui Le Ba" userId="052109168efbc39a" providerId="LiveId" clId="{40CFB830-F6EC-4A1B-AE1F-B620D0FFC1BE}" dt="2020-12-23T06:56:38.284" v="1438" actId="404"/>
          <ac:spMkLst>
            <pc:docMk/>
            <pc:sldMk cId="0" sldId="390"/>
            <ac:spMk id="202758" creationId="{00000000-0000-0000-0000-000000000000}"/>
          </ac:spMkLst>
        </pc:spChg>
        <pc:grpChg chg="del">
          <ac:chgData name="Vui Le Ba" userId="052109168efbc39a" providerId="LiveId" clId="{40CFB830-F6EC-4A1B-AE1F-B620D0FFC1BE}" dt="2020-12-23T06:56:18.416" v="1432" actId="478"/>
          <ac:grpSpMkLst>
            <pc:docMk/>
            <pc:sldMk cId="0" sldId="390"/>
            <ac:grpSpMk id="202757" creationId="{00000000-0000-0000-0000-000000000000}"/>
          </ac:grpSpMkLst>
        </pc:grpChg>
        <pc:picChg chg="mod">
          <ac:chgData name="Vui Le Ba" userId="052109168efbc39a" providerId="LiveId" clId="{40CFB830-F6EC-4A1B-AE1F-B620D0FFC1BE}" dt="2020-12-23T06:56:41.699" v="1439" actId="1076"/>
          <ac:picMkLst>
            <pc:docMk/>
            <pc:sldMk cId="0" sldId="390"/>
            <ac:picMk id="202759" creationId="{00000000-0000-0000-0000-000000000000}"/>
          </ac:picMkLst>
        </pc:picChg>
        <pc:picChg chg="mod">
          <ac:chgData name="Vui Le Ba" userId="052109168efbc39a" providerId="LiveId" clId="{40CFB830-F6EC-4A1B-AE1F-B620D0FFC1BE}" dt="2020-12-23T06:56:43.519" v="1440" actId="1076"/>
          <ac:picMkLst>
            <pc:docMk/>
            <pc:sldMk cId="0" sldId="390"/>
            <ac:picMk id="202760" creationId="{00000000-0000-0000-0000-000000000000}"/>
          </ac:picMkLst>
        </pc:picChg>
      </pc:sldChg>
      <pc:sldChg chg="addSp delSp modSp mod chgLayout">
        <pc:chgData name="Vui Le Ba" userId="052109168efbc39a" providerId="LiveId" clId="{40CFB830-F6EC-4A1B-AE1F-B620D0FFC1BE}" dt="2020-12-23T07:06:30.211" v="1584"/>
        <pc:sldMkLst>
          <pc:docMk/>
          <pc:sldMk cId="0" sldId="391"/>
        </pc:sldMkLst>
        <pc:spChg chg="add del mod">
          <ac:chgData name="Vui Le Ba" userId="052109168efbc39a" providerId="LiveId" clId="{40CFB830-F6EC-4A1B-AE1F-B620D0FFC1BE}" dt="2020-12-23T05:58:31.666" v="181" actId="6264"/>
          <ac:spMkLst>
            <pc:docMk/>
            <pc:sldMk cId="0" sldId="391"/>
            <ac:spMk id="2" creationId="{92AC1581-DC0B-42D0-AA36-71AA43F90C67}"/>
          </ac:spMkLst>
        </pc:spChg>
        <pc:spChg chg="add del mod">
          <ac:chgData name="Vui Le Ba" userId="052109168efbc39a" providerId="LiveId" clId="{40CFB830-F6EC-4A1B-AE1F-B620D0FFC1BE}" dt="2020-12-23T05:58:31.666" v="181" actId="6264"/>
          <ac:spMkLst>
            <pc:docMk/>
            <pc:sldMk cId="0" sldId="391"/>
            <ac:spMk id="3" creationId="{7B3314F3-C59E-4834-A842-F11120B598E2}"/>
          </ac:spMkLst>
        </pc:spChg>
        <pc:spChg chg="add del mod">
          <ac:chgData name="Vui Le Ba" userId="052109168efbc39a" providerId="LiveId" clId="{40CFB830-F6EC-4A1B-AE1F-B620D0FFC1BE}" dt="2020-12-23T05:58:31.666" v="181" actId="6264"/>
          <ac:spMkLst>
            <pc:docMk/>
            <pc:sldMk cId="0" sldId="391"/>
            <ac:spMk id="4" creationId="{804F2A53-3BE7-4DE4-AEFE-C0934BA26250}"/>
          </ac:spMkLst>
        </pc:spChg>
        <pc:spChg chg="del">
          <ac:chgData name="Vui Le Ba" userId="052109168efbc39a" providerId="LiveId" clId="{40CFB830-F6EC-4A1B-AE1F-B620D0FFC1BE}" dt="2020-12-23T07:06:30.211" v="1584"/>
          <ac:spMkLst>
            <pc:docMk/>
            <pc:sldMk cId="0" sldId="391"/>
            <ac:spMk id="5" creationId="{C6CAB876-F683-4187-BD1A-F5AB390C4FFB}"/>
          </ac:spMkLst>
        </pc:spChg>
        <pc:spChg chg="del mod ord">
          <ac:chgData name="Vui Le Ba" userId="052109168efbc39a" providerId="LiveId" clId="{40CFB830-F6EC-4A1B-AE1F-B620D0FFC1BE}" dt="2020-12-23T06:56:50.871" v="1442" actId="478"/>
          <ac:spMkLst>
            <pc:docMk/>
            <pc:sldMk cId="0" sldId="391"/>
            <ac:spMk id="203778" creationId="{00000000-0000-0000-0000-000000000000}"/>
          </ac:spMkLst>
        </pc:spChg>
        <pc:spChg chg="mod ord">
          <ac:chgData name="Vui Le Ba" userId="052109168efbc39a" providerId="LiveId" clId="{40CFB830-F6EC-4A1B-AE1F-B620D0FFC1BE}" dt="2020-12-23T05:58:31.666" v="181" actId="6264"/>
          <ac:spMkLst>
            <pc:docMk/>
            <pc:sldMk cId="0" sldId="391"/>
            <ac:spMk id="203779" creationId="{00000000-0000-0000-0000-000000000000}"/>
          </ac:spMkLst>
        </pc:spChg>
        <pc:grpChg chg="del">
          <ac:chgData name="Vui Le Ba" userId="052109168efbc39a" providerId="LiveId" clId="{40CFB830-F6EC-4A1B-AE1F-B620D0FFC1BE}" dt="2020-12-23T06:56:48.828" v="1441" actId="478"/>
          <ac:grpSpMkLst>
            <pc:docMk/>
            <pc:sldMk cId="0" sldId="391"/>
            <ac:grpSpMk id="203780" creationId="{00000000-0000-0000-0000-000000000000}"/>
          </ac:grpSpMkLst>
        </pc:grpChg>
        <pc:graphicFrameChg chg="mod ord">
          <ac:chgData name="Vui Le Ba" userId="052109168efbc39a" providerId="LiveId" clId="{40CFB830-F6EC-4A1B-AE1F-B620D0FFC1BE}" dt="2020-12-23T05:58:31.666" v="181" actId="6264"/>
          <ac:graphicFrameMkLst>
            <pc:docMk/>
            <pc:sldMk cId="0" sldId="391"/>
            <ac:graphicFrameMk id="595975"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92"/>
        </pc:sldMkLst>
        <pc:spChg chg="add del mod">
          <ac:chgData name="Vui Le Ba" userId="052109168efbc39a" providerId="LiveId" clId="{40CFB830-F6EC-4A1B-AE1F-B620D0FFC1BE}" dt="2020-12-23T05:58:31.666" v="181" actId="6264"/>
          <ac:spMkLst>
            <pc:docMk/>
            <pc:sldMk cId="0" sldId="392"/>
            <ac:spMk id="2" creationId="{5ADABD3B-DEEF-4010-A5C6-5263BDE4BA6E}"/>
          </ac:spMkLst>
        </pc:spChg>
        <pc:spChg chg="add del mod">
          <ac:chgData name="Vui Le Ba" userId="052109168efbc39a" providerId="LiveId" clId="{40CFB830-F6EC-4A1B-AE1F-B620D0FFC1BE}" dt="2020-12-23T05:58:31.666" v="181" actId="6264"/>
          <ac:spMkLst>
            <pc:docMk/>
            <pc:sldMk cId="0" sldId="392"/>
            <ac:spMk id="3" creationId="{26F38994-8EE9-43FB-83CF-FB4009ACD7FE}"/>
          </ac:spMkLst>
        </pc:spChg>
        <pc:spChg chg="add del mod">
          <ac:chgData name="Vui Le Ba" userId="052109168efbc39a" providerId="LiveId" clId="{40CFB830-F6EC-4A1B-AE1F-B620D0FFC1BE}" dt="2020-12-23T05:58:31.666" v="181" actId="6264"/>
          <ac:spMkLst>
            <pc:docMk/>
            <pc:sldMk cId="0" sldId="392"/>
            <ac:spMk id="4" creationId="{6C0E5047-E97C-497E-B299-A7CDF732C024}"/>
          </ac:spMkLst>
        </pc:spChg>
        <pc:spChg chg="del">
          <ac:chgData name="Vui Le Ba" userId="052109168efbc39a" providerId="LiveId" clId="{40CFB830-F6EC-4A1B-AE1F-B620D0FFC1BE}" dt="2020-12-23T07:06:30.211" v="1584"/>
          <ac:spMkLst>
            <pc:docMk/>
            <pc:sldMk cId="0" sldId="392"/>
            <ac:spMk id="5" creationId="{E43BBDD5-8615-404A-B9FD-7F26EAC0C6D7}"/>
          </ac:spMkLst>
        </pc:spChg>
        <pc:spChg chg="del mod ord">
          <ac:chgData name="Vui Le Ba" userId="052109168efbc39a" providerId="LiveId" clId="{40CFB830-F6EC-4A1B-AE1F-B620D0FFC1BE}" dt="2020-12-23T06:56:55.845" v="1444" actId="478"/>
          <ac:spMkLst>
            <pc:docMk/>
            <pc:sldMk cId="0" sldId="392"/>
            <ac:spMk id="204802" creationId="{00000000-0000-0000-0000-000000000000}"/>
          </ac:spMkLst>
        </pc:spChg>
        <pc:spChg chg="mod ord">
          <ac:chgData name="Vui Le Ba" userId="052109168efbc39a" providerId="LiveId" clId="{40CFB830-F6EC-4A1B-AE1F-B620D0FFC1BE}" dt="2020-12-23T05:58:31.666" v="181" actId="6264"/>
          <ac:spMkLst>
            <pc:docMk/>
            <pc:sldMk cId="0" sldId="392"/>
            <ac:spMk id="204803" creationId="{00000000-0000-0000-0000-000000000000}"/>
          </ac:spMkLst>
        </pc:spChg>
        <pc:grpChg chg="del">
          <ac:chgData name="Vui Le Ba" userId="052109168efbc39a" providerId="LiveId" clId="{40CFB830-F6EC-4A1B-AE1F-B620D0FFC1BE}" dt="2020-12-23T06:56:53.561" v="1443" actId="478"/>
          <ac:grpSpMkLst>
            <pc:docMk/>
            <pc:sldMk cId="0" sldId="392"/>
            <ac:grpSpMk id="204804" creationId="{00000000-0000-0000-0000-000000000000}"/>
          </ac:grpSpMkLst>
        </pc:grpChg>
        <pc:graphicFrameChg chg="mod ord">
          <ac:chgData name="Vui Le Ba" userId="052109168efbc39a" providerId="LiveId" clId="{40CFB830-F6EC-4A1B-AE1F-B620D0FFC1BE}" dt="2020-12-23T05:58:31.666" v="181" actId="6264"/>
          <ac:graphicFrameMkLst>
            <pc:docMk/>
            <pc:sldMk cId="0" sldId="392"/>
            <ac:graphicFrameMk id="596999"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93"/>
        </pc:sldMkLst>
        <pc:spChg chg="add del mod">
          <ac:chgData name="Vui Le Ba" userId="052109168efbc39a" providerId="LiveId" clId="{40CFB830-F6EC-4A1B-AE1F-B620D0FFC1BE}" dt="2020-12-23T05:58:31.666" v="181" actId="6264"/>
          <ac:spMkLst>
            <pc:docMk/>
            <pc:sldMk cId="0" sldId="393"/>
            <ac:spMk id="2" creationId="{C257C4DA-40EF-422D-B5F4-75804B4F13C3}"/>
          </ac:spMkLst>
        </pc:spChg>
        <pc:spChg chg="add del mod">
          <ac:chgData name="Vui Le Ba" userId="052109168efbc39a" providerId="LiveId" clId="{40CFB830-F6EC-4A1B-AE1F-B620D0FFC1BE}" dt="2020-12-23T05:58:31.666" v="181" actId="6264"/>
          <ac:spMkLst>
            <pc:docMk/>
            <pc:sldMk cId="0" sldId="393"/>
            <ac:spMk id="3" creationId="{E668ADE0-5FBA-4DFA-AB72-CA8E2C0D0793}"/>
          </ac:spMkLst>
        </pc:spChg>
        <pc:spChg chg="add del mod ord">
          <ac:chgData name="Vui Le Ba" userId="052109168efbc39a" providerId="LiveId" clId="{40CFB830-F6EC-4A1B-AE1F-B620D0FFC1BE}" dt="2020-12-23T06:57:12.275" v="1448" actId="478"/>
          <ac:spMkLst>
            <pc:docMk/>
            <pc:sldMk cId="0" sldId="393"/>
            <ac:spMk id="4" creationId="{54F06C9B-CFD5-4F5A-A6AF-B179FD4CABE1}"/>
          </ac:spMkLst>
        </pc:spChg>
        <pc:spChg chg="del">
          <ac:chgData name="Vui Le Ba" userId="052109168efbc39a" providerId="LiveId" clId="{40CFB830-F6EC-4A1B-AE1F-B620D0FFC1BE}" dt="2020-12-23T07:06:30.211" v="1584"/>
          <ac:spMkLst>
            <pc:docMk/>
            <pc:sldMk cId="0" sldId="393"/>
            <ac:spMk id="5" creationId="{6AB833A0-356F-4046-AA83-20CB432A6C0C}"/>
          </ac:spMkLst>
        </pc:spChg>
        <pc:spChg chg="del mod ord">
          <ac:chgData name="Vui Le Ba" userId="052109168efbc39a" providerId="LiveId" clId="{40CFB830-F6EC-4A1B-AE1F-B620D0FFC1BE}" dt="2020-12-23T06:56:58.429" v="1445" actId="478"/>
          <ac:spMkLst>
            <pc:docMk/>
            <pc:sldMk cId="0" sldId="393"/>
            <ac:spMk id="205826" creationId="{00000000-0000-0000-0000-000000000000}"/>
          </ac:spMkLst>
        </pc:spChg>
        <pc:spChg chg="mod ord">
          <ac:chgData name="Vui Le Ba" userId="052109168efbc39a" providerId="LiveId" clId="{40CFB830-F6EC-4A1B-AE1F-B620D0FFC1BE}" dt="2020-12-23T05:58:31.666" v="181" actId="6264"/>
          <ac:spMkLst>
            <pc:docMk/>
            <pc:sldMk cId="0" sldId="393"/>
            <ac:spMk id="205827" creationId="{00000000-0000-0000-0000-000000000000}"/>
          </ac:spMkLst>
        </pc:spChg>
        <pc:spChg chg="mod">
          <ac:chgData name="Vui Le Ba" userId="052109168efbc39a" providerId="LiveId" clId="{40CFB830-F6EC-4A1B-AE1F-B620D0FFC1BE}" dt="2020-12-23T06:57:27.551" v="1453" actId="403"/>
          <ac:spMkLst>
            <pc:docMk/>
            <pc:sldMk cId="0" sldId="393"/>
            <ac:spMk id="205829" creationId="{00000000-0000-0000-0000-000000000000}"/>
          </ac:spMkLst>
        </pc:spChg>
        <pc:grpChg chg="del">
          <ac:chgData name="Vui Le Ba" userId="052109168efbc39a" providerId="LiveId" clId="{40CFB830-F6EC-4A1B-AE1F-B620D0FFC1BE}" dt="2020-12-23T06:56:59.647" v="1446" actId="478"/>
          <ac:grpSpMkLst>
            <pc:docMk/>
            <pc:sldMk cId="0" sldId="393"/>
            <ac:grpSpMk id="205828"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94"/>
        </pc:sldMkLst>
        <pc:spChg chg="add del mod">
          <ac:chgData name="Vui Le Ba" userId="052109168efbc39a" providerId="LiveId" clId="{40CFB830-F6EC-4A1B-AE1F-B620D0FFC1BE}" dt="2020-12-23T05:58:31.666" v="181" actId="6264"/>
          <ac:spMkLst>
            <pc:docMk/>
            <pc:sldMk cId="0" sldId="394"/>
            <ac:spMk id="2" creationId="{4BC6C850-32FB-4A26-9AA5-EE1173F364F9}"/>
          </ac:spMkLst>
        </pc:spChg>
        <pc:spChg chg="add del mod">
          <ac:chgData name="Vui Le Ba" userId="052109168efbc39a" providerId="LiveId" clId="{40CFB830-F6EC-4A1B-AE1F-B620D0FFC1BE}" dt="2020-12-23T05:58:31.666" v="181" actId="6264"/>
          <ac:spMkLst>
            <pc:docMk/>
            <pc:sldMk cId="0" sldId="394"/>
            <ac:spMk id="3" creationId="{138CD20D-2BFD-4979-97C8-16B2818B32B8}"/>
          </ac:spMkLst>
        </pc:spChg>
        <pc:spChg chg="add del mod ord">
          <ac:chgData name="Vui Le Ba" userId="052109168efbc39a" providerId="LiveId" clId="{40CFB830-F6EC-4A1B-AE1F-B620D0FFC1BE}" dt="2020-12-23T06:57:39.678" v="1454" actId="478"/>
          <ac:spMkLst>
            <pc:docMk/>
            <pc:sldMk cId="0" sldId="394"/>
            <ac:spMk id="4" creationId="{03599775-13A5-4E60-B19A-6BCD1F858AF4}"/>
          </ac:spMkLst>
        </pc:spChg>
        <pc:spChg chg="del">
          <ac:chgData name="Vui Le Ba" userId="052109168efbc39a" providerId="LiveId" clId="{40CFB830-F6EC-4A1B-AE1F-B620D0FFC1BE}" dt="2020-12-23T07:06:30.211" v="1584"/>
          <ac:spMkLst>
            <pc:docMk/>
            <pc:sldMk cId="0" sldId="394"/>
            <ac:spMk id="5" creationId="{1A91F261-4C6E-4055-B6BD-A7365C597E8B}"/>
          </ac:spMkLst>
        </pc:spChg>
        <pc:spChg chg="add del mod">
          <ac:chgData name="Vui Le Ba" userId="052109168efbc39a" providerId="LiveId" clId="{40CFB830-F6EC-4A1B-AE1F-B620D0FFC1BE}" dt="2020-12-23T06:58:24.401" v="1462" actId="478"/>
          <ac:spMkLst>
            <pc:docMk/>
            <pc:sldMk cId="0" sldId="394"/>
            <ac:spMk id="12" creationId="{510DF4C9-CE08-4F6C-A3E5-19BC45846DE8}"/>
          </ac:spMkLst>
        </pc:spChg>
        <pc:spChg chg="del mod ord">
          <ac:chgData name="Vui Le Ba" userId="052109168efbc39a" providerId="LiveId" clId="{40CFB830-F6EC-4A1B-AE1F-B620D0FFC1BE}" dt="2020-12-23T06:57:58.637" v="1458" actId="478"/>
          <ac:spMkLst>
            <pc:docMk/>
            <pc:sldMk cId="0" sldId="394"/>
            <ac:spMk id="206850" creationId="{00000000-0000-0000-0000-000000000000}"/>
          </ac:spMkLst>
        </pc:spChg>
        <pc:spChg chg="mod ord">
          <ac:chgData name="Vui Le Ba" userId="052109168efbc39a" providerId="LiveId" clId="{40CFB830-F6EC-4A1B-AE1F-B620D0FFC1BE}" dt="2020-12-23T05:58:31.666" v="181" actId="6264"/>
          <ac:spMkLst>
            <pc:docMk/>
            <pc:sldMk cId="0" sldId="394"/>
            <ac:spMk id="206851" creationId="{00000000-0000-0000-0000-000000000000}"/>
          </ac:spMkLst>
        </pc:spChg>
        <pc:spChg chg="mod">
          <ac:chgData name="Vui Le Ba" userId="052109168efbc39a" providerId="LiveId" clId="{40CFB830-F6EC-4A1B-AE1F-B620D0FFC1BE}" dt="2020-12-23T06:58:20.531" v="1461" actId="14100"/>
          <ac:spMkLst>
            <pc:docMk/>
            <pc:sldMk cId="0" sldId="394"/>
            <ac:spMk id="206853" creationId="{00000000-0000-0000-0000-000000000000}"/>
          </ac:spMkLst>
        </pc:spChg>
        <pc:grpChg chg="del">
          <ac:chgData name="Vui Le Ba" userId="052109168efbc39a" providerId="LiveId" clId="{40CFB830-F6EC-4A1B-AE1F-B620D0FFC1BE}" dt="2020-12-23T06:57:55.406" v="1456" actId="478"/>
          <ac:grpSpMkLst>
            <pc:docMk/>
            <pc:sldMk cId="0" sldId="394"/>
            <ac:grpSpMk id="206852"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95"/>
        </pc:sldMkLst>
        <pc:spChg chg="add del mod">
          <ac:chgData name="Vui Le Ba" userId="052109168efbc39a" providerId="LiveId" clId="{40CFB830-F6EC-4A1B-AE1F-B620D0FFC1BE}" dt="2020-12-23T05:58:31.666" v="181" actId="6264"/>
          <ac:spMkLst>
            <pc:docMk/>
            <pc:sldMk cId="0" sldId="395"/>
            <ac:spMk id="2" creationId="{4B743D74-C610-4EA9-BE5F-EB50A93FCF6B}"/>
          </ac:spMkLst>
        </pc:spChg>
        <pc:spChg chg="add del mod">
          <ac:chgData name="Vui Le Ba" userId="052109168efbc39a" providerId="LiveId" clId="{40CFB830-F6EC-4A1B-AE1F-B620D0FFC1BE}" dt="2020-12-23T05:58:31.666" v="181" actId="6264"/>
          <ac:spMkLst>
            <pc:docMk/>
            <pc:sldMk cId="0" sldId="395"/>
            <ac:spMk id="3" creationId="{261DA197-4172-4BE0-883F-0BB6AB4D5126}"/>
          </ac:spMkLst>
        </pc:spChg>
        <pc:spChg chg="add mod ord">
          <ac:chgData name="Vui Le Ba" userId="052109168efbc39a" providerId="LiveId" clId="{40CFB830-F6EC-4A1B-AE1F-B620D0FFC1BE}" dt="2020-12-23T05:58:31.666" v="181" actId="6264"/>
          <ac:spMkLst>
            <pc:docMk/>
            <pc:sldMk cId="0" sldId="395"/>
            <ac:spMk id="4" creationId="{0185CFEC-1316-4718-AF32-E3EBEB9DD411}"/>
          </ac:spMkLst>
        </pc:spChg>
        <pc:spChg chg="del">
          <ac:chgData name="Vui Le Ba" userId="052109168efbc39a" providerId="LiveId" clId="{40CFB830-F6EC-4A1B-AE1F-B620D0FFC1BE}" dt="2020-12-23T07:06:30.211" v="1584"/>
          <ac:spMkLst>
            <pc:docMk/>
            <pc:sldMk cId="0" sldId="395"/>
            <ac:spMk id="5" creationId="{84FFA690-04B5-45C6-B109-7835B041DA9E}"/>
          </ac:spMkLst>
        </pc:spChg>
        <pc:spChg chg="del mod ord">
          <ac:chgData name="Vui Le Ba" userId="052109168efbc39a" providerId="LiveId" clId="{40CFB830-F6EC-4A1B-AE1F-B620D0FFC1BE}" dt="2020-12-23T06:58:34.933" v="1464" actId="478"/>
          <ac:spMkLst>
            <pc:docMk/>
            <pc:sldMk cId="0" sldId="395"/>
            <ac:spMk id="207874" creationId="{00000000-0000-0000-0000-000000000000}"/>
          </ac:spMkLst>
        </pc:spChg>
        <pc:spChg chg="mod ord">
          <ac:chgData name="Vui Le Ba" userId="052109168efbc39a" providerId="LiveId" clId="{40CFB830-F6EC-4A1B-AE1F-B620D0FFC1BE}" dt="2020-12-23T05:58:31.666" v="181" actId="6264"/>
          <ac:spMkLst>
            <pc:docMk/>
            <pc:sldMk cId="0" sldId="395"/>
            <ac:spMk id="207875" creationId="{00000000-0000-0000-0000-000000000000}"/>
          </ac:spMkLst>
        </pc:spChg>
        <pc:grpChg chg="del">
          <ac:chgData name="Vui Le Ba" userId="052109168efbc39a" providerId="LiveId" clId="{40CFB830-F6EC-4A1B-AE1F-B620D0FFC1BE}" dt="2020-12-23T06:58:32.474" v="1463" actId="478"/>
          <ac:grpSpMkLst>
            <pc:docMk/>
            <pc:sldMk cId="0" sldId="395"/>
            <ac:grpSpMk id="207876"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96"/>
        </pc:sldMkLst>
        <pc:spChg chg="add del mod">
          <ac:chgData name="Vui Le Ba" userId="052109168efbc39a" providerId="LiveId" clId="{40CFB830-F6EC-4A1B-AE1F-B620D0FFC1BE}" dt="2020-12-23T05:58:31.666" v="181" actId="6264"/>
          <ac:spMkLst>
            <pc:docMk/>
            <pc:sldMk cId="0" sldId="396"/>
            <ac:spMk id="2" creationId="{5BE03922-0990-4E3E-BC9D-6D37C0961CF3}"/>
          </ac:spMkLst>
        </pc:spChg>
        <pc:spChg chg="add del mod">
          <ac:chgData name="Vui Le Ba" userId="052109168efbc39a" providerId="LiveId" clId="{40CFB830-F6EC-4A1B-AE1F-B620D0FFC1BE}" dt="2020-12-23T05:58:31.666" v="181" actId="6264"/>
          <ac:spMkLst>
            <pc:docMk/>
            <pc:sldMk cId="0" sldId="396"/>
            <ac:spMk id="3" creationId="{D2400037-399F-4606-83BD-5DA22B2C2395}"/>
          </ac:spMkLst>
        </pc:spChg>
        <pc:spChg chg="add del mod">
          <ac:chgData name="Vui Le Ba" userId="052109168efbc39a" providerId="LiveId" clId="{40CFB830-F6EC-4A1B-AE1F-B620D0FFC1BE}" dt="2020-12-23T05:58:31.666" v="181" actId="6264"/>
          <ac:spMkLst>
            <pc:docMk/>
            <pc:sldMk cId="0" sldId="396"/>
            <ac:spMk id="4" creationId="{4E4FDD8D-D6DA-4E32-B026-1BE36F30F154}"/>
          </ac:spMkLst>
        </pc:spChg>
        <pc:spChg chg="del">
          <ac:chgData name="Vui Le Ba" userId="052109168efbc39a" providerId="LiveId" clId="{40CFB830-F6EC-4A1B-AE1F-B620D0FFC1BE}" dt="2020-12-23T07:06:30.211" v="1584"/>
          <ac:spMkLst>
            <pc:docMk/>
            <pc:sldMk cId="0" sldId="396"/>
            <ac:spMk id="5" creationId="{E332DF81-073A-4287-AAFE-51B2D51F604D}"/>
          </ac:spMkLst>
        </pc:spChg>
        <pc:spChg chg="del mod ord">
          <ac:chgData name="Vui Le Ba" userId="052109168efbc39a" providerId="LiveId" clId="{40CFB830-F6EC-4A1B-AE1F-B620D0FFC1BE}" dt="2020-12-23T06:58:49.970" v="1466" actId="478"/>
          <ac:spMkLst>
            <pc:docMk/>
            <pc:sldMk cId="0" sldId="396"/>
            <ac:spMk id="208898" creationId="{00000000-0000-0000-0000-000000000000}"/>
          </ac:spMkLst>
        </pc:spChg>
        <pc:spChg chg="mod ord">
          <ac:chgData name="Vui Le Ba" userId="052109168efbc39a" providerId="LiveId" clId="{40CFB830-F6EC-4A1B-AE1F-B620D0FFC1BE}" dt="2020-12-23T06:58:52.524" v="1467" actId="5793"/>
          <ac:spMkLst>
            <pc:docMk/>
            <pc:sldMk cId="0" sldId="396"/>
            <ac:spMk id="208899" creationId="{00000000-0000-0000-0000-000000000000}"/>
          </ac:spMkLst>
        </pc:spChg>
        <pc:spChg chg="mod ord">
          <ac:chgData name="Vui Le Ba" userId="052109168efbc39a" providerId="LiveId" clId="{40CFB830-F6EC-4A1B-AE1F-B620D0FFC1BE}" dt="2020-12-23T05:58:31.666" v="181" actId="6264"/>
          <ac:spMkLst>
            <pc:docMk/>
            <pc:sldMk cId="0" sldId="396"/>
            <ac:spMk id="208900" creationId="{00000000-0000-0000-0000-000000000000}"/>
          </ac:spMkLst>
        </pc:spChg>
        <pc:grpChg chg="del">
          <ac:chgData name="Vui Le Ba" userId="052109168efbc39a" providerId="LiveId" clId="{40CFB830-F6EC-4A1B-AE1F-B620D0FFC1BE}" dt="2020-12-23T06:58:46.977" v="1465" actId="478"/>
          <ac:grpSpMkLst>
            <pc:docMk/>
            <pc:sldMk cId="0" sldId="396"/>
            <ac:grpSpMk id="20890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97"/>
        </pc:sldMkLst>
        <pc:spChg chg="add del mod">
          <ac:chgData name="Vui Le Ba" userId="052109168efbc39a" providerId="LiveId" clId="{40CFB830-F6EC-4A1B-AE1F-B620D0FFC1BE}" dt="2020-12-23T05:58:31.666" v="181" actId="6264"/>
          <ac:spMkLst>
            <pc:docMk/>
            <pc:sldMk cId="0" sldId="397"/>
            <ac:spMk id="2" creationId="{21AD9FB7-6CA9-4AA9-8651-E359DAE40AF5}"/>
          </ac:spMkLst>
        </pc:spChg>
        <pc:spChg chg="add del mod">
          <ac:chgData name="Vui Le Ba" userId="052109168efbc39a" providerId="LiveId" clId="{40CFB830-F6EC-4A1B-AE1F-B620D0FFC1BE}" dt="2020-12-23T05:58:31.666" v="181" actId="6264"/>
          <ac:spMkLst>
            <pc:docMk/>
            <pc:sldMk cId="0" sldId="397"/>
            <ac:spMk id="3" creationId="{4CA37B0E-3922-44DC-A582-86DA54072BCE}"/>
          </ac:spMkLst>
        </pc:spChg>
        <pc:spChg chg="add del mod">
          <ac:chgData name="Vui Le Ba" userId="052109168efbc39a" providerId="LiveId" clId="{40CFB830-F6EC-4A1B-AE1F-B620D0FFC1BE}" dt="2020-12-23T05:58:31.666" v="181" actId="6264"/>
          <ac:spMkLst>
            <pc:docMk/>
            <pc:sldMk cId="0" sldId="397"/>
            <ac:spMk id="4" creationId="{549D47ED-59D8-4CFB-9F27-2637952122EE}"/>
          </ac:spMkLst>
        </pc:spChg>
        <pc:spChg chg="del">
          <ac:chgData name="Vui Le Ba" userId="052109168efbc39a" providerId="LiveId" clId="{40CFB830-F6EC-4A1B-AE1F-B620D0FFC1BE}" dt="2020-12-23T07:06:30.211" v="1584"/>
          <ac:spMkLst>
            <pc:docMk/>
            <pc:sldMk cId="0" sldId="397"/>
            <ac:spMk id="5" creationId="{3908F528-2E63-4323-A38E-E4FB8D35AC6D}"/>
          </ac:spMkLst>
        </pc:spChg>
        <pc:spChg chg="del mod ord">
          <ac:chgData name="Vui Le Ba" userId="052109168efbc39a" providerId="LiveId" clId="{40CFB830-F6EC-4A1B-AE1F-B620D0FFC1BE}" dt="2020-12-23T06:59:04.907" v="1474" actId="478"/>
          <ac:spMkLst>
            <pc:docMk/>
            <pc:sldMk cId="0" sldId="397"/>
            <ac:spMk id="209922" creationId="{00000000-0000-0000-0000-000000000000}"/>
          </ac:spMkLst>
        </pc:spChg>
        <pc:spChg chg="mod ord">
          <ac:chgData name="Vui Le Ba" userId="052109168efbc39a" providerId="LiveId" clId="{40CFB830-F6EC-4A1B-AE1F-B620D0FFC1BE}" dt="2020-12-23T06:59:01.935" v="1473" actId="5793"/>
          <ac:spMkLst>
            <pc:docMk/>
            <pc:sldMk cId="0" sldId="397"/>
            <ac:spMk id="209923" creationId="{00000000-0000-0000-0000-000000000000}"/>
          </ac:spMkLst>
        </pc:spChg>
        <pc:spChg chg="mod ord">
          <ac:chgData name="Vui Le Ba" userId="052109168efbc39a" providerId="LiveId" clId="{40CFB830-F6EC-4A1B-AE1F-B620D0FFC1BE}" dt="2020-12-23T05:58:31.666" v="181" actId="6264"/>
          <ac:spMkLst>
            <pc:docMk/>
            <pc:sldMk cId="0" sldId="397"/>
            <ac:spMk id="209924" creationId="{00000000-0000-0000-0000-000000000000}"/>
          </ac:spMkLst>
        </pc:spChg>
        <pc:grpChg chg="del">
          <ac:chgData name="Vui Le Ba" userId="052109168efbc39a" providerId="LiveId" clId="{40CFB830-F6EC-4A1B-AE1F-B620D0FFC1BE}" dt="2020-12-23T06:59:07.559" v="1475" actId="478"/>
          <ac:grpSpMkLst>
            <pc:docMk/>
            <pc:sldMk cId="0" sldId="397"/>
            <ac:grpSpMk id="209925" creationId="{00000000-0000-0000-0000-000000000000}"/>
          </ac:grpSpMkLst>
        </pc:grpChg>
      </pc:sldChg>
      <pc:sldChg chg="addSp delSp modSp mod modClrScheme chgLayout">
        <pc:chgData name="Vui Le Ba" userId="052109168efbc39a" providerId="LiveId" clId="{40CFB830-F6EC-4A1B-AE1F-B620D0FFC1BE}" dt="2020-12-23T07:06:30.211" v="1584"/>
        <pc:sldMkLst>
          <pc:docMk/>
          <pc:sldMk cId="0" sldId="398"/>
        </pc:sldMkLst>
        <pc:spChg chg="add del mod">
          <ac:chgData name="Vui Le Ba" userId="052109168efbc39a" providerId="LiveId" clId="{40CFB830-F6EC-4A1B-AE1F-B620D0FFC1BE}" dt="2020-12-23T05:58:31.666" v="181" actId="6264"/>
          <ac:spMkLst>
            <pc:docMk/>
            <pc:sldMk cId="0" sldId="398"/>
            <ac:spMk id="2" creationId="{819AB1E6-853C-4D8E-B9FA-12FA36BD8599}"/>
          </ac:spMkLst>
        </pc:spChg>
        <pc:spChg chg="add del mod">
          <ac:chgData name="Vui Le Ba" userId="052109168efbc39a" providerId="LiveId" clId="{40CFB830-F6EC-4A1B-AE1F-B620D0FFC1BE}" dt="2020-12-23T05:58:31.666" v="181" actId="6264"/>
          <ac:spMkLst>
            <pc:docMk/>
            <pc:sldMk cId="0" sldId="398"/>
            <ac:spMk id="3" creationId="{B4260F46-6C54-4387-825D-7CAEAF911BE2}"/>
          </ac:spMkLst>
        </pc:spChg>
        <pc:spChg chg="add del mod">
          <ac:chgData name="Vui Le Ba" userId="052109168efbc39a" providerId="LiveId" clId="{40CFB830-F6EC-4A1B-AE1F-B620D0FFC1BE}" dt="2020-12-23T05:58:31.666" v="181" actId="6264"/>
          <ac:spMkLst>
            <pc:docMk/>
            <pc:sldMk cId="0" sldId="398"/>
            <ac:spMk id="4" creationId="{D0BE1412-5BD0-462B-A9D9-F1967F8AE2CD}"/>
          </ac:spMkLst>
        </pc:spChg>
        <pc:spChg chg="add del mod">
          <ac:chgData name="Vui Le Ba" userId="052109168efbc39a" providerId="LiveId" clId="{40CFB830-F6EC-4A1B-AE1F-B620D0FFC1BE}" dt="2020-12-23T05:58:31.666" v="181" actId="6264"/>
          <ac:spMkLst>
            <pc:docMk/>
            <pc:sldMk cId="0" sldId="398"/>
            <ac:spMk id="5" creationId="{D6DD8125-41B6-45AE-950A-CF7E04B955F2}"/>
          </ac:spMkLst>
        </pc:spChg>
        <pc:spChg chg="add del mod ord">
          <ac:chgData name="Vui Le Ba" userId="052109168efbc39a" providerId="LiveId" clId="{40CFB830-F6EC-4A1B-AE1F-B620D0FFC1BE}" dt="2020-12-23T07:00:29.337" v="1492" actId="700"/>
          <ac:spMkLst>
            <pc:docMk/>
            <pc:sldMk cId="0" sldId="398"/>
            <ac:spMk id="6" creationId="{9CB66BBD-EC25-4990-8DEB-2572B77FD8E2}"/>
          </ac:spMkLst>
        </pc:spChg>
        <pc:spChg chg="del">
          <ac:chgData name="Vui Le Ba" userId="052109168efbc39a" providerId="LiveId" clId="{40CFB830-F6EC-4A1B-AE1F-B620D0FFC1BE}" dt="2020-12-23T07:06:30.211" v="1584"/>
          <ac:spMkLst>
            <pc:docMk/>
            <pc:sldMk cId="0" sldId="398"/>
            <ac:spMk id="7" creationId="{8CDA803D-99F6-4070-ADF1-097D21ABB343}"/>
          </ac:spMkLst>
        </pc:spChg>
        <pc:spChg chg="del mod ord">
          <ac:chgData name="Vui Le Ba" userId="052109168efbc39a" providerId="LiveId" clId="{40CFB830-F6EC-4A1B-AE1F-B620D0FFC1BE}" dt="2020-12-23T07:00:32.733" v="1494" actId="478"/>
          <ac:spMkLst>
            <pc:docMk/>
            <pc:sldMk cId="0" sldId="398"/>
            <ac:spMk id="212994" creationId="{00000000-0000-0000-0000-000000000000}"/>
          </ac:spMkLst>
        </pc:spChg>
        <pc:spChg chg="mod ord">
          <ac:chgData name="Vui Le Ba" userId="052109168efbc39a" providerId="LiveId" clId="{40CFB830-F6EC-4A1B-AE1F-B620D0FFC1BE}" dt="2020-12-23T07:00:29.351" v="1493" actId="27636"/>
          <ac:spMkLst>
            <pc:docMk/>
            <pc:sldMk cId="0" sldId="398"/>
            <ac:spMk id="212995" creationId="{00000000-0000-0000-0000-000000000000}"/>
          </ac:spMkLst>
        </pc:spChg>
        <pc:spChg chg="mod ord">
          <ac:chgData name="Vui Le Ba" userId="052109168efbc39a" providerId="LiveId" clId="{40CFB830-F6EC-4A1B-AE1F-B620D0FFC1BE}" dt="2020-12-23T07:01:04.561" v="1503" actId="5793"/>
          <ac:spMkLst>
            <pc:docMk/>
            <pc:sldMk cId="0" sldId="398"/>
            <ac:spMk id="212996" creationId="{00000000-0000-0000-0000-000000000000}"/>
          </ac:spMkLst>
        </pc:spChg>
        <pc:spChg chg="mod">
          <ac:chgData name="Vui Le Ba" userId="052109168efbc39a" providerId="LiveId" clId="{40CFB830-F6EC-4A1B-AE1F-B620D0FFC1BE}" dt="2020-12-23T07:00:51.985" v="1499" actId="1076"/>
          <ac:spMkLst>
            <pc:docMk/>
            <pc:sldMk cId="0" sldId="398"/>
            <ac:spMk id="213000" creationId="{00000000-0000-0000-0000-000000000000}"/>
          </ac:spMkLst>
        </pc:spChg>
        <pc:spChg chg="mod">
          <ac:chgData name="Vui Le Ba" userId="052109168efbc39a" providerId="LiveId" clId="{40CFB830-F6EC-4A1B-AE1F-B620D0FFC1BE}" dt="2020-12-23T07:00:51.985" v="1499" actId="1076"/>
          <ac:spMkLst>
            <pc:docMk/>
            <pc:sldMk cId="0" sldId="398"/>
            <ac:spMk id="213001" creationId="{00000000-0000-0000-0000-000000000000}"/>
          </ac:spMkLst>
        </pc:spChg>
        <pc:spChg chg="mod">
          <ac:chgData name="Vui Le Ba" userId="052109168efbc39a" providerId="LiveId" clId="{40CFB830-F6EC-4A1B-AE1F-B620D0FFC1BE}" dt="2020-12-23T07:00:51.985" v="1499" actId="1076"/>
          <ac:spMkLst>
            <pc:docMk/>
            <pc:sldMk cId="0" sldId="398"/>
            <ac:spMk id="213002" creationId="{00000000-0000-0000-0000-000000000000}"/>
          </ac:spMkLst>
        </pc:spChg>
        <pc:spChg chg="mod">
          <ac:chgData name="Vui Le Ba" userId="052109168efbc39a" providerId="LiveId" clId="{40CFB830-F6EC-4A1B-AE1F-B620D0FFC1BE}" dt="2020-12-23T07:00:51.985" v="1499" actId="1076"/>
          <ac:spMkLst>
            <pc:docMk/>
            <pc:sldMk cId="0" sldId="398"/>
            <ac:spMk id="213003" creationId="{00000000-0000-0000-0000-000000000000}"/>
          </ac:spMkLst>
        </pc:spChg>
        <pc:spChg chg="mod">
          <ac:chgData name="Vui Le Ba" userId="052109168efbc39a" providerId="LiveId" clId="{40CFB830-F6EC-4A1B-AE1F-B620D0FFC1BE}" dt="2020-12-23T07:00:51.985" v="1499" actId="1076"/>
          <ac:spMkLst>
            <pc:docMk/>
            <pc:sldMk cId="0" sldId="398"/>
            <ac:spMk id="213004" creationId="{00000000-0000-0000-0000-000000000000}"/>
          </ac:spMkLst>
        </pc:spChg>
        <pc:spChg chg="mod">
          <ac:chgData name="Vui Le Ba" userId="052109168efbc39a" providerId="LiveId" clId="{40CFB830-F6EC-4A1B-AE1F-B620D0FFC1BE}" dt="2020-12-23T07:00:51.985" v="1499" actId="1076"/>
          <ac:spMkLst>
            <pc:docMk/>
            <pc:sldMk cId="0" sldId="398"/>
            <ac:spMk id="213005" creationId="{00000000-0000-0000-0000-000000000000}"/>
          </ac:spMkLst>
        </pc:spChg>
        <pc:spChg chg="mod">
          <ac:chgData name="Vui Le Ba" userId="052109168efbc39a" providerId="LiveId" clId="{40CFB830-F6EC-4A1B-AE1F-B620D0FFC1BE}" dt="2020-12-23T07:00:51.985" v="1499" actId="1076"/>
          <ac:spMkLst>
            <pc:docMk/>
            <pc:sldMk cId="0" sldId="398"/>
            <ac:spMk id="213006" creationId="{00000000-0000-0000-0000-000000000000}"/>
          </ac:spMkLst>
        </pc:spChg>
        <pc:spChg chg="mod">
          <ac:chgData name="Vui Le Ba" userId="052109168efbc39a" providerId="LiveId" clId="{40CFB830-F6EC-4A1B-AE1F-B620D0FFC1BE}" dt="2020-12-23T07:00:51.985" v="1499" actId="1076"/>
          <ac:spMkLst>
            <pc:docMk/>
            <pc:sldMk cId="0" sldId="398"/>
            <ac:spMk id="213007" creationId="{00000000-0000-0000-0000-000000000000}"/>
          </ac:spMkLst>
        </pc:spChg>
        <pc:spChg chg="mod">
          <ac:chgData name="Vui Le Ba" userId="052109168efbc39a" providerId="LiveId" clId="{40CFB830-F6EC-4A1B-AE1F-B620D0FFC1BE}" dt="2020-12-23T07:00:51.985" v="1499" actId="1076"/>
          <ac:spMkLst>
            <pc:docMk/>
            <pc:sldMk cId="0" sldId="398"/>
            <ac:spMk id="213008" creationId="{00000000-0000-0000-0000-000000000000}"/>
          </ac:spMkLst>
        </pc:spChg>
        <pc:spChg chg="mod">
          <ac:chgData name="Vui Le Ba" userId="052109168efbc39a" providerId="LiveId" clId="{40CFB830-F6EC-4A1B-AE1F-B620D0FFC1BE}" dt="2020-12-23T07:00:51.985" v="1499" actId="1076"/>
          <ac:spMkLst>
            <pc:docMk/>
            <pc:sldMk cId="0" sldId="398"/>
            <ac:spMk id="213009" creationId="{00000000-0000-0000-0000-000000000000}"/>
          </ac:spMkLst>
        </pc:spChg>
        <pc:spChg chg="mod">
          <ac:chgData name="Vui Le Ba" userId="052109168efbc39a" providerId="LiveId" clId="{40CFB830-F6EC-4A1B-AE1F-B620D0FFC1BE}" dt="2020-12-23T07:00:51.985" v="1499" actId="1076"/>
          <ac:spMkLst>
            <pc:docMk/>
            <pc:sldMk cId="0" sldId="398"/>
            <ac:spMk id="213010" creationId="{00000000-0000-0000-0000-000000000000}"/>
          </ac:spMkLst>
        </pc:spChg>
        <pc:spChg chg="mod">
          <ac:chgData name="Vui Le Ba" userId="052109168efbc39a" providerId="LiveId" clId="{40CFB830-F6EC-4A1B-AE1F-B620D0FFC1BE}" dt="2020-12-23T07:00:51.985" v="1499" actId="1076"/>
          <ac:spMkLst>
            <pc:docMk/>
            <pc:sldMk cId="0" sldId="398"/>
            <ac:spMk id="213011" creationId="{00000000-0000-0000-0000-000000000000}"/>
          </ac:spMkLst>
        </pc:spChg>
        <pc:spChg chg="mod">
          <ac:chgData name="Vui Le Ba" userId="052109168efbc39a" providerId="LiveId" clId="{40CFB830-F6EC-4A1B-AE1F-B620D0FFC1BE}" dt="2020-12-23T07:00:51.985" v="1499" actId="1076"/>
          <ac:spMkLst>
            <pc:docMk/>
            <pc:sldMk cId="0" sldId="398"/>
            <ac:spMk id="213012" creationId="{00000000-0000-0000-0000-000000000000}"/>
          </ac:spMkLst>
        </pc:spChg>
        <pc:spChg chg="mod">
          <ac:chgData name="Vui Le Ba" userId="052109168efbc39a" providerId="LiveId" clId="{40CFB830-F6EC-4A1B-AE1F-B620D0FFC1BE}" dt="2020-12-23T07:00:51.985" v="1499" actId="1076"/>
          <ac:spMkLst>
            <pc:docMk/>
            <pc:sldMk cId="0" sldId="398"/>
            <ac:spMk id="213013" creationId="{00000000-0000-0000-0000-000000000000}"/>
          </ac:spMkLst>
        </pc:spChg>
        <pc:spChg chg="mod">
          <ac:chgData name="Vui Le Ba" userId="052109168efbc39a" providerId="LiveId" clId="{40CFB830-F6EC-4A1B-AE1F-B620D0FFC1BE}" dt="2020-12-23T07:00:51.985" v="1499" actId="1076"/>
          <ac:spMkLst>
            <pc:docMk/>
            <pc:sldMk cId="0" sldId="398"/>
            <ac:spMk id="213014" creationId="{00000000-0000-0000-0000-000000000000}"/>
          </ac:spMkLst>
        </pc:spChg>
        <pc:spChg chg="mod">
          <ac:chgData name="Vui Le Ba" userId="052109168efbc39a" providerId="LiveId" clId="{40CFB830-F6EC-4A1B-AE1F-B620D0FFC1BE}" dt="2020-12-23T07:00:51.985" v="1499" actId="1076"/>
          <ac:spMkLst>
            <pc:docMk/>
            <pc:sldMk cId="0" sldId="398"/>
            <ac:spMk id="213015" creationId="{00000000-0000-0000-0000-000000000000}"/>
          </ac:spMkLst>
        </pc:spChg>
        <pc:spChg chg="mod">
          <ac:chgData name="Vui Le Ba" userId="052109168efbc39a" providerId="LiveId" clId="{40CFB830-F6EC-4A1B-AE1F-B620D0FFC1BE}" dt="2020-12-23T07:00:51.985" v="1499" actId="1076"/>
          <ac:spMkLst>
            <pc:docMk/>
            <pc:sldMk cId="0" sldId="398"/>
            <ac:spMk id="213016" creationId="{00000000-0000-0000-0000-000000000000}"/>
          </ac:spMkLst>
        </pc:spChg>
        <pc:spChg chg="mod">
          <ac:chgData name="Vui Le Ba" userId="052109168efbc39a" providerId="LiveId" clId="{40CFB830-F6EC-4A1B-AE1F-B620D0FFC1BE}" dt="2020-12-23T07:00:51.985" v="1499" actId="1076"/>
          <ac:spMkLst>
            <pc:docMk/>
            <pc:sldMk cId="0" sldId="398"/>
            <ac:spMk id="213017" creationId="{00000000-0000-0000-0000-000000000000}"/>
          </ac:spMkLst>
        </pc:spChg>
        <pc:spChg chg="mod">
          <ac:chgData name="Vui Le Ba" userId="052109168efbc39a" providerId="LiveId" clId="{40CFB830-F6EC-4A1B-AE1F-B620D0FFC1BE}" dt="2020-12-23T07:00:51.985" v="1499" actId="1076"/>
          <ac:spMkLst>
            <pc:docMk/>
            <pc:sldMk cId="0" sldId="398"/>
            <ac:spMk id="213018" creationId="{00000000-0000-0000-0000-000000000000}"/>
          </ac:spMkLst>
        </pc:spChg>
        <pc:spChg chg="mod">
          <ac:chgData name="Vui Le Ba" userId="052109168efbc39a" providerId="LiveId" clId="{40CFB830-F6EC-4A1B-AE1F-B620D0FFC1BE}" dt="2020-12-23T07:00:51.985" v="1499" actId="1076"/>
          <ac:spMkLst>
            <pc:docMk/>
            <pc:sldMk cId="0" sldId="398"/>
            <ac:spMk id="213019" creationId="{00000000-0000-0000-0000-000000000000}"/>
          </ac:spMkLst>
        </pc:spChg>
        <pc:spChg chg="mod">
          <ac:chgData name="Vui Le Ba" userId="052109168efbc39a" providerId="LiveId" clId="{40CFB830-F6EC-4A1B-AE1F-B620D0FFC1BE}" dt="2020-12-23T07:00:51.985" v="1499" actId="1076"/>
          <ac:spMkLst>
            <pc:docMk/>
            <pc:sldMk cId="0" sldId="398"/>
            <ac:spMk id="213020" creationId="{00000000-0000-0000-0000-000000000000}"/>
          </ac:spMkLst>
        </pc:spChg>
        <pc:spChg chg="mod">
          <ac:chgData name="Vui Le Ba" userId="052109168efbc39a" providerId="LiveId" clId="{40CFB830-F6EC-4A1B-AE1F-B620D0FFC1BE}" dt="2020-12-23T07:00:51.985" v="1499" actId="1076"/>
          <ac:spMkLst>
            <pc:docMk/>
            <pc:sldMk cId="0" sldId="398"/>
            <ac:spMk id="213021" creationId="{00000000-0000-0000-0000-000000000000}"/>
          </ac:spMkLst>
        </pc:spChg>
        <pc:spChg chg="mod">
          <ac:chgData name="Vui Le Ba" userId="052109168efbc39a" providerId="LiveId" clId="{40CFB830-F6EC-4A1B-AE1F-B620D0FFC1BE}" dt="2020-12-23T07:00:51.985" v="1499" actId="1076"/>
          <ac:spMkLst>
            <pc:docMk/>
            <pc:sldMk cId="0" sldId="398"/>
            <ac:spMk id="213022" creationId="{00000000-0000-0000-0000-000000000000}"/>
          </ac:spMkLst>
        </pc:spChg>
        <pc:spChg chg="mod">
          <ac:chgData name="Vui Le Ba" userId="052109168efbc39a" providerId="LiveId" clId="{40CFB830-F6EC-4A1B-AE1F-B620D0FFC1BE}" dt="2020-12-23T07:00:51.985" v="1499" actId="1076"/>
          <ac:spMkLst>
            <pc:docMk/>
            <pc:sldMk cId="0" sldId="398"/>
            <ac:spMk id="213023" creationId="{00000000-0000-0000-0000-000000000000}"/>
          </ac:spMkLst>
        </pc:spChg>
        <pc:spChg chg="mod">
          <ac:chgData name="Vui Le Ba" userId="052109168efbc39a" providerId="LiveId" clId="{40CFB830-F6EC-4A1B-AE1F-B620D0FFC1BE}" dt="2020-12-23T07:00:51.985" v="1499" actId="1076"/>
          <ac:spMkLst>
            <pc:docMk/>
            <pc:sldMk cId="0" sldId="398"/>
            <ac:spMk id="213024" creationId="{00000000-0000-0000-0000-000000000000}"/>
          </ac:spMkLst>
        </pc:spChg>
        <pc:grpChg chg="del">
          <ac:chgData name="Vui Le Ba" userId="052109168efbc39a" providerId="LiveId" clId="{40CFB830-F6EC-4A1B-AE1F-B620D0FFC1BE}" dt="2020-12-23T07:00:34.901" v="1495" actId="478"/>
          <ac:grpSpMkLst>
            <pc:docMk/>
            <pc:sldMk cId="0" sldId="398"/>
            <ac:grpSpMk id="212997" creationId="{00000000-0000-0000-0000-000000000000}"/>
          </ac:grpSpMkLst>
        </pc:grpChg>
        <pc:grpChg chg="mod">
          <ac:chgData name="Vui Le Ba" userId="052109168efbc39a" providerId="LiveId" clId="{40CFB830-F6EC-4A1B-AE1F-B620D0FFC1BE}" dt="2020-12-23T07:00:51.985" v="1499" actId="1076"/>
          <ac:grpSpMkLst>
            <pc:docMk/>
            <pc:sldMk cId="0" sldId="398"/>
            <ac:grpSpMk id="212999" creationId="{00000000-0000-0000-0000-000000000000}"/>
          </ac:grpSpMkLst>
        </pc:grpChg>
        <pc:graphicFrameChg chg="mod ord">
          <ac:chgData name="Vui Le Ba" userId="052109168efbc39a" providerId="LiveId" clId="{40CFB830-F6EC-4A1B-AE1F-B620D0FFC1BE}" dt="2020-12-23T07:00:59.824" v="1502" actId="14100"/>
          <ac:graphicFrameMkLst>
            <pc:docMk/>
            <pc:sldMk cId="0" sldId="398"/>
            <ac:graphicFrameMk id="212998" creationId="{00000000-0000-0000-0000-000000000000}"/>
          </ac:graphicFrameMkLst>
        </pc:graphicFrameChg>
      </pc:sldChg>
      <pc:sldChg chg="addSp delSp modSp del mod chgLayout">
        <pc:chgData name="Vui Le Ba" userId="052109168efbc39a" providerId="LiveId" clId="{40CFB830-F6EC-4A1B-AE1F-B620D0FFC1BE}" dt="2020-12-23T07:04:41.424" v="1530" actId="47"/>
        <pc:sldMkLst>
          <pc:docMk/>
          <pc:sldMk cId="0" sldId="399"/>
        </pc:sldMkLst>
        <pc:spChg chg="add del mod">
          <ac:chgData name="Vui Le Ba" userId="052109168efbc39a" providerId="LiveId" clId="{40CFB830-F6EC-4A1B-AE1F-B620D0FFC1BE}" dt="2020-12-23T05:58:31.666" v="181" actId="6264"/>
          <ac:spMkLst>
            <pc:docMk/>
            <pc:sldMk cId="0" sldId="399"/>
            <ac:spMk id="2" creationId="{8168BCEF-A69C-4814-B0C4-C769D872CD63}"/>
          </ac:spMkLst>
        </pc:spChg>
        <pc:spChg chg="add del mod">
          <ac:chgData name="Vui Le Ba" userId="052109168efbc39a" providerId="LiveId" clId="{40CFB830-F6EC-4A1B-AE1F-B620D0FFC1BE}" dt="2020-12-23T05:58:31.666" v="181" actId="6264"/>
          <ac:spMkLst>
            <pc:docMk/>
            <pc:sldMk cId="0" sldId="399"/>
            <ac:spMk id="3" creationId="{27052926-D099-47D3-AA7D-B1DBC2A82266}"/>
          </ac:spMkLst>
        </pc:spChg>
        <pc:spChg chg="add mod ord">
          <ac:chgData name="Vui Le Ba" userId="052109168efbc39a" providerId="LiveId" clId="{40CFB830-F6EC-4A1B-AE1F-B620D0FFC1BE}" dt="2020-12-23T05:58:31.666" v="181" actId="6264"/>
          <ac:spMkLst>
            <pc:docMk/>
            <pc:sldMk cId="0" sldId="399"/>
            <ac:spMk id="4" creationId="{917819A9-12C7-4B36-87EF-A68B1CC3096B}"/>
          </ac:spMkLst>
        </pc:spChg>
        <pc:spChg chg="mod ord">
          <ac:chgData name="Vui Le Ba" userId="052109168efbc39a" providerId="LiveId" clId="{40CFB830-F6EC-4A1B-AE1F-B620D0FFC1BE}" dt="2020-12-23T05:58:31.666" v="181" actId="6264"/>
          <ac:spMkLst>
            <pc:docMk/>
            <pc:sldMk cId="0" sldId="399"/>
            <ac:spMk id="217090" creationId="{00000000-0000-0000-0000-000000000000}"/>
          </ac:spMkLst>
        </pc:spChg>
        <pc:spChg chg="mod ord">
          <ac:chgData name="Vui Le Ba" userId="052109168efbc39a" providerId="LiveId" clId="{40CFB830-F6EC-4A1B-AE1F-B620D0FFC1BE}" dt="2020-12-23T05:58:31.666" v="181" actId="6264"/>
          <ac:spMkLst>
            <pc:docMk/>
            <pc:sldMk cId="0" sldId="399"/>
            <ac:spMk id="217093" creationId="{00000000-0000-0000-0000-000000000000}"/>
          </ac:spMkLst>
        </pc:spChg>
        <pc:spChg chg="mod">
          <ac:chgData name="Vui Le Ba" userId="052109168efbc39a" providerId="LiveId" clId="{40CFB830-F6EC-4A1B-AE1F-B620D0FFC1BE}" dt="2020-12-23T07:03:28.500" v="1523" actId="1076"/>
          <ac:spMkLst>
            <pc:docMk/>
            <pc:sldMk cId="0" sldId="399"/>
            <ac:spMk id="604162" creationId="{00000000-0000-0000-0000-000000000000}"/>
          </ac:spMkLst>
        </pc:spChg>
        <pc:spChg chg="mod">
          <ac:chgData name="Vui Le Ba" userId="052109168efbc39a" providerId="LiveId" clId="{40CFB830-F6EC-4A1B-AE1F-B620D0FFC1BE}" dt="2020-12-23T07:03:27.814" v="1522" actId="1076"/>
          <ac:spMkLst>
            <pc:docMk/>
            <pc:sldMk cId="0" sldId="399"/>
            <ac:spMk id="604163" creationId="{00000000-0000-0000-0000-000000000000}"/>
          </ac:spMkLst>
        </pc:spChg>
      </pc:sldChg>
      <pc:sldChg chg="addSp delSp modSp mod chgLayout">
        <pc:chgData name="Vui Le Ba" userId="052109168efbc39a" providerId="LiveId" clId="{40CFB830-F6EC-4A1B-AE1F-B620D0FFC1BE}" dt="2020-12-23T07:06:30.211" v="1584"/>
        <pc:sldMkLst>
          <pc:docMk/>
          <pc:sldMk cId="0" sldId="400"/>
        </pc:sldMkLst>
        <pc:spChg chg="add del mod">
          <ac:chgData name="Vui Le Ba" userId="052109168efbc39a" providerId="LiveId" clId="{40CFB830-F6EC-4A1B-AE1F-B620D0FFC1BE}" dt="2020-12-23T05:58:31.666" v="181" actId="6264"/>
          <ac:spMkLst>
            <pc:docMk/>
            <pc:sldMk cId="0" sldId="400"/>
            <ac:spMk id="2" creationId="{66D7BE1D-64F8-4506-8FE3-8BFE7BF476FB}"/>
          </ac:spMkLst>
        </pc:spChg>
        <pc:spChg chg="add del mod">
          <ac:chgData name="Vui Le Ba" userId="052109168efbc39a" providerId="LiveId" clId="{40CFB830-F6EC-4A1B-AE1F-B620D0FFC1BE}" dt="2020-12-23T05:58:31.666" v="181" actId="6264"/>
          <ac:spMkLst>
            <pc:docMk/>
            <pc:sldMk cId="0" sldId="400"/>
            <ac:spMk id="3" creationId="{C8BA1481-A19C-48CC-9043-E9D5E4755E5C}"/>
          </ac:spMkLst>
        </pc:spChg>
        <pc:spChg chg="add mod ord">
          <ac:chgData name="Vui Le Ba" userId="052109168efbc39a" providerId="LiveId" clId="{40CFB830-F6EC-4A1B-AE1F-B620D0FFC1BE}" dt="2020-12-23T07:06:11.960" v="1583" actId="20577"/>
          <ac:spMkLst>
            <pc:docMk/>
            <pc:sldMk cId="0" sldId="400"/>
            <ac:spMk id="4" creationId="{26E0F1A3-50DD-4E97-A69A-BDA79D7F6A9C}"/>
          </ac:spMkLst>
        </pc:spChg>
        <pc:spChg chg="add del mod">
          <ac:chgData name="Vui Le Ba" userId="052109168efbc39a" providerId="LiveId" clId="{40CFB830-F6EC-4A1B-AE1F-B620D0FFC1BE}" dt="2020-12-23T07:05:32.043" v="1547" actId="6264"/>
          <ac:spMkLst>
            <pc:docMk/>
            <pc:sldMk cId="0" sldId="400"/>
            <ac:spMk id="5" creationId="{A5C8B32A-CFD8-4D42-80DB-DB8EA7E0BAB2}"/>
          </ac:spMkLst>
        </pc:spChg>
        <pc:spChg chg="add del mod">
          <ac:chgData name="Vui Le Ba" userId="052109168efbc39a" providerId="LiveId" clId="{40CFB830-F6EC-4A1B-AE1F-B620D0FFC1BE}" dt="2020-12-23T07:05:32.043" v="1547" actId="6264"/>
          <ac:spMkLst>
            <pc:docMk/>
            <pc:sldMk cId="0" sldId="400"/>
            <ac:spMk id="6" creationId="{170D873C-A9D7-4A02-B3B8-1A7CEFA2D95C}"/>
          </ac:spMkLst>
        </pc:spChg>
        <pc:spChg chg="del">
          <ac:chgData name="Vui Le Ba" userId="052109168efbc39a" providerId="LiveId" clId="{40CFB830-F6EC-4A1B-AE1F-B620D0FFC1BE}" dt="2020-12-23T07:06:30.211" v="1584"/>
          <ac:spMkLst>
            <pc:docMk/>
            <pc:sldMk cId="0" sldId="400"/>
            <ac:spMk id="7" creationId="{BE870F02-92EA-45DB-89CF-0EF3FD8C9E5D}"/>
          </ac:spMkLst>
        </pc:spChg>
        <pc:spChg chg="del mod ord">
          <ac:chgData name="Vui Le Ba" userId="052109168efbc39a" providerId="LiveId" clId="{40CFB830-F6EC-4A1B-AE1F-B620D0FFC1BE}" dt="2020-12-23T07:05:16.607" v="1538" actId="478"/>
          <ac:spMkLst>
            <pc:docMk/>
            <pc:sldMk cId="0" sldId="400"/>
            <ac:spMk id="219138" creationId="{00000000-0000-0000-0000-000000000000}"/>
          </ac:spMkLst>
        </pc:spChg>
        <pc:spChg chg="mod ord">
          <ac:chgData name="Vui Le Ba" userId="052109168efbc39a" providerId="LiveId" clId="{40CFB830-F6EC-4A1B-AE1F-B620D0FFC1BE}" dt="2020-12-23T07:05:32.043" v="1547" actId="6264"/>
          <ac:spMkLst>
            <pc:docMk/>
            <pc:sldMk cId="0" sldId="400"/>
            <ac:spMk id="219139" creationId="{00000000-0000-0000-0000-000000000000}"/>
          </ac:spMkLst>
        </pc:spChg>
        <pc:spChg chg="del mod">
          <ac:chgData name="Vui Le Ba" userId="052109168efbc39a" providerId="LiveId" clId="{40CFB830-F6EC-4A1B-AE1F-B620D0FFC1BE}" dt="2020-12-23T07:05:05.388" v="1535" actId="478"/>
          <ac:spMkLst>
            <pc:docMk/>
            <pc:sldMk cId="0" sldId="400"/>
            <ac:spMk id="219141" creationId="{00000000-0000-0000-0000-000000000000}"/>
          </ac:spMkLst>
        </pc:spChg>
        <pc:grpChg chg="add del">
          <ac:chgData name="Vui Le Ba" userId="052109168efbc39a" providerId="LiveId" clId="{40CFB830-F6EC-4A1B-AE1F-B620D0FFC1BE}" dt="2020-12-23T07:04:59.970" v="1533" actId="478"/>
          <ac:grpSpMkLst>
            <pc:docMk/>
            <pc:sldMk cId="0" sldId="400"/>
            <ac:grpSpMk id="219140" creationId="{00000000-0000-0000-0000-000000000000}"/>
          </ac:grpSpMkLst>
        </pc:grpChg>
      </pc:sldChg>
      <pc:sldChg chg="addSp delSp modSp mod chgLayout">
        <pc:chgData name="Vui Le Ba" userId="052109168efbc39a" providerId="LiveId" clId="{40CFB830-F6EC-4A1B-AE1F-B620D0FFC1BE}" dt="2020-12-23T07:07:35.506" v="1620" actId="478"/>
        <pc:sldMkLst>
          <pc:docMk/>
          <pc:sldMk cId="0" sldId="401"/>
        </pc:sldMkLst>
        <pc:spChg chg="add del mod">
          <ac:chgData name="Vui Le Ba" userId="052109168efbc39a" providerId="LiveId" clId="{40CFB830-F6EC-4A1B-AE1F-B620D0FFC1BE}" dt="2020-12-23T05:58:31.666" v="181" actId="6264"/>
          <ac:spMkLst>
            <pc:docMk/>
            <pc:sldMk cId="0" sldId="401"/>
            <ac:spMk id="2" creationId="{19D0E1B2-B5E9-41CE-8A4F-D9FB2DE33809}"/>
          </ac:spMkLst>
        </pc:spChg>
        <pc:spChg chg="add del mod">
          <ac:chgData name="Vui Le Ba" userId="052109168efbc39a" providerId="LiveId" clId="{40CFB830-F6EC-4A1B-AE1F-B620D0FFC1BE}" dt="2020-12-23T05:58:31.666" v="181" actId="6264"/>
          <ac:spMkLst>
            <pc:docMk/>
            <pc:sldMk cId="0" sldId="401"/>
            <ac:spMk id="3" creationId="{B7D3CA16-06F3-4369-B221-B1F377AA0B25}"/>
          </ac:spMkLst>
        </pc:spChg>
        <pc:spChg chg="add mod ord">
          <ac:chgData name="Vui Le Ba" userId="052109168efbc39a" providerId="LiveId" clId="{40CFB830-F6EC-4A1B-AE1F-B620D0FFC1BE}" dt="2020-12-23T07:07:29.661" v="1619" actId="20577"/>
          <ac:spMkLst>
            <pc:docMk/>
            <pc:sldMk cId="0" sldId="401"/>
            <ac:spMk id="4" creationId="{EDDC3909-2246-4F46-9D77-D1AEDFD2651F}"/>
          </ac:spMkLst>
        </pc:spChg>
        <pc:spChg chg="del">
          <ac:chgData name="Vui Le Ba" userId="052109168efbc39a" providerId="LiveId" clId="{40CFB830-F6EC-4A1B-AE1F-B620D0FFC1BE}" dt="2020-12-23T07:06:30.211" v="1584"/>
          <ac:spMkLst>
            <pc:docMk/>
            <pc:sldMk cId="0" sldId="401"/>
            <ac:spMk id="5" creationId="{57DF5107-B799-4410-BCE5-1AEDF98D09CC}"/>
          </ac:spMkLst>
        </pc:spChg>
        <pc:spChg chg="add del mod">
          <ac:chgData name="Vui Le Ba" userId="052109168efbc39a" providerId="LiveId" clId="{40CFB830-F6EC-4A1B-AE1F-B620D0FFC1BE}" dt="2020-12-23T07:07:01.493" v="1588" actId="6264"/>
          <ac:spMkLst>
            <pc:docMk/>
            <pc:sldMk cId="0" sldId="401"/>
            <ac:spMk id="6" creationId="{4621B776-2527-4849-832A-40392EDD3A4C}"/>
          </ac:spMkLst>
        </pc:spChg>
        <pc:spChg chg="add del mod">
          <ac:chgData name="Vui Le Ba" userId="052109168efbc39a" providerId="LiveId" clId="{40CFB830-F6EC-4A1B-AE1F-B620D0FFC1BE}" dt="2020-12-23T07:07:01.493" v="1588" actId="6264"/>
          <ac:spMkLst>
            <pc:docMk/>
            <pc:sldMk cId="0" sldId="401"/>
            <ac:spMk id="7" creationId="{CBBC925E-BAFD-4DA9-9A93-63605ACE6A53}"/>
          </ac:spMkLst>
        </pc:spChg>
        <pc:spChg chg="add del mod">
          <ac:chgData name="Vui Le Ba" userId="052109168efbc39a" providerId="LiveId" clId="{40CFB830-F6EC-4A1B-AE1F-B620D0FFC1BE}" dt="2020-12-23T07:07:01.493" v="1588" actId="6264"/>
          <ac:spMkLst>
            <pc:docMk/>
            <pc:sldMk cId="0" sldId="401"/>
            <ac:spMk id="8" creationId="{D57137AF-3432-4990-B1AD-EE4D9B8B0C72}"/>
          </ac:spMkLst>
        </pc:spChg>
        <pc:spChg chg="add del mod ord">
          <ac:chgData name="Vui Le Ba" userId="052109168efbc39a" providerId="LiveId" clId="{40CFB830-F6EC-4A1B-AE1F-B620D0FFC1BE}" dt="2020-12-23T07:07:35.506" v="1620" actId="478"/>
          <ac:spMkLst>
            <pc:docMk/>
            <pc:sldMk cId="0" sldId="401"/>
            <ac:spMk id="221186" creationId="{00000000-0000-0000-0000-000000000000}"/>
          </ac:spMkLst>
        </pc:spChg>
        <pc:spChg chg="mod ord">
          <ac:chgData name="Vui Le Ba" userId="052109168efbc39a" providerId="LiveId" clId="{40CFB830-F6EC-4A1B-AE1F-B620D0FFC1BE}" dt="2020-12-23T07:07:01.493" v="1588" actId="6264"/>
          <ac:spMkLst>
            <pc:docMk/>
            <pc:sldMk cId="0" sldId="401"/>
            <ac:spMk id="221187" creationId="{00000000-0000-0000-0000-000000000000}"/>
          </ac:spMkLst>
        </pc:spChg>
        <pc:spChg chg="del mod">
          <ac:chgData name="Vui Le Ba" userId="052109168efbc39a" providerId="LiveId" clId="{40CFB830-F6EC-4A1B-AE1F-B620D0FFC1BE}" dt="2020-12-23T07:06:57.138" v="1586" actId="478"/>
          <ac:spMkLst>
            <pc:docMk/>
            <pc:sldMk cId="0" sldId="401"/>
            <ac:spMk id="221189" creationId="{00000000-0000-0000-0000-000000000000}"/>
          </ac:spMkLst>
        </pc:spChg>
        <pc:grpChg chg="del">
          <ac:chgData name="Vui Le Ba" userId="052109168efbc39a" providerId="LiveId" clId="{40CFB830-F6EC-4A1B-AE1F-B620D0FFC1BE}" dt="2020-12-23T07:07:04.343" v="1589" actId="478"/>
          <ac:grpSpMkLst>
            <pc:docMk/>
            <pc:sldMk cId="0" sldId="401"/>
            <ac:grpSpMk id="221188" creationId="{00000000-0000-0000-0000-000000000000}"/>
          </ac:grpSpMkLst>
        </pc:grpChg>
      </pc:sldChg>
      <pc:sldChg chg="addSp delSp modSp mod chgLayout">
        <pc:chgData name="Vui Le Ba" userId="052109168efbc39a" providerId="LiveId" clId="{40CFB830-F6EC-4A1B-AE1F-B620D0FFC1BE}" dt="2020-12-23T07:08:31.888" v="1637" actId="478"/>
        <pc:sldMkLst>
          <pc:docMk/>
          <pc:sldMk cId="0" sldId="402"/>
        </pc:sldMkLst>
        <pc:spChg chg="add del mod">
          <ac:chgData name="Vui Le Ba" userId="052109168efbc39a" providerId="LiveId" clId="{40CFB830-F6EC-4A1B-AE1F-B620D0FFC1BE}" dt="2020-12-23T05:58:31.666" v="181" actId="6264"/>
          <ac:spMkLst>
            <pc:docMk/>
            <pc:sldMk cId="0" sldId="402"/>
            <ac:spMk id="2" creationId="{75DF8DD3-35D6-4C61-A9F0-FC6CDA0A0A72}"/>
          </ac:spMkLst>
        </pc:spChg>
        <pc:spChg chg="add del mod">
          <ac:chgData name="Vui Le Ba" userId="052109168efbc39a" providerId="LiveId" clId="{40CFB830-F6EC-4A1B-AE1F-B620D0FFC1BE}" dt="2020-12-23T05:58:31.666" v="181" actId="6264"/>
          <ac:spMkLst>
            <pc:docMk/>
            <pc:sldMk cId="0" sldId="402"/>
            <ac:spMk id="3" creationId="{C39B0E79-3C8B-494D-906D-9F4CDB94BD22}"/>
          </ac:spMkLst>
        </pc:spChg>
        <pc:spChg chg="add mod ord">
          <ac:chgData name="Vui Le Ba" userId="052109168efbc39a" providerId="LiveId" clId="{40CFB830-F6EC-4A1B-AE1F-B620D0FFC1BE}" dt="2020-12-23T07:08:27.676" v="1636" actId="20577"/>
          <ac:spMkLst>
            <pc:docMk/>
            <pc:sldMk cId="0" sldId="402"/>
            <ac:spMk id="4" creationId="{018FF178-E2F9-4286-BE3C-E4306FD9F1F1}"/>
          </ac:spMkLst>
        </pc:spChg>
        <pc:spChg chg="del">
          <ac:chgData name="Vui Le Ba" userId="052109168efbc39a" providerId="LiveId" clId="{40CFB830-F6EC-4A1B-AE1F-B620D0FFC1BE}" dt="2020-12-23T07:06:30.211" v="1584"/>
          <ac:spMkLst>
            <pc:docMk/>
            <pc:sldMk cId="0" sldId="402"/>
            <ac:spMk id="5" creationId="{E624962B-F81B-4F09-A2DA-C18D5B911898}"/>
          </ac:spMkLst>
        </pc:spChg>
        <pc:spChg chg="add del mod">
          <ac:chgData name="Vui Le Ba" userId="052109168efbc39a" providerId="LiveId" clId="{40CFB830-F6EC-4A1B-AE1F-B620D0FFC1BE}" dt="2020-12-23T07:08:19.662" v="1624" actId="6264"/>
          <ac:spMkLst>
            <pc:docMk/>
            <pc:sldMk cId="0" sldId="402"/>
            <ac:spMk id="6" creationId="{6F236CA1-2A40-4189-B1EE-34E4B8B7939B}"/>
          </ac:spMkLst>
        </pc:spChg>
        <pc:spChg chg="add del mod">
          <ac:chgData name="Vui Le Ba" userId="052109168efbc39a" providerId="LiveId" clId="{40CFB830-F6EC-4A1B-AE1F-B620D0FFC1BE}" dt="2020-12-23T07:08:19.662" v="1624" actId="6264"/>
          <ac:spMkLst>
            <pc:docMk/>
            <pc:sldMk cId="0" sldId="402"/>
            <ac:spMk id="7" creationId="{E7009F47-9386-4693-8AC1-5AB77624004C}"/>
          </ac:spMkLst>
        </pc:spChg>
        <pc:spChg chg="add del mod">
          <ac:chgData name="Vui Le Ba" userId="052109168efbc39a" providerId="LiveId" clId="{40CFB830-F6EC-4A1B-AE1F-B620D0FFC1BE}" dt="2020-12-23T07:08:19.662" v="1624" actId="6264"/>
          <ac:spMkLst>
            <pc:docMk/>
            <pc:sldMk cId="0" sldId="402"/>
            <ac:spMk id="8" creationId="{D23A2A26-B5DE-4715-8978-72B9D0DCAF1E}"/>
          </ac:spMkLst>
        </pc:spChg>
        <pc:spChg chg="add del mod ord">
          <ac:chgData name="Vui Le Ba" userId="052109168efbc39a" providerId="LiveId" clId="{40CFB830-F6EC-4A1B-AE1F-B620D0FFC1BE}" dt="2020-12-23T07:08:31.888" v="1637" actId="478"/>
          <ac:spMkLst>
            <pc:docMk/>
            <pc:sldMk cId="0" sldId="402"/>
            <ac:spMk id="223234" creationId="{00000000-0000-0000-0000-000000000000}"/>
          </ac:spMkLst>
        </pc:spChg>
        <pc:spChg chg="mod ord">
          <ac:chgData name="Vui Le Ba" userId="052109168efbc39a" providerId="LiveId" clId="{40CFB830-F6EC-4A1B-AE1F-B620D0FFC1BE}" dt="2020-12-23T07:08:19.662" v="1624" actId="6264"/>
          <ac:spMkLst>
            <pc:docMk/>
            <pc:sldMk cId="0" sldId="402"/>
            <ac:spMk id="223235" creationId="{00000000-0000-0000-0000-000000000000}"/>
          </ac:spMkLst>
        </pc:spChg>
        <pc:spChg chg="mod">
          <ac:chgData name="Vui Le Ba" userId="052109168efbc39a" providerId="LiveId" clId="{40CFB830-F6EC-4A1B-AE1F-B620D0FFC1BE}" dt="2020-12-23T07:07:49.859" v="1622" actId="21"/>
          <ac:spMkLst>
            <pc:docMk/>
            <pc:sldMk cId="0" sldId="402"/>
            <ac:spMk id="223237" creationId="{00000000-0000-0000-0000-000000000000}"/>
          </ac:spMkLst>
        </pc:spChg>
        <pc:grpChg chg="del">
          <ac:chgData name="Vui Le Ba" userId="052109168efbc39a" providerId="LiveId" clId="{40CFB830-F6EC-4A1B-AE1F-B620D0FFC1BE}" dt="2020-12-23T07:07:47.239" v="1621" actId="478"/>
          <ac:grpSpMkLst>
            <pc:docMk/>
            <pc:sldMk cId="0" sldId="402"/>
            <ac:grpSpMk id="223236" creationId="{00000000-0000-0000-0000-000000000000}"/>
          </ac:grpSpMkLst>
        </pc:grpChg>
      </pc:sldChg>
      <pc:sldChg chg="addSp delSp modSp mod chgLayout">
        <pc:chgData name="Vui Le Ba" userId="052109168efbc39a" providerId="LiveId" clId="{40CFB830-F6EC-4A1B-AE1F-B620D0FFC1BE}" dt="2020-12-23T07:09:42.943" v="1658" actId="20577"/>
        <pc:sldMkLst>
          <pc:docMk/>
          <pc:sldMk cId="0" sldId="403"/>
        </pc:sldMkLst>
        <pc:spChg chg="add del mod">
          <ac:chgData name="Vui Le Ba" userId="052109168efbc39a" providerId="LiveId" clId="{40CFB830-F6EC-4A1B-AE1F-B620D0FFC1BE}" dt="2020-12-23T05:58:31.666" v="181" actId="6264"/>
          <ac:spMkLst>
            <pc:docMk/>
            <pc:sldMk cId="0" sldId="403"/>
            <ac:spMk id="2" creationId="{CCD7ECAC-1E77-4848-867B-DEA1DC9979FA}"/>
          </ac:spMkLst>
        </pc:spChg>
        <pc:spChg chg="add del mod">
          <ac:chgData name="Vui Le Ba" userId="052109168efbc39a" providerId="LiveId" clId="{40CFB830-F6EC-4A1B-AE1F-B620D0FFC1BE}" dt="2020-12-23T05:58:31.666" v="181" actId="6264"/>
          <ac:spMkLst>
            <pc:docMk/>
            <pc:sldMk cId="0" sldId="403"/>
            <ac:spMk id="3" creationId="{1E2F7102-66DC-4B1E-884F-5B0E7C2E054A}"/>
          </ac:spMkLst>
        </pc:spChg>
        <pc:spChg chg="add del mod ord">
          <ac:chgData name="Vui Le Ba" userId="052109168efbc39a" providerId="LiveId" clId="{40CFB830-F6EC-4A1B-AE1F-B620D0FFC1BE}" dt="2020-12-23T07:08:38.921" v="1638" actId="6264"/>
          <ac:spMkLst>
            <pc:docMk/>
            <pc:sldMk cId="0" sldId="403"/>
            <ac:spMk id="4" creationId="{DEACA8F0-55E7-4648-986E-8EC219FB6F9D}"/>
          </ac:spMkLst>
        </pc:spChg>
        <pc:spChg chg="del">
          <ac:chgData name="Vui Le Ba" userId="052109168efbc39a" providerId="LiveId" clId="{40CFB830-F6EC-4A1B-AE1F-B620D0FFC1BE}" dt="2020-12-23T07:06:30.211" v="1584"/>
          <ac:spMkLst>
            <pc:docMk/>
            <pc:sldMk cId="0" sldId="403"/>
            <ac:spMk id="5" creationId="{A8D3258B-DA42-4959-8E26-851D9D5752AF}"/>
          </ac:spMkLst>
        </pc:spChg>
        <pc:spChg chg="add del mod">
          <ac:chgData name="Vui Le Ba" userId="052109168efbc39a" providerId="LiveId" clId="{40CFB830-F6EC-4A1B-AE1F-B620D0FFC1BE}" dt="2020-12-23T07:08:38.921" v="1638" actId="6264"/>
          <ac:spMkLst>
            <pc:docMk/>
            <pc:sldMk cId="0" sldId="403"/>
            <ac:spMk id="6" creationId="{BD7827E1-6D33-4F49-AF70-6A4A237BB76B}"/>
          </ac:spMkLst>
        </pc:spChg>
        <pc:spChg chg="add del mod">
          <ac:chgData name="Vui Le Ba" userId="052109168efbc39a" providerId="LiveId" clId="{40CFB830-F6EC-4A1B-AE1F-B620D0FFC1BE}" dt="2020-12-23T07:08:38.921" v="1638" actId="6264"/>
          <ac:spMkLst>
            <pc:docMk/>
            <pc:sldMk cId="0" sldId="403"/>
            <ac:spMk id="7" creationId="{F2AE3853-A37E-4B81-B884-E1106576CDBF}"/>
          </ac:spMkLst>
        </pc:spChg>
        <pc:spChg chg="add del mod ord">
          <ac:chgData name="Vui Le Ba" userId="052109168efbc39a" providerId="LiveId" clId="{40CFB830-F6EC-4A1B-AE1F-B620D0FFC1BE}" dt="2020-12-23T07:08:47.711" v="1640" actId="478"/>
          <ac:spMkLst>
            <pc:docMk/>
            <pc:sldMk cId="0" sldId="403"/>
            <ac:spMk id="8" creationId="{EE234442-B023-4656-9F1A-A2F3BFA9BF6E}"/>
          </ac:spMkLst>
        </pc:spChg>
        <pc:spChg chg="add del mod ord">
          <ac:chgData name="Vui Le Ba" userId="052109168efbc39a" providerId="LiveId" clId="{40CFB830-F6EC-4A1B-AE1F-B620D0FFC1BE}" dt="2020-12-23T07:09:07.712" v="1644" actId="478"/>
          <ac:spMkLst>
            <pc:docMk/>
            <pc:sldMk cId="0" sldId="403"/>
            <ac:spMk id="225282" creationId="{00000000-0000-0000-0000-000000000000}"/>
          </ac:spMkLst>
        </pc:spChg>
        <pc:spChg chg="mod ord">
          <ac:chgData name="Vui Le Ba" userId="052109168efbc39a" providerId="LiveId" clId="{40CFB830-F6EC-4A1B-AE1F-B620D0FFC1BE}" dt="2020-12-23T07:08:38.921" v="1638" actId="6264"/>
          <ac:spMkLst>
            <pc:docMk/>
            <pc:sldMk cId="0" sldId="403"/>
            <ac:spMk id="225283" creationId="{00000000-0000-0000-0000-000000000000}"/>
          </ac:spMkLst>
        </pc:spChg>
        <pc:spChg chg="mod">
          <ac:chgData name="Vui Le Ba" userId="052109168efbc39a" providerId="LiveId" clId="{40CFB830-F6EC-4A1B-AE1F-B620D0FFC1BE}" dt="2020-12-23T07:09:42.943" v="1658" actId="20577"/>
          <ac:spMkLst>
            <pc:docMk/>
            <pc:sldMk cId="0" sldId="403"/>
            <ac:spMk id="225285" creationId="{00000000-0000-0000-0000-000000000000}"/>
          </ac:spMkLst>
        </pc:spChg>
        <pc:grpChg chg="del">
          <ac:chgData name="Vui Le Ba" userId="052109168efbc39a" providerId="LiveId" clId="{40CFB830-F6EC-4A1B-AE1F-B620D0FFC1BE}" dt="2020-12-23T07:08:40.223" v="1639" actId="478"/>
          <ac:grpSpMkLst>
            <pc:docMk/>
            <pc:sldMk cId="0" sldId="403"/>
            <ac:grpSpMk id="225284" creationId="{00000000-0000-0000-0000-000000000000}"/>
          </ac:grpSpMkLst>
        </pc:grpChg>
      </pc:sldChg>
      <pc:sldChg chg="addSp delSp modSp mod chgLayout">
        <pc:chgData name="Vui Le Ba" userId="052109168efbc39a" providerId="LiveId" clId="{40CFB830-F6EC-4A1B-AE1F-B620D0FFC1BE}" dt="2020-12-23T07:10:00.194" v="1663" actId="478"/>
        <pc:sldMkLst>
          <pc:docMk/>
          <pc:sldMk cId="0" sldId="404"/>
        </pc:sldMkLst>
        <pc:spChg chg="add del mod">
          <ac:chgData name="Vui Le Ba" userId="052109168efbc39a" providerId="LiveId" clId="{40CFB830-F6EC-4A1B-AE1F-B620D0FFC1BE}" dt="2020-12-23T05:58:31.666" v="181" actId="6264"/>
          <ac:spMkLst>
            <pc:docMk/>
            <pc:sldMk cId="0" sldId="404"/>
            <ac:spMk id="2" creationId="{13D2F593-9C58-46E7-A797-AD797BE0DABD}"/>
          </ac:spMkLst>
        </pc:spChg>
        <pc:spChg chg="add del mod">
          <ac:chgData name="Vui Le Ba" userId="052109168efbc39a" providerId="LiveId" clId="{40CFB830-F6EC-4A1B-AE1F-B620D0FFC1BE}" dt="2020-12-23T05:58:31.666" v="181" actId="6264"/>
          <ac:spMkLst>
            <pc:docMk/>
            <pc:sldMk cId="0" sldId="404"/>
            <ac:spMk id="3" creationId="{B03C4EDE-FCD2-414F-AEA2-44BB683AC632}"/>
          </ac:spMkLst>
        </pc:spChg>
        <pc:spChg chg="add del mod ord">
          <ac:chgData name="Vui Le Ba" userId="052109168efbc39a" providerId="LiveId" clId="{40CFB830-F6EC-4A1B-AE1F-B620D0FFC1BE}" dt="2020-12-23T07:09:51.694" v="1659" actId="478"/>
          <ac:spMkLst>
            <pc:docMk/>
            <pc:sldMk cId="0" sldId="404"/>
            <ac:spMk id="4" creationId="{BCC6C2E6-EFFD-4296-9C4C-AD54CEC2D2A8}"/>
          </ac:spMkLst>
        </pc:spChg>
        <pc:spChg chg="del">
          <ac:chgData name="Vui Le Ba" userId="052109168efbc39a" providerId="LiveId" clId="{40CFB830-F6EC-4A1B-AE1F-B620D0FFC1BE}" dt="2020-12-23T07:06:30.211" v="1584"/>
          <ac:spMkLst>
            <pc:docMk/>
            <pc:sldMk cId="0" sldId="404"/>
            <ac:spMk id="5" creationId="{03CC1BC8-01FE-4844-9AC3-F7809C1EEC83}"/>
          </ac:spMkLst>
        </pc:spChg>
        <pc:spChg chg="add del mod">
          <ac:chgData name="Vui Le Ba" userId="052109168efbc39a" providerId="LiveId" clId="{40CFB830-F6EC-4A1B-AE1F-B620D0FFC1BE}" dt="2020-12-23T07:09:57.932" v="1662" actId="6264"/>
          <ac:spMkLst>
            <pc:docMk/>
            <pc:sldMk cId="0" sldId="404"/>
            <ac:spMk id="6" creationId="{BCF4C3DA-27C9-4E46-9AD9-18F59597129F}"/>
          </ac:spMkLst>
        </pc:spChg>
        <pc:spChg chg="add del mod ord">
          <ac:chgData name="Vui Le Ba" userId="052109168efbc39a" providerId="LiveId" clId="{40CFB830-F6EC-4A1B-AE1F-B620D0FFC1BE}" dt="2020-12-23T07:10:00.194" v="1663" actId="478"/>
          <ac:spMkLst>
            <pc:docMk/>
            <pc:sldMk cId="0" sldId="404"/>
            <ac:spMk id="7" creationId="{DFD715D9-AB99-463C-85E5-F24B2289DDD9}"/>
          </ac:spMkLst>
        </pc:spChg>
        <pc:spChg chg="add del mod ord">
          <ac:chgData name="Vui Le Ba" userId="052109168efbc39a" providerId="LiveId" clId="{40CFB830-F6EC-4A1B-AE1F-B620D0FFC1BE}" dt="2020-12-23T07:09:54.753" v="1661" actId="478"/>
          <ac:spMkLst>
            <pc:docMk/>
            <pc:sldMk cId="0" sldId="404"/>
            <ac:spMk id="227330" creationId="{00000000-0000-0000-0000-000000000000}"/>
          </ac:spMkLst>
        </pc:spChg>
        <pc:spChg chg="mod ord">
          <ac:chgData name="Vui Le Ba" userId="052109168efbc39a" providerId="LiveId" clId="{40CFB830-F6EC-4A1B-AE1F-B620D0FFC1BE}" dt="2020-12-23T07:09:57.932" v="1662" actId="6264"/>
          <ac:spMkLst>
            <pc:docMk/>
            <pc:sldMk cId="0" sldId="404"/>
            <ac:spMk id="227331" creationId="{00000000-0000-0000-0000-000000000000}"/>
          </ac:spMkLst>
        </pc:spChg>
        <pc:grpChg chg="del">
          <ac:chgData name="Vui Le Ba" userId="052109168efbc39a" providerId="LiveId" clId="{40CFB830-F6EC-4A1B-AE1F-B620D0FFC1BE}" dt="2020-12-23T07:09:52.465" v="1660" actId="478"/>
          <ac:grpSpMkLst>
            <pc:docMk/>
            <pc:sldMk cId="0" sldId="404"/>
            <ac:grpSpMk id="227332" creationId="{00000000-0000-0000-0000-000000000000}"/>
          </ac:grpSpMkLst>
        </pc:grpChg>
      </pc:sldChg>
      <pc:sldChg chg="addSp delSp modSp mod modClrScheme chgLayout">
        <pc:chgData name="Vui Le Ba" userId="052109168efbc39a" providerId="LiveId" clId="{40CFB830-F6EC-4A1B-AE1F-B620D0FFC1BE}" dt="2020-12-23T07:10:18.367" v="1682" actId="20577"/>
        <pc:sldMkLst>
          <pc:docMk/>
          <pc:sldMk cId="0" sldId="405"/>
        </pc:sldMkLst>
        <pc:spChg chg="add del mod">
          <ac:chgData name="Vui Le Ba" userId="052109168efbc39a" providerId="LiveId" clId="{40CFB830-F6EC-4A1B-AE1F-B620D0FFC1BE}" dt="2020-12-23T05:58:31.666" v="181" actId="6264"/>
          <ac:spMkLst>
            <pc:docMk/>
            <pc:sldMk cId="0" sldId="405"/>
            <ac:spMk id="2" creationId="{6F2D0126-4EDC-425C-B3E8-319D3357F031}"/>
          </ac:spMkLst>
        </pc:spChg>
        <pc:spChg chg="add del mod">
          <ac:chgData name="Vui Le Ba" userId="052109168efbc39a" providerId="LiveId" clId="{40CFB830-F6EC-4A1B-AE1F-B620D0FFC1BE}" dt="2020-12-23T05:58:31.666" v="181" actId="6264"/>
          <ac:spMkLst>
            <pc:docMk/>
            <pc:sldMk cId="0" sldId="405"/>
            <ac:spMk id="3" creationId="{F8B86ABE-53C9-4A00-9396-87C0041E5285}"/>
          </ac:spMkLst>
        </pc:spChg>
        <pc:spChg chg="add del mod">
          <ac:chgData name="Vui Le Ba" userId="052109168efbc39a" providerId="LiveId" clId="{40CFB830-F6EC-4A1B-AE1F-B620D0FFC1BE}" dt="2020-12-23T05:58:31.666" v="181" actId="6264"/>
          <ac:spMkLst>
            <pc:docMk/>
            <pc:sldMk cId="0" sldId="405"/>
            <ac:spMk id="4" creationId="{515510F5-7E43-4A6C-927C-307B4E304A5A}"/>
          </ac:spMkLst>
        </pc:spChg>
        <pc:spChg chg="add del mod ord">
          <ac:chgData name="Vui Le Ba" userId="052109168efbc39a" providerId="LiveId" clId="{40CFB830-F6EC-4A1B-AE1F-B620D0FFC1BE}" dt="2020-12-23T07:10:09.425" v="1664" actId="700"/>
          <ac:spMkLst>
            <pc:docMk/>
            <pc:sldMk cId="0" sldId="405"/>
            <ac:spMk id="5" creationId="{DF577B93-5D10-485C-8877-E316B4A879DB}"/>
          </ac:spMkLst>
        </pc:spChg>
        <pc:spChg chg="del">
          <ac:chgData name="Vui Le Ba" userId="052109168efbc39a" providerId="LiveId" clId="{40CFB830-F6EC-4A1B-AE1F-B620D0FFC1BE}" dt="2020-12-23T07:06:30.211" v="1584"/>
          <ac:spMkLst>
            <pc:docMk/>
            <pc:sldMk cId="0" sldId="405"/>
            <ac:spMk id="6" creationId="{BB67FF4C-A88B-4863-9EC9-D1F20DD28ED6}"/>
          </ac:spMkLst>
        </pc:spChg>
        <pc:spChg chg="add del mod ord">
          <ac:chgData name="Vui Le Ba" userId="052109168efbc39a" providerId="LiveId" clId="{40CFB830-F6EC-4A1B-AE1F-B620D0FFC1BE}" dt="2020-12-23T07:10:13.609" v="1667" actId="478"/>
          <ac:spMkLst>
            <pc:docMk/>
            <pc:sldMk cId="0" sldId="405"/>
            <ac:spMk id="229378" creationId="{00000000-0000-0000-0000-000000000000}"/>
          </ac:spMkLst>
        </pc:spChg>
        <pc:spChg chg="mod ord">
          <ac:chgData name="Vui Le Ba" userId="052109168efbc39a" providerId="LiveId" clId="{40CFB830-F6EC-4A1B-AE1F-B620D0FFC1BE}" dt="2020-12-23T07:10:18.367" v="1682" actId="20577"/>
          <ac:spMkLst>
            <pc:docMk/>
            <pc:sldMk cId="0" sldId="405"/>
            <ac:spMk id="229379" creationId="{00000000-0000-0000-0000-000000000000}"/>
          </ac:spMkLst>
        </pc:spChg>
        <pc:spChg chg="mod ord">
          <ac:chgData name="Vui Le Ba" userId="052109168efbc39a" providerId="LiveId" clId="{40CFB830-F6EC-4A1B-AE1F-B620D0FFC1BE}" dt="2020-12-23T07:10:09.443" v="1665" actId="27636"/>
          <ac:spMkLst>
            <pc:docMk/>
            <pc:sldMk cId="0" sldId="405"/>
            <ac:spMk id="229380" creationId="{00000000-0000-0000-0000-000000000000}"/>
          </ac:spMkLst>
        </pc:spChg>
        <pc:spChg chg="del">
          <ac:chgData name="Vui Le Ba" userId="052109168efbc39a" providerId="LiveId" clId="{40CFB830-F6EC-4A1B-AE1F-B620D0FFC1BE}" dt="2020-12-23T07:10:11.366" v="1666" actId="478"/>
          <ac:spMkLst>
            <pc:docMk/>
            <pc:sldMk cId="0" sldId="405"/>
            <ac:spMk id="229381" creationId="{00000000-0000-0000-0000-000000000000}"/>
          </ac:spMkLst>
        </pc:spChg>
      </pc:sldChg>
      <pc:sldChg chg="addSp delSp modSp mod modAnim chgLayout">
        <pc:chgData name="Vui Le Ba" userId="052109168efbc39a" providerId="LiveId" clId="{40CFB830-F6EC-4A1B-AE1F-B620D0FFC1BE}" dt="2020-12-23T07:12:49.491" v="1733" actId="478"/>
        <pc:sldMkLst>
          <pc:docMk/>
          <pc:sldMk cId="0" sldId="406"/>
        </pc:sldMkLst>
        <pc:spChg chg="add del mod">
          <ac:chgData name="Vui Le Ba" userId="052109168efbc39a" providerId="LiveId" clId="{40CFB830-F6EC-4A1B-AE1F-B620D0FFC1BE}" dt="2020-12-23T05:58:31.666" v="181" actId="6264"/>
          <ac:spMkLst>
            <pc:docMk/>
            <pc:sldMk cId="0" sldId="406"/>
            <ac:spMk id="2" creationId="{671116CF-4265-49F4-AED3-E008E0FC1DCA}"/>
          </ac:spMkLst>
        </pc:spChg>
        <pc:spChg chg="add del mod">
          <ac:chgData name="Vui Le Ba" userId="052109168efbc39a" providerId="LiveId" clId="{40CFB830-F6EC-4A1B-AE1F-B620D0FFC1BE}" dt="2020-12-23T05:58:31.666" v="181" actId="6264"/>
          <ac:spMkLst>
            <pc:docMk/>
            <pc:sldMk cId="0" sldId="406"/>
            <ac:spMk id="3" creationId="{014A7CA6-F5A9-4474-91BE-16C406DA7CFB}"/>
          </ac:spMkLst>
        </pc:spChg>
        <pc:spChg chg="add del mod ord">
          <ac:chgData name="Vui Le Ba" userId="052109168efbc39a" providerId="LiveId" clId="{40CFB830-F6EC-4A1B-AE1F-B620D0FFC1BE}" dt="2020-12-23T07:12:26.993" v="1683" actId="6264"/>
          <ac:spMkLst>
            <pc:docMk/>
            <pc:sldMk cId="0" sldId="406"/>
            <ac:spMk id="4" creationId="{3680A0B1-1959-40CA-9A5A-0DC08E03F6A1}"/>
          </ac:spMkLst>
        </pc:spChg>
        <pc:spChg chg="del">
          <ac:chgData name="Vui Le Ba" userId="052109168efbc39a" providerId="LiveId" clId="{40CFB830-F6EC-4A1B-AE1F-B620D0FFC1BE}" dt="2020-12-23T07:06:30.211" v="1584"/>
          <ac:spMkLst>
            <pc:docMk/>
            <pc:sldMk cId="0" sldId="406"/>
            <ac:spMk id="5" creationId="{E73EDCE8-CB88-44A7-A731-5FBB2D350830}"/>
          </ac:spMkLst>
        </pc:spChg>
        <pc:spChg chg="add del mod">
          <ac:chgData name="Vui Le Ba" userId="052109168efbc39a" providerId="LiveId" clId="{40CFB830-F6EC-4A1B-AE1F-B620D0FFC1BE}" dt="2020-12-23T07:12:26.993" v="1683" actId="6264"/>
          <ac:spMkLst>
            <pc:docMk/>
            <pc:sldMk cId="0" sldId="406"/>
            <ac:spMk id="6" creationId="{C5CC8C69-5731-4678-8286-7463FC0063E7}"/>
          </ac:spMkLst>
        </pc:spChg>
        <pc:spChg chg="add del mod">
          <ac:chgData name="Vui Le Ba" userId="052109168efbc39a" providerId="LiveId" clId="{40CFB830-F6EC-4A1B-AE1F-B620D0FFC1BE}" dt="2020-12-23T07:12:26.993" v="1683" actId="6264"/>
          <ac:spMkLst>
            <pc:docMk/>
            <pc:sldMk cId="0" sldId="406"/>
            <ac:spMk id="7" creationId="{A393ED88-1CC8-4F02-8D29-1AB4F6BF1225}"/>
          </ac:spMkLst>
        </pc:spChg>
        <pc:spChg chg="add mod ord">
          <ac:chgData name="Vui Le Ba" userId="052109168efbc39a" providerId="LiveId" clId="{40CFB830-F6EC-4A1B-AE1F-B620D0FFC1BE}" dt="2020-12-23T07:12:43.947" v="1732" actId="20577"/>
          <ac:spMkLst>
            <pc:docMk/>
            <pc:sldMk cId="0" sldId="406"/>
            <ac:spMk id="8" creationId="{97362657-B4D8-48FB-BFB3-369FEC138E5F}"/>
          </ac:spMkLst>
        </pc:spChg>
        <pc:spChg chg="add del mod ord">
          <ac:chgData name="Vui Le Ba" userId="052109168efbc39a" providerId="LiveId" clId="{40CFB830-F6EC-4A1B-AE1F-B620D0FFC1BE}" dt="2020-12-23T07:12:49.491" v="1733" actId="478"/>
          <ac:spMkLst>
            <pc:docMk/>
            <pc:sldMk cId="0" sldId="406"/>
            <ac:spMk id="233474" creationId="{00000000-0000-0000-0000-000000000000}"/>
          </ac:spMkLst>
        </pc:spChg>
        <pc:spChg chg="mod ord">
          <ac:chgData name="Vui Le Ba" userId="052109168efbc39a" providerId="LiveId" clId="{40CFB830-F6EC-4A1B-AE1F-B620D0FFC1BE}" dt="2020-12-23T07:12:26.993" v="1683" actId="6264"/>
          <ac:spMkLst>
            <pc:docMk/>
            <pc:sldMk cId="0" sldId="406"/>
            <ac:spMk id="233476" creationId="{00000000-0000-0000-0000-000000000000}"/>
          </ac:spMkLst>
        </pc:spChg>
        <pc:spChg chg="del">
          <ac:chgData name="Vui Le Ba" userId="052109168efbc39a" providerId="LiveId" clId="{40CFB830-F6EC-4A1B-AE1F-B620D0FFC1BE}" dt="2020-12-23T07:12:33.011" v="1686" actId="478"/>
          <ac:spMkLst>
            <pc:docMk/>
            <pc:sldMk cId="0" sldId="406"/>
            <ac:spMk id="233477" creationId="{00000000-0000-0000-0000-000000000000}"/>
          </ac:spMkLst>
        </pc:spChg>
        <pc:spChg chg="del">
          <ac:chgData name="Vui Le Ba" userId="052109168efbc39a" providerId="LiveId" clId="{40CFB830-F6EC-4A1B-AE1F-B620D0FFC1BE}" dt="2020-12-23T07:12:35.445" v="1687" actId="478"/>
          <ac:spMkLst>
            <pc:docMk/>
            <pc:sldMk cId="0" sldId="406"/>
            <ac:spMk id="233478" creationId="{00000000-0000-0000-0000-000000000000}"/>
          </ac:spMkLst>
        </pc:spChg>
        <pc:spChg chg="del">
          <ac:chgData name="Vui Le Ba" userId="052109168efbc39a" providerId="LiveId" clId="{40CFB830-F6EC-4A1B-AE1F-B620D0FFC1BE}" dt="2020-12-23T07:12:32.414" v="1685" actId="478"/>
          <ac:spMkLst>
            <pc:docMk/>
            <pc:sldMk cId="0" sldId="406"/>
            <ac:spMk id="618498" creationId="{00000000-0000-0000-0000-000000000000}"/>
          </ac:spMkLst>
        </pc:spChg>
      </pc:sldChg>
      <pc:sldChg chg="addSp delSp modSp mod chgLayout">
        <pc:chgData name="Vui Le Ba" userId="052109168efbc39a" providerId="LiveId" clId="{40CFB830-F6EC-4A1B-AE1F-B620D0FFC1BE}" dt="2020-12-23T07:13:40.703" v="1743" actId="478"/>
        <pc:sldMkLst>
          <pc:docMk/>
          <pc:sldMk cId="0" sldId="407"/>
        </pc:sldMkLst>
        <pc:spChg chg="add del mod">
          <ac:chgData name="Vui Le Ba" userId="052109168efbc39a" providerId="LiveId" clId="{40CFB830-F6EC-4A1B-AE1F-B620D0FFC1BE}" dt="2020-12-23T05:58:31.666" v="181" actId="6264"/>
          <ac:spMkLst>
            <pc:docMk/>
            <pc:sldMk cId="0" sldId="407"/>
            <ac:spMk id="2" creationId="{64581562-BF14-4EB2-B682-A4CBC3A0CF74}"/>
          </ac:spMkLst>
        </pc:spChg>
        <pc:spChg chg="add del mod">
          <ac:chgData name="Vui Le Ba" userId="052109168efbc39a" providerId="LiveId" clId="{40CFB830-F6EC-4A1B-AE1F-B620D0FFC1BE}" dt="2020-12-23T05:58:31.666" v="181" actId="6264"/>
          <ac:spMkLst>
            <pc:docMk/>
            <pc:sldMk cId="0" sldId="407"/>
            <ac:spMk id="3" creationId="{D0F5EFE2-1AF7-44D4-858F-AAC6CCF8FC40}"/>
          </ac:spMkLst>
        </pc:spChg>
        <pc:spChg chg="add del mod">
          <ac:chgData name="Vui Le Ba" userId="052109168efbc39a" providerId="LiveId" clId="{40CFB830-F6EC-4A1B-AE1F-B620D0FFC1BE}" dt="2020-12-23T05:58:31.666" v="181" actId="6264"/>
          <ac:spMkLst>
            <pc:docMk/>
            <pc:sldMk cId="0" sldId="407"/>
            <ac:spMk id="4" creationId="{9EEA5AD5-FCD7-4C24-B664-DB20844181CB}"/>
          </ac:spMkLst>
        </pc:spChg>
        <pc:spChg chg="del">
          <ac:chgData name="Vui Le Ba" userId="052109168efbc39a" providerId="LiveId" clId="{40CFB830-F6EC-4A1B-AE1F-B620D0FFC1BE}" dt="2020-12-23T07:06:30.211" v="1584"/>
          <ac:spMkLst>
            <pc:docMk/>
            <pc:sldMk cId="0" sldId="407"/>
            <ac:spMk id="5" creationId="{13C861F1-FFAB-4B3F-8095-E9F6989E9060}"/>
          </ac:spMkLst>
        </pc:spChg>
        <pc:spChg chg="add del mod">
          <ac:chgData name="Vui Le Ba" userId="052109168efbc39a" providerId="LiveId" clId="{40CFB830-F6EC-4A1B-AE1F-B620D0FFC1BE}" dt="2020-12-23T07:13:03.996" v="1736" actId="6264"/>
          <ac:spMkLst>
            <pc:docMk/>
            <pc:sldMk cId="0" sldId="407"/>
            <ac:spMk id="6" creationId="{5EE6AC0E-3F78-47D5-AD3B-F0EDA3BC11B5}"/>
          </ac:spMkLst>
        </pc:spChg>
        <pc:spChg chg="add del mod">
          <ac:chgData name="Vui Le Ba" userId="052109168efbc39a" providerId="LiveId" clId="{40CFB830-F6EC-4A1B-AE1F-B620D0FFC1BE}" dt="2020-12-23T07:13:03.996" v="1736" actId="6264"/>
          <ac:spMkLst>
            <pc:docMk/>
            <pc:sldMk cId="0" sldId="407"/>
            <ac:spMk id="7" creationId="{7FB75729-9FDD-4C67-ADB0-802664144406}"/>
          </ac:spMkLst>
        </pc:spChg>
        <pc:spChg chg="add del mod ord">
          <ac:chgData name="Vui Le Ba" userId="052109168efbc39a" providerId="LiveId" clId="{40CFB830-F6EC-4A1B-AE1F-B620D0FFC1BE}" dt="2020-12-23T07:12:59.361" v="1735" actId="478"/>
          <ac:spMkLst>
            <pc:docMk/>
            <pc:sldMk cId="0" sldId="407"/>
            <ac:spMk id="235522" creationId="{00000000-0000-0000-0000-000000000000}"/>
          </ac:spMkLst>
        </pc:spChg>
        <pc:spChg chg="mod ord">
          <ac:chgData name="Vui Le Ba" userId="052109168efbc39a" providerId="LiveId" clId="{40CFB830-F6EC-4A1B-AE1F-B620D0FFC1BE}" dt="2020-12-23T07:13:03.996" v="1736" actId="6264"/>
          <ac:spMkLst>
            <pc:docMk/>
            <pc:sldMk cId="0" sldId="407"/>
            <ac:spMk id="235523" creationId="{00000000-0000-0000-0000-000000000000}"/>
          </ac:spMkLst>
        </pc:spChg>
        <pc:spChg chg="del">
          <ac:chgData name="Vui Le Ba" userId="052109168efbc39a" providerId="LiveId" clId="{40CFB830-F6EC-4A1B-AE1F-B620D0FFC1BE}" dt="2020-12-23T07:13:40.703" v="1743" actId="478"/>
          <ac:spMkLst>
            <pc:docMk/>
            <pc:sldMk cId="0" sldId="407"/>
            <ac:spMk id="235525" creationId="{00000000-0000-0000-0000-000000000000}"/>
          </ac:spMkLst>
        </pc:spChg>
        <pc:spChg chg="mod ord">
          <ac:chgData name="Vui Le Ba" userId="052109168efbc39a" providerId="LiveId" clId="{40CFB830-F6EC-4A1B-AE1F-B620D0FFC1BE}" dt="2020-12-23T07:13:03.996" v="1736" actId="6264"/>
          <ac:spMkLst>
            <pc:docMk/>
            <pc:sldMk cId="0" sldId="407"/>
            <ac:spMk id="235526" creationId="{00000000-0000-0000-0000-000000000000}"/>
          </ac:spMkLst>
        </pc:spChg>
        <pc:grpChg chg="del">
          <ac:chgData name="Vui Le Ba" userId="052109168efbc39a" providerId="LiveId" clId="{40CFB830-F6EC-4A1B-AE1F-B620D0FFC1BE}" dt="2020-12-23T07:12:56.105" v="1734" actId="478"/>
          <ac:grpSpMkLst>
            <pc:docMk/>
            <pc:sldMk cId="0" sldId="407"/>
            <ac:grpSpMk id="235524" creationId="{00000000-0000-0000-0000-000000000000}"/>
          </ac:grpSpMkLst>
        </pc:grpChg>
      </pc:sldChg>
      <pc:sldChg chg="addSp delSp modSp mod chgLayout">
        <pc:chgData name="Vui Le Ba" userId="052109168efbc39a" providerId="LiveId" clId="{40CFB830-F6EC-4A1B-AE1F-B620D0FFC1BE}" dt="2020-12-23T07:13:35.808" v="1742" actId="478"/>
        <pc:sldMkLst>
          <pc:docMk/>
          <pc:sldMk cId="0" sldId="408"/>
        </pc:sldMkLst>
        <pc:spChg chg="add del mod">
          <ac:chgData name="Vui Le Ba" userId="052109168efbc39a" providerId="LiveId" clId="{40CFB830-F6EC-4A1B-AE1F-B620D0FFC1BE}" dt="2020-12-23T05:58:31.666" v="181" actId="6264"/>
          <ac:spMkLst>
            <pc:docMk/>
            <pc:sldMk cId="0" sldId="408"/>
            <ac:spMk id="2" creationId="{D7D9BCB5-9956-49B1-8A94-0EE81D620917}"/>
          </ac:spMkLst>
        </pc:spChg>
        <pc:spChg chg="add del mod">
          <ac:chgData name="Vui Le Ba" userId="052109168efbc39a" providerId="LiveId" clId="{40CFB830-F6EC-4A1B-AE1F-B620D0FFC1BE}" dt="2020-12-23T05:58:31.666" v="181" actId="6264"/>
          <ac:spMkLst>
            <pc:docMk/>
            <pc:sldMk cId="0" sldId="408"/>
            <ac:spMk id="3" creationId="{ABD61BEB-F597-4A49-8D68-5246EDC8B492}"/>
          </ac:spMkLst>
        </pc:spChg>
        <pc:spChg chg="add del mod">
          <ac:chgData name="Vui Le Ba" userId="052109168efbc39a" providerId="LiveId" clId="{40CFB830-F6EC-4A1B-AE1F-B620D0FFC1BE}" dt="2020-12-23T05:58:31.666" v="181" actId="6264"/>
          <ac:spMkLst>
            <pc:docMk/>
            <pc:sldMk cId="0" sldId="408"/>
            <ac:spMk id="4" creationId="{D1358312-3187-44D9-8A6A-6AB11BF94637}"/>
          </ac:spMkLst>
        </pc:spChg>
        <pc:spChg chg="del">
          <ac:chgData name="Vui Le Ba" userId="052109168efbc39a" providerId="LiveId" clId="{40CFB830-F6EC-4A1B-AE1F-B620D0FFC1BE}" dt="2020-12-23T07:06:30.211" v="1584"/>
          <ac:spMkLst>
            <pc:docMk/>
            <pc:sldMk cId="0" sldId="408"/>
            <ac:spMk id="5" creationId="{577BA00E-48CC-4F91-99B3-0C99C3924B10}"/>
          </ac:spMkLst>
        </pc:spChg>
        <pc:spChg chg="add del mod ord">
          <ac:chgData name="Vui Le Ba" userId="052109168efbc39a" providerId="LiveId" clId="{40CFB830-F6EC-4A1B-AE1F-B620D0FFC1BE}" dt="2020-12-23T07:13:25.390" v="1741" actId="478"/>
          <ac:spMkLst>
            <pc:docMk/>
            <pc:sldMk cId="0" sldId="408"/>
            <ac:spMk id="237570" creationId="{00000000-0000-0000-0000-000000000000}"/>
          </ac:spMkLst>
        </pc:spChg>
        <pc:spChg chg="mod ord">
          <ac:chgData name="Vui Le Ba" userId="052109168efbc39a" providerId="LiveId" clId="{40CFB830-F6EC-4A1B-AE1F-B620D0FFC1BE}" dt="2020-12-23T05:58:31.666" v="181" actId="6264"/>
          <ac:spMkLst>
            <pc:docMk/>
            <pc:sldMk cId="0" sldId="408"/>
            <ac:spMk id="237571" creationId="{00000000-0000-0000-0000-000000000000}"/>
          </ac:spMkLst>
        </pc:spChg>
        <pc:spChg chg="del">
          <ac:chgData name="Vui Le Ba" userId="052109168efbc39a" providerId="LiveId" clId="{40CFB830-F6EC-4A1B-AE1F-B620D0FFC1BE}" dt="2020-12-23T07:13:35.808" v="1742" actId="478"/>
          <ac:spMkLst>
            <pc:docMk/>
            <pc:sldMk cId="0" sldId="408"/>
            <ac:spMk id="237573" creationId="{00000000-0000-0000-0000-000000000000}"/>
          </ac:spMkLst>
        </pc:spChg>
        <pc:spChg chg="mod ord">
          <ac:chgData name="Vui Le Ba" userId="052109168efbc39a" providerId="LiveId" clId="{40CFB830-F6EC-4A1B-AE1F-B620D0FFC1BE}" dt="2020-12-23T07:13:16.561" v="1740" actId="27636"/>
          <ac:spMkLst>
            <pc:docMk/>
            <pc:sldMk cId="0" sldId="408"/>
            <ac:spMk id="237574" creationId="{00000000-0000-0000-0000-000000000000}"/>
          </ac:spMkLst>
        </pc:spChg>
        <pc:grpChg chg="del">
          <ac:chgData name="Vui Le Ba" userId="052109168efbc39a" providerId="LiveId" clId="{40CFB830-F6EC-4A1B-AE1F-B620D0FFC1BE}" dt="2020-12-23T07:13:07.612" v="1737" actId="478"/>
          <ac:grpSpMkLst>
            <pc:docMk/>
            <pc:sldMk cId="0" sldId="408"/>
            <ac:grpSpMk id="237572" creationId="{00000000-0000-0000-0000-000000000000}"/>
          </ac:grpSpMkLst>
        </pc:grpChg>
      </pc:sldChg>
      <pc:sldChg chg="addSp delSp modSp mod chgLayout">
        <pc:chgData name="Vui Le Ba" userId="052109168efbc39a" providerId="LiveId" clId="{40CFB830-F6EC-4A1B-AE1F-B620D0FFC1BE}" dt="2020-12-23T07:15:02.904" v="1755" actId="1036"/>
        <pc:sldMkLst>
          <pc:docMk/>
          <pc:sldMk cId="0" sldId="409"/>
        </pc:sldMkLst>
        <pc:spChg chg="add del mod">
          <ac:chgData name="Vui Le Ba" userId="052109168efbc39a" providerId="LiveId" clId="{40CFB830-F6EC-4A1B-AE1F-B620D0FFC1BE}" dt="2020-12-23T05:58:31.666" v="181" actId="6264"/>
          <ac:spMkLst>
            <pc:docMk/>
            <pc:sldMk cId="0" sldId="409"/>
            <ac:spMk id="2" creationId="{35C28181-2186-4818-A467-237ECF41A205}"/>
          </ac:spMkLst>
        </pc:spChg>
        <pc:spChg chg="add del mod">
          <ac:chgData name="Vui Le Ba" userId="052109168efbc39a" providerId="LiveId" clId="{40CFB830-F6EC-4A1B-AE1F-B620D0FFC1BE}" dt="2020-12-23T05:58:31.666" v="181" actId="6264"/>
          <ac:spMkLst>
            <pc:docMk/>
            <pc:sldMk cId="0" sldId="409"/>
            <ac:spMk id="3" creationId="{106AD1BD-BF79-4E3D-9625-8DA7372C9DF6}"/>
          </ac:spMkLst>
        </pc:spChg>
        <pc:spChg chg="add del mod ord">
          <ac:chgData name="Vui Le Ba" userId="052109168efbc39a" providerId="LiveId" clId="{40CFB830-F6EC-4A1B-AE1F-B620D0FFC1BE}" dt="2020-12-23T07:14:04.752" v="1746" actId="478"/>
          <ac:spMkLst>
            <pc:docMk/>
            <pc:sldMk cId="0" sldId="409"/>
            <ac:spMk id="4" creationId="{DBDC031D-CC2B-4FD1-AF9C-17CDADBDDB13}"/>
          </ac:spMkLst>
        </pc:spChg>
        <pc:spChg chg="del">
          <ac:chgData name="Vui Le Ba" userId="052109168efbc39a" providerId="LiveId" clId="{40CFB830-F6EC-4A1B-AE1F-B620D0FFC1BE}" dt="2020-12-23T07:06:30.211" v="1584"/>
          <ac:spMkLst>
            <pc:docMk/>
            <pc:sldMk cId="0" sldId="409"/>
            <ac:spMk id="5" creationId="{83A8B24F-9766-4220-BB73-B839B49494C9}"/>
          </ac:spMkLst>
        </pc:spChg>
        <pc:spChg chg="add del mod">
          <ac:chgData name="Vui Le Ba" userId="052109168efbc39a" providerId="LiveId" clId="{40CFB830-F6EC-4A1B-AE1F-B620D0FFC1BE}" dt="2020-12-23T07:14:07.932" v="1747" actId="6264"/>
          <ac:spMkLst>
            <pc:docMk/>
            <pc:sldMk cId="0" sldId="409"/>
            <ac:spMk id="6" creationId="{C23E9227-F801-4AFC-A219-609C42301174}"/>
          </ac:spMkLst>
        </pc:spChg>
        <pc:spChg chg="add del mod ord">
          <ac:chgData name="Vui Le Ba" userId="052109168efbc39a" providerId="LiveId" clId="{40CFB830-F6EC-4A1B-AE1F-B620D0FFC1BE}" dt="2020-12-23T07:14:28.021" v="1749" actId="478"/>
          <ac:spMkLst>
            <pc:docMk/>
            <pc:sldMk cId="0" sldId="409"/>
            <ac:spMk id="7" creationId="{13159EC5-2CBB-4373-A66E-A6665D6095DC}"/>
          </ac:spMkLst>
        </pc:spChg>
        <pc:spChg chg="add del mod ord">
          <ac:chgData name="Vui Le Ba" userId="052109168efbc39a" providerId="LiveId" clId="{40CFB830-F6EC-4A1B-AE1F-B620D0FFC1BE}" dt="2020-12-23T07:13:49.126" v="1744" actId="478"/>
          <ac:spMkLst>
            <pc:docMk/>
            <pc:sldMk cId="0" sldId="409"/>
            <ac:spMk id="239618" creationId="{00000000-0000-0000-0000-000000000000}"/>
          </ac:spMkLst>
        </pc:spChg>
        <pc:spChg chg="mod ord">
          <ac:chgData name="Vui Le Ba" userId="052109168efbc39a" providerId="LiveId" clId="{40CFB830-F6EC-4A1B-AE1F-B620D0FFC1BE}" dt="2020-12-23T07:14:07.932" v="1747" actId="6264"/>
          <ac:spMkLst>
            <pc:docMk/>
            <pc:sldMk cId="0" sldId="409"/>
            <ac:spMk id="239619" creationId="{00000000-0000-0000-0000-000000000000}"/>
          </ac:spMkLst>
        </pc:spChg>
        <pc:spChg chg="mod">
          <ac:chgData name="Vui Le Ba" userId="052109168efbc39a" providerId="LiveId" clId="{40CFB830-F6EC-4A1B-AE1F-B620D0FFC1BE}" dt="2020-12-23T07:15:02.904" v="1755" actId="1036"/>
          <ac:spMkLst>
            <pc:docMk/>
            <pc:sldMk cId="0" sldId="409"/>
            <ac:spMk id="239622" creationId="{00000000-0000-0000-0000-000000000000}"/>
          </ac:spMkLst>
        </pc:spChg>
        <pc:grpChg chg="del">
          <ac:chgData name="Vui Le Ba" userId="052109168efbc39a" providerId="LiveId" clId="{40CFB830-F6EC-4A1B-AE1F-B620D0FFC1BE}" dt="2020-12-23T07:13:52.938" v="1745" actId="478"/>
          <ac:grpSpMkLst>
            <pc:docMk/>
            <pc:sldMk cId="0" sldId="409"/>
            <ac:grpSpMk id="239620" creationId="{00000000-0000-0000-0000-000000000000}"/>
          </ac:grpSpMkLst>
        </pc:grpChg>
      </pc:sldChg>
      <pc:sldChg chg="addSp delSp modSp mod chgLayout">
        <pc:chgData name="Vui Le Ba" userId="052109168efbc39a" providerId="LiveId" clId="{40CFB830-F6EC-4A1B-AE1F-B620D0FFC1BE}" dt="2020-12-23T07:17:34.214" v="1758" actId="6264"/>
        <pc:sldMkLst>
          <pc:docMk/>
          <pc:sldMk cId="0" sldId="410"/>
        </pc:sldMkLst>
        <pc:spChg chg="add del mod">
          <ac:chgData name="Vui Le Ba" userId="052109168efbc39a" providerId="LiveId" clId="{40CFB830-F6EC-4A1B-AE1F-B620D0FFC1BE}" dt="2020-12-23T05:58:31.666" v="181" actId="6264"/>
          <ac:spMkLst>
            <pc:docMk/>
            <pc:sldMk cId="0" sldId="410"/>
            <ac:spMk id="2" creationId="{941ADF21-A928-4919-8F33-26A45EFD82C8}"/>
          </ac:spMkLst>
        </pc:spChg>
        <pc:spChg chg="add del mod">
          <ac:chgData name="Vui Le Ba" userId="052109168efbc39a" providerId="LiveId" clId="{40CFB830-F6EC-4A1B-AE1F-B620D0FFC1BE}" dt="2020-12-23T05:58:31.666" v="181" actId="6264"/>
          <ac:spMkLst>
            <pc:docMk/>
            <pc:sldMk cId="0" sldId="410"/>
            <ac:spMk id="3" creationId="{4301C993-DEDD-4165-9A38-D0AC96457F79}"/>
          </ac:spMkLst>
        </pc:spChg>
        <pc:spChg chg="add del mod ord">
          <ac:chgData name="Vui Le Ba" userId="052109168efbc39a" providerId="LiveId" clId="{40CFB830-F6EC-4A1B-AE1F-B620D0FFC1BE}" dt="2020-12-23T07:17:34.214" v="1758" actId="6264"/>
          <ac:spMkLst>
            <pc:docMk/>
            <pc:sldMk cId="0" sldId="410"/>
            <ac:spMk id="4" creationId="{37DC7A16-1AB0-44F2-8268-D8DEBB4932A6}"/>
          </ac:spMkLst>
        </pc:spChg>
        <pc:spChg chg="del">
          <ac:chgData name="Vui Le Ba" userId="052109168efbc39a" providerId="LiveId" clId="{40CFB830-F6EC-4A1B-AE1F-B620D0FFC1BE}" dt="2020-12-23T07:06:30.211" v="1584"/>
          <ac:spMkLst>
            <pc:docMk/>
            <pc:sldMk cId="0" sldId="410"/>
            <ac:spMk id="5" creationId="{496F61DD-0BE2-4D97-BB9A-3245233FD7D9}"/>
          </ac:spMkLst>
        </pc:spChg>
        <pc:spChg chg="add del mod">
          <ac:chgData name="Vui Le Ba" userId="052109168efbc39a" providerId="LiveId" clId="{40CFB830-F6EC-4A1B-AE1F-B620D0FFC1BE}" dt="2020-12-23T07:17:34.214" v="1758" actId="6264"/>
          <ac:spMkLst>
            <pc:docMk/>
            <pc:sldMk cId="0" sldId="410"/>
            <ac:spMk id="6" creationId="{09D45527-2CD5-456E-9F35-8AE3799714E2}"/>
          </ac:spMkLst>
        </pc:spChg>
        <pc:spChg chg="add mod ord">
          <ac:chgData name="Vui Le Ba" userId="052109168efbc39a" providerId="LiveId" clId="{40CFB830-F6EC-4A1B-AE1F-B620D0FFC1BE}" dt="2020-12-23T07:17:34.214" v="1758" actId="6264"/>
          <ac:spMkLst>
            <pc:docMk/>
            <pc:sldMk cId="0" sldId="410"/>
            <ac:spMk id="7" creationId="{5830B73D-8236-46B7-83A3-DE66879D4066}"/>
          </ac:spMkLst>
        </pc:spChg>
        <pc:spChg chg="add del mod ord">
          <ac:chgData name="Vui Le Ba" userId="052109168efbc39a" providerId="LiveId" clId="{40CFB830-F6EC-4A1B-AE1F-B620D0FFC1BE}" dt="2020-12-23T07:17:24.383" v="1757" actId="478"/>
          <ac:spMkLst>
            <pc:docMk/>
            <pc:sldMk cId="0" sldId="410"/>
            <ac:spMk id="241666" creationId="{00000000-0000-0000-0000-000000000000}"/>
          </ac:spMkLst>
        </pc:spChg>
        <pc:spChg chg="mod ord">
          <ac:chgData name="Vui Le Ba" userId="052109168efbc39a" providerId="LiveId" clId="{40CFB830-F6EC-4A1B-AE1F-B620D0FFC1BE}" dt="2020-12-23T07:17:34.214" v="1758" actId="6264"/>
          <ac:spMkLst>
            <pc:docMk/>
            <pc:sldMk cId="0" sldId="410"/>
            <ac:spMk id="241667" creationId="{00000000-0000-0000-0000-000000000000}"/>
          </ac:spMkLst>
        </pc:spChg>
        <pc:grpChg chg="del">
          <ac:chgData name="Vui Le Ba" userId="052109168efbc39a" providerId="LiveId" clId="{40CFB830-F6EC-4A1B-AE1F-B620D0FFC1BE}" dt="2020-12-23T07:17:22.176" v="1756" actId="478"/>
          <ac:grpSpMkLst>
            <pc:docMk/>
            <pc:sldMk cId="0" sldId="410"/>
            <ac:grpSpMk id="241668" creationId="{00000000-0000-0000-0000-000000000000}"/>
          </ac:grpSpMkLst>
        </pc:grpChg>
      </pc:sldChg>
      <pc:sldChg chg="addSp delSp modSp del mod chgLayout">
        <pc:chgData name="Vui Le Ba" userId="052109168efbc39a" providerId="LiveId" clId="{40CFB830-F6EC-4A1B-AE1F-B620D0FFC1BE}" dt="2020-12-23T07:18:13.751" v="1764" actId="47"/>
        <pc:sldMkLst>
          <pc:docMk/>
          <pc:sldMk cId="0" sldId="411"/>
        </pc:sldMkLst>
        <pc:spChg chg="add del mod">
          <ac:chgData name="Vui Le Ba" userId="052109168efbc39a" providerId="LiveId" clId="{40CFB830-F6EC-4A1B-AE1F-B620D0FFC1BE}" dt="2020-12-23T05:58:31.666" v="181" actId="6264"/>
          <ac:spMkLst>
            <pc:docMk/>
            <pc:sldMk cId="0" sldId="411"/>
            <ac:spMk id="2" creationId="{955D309F-0532-477E-8BC1-11B21F857878}"/>
          </ac:spMkLst>
        </pc:spChg>
        <pc:spChg chg="add del mod">
          <ac:chgData name="Vui Le Ba" userId="052109168efbc39a" providerId="LiveId" clId="{40CFB830-F6EC-4A1B-AE1F-B620D0FFC1BE}" dt="2020-12-23T05:58:31.666" v="181" actId="6264"/>
          <ac:spMkLst>
            <pc:docMk/>
            <pc:sldMk cId="0" sldId="411"/>
            <ac:spMk id="3" creationId="{5F8A1DFE-A4B5-4168-9D08-5AF50B04C169}"/>
          </ac:spMkLst>
        </pc:spChg>
        <pc:spChg chg="add mod ord">
          <ac:chgData name="Vui Le Ba" userId="052109168efbc39a" providerId="LiveId" clId="{40CFB830-F6EC-4A1B-AE1F-B620D0FFC1BE}" dt="2020-12-23T05:58:31.666" v="181" actId="6264"/>
          <ac:spMkLst>
            <pc:docMk/>
            <pc:sldMk cId="0" sldId="411"/>
            <ac:spMk id="4" creationId="{0AA94850-E98F-4093-8589-A706D77D3E8D}"/>
          </ac:spMkLst>
        </pc:spChg>
        <pc:spChg chg="del">
          <ac:chgData name="Vui Le Ba" userId="052109168efbc39a" providerId="LiveId" clId="{40CFB830-F6EC-4A1B-AE1F-B620D0FFC1BE}" dt="2020-12-23T07:06:30.211" v="1584"/>
          <ac:spMkLst>
            <pc:docMk/>
            <pc:sldMk cId="0" sldId="411"/>
            <ac:spMk id="5" creationId="{90E720A1-2D6C-4187-A16C-05493911DE11}"/>
          </ac:spMkLst>
        </pc:spChg>
        <pc:spChg chg="add mod ord">
          <ac:chgData name="Vui Le Ba" userId="052109168efbc39a" providerId="LiveId" clId="{40CFB830-F6EC-4A1B-AE1F-B620D0FFC1BE}" dt="2020-12-23T07:06:30.211" v="1584"/>
          <ac:spMkLst>
            <pc:docMk/>
            <pc:sldMk cId="0" sldId="411"/>
            <ac:spMk id="243714" creationId="{00000000-0000-0000-0000-000000000000}"/>
          </ac:spMkLst>
        </pc:spChg>
        <pc:spChg chg="mod ord">
          <ac:chgData name="Vui Le Ba" userId="052109168efbc39a" providerId="LiveId" clId="{40CFB830-F6EC-4A1B-AE1F-B620D0FFC1BE}" dt="2020-12-23T05:58:31.666" v="181" actId="6264"/>
          <ac:spMkLst>
            <pc:docMk/>
            <pc:sldMk cId="0" sldId="411"/>
            <ac:spMk id="243717" creationId="{00000000-0000-0000-0000-000000000000}"/>
          </ac:spMkLst>
        </pc:spChg>
      </pc:sldChg>
      <pc:sldChg chg="addSp delSp modSp mod chgLayout">
        <pc:chgData name="Vui Le Ba" userId="052109168efbc39a" providerId="LiveId" clId="{40CFB830-F6EC-4A1B-AE1F-B620D0FFC1BE}" dt="2020-12-23T07:19:30.542" v="1781" actId="1036"/>
        <pc:sldMkLst>
          <pc:docMk/>
          <pc:sldMk cId="0" sldId="412"/>
        </pc:sldMkLst>
        <pc:spChg chg="add del mod">
          <ac:chgData name="Vui Le Ba" userId="052109168efbc39a" providerId="LiveId" clId="{40CFB830-F6EC-4A1B-AE1F-B620D0FFC1BE}" dt="2020-12-23T05:58:31.666" v="181" actId="6264"/>
          <ac:spMkLst>
            <pc:docMk/>
            <pc:sldMk cId="0" sldId="412"/>
            <ac:spMk id="2" creationId="{4CB3D655-81AE-4CAF-973D-05B37AB0C5CA}"/>
          </ac:spMkLst>
        </pc:spChg>
        <pc:spChg chg="add del mod">
          <ac:chgData name="Vui Le Ba" userId="052109168efbc39a" providerId="LiveId" clId="{40CFB830-F6EC-4A1B-AE1F-B620D0FFC1BE}" dt="2020-12-23T05:58:31.666" v="181" actId="6264"/>
          <ac:spMkLst>
            <pc:docMk/>
            <pc:sldMk cId="0" sldId="412"/>
            <ac:spMk id="3" creationId="{4B5539BA-317D-4933-83A5-9D1DB1B63834}"/>
          </ac:spMkLst>
        </pc:spChg>
        <pc:spChg chg="add del mod ord">
          <ac:chgData name="Vui Le Ba" userId="052109168efbc39a" providerId="LiveId" clId="{40CFB830-F6EC-4A1B-AE1F-B620D0FFC1BE}" dt="2020-12-23T07:19:13.989" v="1771" actId="6264"/>
          <ac:spMkLst>
            <pc:docMk/>
            <pc:sldMk cId="0" sldId="412"/>
            <ac:spMk id="4" creationId="{766CAAE7-6BF4-4C65-8124-B2CB9073D4E5}"/>
          </ac:spMkLst>
        </pc:spChg>
        <pc:spChg chg="del">
          <ac:chgData name="Vui Le Ba" userId="052109168efbc39a" providerId="LiveId" clId="{40CFB830-F6EC-4A1B-AE1F-B620D0FFC1BE}" dt="2020-12-23T07:06:30.211" v="1584"/>
          <ac:spMkLst>
            <pc:docMk/>
            <pc:sldMk cId="0" sldId="412"/>
            <ac:spMk id="5" creationId="{C52D30DF-DE1F-4EC4-B938-623E0135098B}"/>
          </ac:spMkLst>
        </pc:spChg>
        <pc:spChg chg="add del mod">
          <ac:chgData name="Vui Le Ba" userId="052109168efbc39a" providerId="LiveId" clId="{40CFB830-F6EC-4A1B-AE1F-B620D0FFC1BE}" dt="2020-12-23T07:19:13.989" v="1771" actId="6264"/>
          <ac:spMkLst>
            <pc:docMk/>
            <pc:sldMk cId="0" sldId="412"/>
            <ac:spMk id="6" creationId="{3DF82C4F-9DCD-4C57-8E41-9BBEEBA4775E}"/>
          </ac:spMkLst>
        </pc:spChg>
        <pc:spChg chg="add del mod">
          <ac:chgData name="Vui Le Ba" userId="052109168efbc39a" providerId="LiveId" clId="{40CFB830-F6EC-4A1B-AE1F-B620D0FFC1BE}" dt="2020-12-23T07:19:13.989" v="1771" actId="6264"/>
          <ac:spMkLst>
            <pc:docMk/>
            <pc:sldMk cId="0" sldId="412"/>
            <ac:spMk id="7" creationId="{816A992A-71B8-44AE-A264-7AECCD2BB507}"/>
          </ac:spMkLst>
        </pc:spChg>
        <pc:spChg chg="add del mod ord">
          <ac:chgData name="Vui Le Ba" userId="052109168efbc39a" providerId="LiveId" clId="{40CFB830-F6EC-4A1B-AE1F-B620D0FFC1BE}" dt="2020-12-23T07:19:21.352" v="1773" actId="478"/>
          <ac:spMkLst>
            <pc:docMk/>
            <pc:sldMk cId="0" sldId="412"/>
            <ac:spMk id="8" creationId="{5978CF03-29E7-4E59-B707-DAB223DD0280}"/>
          </ac:spMkLst>
        </pc:spChg>
        <pc:spChg chg="add del mod ord">
          <ac:chgData name="Vui Le Ba" userId="052109168efbc39a" providerId="LiveId" clId="{40CFB830-F6EC-4A1B-AE1F-B620D0FFC1BE}" dt="2020-12-23T07:19:17.391" v="1772" actId="478"/>
          <ac:spMkLst>
            <pc:docMk/>
            <pc:sldMk cId="0" sldId="412"/>
            <ac:spMk id="245762" creationId="{00000000-0000-0000-0000-000000000000}"/>
          </ac:spMkLst>
        </pc:spChg>
        <pc:spChg chg="mod ord">
          <ac:chgData name="Vui Le Ba" userId="052109168efbc39a" providerId="LiveId" clId="{40CFB830-F6EC-4A1B-AE1F-B620D0FFC1BE}" dt="2020-12-23T07:19:13.989" v="1771" actId="6264"/>
          <ac:spMkLst>
            <pc:docMk/>
            <pc:sldMk cId="0" sldId="412"/>
            <ac:spMk id="245763" creationId="{00000000-0000-0000-0000-000000000000}"/>
          </ac:spMkLst>
        </pc:spChg>
        <pc:spChg chg="mod">
          <ac:chgData name="Vui Le Ba" userId="052109168efbc39a" providerId="LiveId" clId="{40CFB830-F6EC-4A1B-AE1F-B620D0FFC1BE}" dt="2020-12-23T07:19:30.542" v="1781" actId="1036"/>
          <ac:spMkLst>
            <pc:docMk/>
            <pc:sldMk cId="0" sldId="412"/>
            <ac:spMk id="245768" creationId="{00000000-0000-0000-0000-000000000000}"/>
          </ac:spMkLst>
        </pc:spChg>
        <pc:spChg chg="mod">
          <ac:chgData name="Vui Le Ba" userId="052109168efbc39a" providerId="LiveId" clId="{40CFB830-F6EC-4A1B-AE1F-B620D0FFC1BE}" dt="2020-12-23T07:19:30.542" v="1781" actId="1036"/>
          <ac:spMkLst>
            <pc:docMk/>
            <pc:sldMk cId="0" sldId="412"/>
            <ac:spMk id="245769" creationId="{00000000-0000-0000-0000-000000000000}"/>
          </ac:spMkLst>
        </pc:spChg>
        <pc:spChg chg="mod">
          <ac:chgData name="Vui Le Ba" userId="052109168efbc39a" providerId="LiveId" clId="{40CFB830-F6EC-4A1B-AE1F-B620D0FFC1BE}" dt="2020-12-23T07:19:30.542" v="1781" actId="1036"/>
          <ac:spMkLst>
            <pc:docMk/>
            <pc:sldMk cId="0" sldId="412"/>
            <ac:spMk id="245770" creationId="{00000000-0000-0000-0000-000000000000}"/>
          </ac:spMkLst>
        </pc:spChg>
        <pc:spChg chg="mod">
          <ac:chgData name="Vui Le Ba" userId="052109168efbc39a" providerId="LiveId" clId="{40CFB830-F6EC-4A1B-AE1F-B620D0FFC1BE}" dt="2020-12-23T07:19:30.542" v="1781" actId="1036"/>
          <ac:spMkLst>
            <pc:docMk/>
            <pc:sldMk cId="0" sldId="412"/>
            <ac:spMk id="245771" creationId="{00000000-0000-0000-0000-000000000000}"/>
          </ac:spMkLst>
        </pc:spChg>
        <pc:spChg chg="mod">
          <ac:chgData name="Vui Le Ba" userId="052109168efbc39a" providerId="LiveId" clId="{40CFB830-F6EC-4A1B-AE1F-B620D0FFC1BE}" dt="2020-12-23T07:19:30.542" v="1781" actId="1036"/>
          <ac:spMkLst>
            <pc:docMk/>
            <pc:sldMk cId="0" sldId="412"/>
            <ac:spMk id="245772" creationId="{00000000-0000-0000-0000-000000000000}"/>
          </ac:spMkLst>
        </pc:spChg>
        <pc:spChg chg="mod">
          <ac:chgData name="Vui Le Ba" userId="052109168efbc39a" providerId="LiveId" clId="{40CFB830-F6EC-4A1B-AE1F-B620D0FFC1BE}" dt="2020-12-23T07:19:30.542" v="1781" actId="1036"/>
          <ac:spMkLst>
            <pc:docMk/>
            <pc:sldMk cId="0" sldId="412"/>
            <ac:spMk id="245773" creationId="{00000000-0000-0000-0000-000000000000}"/>
          </ac:spMkLst>
        </pc:spChg>
        <pc:spChg chg="mod">
          <ac:chgData name="Vui Le Ba" userId="052109168efbc39a" providerId="LiveId" clId="{40CFB830-F6EC-4A1B-AE1F-B620D0FFC1BE}" dt="2020-12-23T07:19:30.542" v="1781" actId="1036"/>
          <ac:spMkLst>
            <pc:docMk/>
            <pc:sldMk cId="0" sldId="412"/>
            <ac:spMk id="245774" creationId="{00000000-0000-0000-0000-000000000000}"/>
          </ac:spMkLst>
        </pc:spChg>
        <pc:spChg chg="mod">
          <ac:chgData name="Vui Le Ba" userId="052109168efbc39a" providerId="LiveId" clId="{40CFB830-F6EC-4A1B-AE1F-B620D0FFC1BE}" dt="2020-12-23T07:19:30.542" v="1781" actId="1036"/>
          <ac:spMkLst>
            <pc:docMk/>
            <pc:sldMk cId="0" sldId="412"/>
            <ac:spMk id="245775" creationId="{00000000-0000-0000-0000-000000000000}"/>
          </ac:spMkLst>
        </pc:spChg>
        <pc:spChg chg="mod">
          <ac:chgData name="Vui Le Ba" userId="052109168efbc39a" providerId="LiveId" clId="{40CFB830-F6EC-4A1B-AE1F-B620D0FFC1BE}" dt="2020-12-23T07:19:30.542" v="1781" actId="1036"/>
          <ac:spMkLst>
            <pc:docMk/>
            <pc:sldMk cId="0" sldId="412"/>
            <ac:spMk id="245776" creationId="{00000000-0000-0000-0000-000000000000}"/>
          </ac:spMkLst>
        </pc:spChg>
        <pc:spChg chg="mod">
          <ac:chgData name="Vui Le Ba" userId="052109168efbc39a" providerId="LiveId" clId="{40CFB830-F6EC-4A1B-AE1F-B620D0FFC1BE}" dt="2020-12-23T07:19:30.542" v="1781" actId="1036"/>
          <ac:spMkLst>
            <pc:docMk/>
            <pc:sldMk cId="0" sldId="412"/>
            <ac:spMk id="245777" creationId="{00000000-0000-0000-0000-000000000000}"/>
          </ac:spMkLst>
        </pc:spChg>
        <pc:spChg chg="mod">
          <ac:chgData name="Vui Le Ba" userId="052109168efbc39a" providerId="LiveId" clId="{40CFB830-F6EC-4A1B-AE1F-B620D0FFC1BE}" dt="2020-12-23T07:19:30.542" v="1781" actId="1036"/>
          <ac:spMkLst>
            <pc:docMk/>
            <pc:sldMk cId="0" sldId="412"/>
            <ac:spMk id="245778" creationId="{00000000-0000-0000-0000-000000000000}"/>
          </ac:spMkLst>
        </pc:spChg>
        <pc:spChg chg="mod">
          <ac:chgData name="Vui Le Ba" userId="052109168efbc39a" providerId="LiveId" clId="{40CFB830-F6EC-4A1B-AE1F-B620D0FFC1BE}" dt="2020-12-23T07:19:30.542" v="1781" actId="1036"/>
          <ac:spMkLst>
            <pc:docMk/>
            <pc:sldMk cId="0" sldId="412"/>
            <ac:spMk id="245779" creationId="{00000000-0000-0000-0000-000000000000}"/>
          </ac:spMkLst>
        </pc:spChg>
        <pc:spChg chg="mod">
          <ac:chgData name="Vui Le Ba" userId="052109168efbc39a" providerId="LiveId" clId="{40CFB830-F6EC-4A1B-AE1F-B620D0FFC1BE}" dt="2020-12-23T07:19:30.542" v="1781" actId="1036"/>
          <ac:spMkLst>
            <pc:docMk/>
            <pc:sldMk cId="0" sldId="412"/>
            <ac:spMk id="245780" creationId="{00000000-0000-0000-0000-000000000000}"/>
          </ac:spMkLst>
        </pc:spChg>
        <pc:spChg chg="mod">
          <ac:chgData name="Vui Le Ba" userId="052109168efbc39a" providerId="LiveId" clId="{40CFB830-F6EC-4A1B-AE1F-B620D0FFC1BE}" dt="2020-12-23T07:19:30.542" v="1781" actId="1036"/>
          <ac:spMkLst>
            <pc:docMk/>
            <pc:sldMk cId="0" sldId="412"/>
            <ac:spMk id="245781" creationId="{00000000-0000-0000-0000-000000000000}"/>
          </ac:spMkLst>
        </pc:spChg>
        <pc:spChg chg="mod">
          <ac:chgData name="Vui Le Ba" userId="052109168efbc39a" providerId="LiveId" clId="{40CFB830-F6EC-4A1B-AE1F-B620D0FFC1BE}" dt="2020-12-23T07:19:30.542" v="1781" actId="1036"/>
          <ac:spMkLst>
            <pc:docMk/>
            <pc:sldMk cId="0" sldId="412"/>
            <ac:spMk id="630791" creationId="{00000000-0000-0000-0000-000000000000}"/>
          </ac:spMkLst>
        </pc:spChg>
        <pc:grpChg chg="del">
          <ac:chgData name="Vui Le Ba" userId="052109168efbc39a" providerId="LiveId" clId="{40CFB830-F6EC-4A1B-AE1F-B620D0FFC1BE}" dt="2020-12-23T07:19:08.802" v="1770" actId="478"/>
          <ac:grpSpMkLst>
            <pc:docMk/>
            <pc:sldMk cId="0" sldId="412"/>
            <ac:grpSpMk id="245764" creationId="{00000000-0000-0000-0000-000000000000}"/>
          </ac:grpSpMkLst>
        </pc:grpChg>
        <pc:grpChg chg="mod">
          <ac:chgData name="Vui Le Ba" userId="052109168efbc39a" providerId="LiveId" clId="{40CFB830-F6EC-4A1B-AE1F-B620D0FFC1BE}" dt="2020-12-23T07:19:30.542" v="1781" actId="1036"/>
          <ac:grpSpMkLst>
            <pc:docMk/>
            <pc:sldMk cId="0" sldId="412"/>
            <ac:grpSpMk id="245767" creationId="{00000000-0000-0000-0000-000000000000}"/>
          </ac:grpSpMkLst>
        </pc:grpChg>
        <pc:grpChg chg="mod">
          <ac:chgData name="Vui Le Ba" userId="052109168efbc39a" providerId="LiveId" clId="{40CFB830-F6EC-4A1B-AE1F-B620D0FFC1BE}" dt="2020-12-23T07:19:30.542" v="1781" actId="1036"/>
          <ac:grpSpMkLst>
            <pc:docMk/>
            <pc:sldMk cId="0" sldId="412"/>
            <ac:grpSpMk id="630803" creationId="{00000000-0000-0000-0000-000000000000}"/>
          </ac:grpSpMkLst>
        </pc:grpChg>
      </pc:sldChg>
      <pc:sldChg chg="addSp delSp modSp mod chgLayout">
        <pc:chgData name="Vui Le Ba" userId="052109168efbc39a" providerId="LiveId" clId="{40CFB830-F6EC-4A1B-AE1F-B620D0FFC1BE}" dt="2020-12-23T07:20:42.720" v="1796" actId="14100"/>
        <pc:sldMkLst>
          <pc:docMk/>
          <pc:sldMk cId="0" sldId="413"/>
        </pc:sldMkLst>
        <pc:spChg chg="add del mod">
          <ac:chgData name="Vui Le Ba" userId="052109168efbc39a" providerId="LiveId" clId="{40CFB830-F6EC-4A1B-AE1F-B620D0FFC1BE}" dt="2020-12-23T05:58:31.666" v="181" actId="6264"/>
          <ac:spMkLst>
            <pc:docMk/>
            <pc:sldMk cId="0" sldId="413"/>
            <ac:spMk id="2" creationId="{76C13DA4-2616-41C9-959D-A02CD9AC5C8F}"/>
          </ac:spMkLst>
        </pc:spChg>
        <pc:spChg chg="add del mod">
          <ac:chgData name="Vui Le Ba" userId="052109168efbc39a" providerId="LiveId" clId="{40CFB830-F6EC-4A1B-AE1F-B620D0FFC1BE}" dt="2020-12-23T05:58:31.666" v="181" actId="6264"/>
          <ac:spMkLst>
            <pc:docMk/>
            <pc:sldMk cId="0" sldId="413"/>
            <ac:spMk id="3" creationId="{3E0A3194-DED1-482E-BE1C-5F27F343F795}"/>
          </ac:spMkLst>
        </pc:spChg>
        <pc:spChg chg="add del mod ord">
          <ac:chgData name="Vui Le Ba" userId="052109168efbc39a" providerId="LiveId" clId="{40CFB830-F6EC-4A1B-AE1F-B620D0FFC1BE}" dt="2020-12-23T07:19:43.138" v="1783" actId="6264"/>
          <ac:spMkLst>
            <pc:docMk/>
            <pc:sldMk cId="0" sldId="413"/>
            <ac:spMk id="4" creationId="{FFA669A8-5117-4D6F-956E-C88582FA6ACC}"/>
          </ac:spMkLst>
        </pc:spChg>
        <pc:spChg chg="del">
          <ac:chgData name="Vui Le Ba" userId="052109168efbc39a" providerId="LiveId" clId="{40CFB830-F6EC-4A1B-AE1F-B620D0FFC1BE}" dt="2020-12-23T07:06:30.211" v="1584"/>
          <ac:spMkLst>
            <pc:docMk/>
            <pc:sldMk cId="0" sldId="413"/>
            <ac:spMk id="5" creationId="{49844199-0DDF-44DA-8346-94624C464604}"/>
          </ac:spMkLst>
        </pc:spChg>
        <pc:spChg chg="add del mod">
          <ac:chgData name="Vui Le Ba" userId="052109168efbc39a" providerId="LiveId" clId="{40CFB830-F6EC-4A1B-AE1F-B620D0FFC1BE}" dt="2020-12-23T07:19:43.138" v="1783" actId="6264"/>
          <ac:spMkLst>
            <pc:docMk/>
            <pc:sldMk cId="0" sldId="413"/>
            <ac:spMk id="6" creationId="{C729A99A-63BB-4577-9FBD-DA68A0DCF8A3}"/>
          </ac:spMkLst>
        </pc:spChg>
        <pc:spChg chg="add del mod">
          <ac:chgData name="Vui Le Ba" userId="052109168efbc39a" providerId="LiveId" clId="{40CFB830-F6EC-4A1B-AE1F-B620D0FFC1BE}" dt="2020-12-23T07:19:43.138" v="1783" actId="6264"/>
          <ac:spMkLst>
            <pc:docMk/>
            <pc:sldMk cId="0" sldId="413"/>
            <ac:spMk id="7" creationId="{067DA31F-81DC-435D-9507-DBD1DE6211B6}"/>
          </ac:spMkLst>
        </pc:spChg>
        <pc:spChg chg="add del mod ord">
          <ac:chgData name="Vui Le Ba" userId="052109168efbc39a" providerId="LiveId" clId="{40CFB830-F6EC-4A1B-AE1F-B620D0FFC1BE}" dt="2020-12-23T07:19:46.858" v="1784" actId="478"/>
          <ac:spMkLst>
            <pc:docMk/>
            <pc:sldMk cId="0" sldId="413"/>
            <ac:spMk id="8" creationId="{E9500BF8-A6A3-4A7C-AEE2-A1F0074015AF}"/>
          </ac:spMkLst>
        </pc:spChg>
        <pc:spChg chg="add del mod ord">
          <ac:chgData name="Vui Le Ba" userId="052109168efbc39a" providerId="LiveId" clId="{40CFB830-F6EC-4A1B-AE1F-B620D0FFC1BE}" dt="2020-12-23T07:20:03.118" v="1788" actId="478"/>
          <ac:spMkLst>
            <pc:docMk/>
            <pc:sldMk cId="0" sldId="413"/>
            <ac:spMk id="247810" creationId="{00000000-0000-0000-0000-000000000000}"/>
          </ac:spMkLst>
        </pc:spChg>
        <pc:spChg chg="mod ord">
          <ac:chgData name="Vui Le Ba" userId="052109168efbc39a" providerId="LiveId" clId="{40CFB830-F6EC-4A1B-AE1F-B620D0FFC1BE}" dt="2020-12-23T07:19:43.138" v="1783" actId="6264"/>
          <ac:spMkLst>
            <pc:docMk/>
            <pc:sldMk cId="0" sldId="413"/>
            <ac:spMk id="247811" creationId="{00000000-0000-0000-0000-000000000000}"/>
          </ac:spMkLst>
        </pc:spChg>
        <pc:spChg chg="mod">
          <ac:chgData name="Vui Le Ba" userId="052109168efbc39a" providerId="LiveId" clId="{40CFB830-F6EC-4A1B-AE1F-B620D0FFC1BE}" dt="2020-12-23T07:19:59.028" v="1787" actId="1036"/>
          <ac:spMkLst>
            <pc:docMk/>
            <pc:sldMk cId="0" sldId="413"/>
            <ac:spMk id="247816" creationId="{00000000-0000-0000-0000-000000000000}"/>
          </ac:spMkLst>
        </pc:spChg>
        <pc:spChg chg="mod">
          <ac:chgData name="Vui Le Ba" userId="052109168efbc39a" providerId="LiveId" clId="{40CFB830-F6EC-4A1B-AE1F-B620D0FFC1BE}" dt="2020-12-23T07:19:59.028" v="1787" actId="1036"/>
          <ac:spMkLst>
            <pc:docMk/>
            <pc:sldMk cId="0" sldId="413"/>
            <ac:spMk id="247817" creationId="{00000000-0000-0000-0000-000000000000}"/>
          </ac:spMkLst>
        </pc:spChg>
        <pc:spChg chg="mod">
          <ac:chgData name="Vui Le Ba" userId="052109168efbc39a" providerId="LiveId" clId="{40CFB830-F6EC-4A1B-AE1F-B620D0FFC1BE}" dt="2020-12-23T07:19:59.028" v="1787" actId="1036"/>
          <ac:spMkLst>
            <pc:docMk/>
            <pc:sldMk cId="0" sldId="413"/>
            <ac:spMk id="247818" creationId="{00000000-0000-0000-0000-000000000000}"/>
          </ac:spMkLst>
        </pc:spChg>
        <pc:spChg chg="mod">
          <ac:chgData name="Vui Le Ba" userId="052109168efbc39a" providerId="LiveId" clId="{40CFB830-F6EC-4A1B-AE1F-B620D0FFC1BE}" dt="2020-12-23T07:19:59.028" v="1787" actId="1036"/>
          <ac:spMkLst>
            <pc:docMk/>
            <pc:sldMk cId="0" sldId="413"/>
            <ac:spMk id="247819" creationId="{00000000-0000-0000-0000-000000000000}"/>
          </ac:spMkLst>
        </pc:spChg>
        <pc:spChg chg="mod">
          <ac:chgData name="Vui Le Ba" userId="052109168efbc39a" providerId="LiveId" clId="{40CFB830-F6EC-4A1B-AE1F-B620D0FFC1BE}" dt="2020-12-23T07:19:59.028" v="1787" actId="1036"/>
          <ac:spMkLst>
            <pc:docMk/>
            <pc:sldMk cId="0" sldId="413"/>
            <ac:spMk id="247820" creationId="{00000000-0000-0000-0000-000000000000}"/>
          </ac:spMkLst>
        </pc:spChg>
        <pc:spChg chg="mod">
          <ac:chgData name="Vui Le Ba" userId="052109168efbc39a" providerId="LiveId" clId="{40CFB830-F6EC-4A1B-AE1F-B620D0FFC1BE}" dt="2020-12-23T07:19:59.028" v="1787" actId="1036"/>
          <ac:spMkLst>
            <pc:docMk/>
            <pc:sldMk cId="0" sldId="413"/>
            <ac:spMk id="247821" creationId="{00000000-0000-0000-0000-000000000000}"/>
          </ac:spMkLst>
        </pc:spChg>
        <pc:spChg chg="mod">
          <ac:chgData name="Vui Le Ba" userId="052109168efbc39a" providerId="LiveId" clId="{40CFB830-F6EC-4A1B-AE1F-B620D0FFC1BE}" dt="2020-12-23T07:19:59.028" v="1787" actId="1036"/>
          <ac:spMkLst>
            <pc:docMk/>
            <pc:sldMk cId="0" sldId="413"/>
            <ac:spMk id="247822" creationId="{00000000-0000-0000-0000-000000000000}"/>
          </ac:spMkLst>
        </pc:spChg>
        <pc:spChg chg="mod">
          <ac:chgData name="Vui Le Ba" userId="052109168efbc39a" providerId="LiveId" clId="{40CFB830-F6EC-4A1B-AE1F-B620D0FFC1BE}" dt="2020-12-23T07:19:59.028" v="1787" actId="1036"/>
          <ac:spMkLst>
            <pc:docMk/>
            <pc:sldMk cId="0" sldId="413"/>
            <ac:spMk id="247823" creationId="{00000000-0000-0000-0000-000000000000}"/>
          </ac:spMkLst>
        </pc:spChg>
        <pc:spChg chg="mod">
          <ac:chgData name="Vui Le Ba" userId="052109168efbc39a" providerId="LiveId" clId="{40CFB830-F6EC-4A1B-AE1F-B620D0FFC1BE}" dt="2020-12-23T07:19:59.028" v="1787" actId="1036"/>
          <ac:spMkLst>
            <pc:docMk/>
            <pc:sldMk cId="0" sldId="413"/>
            <ac:spMk id="247824" creationId="{00000000-0000-0000-0000-000000000000}"/>
          </ac:spMkLst>
        </pc:spChg>
        <pc:spChg chg="mod">
          <ac:chgData name="Vui Le Ba" userId="052109168efbc39a" providerId="LiveId" clId="{40CFB830-F6EC-4A1B-AE1F-B620D0FFC1BE}" dt="2020-12-23T07:19:59.028" v="1787" actId="1036"/>
          <ac:spMkLst>
            <pc:docMk/>
            <pc:sldMk cId="0" sldId="413"/>
            <ac:spMk id="247825" creationId="{00000000-0000-0000-0000-000000000000}"/>
          </ac:spMkLst>
        </pc:spChg>
        <pc:spChg chg="mod">
          <ac:chgData name="Vui Le Ba" userId="052109168efbc39a" providerId="LiveId" clId="{40CFB830-F6EC-4A1B-AE1F-B620D0FFC1BE}" dt="2020-12-23T07:19:59.028" v="1787" actId="1036"/>
          <ac:spMkLst>
            <pc:docMk/>
            <pc:sldMk cId="0" sldId="413"/>
            <ac:spMk id="247826" creationId="{00000000-0000-0000-0000-000000000000}"/>
          </ac:spMkLst>
        </pc:spChg>
        <pc:spChg chg="mod">
          <ac:chgData name="Vui Le Ba" userId="052109168efbc39a" providerId="LiveId" clId="{40CFB830-F6EC-4A1B-AE1F-B620D0FFC1BE}" dt="2020-12-23T07:19:59.028" v="1787" actId="1036"/>
          <ac:spMkLst>
            <pc:docMk/>
            <pc:sldMk cId="0" sldId="413"/>
            <ac:spMk id="247827" creationId="{00000000-0000-0000-0000-000000000000}"/>
          </ac:spMkLst>
        </pc:spChg>
        <pc:spChg chg="mod">
          <ac:chgData name="Vui Le Ba" userId="052109168efbc39a" providerId="LiveId" clId="{40CFB830-F6EC-4A1B-AE1F-B620D0FFC1BE}" dt="2020-12-23T07:19:59.028" v="1787" actId="1036"/>
          <ac:spMkLst>
            <pc:docMk/>
            <pc:sldMk cId="0" sldId="413"/>
            <ac:spMk id="247828" creationId="{00000000-0000-0000-0000-000000000000}"/>
          </ac:spMkLst>
        </pc:spChg>
        <pc:spChg chg="mod">
          <ac:chgData name="Vui Le Ba" userId="052109168efbc39a" providerId="LiveId" clId="{40CFB830-F6EC-4A1B-AE1F-B620D0FFC1BE}" dt="2020-12-23T07:19:59.028" v="1787" actId="1036"/>
          <ac:spMkLst>
            <pc:docMk/>
            <pc:sldMk cId="0" sldId="413"/>
            <ac:spMk id="247829" creationId="{00000000-0000-0000-0000-000000000000}"/>
          </ac:spMkLst>
        </pc:spChg>
        <pc:spChg chg="mod">
          <ac:chgData name="Vui Le Ba" userId="052109168efbc39a" providerId="LiveId" clId="{40CFB830-F6EC-4A1B-AE1F-B620D0FFC1BE}" dt="2020-12-23T07:20:42.720" v="1796" actId="14100"/>
          <ac:spMkLst>
            <pc:docMk/>
            <pc:sldMk cId="0" sldId="413"/>
            <ac:spMk id="247830" creationId="{00000000-0000-0000-0000-000000000000}"/>
          </ac:spMkLst>
        </pc:spChg>
        <pc:spChg chg="mod">
          <ac:chgData name="Vui Le Ba" userId="052109168efbc39a" providerId="LiveId" clId="{40CFB830-F6EC-4A1B-AE1F-B620D0FFC1BE}" dt="2020-12-23T07:20:42.720" v="1796" actId="14100"/>
          <ac:spMkLst>
            <pc:docMk/>
            <pc:sldMk cId="0" sldId="413"/>
            <ac:spMk id="247831" creationId="{00000000-0000-0000-0000-000000000000}"/>
          </ac:spMkLst>
        </pc:spChg>
        <pc:spChg chg="mod">
          <ac:chgData name="Vui Le Ba" userId="052109168efbc39a" providerId="LiveId" clId="{40CFB830-F6EC-4A1B-AE1F-B620D0FFC1BE}" dt="2020-12-23T07:20:37.797" v="1795" actId="14100"/>
          <ac:spMkLst>
            <pc:docMk/>
            <pc:sldMk cId="0" sldId="413"/>
            <ac:spMk id="632852" creationId="{00000000-0000-0000-0000-000000000000}"/>
          </ac:spMkLst>
        </pc:spChg>
        <pc:grpChg chg="del">
          <ac:chgData name="Vui Le Ba" userId="052109168efbc39a" providerId="LiveId" clId="{40CFB830-F6EC-4A1B-AE1F-B620D0FFC1BE}" dt="2020-12-23T07:19:40.939" v="1782" actId="478"/>
          <ac:grpSpMkLst>
            <pc:docMk/>
            <pc:sldMk cId="0" sldId="413"/>
            <ac:grpSpMk id="247812" creationId="{00000000-0000-0000-0000-000000000000}"/>
          </ac:grpSpMkLst>
        </pc:grpChg>
        <pc:grpChg chg="mod">
          <ac:chgData name="Vui Le Ba" userId="052109168efbc39a" providerId="LiveId" clId="{40CFB830-F6EC-4A1B-AE1F-B620D0FFC1BE}" dt="2020-12-23T07:19:59.028" v="1787" actId="1036"/>
          <ac:grpSpMkLst>
            <pc:docMk/>
            <pc:sldMk cId="0" sldId="413"/>
            <ac:grpSpMk id="247815" creationId="{00000000-0000-0000-0000-000000000000}"/>
          </ac:grpSpMkLst>
        </pc:grpChg>
        <pc:grpChg chg="mod">
          <ac:chgData name="Vui Le Ba" userId="052109168efbc39a" providerId="LiveId" clId="{40CFB830-F6EC-4A1B-AE1F-B620D0FFC1BE}" dt="2020-12-23T07:20:42.720" v="1796" actId="14100"/>
          <ac:grpSpMkLst>
            <pc:docMk/>
            <pc:sldMk cId="0" sldId="413"/>
            <ac:grpSpMk id="632853" creationId="{00000000-0000-0000-0000-000000000000}"/>
          </ac:grpSpMkLst>
        </pc:grpChg>
      </pc:sldChg>
      <pc:sldChg chg="addSp delSp modSp mod chgLayout">
        <pc:chgData name="Vui Le Ba" userId="052109168efbc39a" providerId="LiveId" clId="{40CFB830-F6EC-4A1B-AE1F-B620D0FFC1BE}" dt="2020-12-23T07:21:03.053" v="1801" actId="478"/>
        <pc:sldMkLst>
          <pc:docMk/>
          <pc:sldMk cId="0" sldId="414"/>
        </pc:sldMkLst>
        <pc:spChg chg="add del mod">
          <ac:chgData name="Vui Le Ba" userId="052109168efbc39a" providerId="LiveId" clId="{40CFB830-F6EC-4A1B-AE1F-B620D0FFC1BE}" dt="2020-12-23T05:58:31.666" v="181" actId="6264"/>
          <ac:spMkLst>
            <pc:docMk/>
            <pc:sldMk cId="0" sldId="414"/>
            <ac:spMk id="2" creationId="{60B5CED8-E5DF-4E48-950C-564BDA34D975}"/>
          </ac:spMkLst>
        </pc:spChg>
        <pc:spChg chg="add del mod">
          <ac:chgData name="Vui Le Ba" userId="052109168efbc39a" providerId="LiveId" clId="{40CFB830-F6EC-4A1B-AE1F-B620D0FFC1BE}" dt="2020-12-23T05:58:31.666" v="181" actId="6264"/>
          <ac:spMkLst>
            <pc:docMk/>
            <pc:sldMk cId="0" sldId="414"/>
            <ac:spMk id="3" creationId="{AE9AE2FC-2D76-4E9E-866E-88F62B28DEA6}"/>
          </ac:spMkLst>
        </pc:spChg>
        <pc:spChg chg="add del mod ord">
          <ac:chgData name="Vui Le Ba" userId="052109168efbc39a" providerId="LiveId" clId="{40CFB830-F6EC-4A1B-AE1F-B620D0FFC1BE}" dt="2020-12-23T07:21:03.053" v="1801" actId="478"/>
          <ac:spMkLst>
            <pc:docMk/>
            <pc:sldMk cId="0" sldId="414"/>
            <ac:spMk id="4" creationId="{46D6C100-5E88-4972-911C-786D140C5E71}"/>
          </ac:spMkLst>
        </pc:spChg>
        <pc:spChg chg="del">
          <ac:chgData name="Vui Le Ba" userId="052109168efbc39a" providerId="LiveId" clId="{40CFB830-F6EC-4A1B-AE1F-B620D0FFC1BE}" dt="2020-12-23T07:06:30.211" v="1584"/>
          <ac:spMkLst>
            <pc:docMk/>
            <pc:sldMk cId="0" sldId="414"/>
            <ac:spMk id="5" creationId="{8C584786-50D1-4569-9A92-5DD477387953}"/>
          </ac:spMkLst>
        </pc:spChg>
        <pc:spChg chg="add del mod ord">
          <ac:chgData name="Vui Le Ba" userId="052109168efbc39a" providerId="LiveId" clId="{40CFB830-F6EC-4A1B-AE1F-B620D0FFC1BE}" dt="2020-12-23T07:20:52.374" v="1797" actId="478"/>
          <ac:spMkLst>
            <pc:docMk/>
            <pc:sldMk cId="0" sldId="414"/>
            <ac:spMk id="249858" creationId="{00000000-0000-0000-0000-000000000000}"/>
          </ac:spMkLst>
        </pc:spChg>
        <pc:spChg chg="mod ord">
          <ac:chgData name="Vui Le Ba" userId="052109168efbc39a" providerId="LiveId" clId="{40CFB830-F6EC-4A1B-AE1F-B620D0FFC1BE}" dt="2020-12-23T05:58:31.666" v="181" actId="6264"/>
          <ac:spMkLst>
            <pc:docMk/>
            <pc:sldMk cId="0" sldId="414"/>
            <ac:spMk id="249859" creationId="{00000000-0000-0000-0000-000000000000}"/>
          </ac:spMkLst>
        </pc:spChg>
        <pc:spChg chg="add del">
          <ac:chgData name="Vui Le Ba" userId="052109168efbc39a" providerId="LiveId" clId="{40CFB830-F6EC-4A1B-AE1F-B620D0FFC1BE}" dt="2020-12-23T07:21:01.497" v="1800" actId="478"/>
          <ac:spMkLst>
            <pc:docMk/>
            <pc:sldMk cId="0" sldId="414"/>
            <ac:spMk id="634887" creationId="{00000000-0000-0000-0000-000000000000}"/>
          </ac:spMkLst>
        </pc:spChg>
        <pc:grpChg chg="del">
          <ac:chgData name="Vui Le Ba" userId="052109168efbc39a" providerId="LiveId" clId="{40CFB830-F6EC-4A1B-AE1F-B620D0FFC1BE}" dt="2020-12-23T07:20:56.197" v="1798" actId="478"/>
          <ac:grpSpMkLst>
            <pc:docMk/>
            <pc:sldMk cId="0" sldId="414"/>
            <ac:grpSpMk id="249860" creationId="{00000000-0000-0000-0000-000000000000}"/>
          </ac:grpSpMkLst>
        </pc:grpChg>
      </pc:sldChg>
      <pc:sldChg chg="addSp delSp modSp mod chgLayout">
        <pc:chgData name="Vui Le Ba" userId="052109168efbc39a" providerId="LiveId" clId="{40CFB830-F6EC-4A1B-AE1F-B620D0FFC1BE}" dt="2020-12-23T07:21:48.235" v="1816" actId="14100"/>
        <pc:sldMkLst>
          <pc:docMk/>
          <pc:sldMk cId="0" sldId="415"/>
        </pc:sldMkLst>
        <pc:spChg chg="add del mod">
          <ac:chgData name="Vui Le Ba" userId="052109168efbc39a" providerId="LiveId" clId="{40CFB830-F6EC-4A1B-AE1F-B620D0FFC1BE}" dt="2020-12-23T05:58:31.666" v="181" actId="6264"/>
          <ac:spMkLst>
            <pc:docMk/>
            <pc:sldMk cId="0" sldId="415"/>
            <ac:spMk id="2" creationId="{3AE210E9-8BF3-46A6-8DA8-ABF945D5A785}"/>
          </ac:spMkLst>
        </pc:spChg>
        <pc:spChg chg="add del mod">
          <ac:chgData name="Vui Le Ba" userId="052109168efbc39a" providerId="LiveId" clId="{40CFB830-F6EC-4A1B-AE1F-B620D0FFC1BE}" dt="2020-12-23T05:58:31.666" v="181" actId="6264"/>
          <ac:spMkLst>
            <pc:docMk/>
            <pc:sldMk cId="0" sldId="415"/>
            <ac:spMk id="3" creationId="{83233A01-A27D-48A9-9304-A269A86EC6C4}"/>
          </ac:spMkLst>
        </pc:spChg>
        <pc:spChg chg="add del mod ord">
          <ac:chgData name="Vui Le Ba" userId="052109168efbc39a" providerId="LiveId" clId="{40CFB830-F6EC-4A1B-AE1F-B620D0FFC1BE}" dt="2020-12-23T07:21:09.098" v="1803" actId="478"/>
          <ac:spMkLst>
            <pc:docMk/>
            <pc:sldMk cId="0" sldId="415"/>
            <ac:spMk id="4" creationId="{211B1CB2-3553-4ECE-A4B7-BC8F17CDD8B8}"/>
          </ac:spMkLst>
        </pc:spChg>
        <pc:spChg chg="del">
          <ac:chgData name="Vui Le Ba" userId="052109168efbc39a" providerId="LiveId" clId="{40CFB830-F6EC-4A1B-AE1F-B620D0FFC1BE}" dt="2020-12-23T07:06:30.211" v="1584"/>
          <ac:spMkLst>
            <pc:docMk/>
            <pc:sldMk cId="0" sldId="415"/>
            <ac:spMk id="5" creationId="{112179BB-0431-4129-948D-05345C254834}"/>
          </ac:spMkLst>
        </pc:spChg>
        <pc:spChg chg="add del mod">
          <ac:chgData name="Vui Le Ba" userId="052109168efbc39a" providerId="LiveId" clId="{40CFB830-F6EC-4A1B-AE1F-B620D0FFC1BE}" dt="2020-12-23T07:21:39.298" v="1813" actId="6264"/>
          <ac:spMkLst>
            <pc:docMk/>
            <pc:sldMk cId="0" sldId="415"/>
            <ac:spMk id="6" creationId="{C8ECA078-7E9A-48D5-B95E-3641066829F7}"/>
          </ac:spMkLst>
        </pc:spChg>
        <pc:spChg chg="add del mod ord">
          <ac:chgData name="Vui Le Ba" userId="052109168efbc39a" providerId="LiveId" clId="{40CFB830-F6EC-4A1B-AE1F-B620D0FFC1BE}" dt="2020-12-23T07:21:44.541" v="1815" actId="478"/>
          <ac:spMkLst>
            <pc:docMk/>
            <pc:sldMk cId="0" sldId="415"/>
            <ac:spMk id="7" creationId="{8449546A-B8F3-4535-B5C3-9DB78ED027E0}"/>
          </ac:spMkLst>
        </pc:spChg>
        <pc:spChg chg="add del mod ord">
          <ac:chgData name="Vui Le Ba" userId="052109168efbc39a" providerId="LiveId" clId="{40CFB830-F6EC-4A1B-AE1F-B620D0FFC1BE}" dt="2020-12-23T07:21:12.845" v="1804" actId="478"/>
          <ac:spMkLst>
            <pc:docMk/>
            <pc:sldMk cId="0" sldId="415"/>
            <ac:spMk id="251906" creationId="{00000000-0000-0000-0000-000000000000}"/>
          </ac:spMkLst>
        </pc:spChg>
        <pc:spChg chg="mod ord">
          <ac:chgData name="Vui Le Ba" userId="052109168efbc39a" providerId="LiveId" clId="{40CFB830-F6EC-4A1B-AE1F-B620D0FFC1BE}" dt="2020-12-23T07:21:39.303" v="1814" actId="27636"/>
          <ac:spMkLst>
            <pc:docMk/>
            <pc:sldMk cId="0" sldId="415"/>
            <ac:spMk id="251907" creationId="{00000000-0000-0000-0000-000000000000}"/>
          </ac:spMkLst>
        </pc:spChg>
        <pc:spChg chg="mod">
          <ac:chgData name="Vui Le Ba" userId="052109168efbc39a" providerId="LiveId" clId="{40CFB830-F6EC-4A1B-AE1F-B620D0FFC1BE}" dt="2020-12-23T07:21:48.235" v="1816" actId="14100"/>
          <ac:spMkLst>
            <pc:docMk/>
            <pc:sldMk cId="0" sldId="415"/>
            <ac:spMk id="251909" creationId="{00000000-0000-0000-0000-000000000000}"/>
          </ac:spMkLst>
        </pc:spChg>
        <pc:grpChg chg="del">
          <ac:chgData name="Vui Le Ba" userId="052109168efbc39a" providerId="LiveId" clId="{40CFB830-F6EC-4A1B-AE1F-B620D0FFC1BE}" dt="2020-12-23T07:21:06.764" v="1802" actId="478"/>
          <ac:grpSpMkLst>
            <pc:docMk/>
            <pc:sldMk cId="0" sldId="415"/>
            <ac:grpSpMk id="251908" creationId="{00000000-0000-0000-0000-000000000000}"/>
          </ac:grpSpMkLst>
        </pc:grpChg>
      </pc:sldChg>
      <pc:sldChg chg="addSp delSp modSp mod chgLayout">
        <pc:chgData name="Vui Le Ba" userId="052109168efbc39a" providerId="LiveId" clId="{40CFB830-F6EC-4A1B-AE1F-B620D0FFC1BE}" dt="2020-12-23T07:22:02.971" v="1825" actId="1035"/>
        <pc:sldMkLst>
          <pc:docMk/>
          <pc:sldMk cId="0" sldId="416"/>
        </pc:sldMkLst>
        <pc:spChg chg="add del mod">
          <ac:chgData name="Vui Le Ba" userId="052109168efbc39a" providerId="LiveId" clId="{40CFB830-F6EC-4A1B-AE1F-B620D0FFC1BE}" dt="2020-12-23T05:58:31.666" v="181" actId="6264"/>
          <ac:spMkLst>
            <pc:docMk/>
            <pc:sldMk cId="0" sldId="416"/>
            <ac:spMk id="2" creationId="{72DFBCBC-2C1B-48F3-8D8B-EF2EE44D7A2E}"/>
          </ac:spMkLst>
        </pc:spChg>
        <pc:spChg chg="add del mod">
          <ac:chgData name="Vui Le Ba" userId="052109168efbc39a" providerId="LiveId" clId="{40CFB830-F6EC-4A1B-AE1F-B620D0FFC1BE}" dt="2020-12-23T05:58:31.666" v="181" actId="6264"/>
          <ac:spMkLst>
            <pc:docMk/>
            <pc:sldMk cId="0" sldId="416"/>
            <ac:spMk id="3" creationId="{9470A0F0-704E-4965-A76C-B2480E249D48}"/>
          </ac:spMkLst>
        </pc:spChg>
        <pc:spChg chg="add del mod ord">
          <ac:chgData name="Vui Le Ba" userId="052109168efbc39a" providerId="LiveId" clId="{40CFB830-F6EC-4A1B-AE1F-B620D0FFC1BE}" dt="2020-12-23T07:21:54.275" v="1818" actId="6264"/>
          <ac:spMkLst>
            <pc:docMk/>
            <pc:sldMk cId="0" sldId="416"/>
            <ac:spMk id="4" creationId="{3A3D5F5A-F5BC-40A3-AEFA-2CE493A78F6B}"/>
          </ac:spMkLst>
        </pc:spChg>
        <pc:spChg chg="del">
          <ac:chgData name="Vui Le Ba" userId="052109168efbc39a" providerId="LiveId" clId="{40CFB830-F6EC-4A1B-AE1F-B620D0FFC1BE}" dt="2020-12-23T07:06:30.211" v="1584"/>
          <ac:spMkLst>
            <pc:docMk/>
            <pc:sldMk cId="0" sldId="416"/>
            <ac:spMk id="5" creationId="{04FAB2C0-1516-4B6D-8162-19D62ADE2C3B}"/>
          </ac:spMkLst>
        </pc:spChg>
        <pc:spChg chg="add del mod">
          <ac:chgData name="Vui Le Ba" userId="052109168efbc39a" providerId="LiveId" clId="{40CFB830-F6EC-4A1B-AE1F-B620D0FFC1BE}" dt="2020-12-23T07:21:54.275" v="1818" actId="6264"/>
          <ac:spMkLst>
            <pc:docMk/>
            <pc:sldMk cId="0" sldId="416"/>
            <ac:spMk id="6" creationId="{759A8979-9C12-4EA2-9EAC-0233E5A5B433}"/>
          </ac:spMkLst>
        </pc:spChg>
        <pc:spChg chg="add del mod">
          <ac:chgData name="Vui Le Ba" userId="052109168efbc39a" providerId="LiveId" clId="{40CFB830-F6EC-4A1B-AE1F-B620D0FFC1BE}" dt="2020-12-23T07:21:54.275" v="1818" actId="6264"/>
          <ac:spMkLst>
            <pc:docMk/>
            <pc:sldMk cId="0" sldId="416"/>
            <ac:spMk id="7" creationId="{7C5CC76F-2FDA-4CA5-838F-B23A45D9A566}"/>
          </ac:spMkLst>
        </pc:spChg>
        <pc:spChg chg="add del mod ord">
          <ac:chgData name="Vui Le Ba" userId="052109168efbc39a" providerId="LiveId" clId="{40CFB830-F6EC-4A1B-AE1F-B620D0FFC1BE}" dt="2020-12-23T07:21:58.143" v="1820" actId="478"/>
          <ac:spMkLst>
            <pc:docMk/>
            <pc:sldMk cId="0" sldId="416"/>
            <ac:spMk id="8" creationId="{F2A708D9-75EF-45F0-BB33-2D87BD428030}"/>
          </ac:spMkLst>
        </pc:spChg>
        <pc:spChg chg="add del mod ord">
          <ac:chgData name="Vui Le Ba" userId="052109168efbc39a" providerId="LiveId" clId="{40CFB830-F6EC-4A1B-AE1F-B620D0FFC1BE}" dt="2020-12-23T07:21:59.777" v="1821" actId="478"/>
          <ac:spMkLst>
            <pc:docMk/>
            <pc:sldMk cId="0" sldId="416"/>
            <ac:spMk id="253954" creationId="{00000000-0000-0000-0000-000000000000}"/>
          </ac:spMkLst>
        </pc:spChg>
        <pc:spChg chg="mod ord">
          <ac:chgData name="Vui Le Ba" userId="052109168efbc39a" providerId="LiveId" clId="{40CFB830-F6EC-4A1B-AE1F-B620D0FFC1BE}" dt="2020-12-23T07:21:54.277" v="1819" actId="27636"/>
          <ac:spMkLst>
            <pc:docMk/>
            <pc:sldMk cId="0" sldId="416"/>
            <ac:spMk id="253955" creationId="{00000000-0000-0000-0000-000000000000}"/>
          </ac:spMkLst>
        </pc:spChg>
        <pc:spChg chg="mod">
          <ac:chgData name="Vui Le Ba" userId="052109168efbc39a" providerId="LiveId" clId="{40CFB830-F6EC-4A1B-AE1F-B620D0FFC1BE}" dt="2020-12-23T07:22:02.971" v="1825" actId="1035"/>
          <ac:spMkLst>
            <pc:docMk/>
            <pc:sldMk cId="0" sldId="416"/>
            <ac:spMk id="253959" creationId="{00000000-0000-0000-0000-000000000000}"/>
          </ac:spMkLst>
        </pc:spChg>
        <pc:spChg chg="mod">
          <ac:chgData name="Vui Le Ba" userId="052109168efbc39a" providerId="LiveId" clId="{40CFB830-F6EC-4A1B-AE1F-B620D0FFC1BE}" dt="2020-12-23T07:22:02.971" v="1825" actId="1035"/>
          <ac:spMkLst>
            <pc:docMk/>
            <pc:sldMk cId="0" sldId="416"/>
            <ac:spMk id="253961" creationId="{00000000-0000-0000-0000-000000000000}"/>
          </ac:spMkLst>
        </pc:spChg>
        <pc:spChg chg="mod">
          <ac:chgData name="Vui Le Ba" userId="052109168efbc39a" providerId="LiveId" clId="{40CFB830-F6EC-4A1B-AE1F-B620D0FFC1BE}" dt="2020-12-23T07:22:02.971" v="1825" actId="1035"/>
          <ac:spMkLst>
            <pc:docMk/>
            <pc:sldMk cId="0" sldId="416"/>
            <ac:spMk id="638986" creationId="{00000000-0000-0000-0000-000000000000}"/>
          </ac:spMkLst>
        </pc:spChg>
        <pc:grpChg chg="del">
          <ac:chgData name="Vui Le Ba" userId="052109168efbc39a" providerId="LiveId" clId="{40CFB830-F6EC-4A1B-AE1F-B620D0FFC1BE}" dt="2020-12-23T07:21:52.181" v="1817" actId="478"/>
          <ac:grpSpMkLst>
            <pc:docMk/>
            <pc:sldMk cId="0" sldId="416"/>
            <ac:grpSpMk id="253956" creationId="{00000000-0000-0000-0000-000000000000}"/>
          </ac:grpSpMkLst>
        </pc:grpChg>
        <pc:grpChg chg="mod">
          <ac:chgData name="Vui Le Ba" userId="052109168efbc39a" providerId="LiveId" clId="{40CFB830-F6EC-4A1B-AE1F-B620D0FFC1BE}" dt="2020-12-23T07:22:02.971" v="1825" actId="1035"/>
          <ac:grpSpMkLst>
            <pc:docMk/>
            <pc:sldMk cId="0" sldId="416"/>
            <ac:grpSpMk id="638984" creationId="{00000000-0000-0000-0000-000000000000}"/>
          </ac:grpSpMkLst>
        </pc:grpChg>
      </pc:sldChg>
      <pc:sldChg chg="addSp delSp modSp mod chgLayout">
        <pc:chgData name="Vui Le Ba" userId="052109168efbc39a" providerId="LiveId" clId="{40CFB830-F6EC-4A1B-AE1F-B620D0FFC1BE}" dt="2020-12-23T07:22:32.338" v="1833" actId="14100"/>
        <pc:sldMkLst>
          <pc:docMk/>
          <pc:sldMk cId="0" sldId="417"/>
        </pc:sldMkLst>
        <pc:spChg chg="add del mod">
          <ac:chgData name="Vui Le Ba" userId="052109168efbc39a" providerId="LiveId" clId="{40CFB830-F6EC-4A1B-AE1F-B620D0FFC1BE}" dt="2020-12-23T05:58:31.666" v="181" actId="6264"/>
          <ac:spMkLst>
            <pc:docMk/>
            <pc:sldMk cId="0" sldId="417"/>
            <ac:spMk id="2" creationId="{65B2FED4-18AE-4D85-9BD4-9B8110E15606}"/>
          </ac:spMkLst>
        </pc:spChg>
        <pc:spChg chg="add del mod">
          <ac:chgData name="Vui Le Ba" userId="052109168efbc39a" providerId="LiveId" clId="{40CFB830-F6EC-4A1B-AE1F-B620D0FFC1BE}" dt="2020-12-23T05:58:31.666" v="181" actId="6264"/>
          <ac:spMkLst>
            <pc:docMk/>
            <pc:sldMk cId="0" sldId="417"/>
            <ac:spMk id="3" creationId="{0C40099B-CAC9-4B5B-BDEA-D4A0AF86A27A}"/>
          </ac:spMkLst>
        </pc:spChg>
        <pc:spChg chg="add del mod ord">
          <ac:chgData name="Vui Le Ba" userId="052109168efbc39a" providerId="LiveId" clId="{40CFB830-F6EC-4A1B-AE1F-B620D0FFC1BE}" dt="2020-12-23T07:22:13.177" v="1827" actId="478"/>
          <ac:spMkLst>
            <pc:docMk/>
            <pc:sldMk cId="0" sldId="417"/>
            <ac:spMk id="4" creationId="{1E82EFB6-CFC0-4C19-8E52-8527B921E84A}"/>
          </ac:spMkLst>
        </pc:spChg>
        <pc:spChg chg="del">
          <ac:chgData name="Vui Le Ba" userId="052109168efbc39a" providerId="LiveId" clId="{40CFB830-F6EC-4A1B-AE1F-B620D0FFC1BE}" dt="2020-12-23T07:06:30.211" v="1584"/>
          <ac:spMkLst>
            <pc:docMk/>
            <pc:sldMk cId="0" sldId="417"/>
            <ac:spMk id="5" creationId="{4A978FBB-7FFB-45DF-96CA-62778DB26563}"/>
          </ac:spMkLst>
        </pc:spChg>
        <pc:spChg chg="add del mod">
          <ac:chgData name="Vui Le Ba" userId="052109168efbc39a" providerId="LiveId" clId="{40CFB830-F6EC-4A1B-AE1F-B620D0FFC1BE}" dt="2020-12-23T07:22:15.680" v="1828" actId="6264"/>
          <ac:spMkLst>
            <pc:docMk/>
            <pc:sldMk cId="0" sldId="417"/>
            <ac:spMk id="6" creationId="{2AEBC3CE-7149-494E-A82B-82A4A5ABEC00}"/>
          </ac:spMkLst>
        </pc:spChg>
        <pc:spChg chg="add del mod">
          <ac:chgData name="Vui Le Ba" userId="052109168efbc39a" providerId="LiveId" clId="{40CFB830-F6EC-4A1B-AE1F-B620D0FFC1BE}" dt="2020-12-23T07:22:15.680" v="1828" actId="6264"/>
          <ac:spMkLst>
            <pc:docMk/>
            <pc:sldMk cId="0" sldId="417"/>
            <ac:spMk id="7" creationId="{4EAC710A-3762-4B05-9CF7-ED0826CEB881}"/>
          </ac:spMkLst>
        </pc:spChg>
        <pc:spChg chg="add del mod ord">
          <ac:chgData name="Vui Le Ba" userId="052109168efbc39a" providerId="LiveId" clId="{40CFB830-F6EC-4A1B-AE1F-B620D0FFC1BE}" dt="2020-12-23T07:22:18.868" v="1829" actId="478"/>
          <ac:spMkLst>
            <pc:docMk/>
            <pc:sldMk cId="0" sldId="417"/>
            <ac:spMk id="8" creationId="{E2BE5008-6D8A-4FC2-AA48-672D3D30FA62}"/>
          </ac:spMkLst>
        </pc:spChg>
        <pc:spChg chg="add del mod ord">
          <ac:chgData name="Vui Le Ba" userId="052109168efbc39a" providerId="LiveId" clId="{40CFB830-F6EC-4A1B-AE1F-B620D0FFC1BE}" dt="2020-12-23T07:22:20.525" v="1830" actId="478"/>
          <ac:spMkLst>
            <pc:docMk/>
            <pc:sldMk cId="0" sldId="417"/>
            <ac:spMk id="256002" creationId="{00000000-0000-0000-0000-000000000000}"/>
          </ac:spMkLst>
        </pc:spChg>
        <pc:spChg chg="mod ord">
          <ac:chgData name="Vui Le Ba" userId="052109168efbc39a" providerId="LiveId" clId="{40CFB830-F6EC-4A1B-AE1F-B620D0FFC1BE}" dt="2020-12-23T07:22:15.680" v="1828" actId="6264"/>
          <ac:spMkLst>
            <pc:docMk/>
            <pc:sldMk cId="0" sldId="417"/>
            <ac:spMk id="256003" creationId="{00000000-0000-0000-0000-000000000000}"/>
          </ac:spMkLst>
        </pc:spChg>
        <pc:spChg chg="mod">
          <ac:chgData name="Vui Le Ba" userId="052109168efbc39a" providerId="LiveId" clId="{40CFB830-F6EC-4A1B-AE1F-B620D0FFC1BE}" dt="2020-12-23T07:22:32.338" v="1833" actId="14100"/>
          <ac:spMkLst>
            <pc:docMk/>
            <pc:sldMk cId="0" sldId="417"/>
            <ac:spMk id="256005" creationId="{00000000-0000-0000-0000-000000000000}"/>
          </ac:spMkLst>
        </pc:spChg>
        <pc:grpChg chg="del">
          <ac:chgData name="Vui Le Ba" userId="052109168efbc39a" providerId="LiveId" clId="{40CFB830-F6EC-4A1B-AE1F-B620D0FFC1BE}" dt="2020-12-23T07:22:10.284" v="1826" actId="478"/>
          <ac:grpSpMkLst>
            <pc:docMk/>
            <pc:sldMk cId="0" sldId="417"/>
            <ac:grpSpMk id="256004" creationId="{00000000-0000-0000-0000-000000000000}"/>
          </ac:grpSpMkLst>
        </pc:grpChg>
      </pc:sldChg>
      <pc:sldChg chg="addSp delSp modSp mod chgLayout">
        <pc:chgData name="Vui Le Ba" userId="052109168efbc39a" providerId="LiveId" clId="{40CFB830-F6EC-4A1B-AE1F-B620D0FFC1BE}" dt="2020-12-23T07:23:06.150" v="1844" actId="1036"/>
        <pc:sldMkLst>
          <pc:docMk/>
          <pc:sldMk cId="0" sldId="418"/>
        </pc:sldMkLst>
        <pc:spChg chg="add del mod">
          <ac:chgData name="Vui Le Ba" userId="052109168efbc39a" providerId="LiveId" clId="{40CFB830-F6EC-4A1B-AE1F-B620D0FFC1BE}" dt="2020-12-23T05:58:31.666" v="181" actId="6264"/>
          <ac:spMkLst>
            <pc:docMk/>
            <pc:sldMk cId="0" sldId="418"/>
            <ac:spMk id="2" creationId="{358AEFF2-65DD-4044-A056-B10A9654BD32}"/>
          </ac:spMkLst>
        </pc:spChg>
        <pc:spChg chg="add del mod">
          <ac:chgData name="Vui Le Ba" userId="052109168efbc39a" providerId="LiveId" clId="{40CFB830-F6EC-4A1B-AE1F-B620D0FFC1BE}" dt="2020-12-23T05:58:31.666" v="181" actId="6264"/>
          <ac:spMkLst>
            <pc:docMk/>
            <pc:sldMk cId="0" sldId="418"/>
            <ac:spMk id="3" creationId="{D5DED32A-B811-4B6B-B260-43071F1861F6}"/>
          </ac:spMkLst>
        </pc:spChg>
        <pc:spChg chg="add del mod ord">
          <ac:chgData name="Vui Le Ba" userId="052109168efbc39a" providerId="LiveId" clId="{40CFB830-F6EC-4A1B-AE1F-B620D0FFC1BE}" dt="2020-12-23T07:22:42.416" v="1836" actId="478"/>
          <ac:spMkLst>
            <pc:docMk/>
            <pc:sldMk cId="0" sldId="418"/>
            <ac:spMk id="4" creationId="{3E14875C-8A79-4B9B-8322-8CE7FEC2E4C8}"/>
          </ac:spMkLst>
        </pc:spChg>
        <pc:spChg chg="del">
          <ac:chgData name="Vui Le Ba" userId="052109168efbc39a" providerId="LiveId" clId="{40CFB830-F6EC-4A1B-AE1F-B620D0FFC1BE}" dt="2020-12-23T07:06:30.211" v="1584"/>
          <ac:spMkLst>
            <pc:docMk/>
            <pc:sldMk cId="0" sldId="418"/>
            <ac:spMk id="5" creationId="{583506AB-ACB0-4D43-A10C-C0DE48B01B69}"/>
          </ac:spMkLst>
        </pc:spChg>
        <pc:spChg chg="add del mod">
          <ac:chgData name="Vui Le Ba" userId="052109168efbc39a" providerId="LiveId" clId="{40CFB830-F6EC-4A1B-AE1F-B620D0FFC1BE}" dt="2020-12-23T07:22:45.120" v="1837" actId="6264"/>
          <ac:spMkLst>
            <pc:docMk/>
            <pc:sldMk cId="0" sldId="418"/>
            <ac:spMk id="6" creationId="{44CB79BB-9C72-4955-901A-873871CBEA4B}"/>
          </ac:spMkLst>
        </pc:spChg>
        <pc:spChg chg="add del mod ord">
          <ac:chgData name="Vui Le Ba" userId="052109168efbc39a" providerId="LiveId" clId="{40CFB830-F6EC-4A1B-AE1F-B620D0FFC1BE}" dt="2020-12-23T07:22:48.270" v="1839" actId="478"/>
          <ac:spMkLst>
            <pc:docMk/>
            <pc:sldMk cId="0" sldId="418"/>
            <ac:spMk id="7" creationId="{BA036352-2CB3-4F32-A613-067C4949BEF9}"/>
          </ac:spMkLst>
        </pc:spChg>
        <pc:spChg chg="add del mod ord">
          <ac:chgData name="Vui Le Ba" userId="052109168efbc39a" providerId="LiveId" clId="{40CFB830-F6EC-4A1B-AE1F-B620D0FFC1BE}" dt="2020-12-23T07:22:39.945" v="1835" actId="478"/>
          <ac:spMkLst>
            <pc:docMk/>
            <pc:sldMk cId="0" sldId="418"/>
            <ac:spMk id="258050" creationId="{00000000-0000-0000-0000-000000000000}"/>
          </ac:spMkLst>
        </pc:spChg>
        <pc:spChg chg="mod ord">
          <ac:chgData name="Vui Le Ba" userId="052109168efbc39a" providerId="LiveId" clId="{40CFB830-F6EC-4A1B-AE1F-B620D0FFC1BE}" dt="2020-12-23T07:22:45.123" v="1838" actId="27636"/>
          <ac:spMkLst>
            <pc:docMk/>
            <pc:sldMk cId="0" sldId="418"/>
            <ac:spMk id="258051" creationId="{00000000-0000-0000-0000-000000000000}"/>
          </ac:spMkLst>
        </pc:spChg>
        <pc:grpChg chg="del">
          <ac:chgData name="Vui Le Ba" userId="052109168efbc39a" providerId="LiveId" clId="{40CFB830-F6EC-4A1B-AE1F-B620D0FFC1BE}" dt="2020-12-23T07:22:36.845" v="1834" actId="478"/>
          <ac:grpSpMkLst>
            <pc:docMk/>
            <pc:sldMk cId="0" sldId="418"/>
            <ac:grpSpMk id="258052" creationId="{00000000-0000-0000-0000-000000000000}"/>
          </ac:grpSpMkLst>
        </pc:grpChg>
        <pc:picChg chg="mod">
          <ac:chgData name="Vui Le Ba" userId="052109168efbc39a" providerId="LiveId" clId="{40CFB830-F6EC-4A1B-AE1F-B620D0FFC1BE}" dt="2020-12-23T07:23:06.150" v="1844" actId="1036"/>
          <ac:picMkLst>
            <pc:docMk/>
            <pc:sldMk cId="0" sldId="418"/>
            <ac:picMk id="643079" creationId="{00000000-0000-0000-0000-000000000000}"/>
          </ac:picMkLst>
        </pc:picChg>
        <pc:picChg chg="mod">
          <ac:chgData name="Vui Le Ba" userId="052109168efbc39a" providerId="LiveId" clId="{40CFB830-F6EC-4A1B-AE1F-B620D0FFC1BE}" dt="2020-12-23T07:23:06.150" v="1844" actId="1036"/>
          <ac:picMkLst>
            <pc:docMk/>
            <pc:sldMk cId="0" sldId="418"/>
            <ac:picMk id="643080" creationId="{00000000-0000-0000-0000-000000000000}"/>
          </ac:picMkLst>
        </pc:picChg>
        <pc:picChg chg="mod">
          <ac:chgData name="Vui Le Ba" userId="052109168efbc39a" providerId="LiveId" clId="{40CFB830-F6EC-4A1B-AE1F-B620D0FFC1BE}" dt="2020-12-23T07:23:06.150" v="1844" actId="1036"/>
          <ac:picMkLst>
            <pc:docMk/>
            <pc:sldMk cId="0" sldId="418"/>
            <ac:picMk id="643081" creationId="{00000000-0000-0000-0000-000000000000}"/>
          </ac:picMkLst>
        </pc:picChg>
        <pc:picChg chg="mod">
          <ac:chgData name="Vui Le Ba" userId="052109168efbc39a" providerId="LiveId" clId="{40CFB830-F6EC-4A1B-AE1F-B620D0FFC1BE}" dt="2020-12-23T07:23:06.150" v="1844" actId="1036"/>
          <ac:picMkLst>
            <pc:docMk/>
            <pc:sldMk cId="0" sldId="418"/>
            <ac:picMk id="643082" creationId="{00000000-0000-0000-0000-000000000000}"/>
          </ac:picMkLst>
        </pc:picChg>
      </pc:sldChg>
      <pc:sldChg chg="addSp delSp modSp mod chgLayout">
        <pc:chgData name="Vui Le Ba" userId="052109168efbc39a" providerId="LiveId" clId="{40CFB830-F6EC-4A1B-AE1F-B620D0FFC1BE}" dt="2020-12-23T07:24:21.562" v="1867" actId="478"/>
        <pc:sldMkLst>
          <pc:docMk/>
          <pc:sldMk cId="0" sldId="419"/>
        </pc:sldMkLst>
        <pc:spChg chg="add del mod">
          <ac:chgData name="Vui Le Ba" userId="052109168efbc39a" providerId="LiveId" clId="{40CFB830-F6EC-4A1B-AE1F-B620D0FFC1BE}" dt="2020-12-23T05:58:31.666" v="181" actId="6264"/>
          <ac:spMkLst>
            <pc:docMk/>
            <pc:sldMk cId="0" sldId="419"/>
            <ac:spMk id="2" creationId="{8D43E961-2581-4694-9946-2018F288EB30}"/>
          </ac:spMkLst>
        </pc:spChg>
        <pc:spChg chg="add del mod">
          <ac:chgData name="Vui Le Ba" userId="052109168efbc39a" providerId="LiveId" clId="{40CFB830-F6EC-4A1B-AE1F-B620D0FFC1BE}" dt="2020-12-23T05:58:31.666" v="181" actId="6264"/>
          <ac:spMkLst>
            <pc:docMk/>
            <pc:sldMk cId="0" sldId="419"/>
            <ac:spMk id="3" creationId="{B8D1155F-32AC-46B3-AEB9-8405F4B9D627}"/>
          </ac:spMkLst>
        </pc:spChg>
        <pc:spChg chg="add del mod ord">
          <ac:chgData name="Vui Le Ba" userId="052109168efbc39a" providerId="LiveId" clId="{40CFB830-F6EC-4A1B-AE1F-B620D0FFC1BE}" dt="2020-12-23T07:23:19.698" v="1846" actId="478"/>
          <ac:spMkLst>
            <pc:docMk/>
            <pc:sldMk cId="0" sldId="419"/>
            <ac:spMk id="4" creationId="{11777E28-4C63-45C3-9D71-FB648B3097A5}"/>
          </ac:spMkLst>
        </pc:spChg>
        <pc:spChg chg="del">
          <ac:chgData name="Vui Le Ba" userId="052109168efbc39a" providerId="LiveId" clId="{40CFB830-F6EC-4A1B-AE1F-B620D0FFC1BE}" dt="2020-12-23T07:06:30.211" v="1584"/>
          <ac:spMkLst>
            <pc:docMk/>
            <pc:sldMk cId="0" sldId="419"/>
            <ac:spMk id="5" creationId="{E2106014-D037-497D-B75D-E0BFAF647C26}"/>
          </ac:spMkLst>
        </pc:spChg>
        <pc:spChg chg="add del mod">
          <ac:chgData name="Vui Le Ba" userId="052109168efbc39a" providerId="LiveId" clId="{40CFB830-F6EC-4A1B-AE1F-B620D0FFC1BE}" dt="2020-12-23T07:24:19.363" v="1866" actId="6264"/>
          <ac:spMkLst>
            <pc:docMk/>
            <pc:sldMk cId="0" sldId="419"/>
            <ac:spMk id="6" creationId="{94D379FC-2936-4039-8C01-29BDB136531D}"/>
          </ac:spMkLst>
        </pc:spChg>
        <pc:spChg chg="add del mod ord">
          <ac:chgData name="Vui Le Ba" userId="052109168efbc39a" providerId="LiveId" clId="{40CFB830-F6EC-4A1B-AE1F-B620D0FFC1BE}" dt="2020-12-23T07:24:21.562" v="1867" actId="478"/>
          <ac:spMkLst>
            <pc:docMk/>
            <pc:sldMk cId="0" sldId="419"/>
            <ac:spMk id="7" creationId="{1A6D30F1-E466-4235-8B52-73BFBCE7FFEC}"/>
          </ac:spMkLst>
        </pc:spChg>
        <pc:spChg chg="add del mod ord">
          <ac:chgData name="Vui Le Ba" userId="052109168efbc39a" providerId="LiveId" clId="{40CFB830-F6EC-4A1B-AE1F-B620D0FFC1BE}" dt="2020-12-23T07:23:42.496" v="1854" actId="478"/>
          <ac:spMkLst>
            <pc:docMk/>
            <pc:sldMk cId="0" sldId="419"/>
            <ac:spMk id="260098" creationId="{00000000-0000-0000-0000-000000000000}"/>
          </ac:spMkLst>
        </pc:spChg>
        <pc:spChg chg="mod ord">
          <ac:chgData name="Vui Le Ba" userId="052109168efbc39a" providerId="LiveId" clId="{40CFB830-F6EC-4A1B-AE1F-B620D0FFC1BE}" dt="2020-12-23T07:24:19.363" v="1866" actId="6264"/>
          <ac:spMkLst>
            <pc:docMk/>
            <pc:sldMk cId="0" sldId="419"/>
            <ac:spMk id="260099" creationId="{00000000-0000-0000-0000-000000000000}"/>
          </ac:spMkLst>
        </pc:spChg>
        <pc:spChg chg="mod">
          <ac:chgData name="Vui Le Ba" userId="052109168efbc39a" providerId="LiveId" clId="{40CFB830-F6EC-4A1B-AE1F-B620D0FFC1BE}" dt="2020-12-23T07:23:51.100" v="1858" actId="1035"/>
          <ac:spMkLst>
            <pc:docMk/>
            <pc:sldMk cId="0" sldId="419"/>
            <ac:spMk id="645127" creationId="{00000000-0000-0000-0000-000000000000}"/>
          </ac:spMkLst>
        </pc:spChg>
        <pc:grpChg chg="del">
          <ac:chgData name="Vui Le Ba" userId="052109168efbc39a" providerId="LiveId" clId="{40CFB830-F6EC-4A1B-AE1F-B620D0FFC1BE}" dt="2020-12-23T07:23:12.934" v="1845" actId="478"/>
          <ac:grpSpMkLst>
            <pc:docMk/>
            <pc:sldMk cId="0" sldId="419"/>
            <ac:grpSpMk id="260100" creationId="{00000000-0000-0000-0000-000000000000}"/>
          </ac:grpSpMkLst>
        </pc:grpChg>
        <pc:graphicFrameChg chg="mod">
          <ac:chgData name="Vui Le Ba" userId="052109168efbc39a" providerId="LiveId" clId="{40CFB830-F6EC-4A1B-AE1F-B620D0FFC1BE}" dt="2020-12-23T07:24:01.627" v="1864" actId="1037"/>
          <ac:graphicFrameMkLst>
            <pc:docMk/>
            <pc:sldMk cId="0" sldId="419"/>
            <ac:graphicFrameMk id="260102" creationId="{00000000-0000-0000-0000-000000000000}"/>
          </ac:graphicFrameMkLst>
        </pc:graphicFrameChg>
        <pc:picChg chg="mod">
          <ac:chgData name="Vui Le Ba" userId="052109168efbc39a" providerId="LiveId" clId="{40CFB830-F6EC-4A1B-AE1F-B620D0FFC1BE}" dt="2020-12-23T07:23:36.964" v="1852" actId="14100"/>
          <ac:picMkLst>
            <pc:docMk/>
            <pc:sldMk cId="0" sldId="419"/>
            <ac:picMk id="645129" creationId="{00000000-0000-0000-0000-000000000000}"/>
          </ac:picMkLst>
        </pc:picChg>
        <pc:picChg chg="mod">
          <ac:chgData name="Vui Le Ba" userId="052109168efbc39a" providerId="LiveId" clId="{40CFB830-F6EC-4A1B-AE1F-B620D0FFC1BE}" dt="2020-12-23T07:23:34.845" v="1851" actId="1076"/>
          <ac:picMkLst>
            <pc:docMk/>
            <pc:sldMk cId="0" sldId="419"/>
            <ac:picMk id="645130" creationId="{00000000-0000-0000-0000-000000000000}"/>
          </ac:picMkLst>
        </pc:picChg>
        <pc:picChg chg="mod">
          <ac:chgData name="Vui Le Ba" userId="052109168efbc39a" providerId="LiveId" clId="{40CFB830-F6EC-4A1B-AE1F-B620D0FFC1BE}" dt="2020-12-23T07:23:39.471" v="1853" actId="1076"/>
          <ac:picMkLst>
            <pc:docMk/>
            <pc:sldMk cId="0" sldId="419"/>
            <ac:picMk id="645131" creationId="{00000000-0000-0000-0000-000000000000}"/>
          </ac:picMkLst>
        </pc:picChg>
      </pc:sldChg>
      <pc:sldChg chg="addSp delSp modSp mod chgLayout">
        <pc:chgData name="Vui Le Ba" userId="052109168efbc39a" providerId="LiveId" clId="{40CFB830-F6EC-4A1B-AE1F-B620D0FFC1BE}" dt="2020-12-23T07:26:18.702" v="1890" actId="14100"/>
        <pc:sldMkLst>
          <pc:docMk/>
          <pc:sldMk cId="0" sldId="420"/>
        </pc:sldMkLst>
        <pc:spChg chg="add del mod">
          <ac:chgData name="Vui Le Ba" userId="052109168efbc39a" providerId="LiveId" clId="{40CFB830-F6EC-4A1B-AE1F-B620D0FFC1BE}" dt="2020-12-23T05:58:31.666" v="181" actId="6264"/>
          <ac:spMkLst>
            <pc:docMk/>
            <pc:sldMk cId="0" sldId="420"/>
            <ac:spMk id="2" creationId="{6AA815C1-1C17-4FB2-BAF0-D3C5A390811B}"/>
          </ac:spMkLst>
        </pc:spChg>
        <pc:spChg chg="add del mod">
          <ac:chgData name="Vui Le Ba" userId="052109168efbc39a" providerId="LiveId" clId="{40CFB830-F6EC-4A1B-AE1F-B620D0FFC1BE}" dt="2020-12-23T05:58:31.666" v="181" actId="6264"/>
          <ac:spMkLst>
            <pc:docMk/>
            <pc:sldMk cId="0" sldId="420"/>
            <ac:spMk id="3" creationId="{D1DCD77D-D451-4395-90F2-39C012D17343}"/>
          </ac:spMkLst>
        </pc:spChg>
        <pc:spChg chg="add del mod ord">
          <ac:chgData name="Vui Le Ba" userId="052109168efbc39a" providerId="LiveId" clId="{40CFB830-F6EC-4A1B-AE1F-B620D0FFC1BE}" dt="2020-12-23T07:26:09.253" v="1887" actId="6264"/>
          <ac:spMkLst>
            <pc:docMk/>
            <pc:sldMk cId="0" sldId="420"/>
            <ac:spMk id="4" creationId="{44217ECA-4CA1-4068-8CD1-02EC23851922}"/>
          </ac:spMkLst>
        </pc:spChg>
        <pc:spChg chg="del">
          <ac:chgData name="Vui Le Ba" userId="052109168efbc39a" providerId="LiveId" clId="{40CFB830-F6EC-4A1B-AE1F-B620D0FFC1BE}" dt="2020-12-23T07:06:30.211" v="1584"/>
          <ac:spMkLst>
            <pc:docMk/>
            <pc:sldMk cId="0" sldId="420"/>
            <ac:spMk id="5" creationId="{77A2C5A2-4683-463E-ACB4-1FD8F8F8818E}"/>
          </ac:spMkLst>
        </pc:spChg>
        <pc:spChg chg="add del mod">
          <ac:chgData name="Vui Le Ba" userId="052109168efbc39a" providerId="LiveId" clId="{40CFB830-F6EC-4A1B-AE1F-B620D0FFC1BE}" dt="2020-12-23T07:26:09.253" v="1887" actId="6264"/>
          <ac:spMkLst>
            <pc:docMk/>
            <pc:sldMk cId="0" sldId="420"/>
            <ac:spMk id="6" creationId="{9CB3EFCC-DB39-4F24-B6D2-DD32EA625238}"/>
          </ac:spMkLst>
        </pc:spChg>
        <pc:spChg chg="add del mod">
          <ac:chgData name="Vui Le Ba" userId="052109168efbc39a" providerId="LiveId" clId="{40CFB830-F6EC-4A1B-AE1F-B620D0FFC1BE}" dt="2020-12-23T07:26:09.253" v="1887" actId="6264"/>
          <ac:spMkLst>
            <pc:docMk/>
            <pc:sldMk cId="0" sldId="420"/>
            <ac:spMk id="7" creationId="{5AE53932-8A5B-49DD-8651-FC5FF7359CB1}"/>
          </ac:spMkLst>
        </pc:spChg>
        <pc:spChg chg="add del mod ord">
          <ac:chgData name="Vui Le Ba" userId="052109168efbc39a" providerId="LiveId" clId="{40CFB830-F6EC-4A1B-AE1F-B620D0FFC1BE}" dt="2020-12-23T07:26:11.649" v="1888" actId="478"/>
          <ac:spMkLst>
            <pc:docMk/>
            <pc:sldMk cId="0" sldId="420"/>
            <ac:spMk id="8" creationId="{6A4F8627-B624-4FB2-A15D-6CD64813DC4E}"/>
          </ac:spMkLst>
        </pc:spChg>
        <pc:spChg chg="add del mod ord">
          <ac:chgData name="Vui Le Ba" userId="052109168efbc39a" providerId="LiveId" clId="{40CFB830-F6EC-4A1B-AE1F-B620D0FFC1BE}" dt="2020-12-23T07:26:14.190" v="1889" actId="478"/>
          <ac:spMkLst>
            <pc:docMk/>
            <pc:sldMk cId="0" sldId="420"/>
            <ac:spMk id="266242" creationId="{00000000-0000-0000-0000-000000000000}"/>
          </ac:spMkLst>
        </pc:spChg>
        <pc:spChg chg="mod ord">
          <ac:chgData name="Vui Le Ba" userId="052109168efbc39a" providerId="LiveId" clId="{40CFB830-F6EC-4A1B-AE1F-B620D0FFC1BE}" dt="2020-12-23T07:26:09.253" v="1887" actId="6264"/>
          <ac:spMkLst>
            <pc:docMk/>
            <pc:sldMk cId="0" sldId="420"/>
            <ac:spMk id="266243" creationId="{00000000-0000-0000-0000-000000000000}"/>
          </ac:spMkLst>
        </pc:spChg>
        <pc:spChg chg="mod">
          <ac:chgData name="Vui Le Ba" userId="052109168efbc39a" providerId="LiveId" clId="{40CFB830-F6EC-4A1B-AE1F-B620D0FFC1BE}" dt="2020-12-23T07:26:18.702" v="1890" actId="14100"/>
          <ac:spMkLst>
            <pc:docMk/>
            <pc:sldMk cId="0" sldId="420"/>
            <ac:spMk id="266245" creationId="{00000000-0000-0000-0000-000000000000}"/>
          </ac:spMkLst>
        </pc:spChg>
        <pc:grpChg chg="del">
          <ac:chgData name="Vui Le Ba" userId="052109168efbc39a" providerId="LiveId" clId="{40CFB830-F6EC-4A1B-AE1F-B620D0FFC1BE}" dt="2020-12-23T07:26:06.458" v="1886" actId="478"/>
          <ac:grpSpMkLst>
            <pc:docMk/>
            <pc:sldMk cId="0" sldId="420"/>
            <ac:grpSpMk id="266244" creationId="{00000000-0000-0000-0000-000000000000}"/>
          </ac:grpSpMkLst>
        </pc:grpChg>
      </pc:sldChg>
      <pc:sldChg chg="addSp delSp modSp mod chgLayout">
        <pc:chgData name="Vui Le Ba" userId="052109168efbc39a" providerId="LiveId" clId="{40CFB830-F6EC-4A1B-AE1F-B620D0FFC1BE}" dt="2020-12-23T07:27:32.654" v="1900" actId="207"/>
        <pc:sldMkLst>
          <pc:docMk/>
          <pc:sldMk cId="0" sldId="421"/>
        </pc:sldMkLst>
        <pc:spChg chg="add del mod">
          <ac:chgData name="Vui Le Ba" userId="052109168efbc39a" providerId="LiveId" clId="{40CFB830-F6EC-4A1B-AE1F-B620D0FFC1BE}" dt="2020-12-23T05:58:31.666" v="181" actId="6264"/>
          <ac:spMkLst>
            <pc:docMk/>
            <pc:sldMk cId="0" sldId="421"/>
            <ac:spMk id="2" creationId="{17E405B1-3483-4749-B59B-35C225172C52}"/>
          </ac:spMkLst>
        </pc:spChg>
        <pc:spChg chg="add del mod">
          <ac:chgData name="Vui Le Ba" userId="052109168efbc39a" providerId="LiveId" clId="{40CFB830-F6EC-4A1B-AE1F-B620D0FFC1BE}" dt="2020-12-23T05:58:31.666" v="181" actId="6264"/>
          <ac:spMkLst>
            <pc:docMk/>
            <pc:sldMk cId="0" sldId="421"/>
            <ac:spMk id="3" creationId="{05371A55-6FD0-434F-88A5-E9D46685379E}"/>
          </ac:spMkLst>
        </pc:spChg>
        <pc:spChg chg="add del mod ord">
          <ac:chgData name="Vui Le Ba" userId="052109168efbc39a" providerId="LiveId" clId="{40CFB830-F6EC-4A1B-AE1F-B620D0FFC1BE}" dt="2020-12-23T07:26:29.328" v="1894" actId="478"/>
          <ac:spMkLst>
            <pc:docMk/>
            <pc:sldMk cId="0" sldId="421"/>
            <ac:spMk id="4" creationId="{CC135986-6A4A-4735-9868-A83666C5D85F}"/>
          </ac:spMkLst>
        </pc:spChg>
        <pc:spChg chg="del">
          <ac:chgData name="Vui Le Ba" userId="052109168efbc39a" providerId="LiveId" clId="{40CFB830-F6EC-4A1B-AE1F-B620D0FFC1BE}" dt="2020-12-23T07:06:30.211" v="1584"/>
          <ac:spMkLst>
            <pc:docMk/>
            <pc:sldMk cId="0" sldId="421"/>
            <ac:spMk id="5" creationId="{17DDBFEE-4C53-4914-9819-7AA00786843C}"/>
          </ac:spMkLst>
        </pc:spChg>
        <pc:spChg chg="add del mod">
          <ac:chgData name="Vui Le Ba" userId="052109168efbc39a" providerId="LiveId" clId="{40CFB830-F6EC-4A1B-AE1F-B620D0FFC1BE}" dt="2020-12-23T07:26:44.343" v="1896" actId="6264"/>
          <ac:spMkLst>
            <pc:docMk/>
            <pc:sldMk cId="0" sldId="421"/>
            <ac:spMk id="6" creationId="{761835D4-BE52-4D25-936C-E07876EB828A}"/>
          </ac:spMkLst>
        </pc:spChg>
        <pc:spChg chg="add del mod ord">
          <ac:chgData name="Vui Le Ba" userId="052109168efbc39a" providerId="LiveId" clId="{40CFB830-F6EC-4A1B-AE1F-B620D0FFC1BE}" dt="2020-12-23T07:26:47.286" v="1897" actId="478"/>
          <ac:spMkLst>
            <pc:docMk/>
            <pc:sldMk cId="0" sldId="421"/>
            <ac:spMk id="7" creationId="{F2EF38A0-C099-4137-9406-680519018B84}"/>
          </ac:spMkLst>
        </pc:spChg>
        <pc:spChg chg="add del mod ord">
          <ac:chgData name="Vui Le Ba" userId="052109168efbc39a" providerId="LiveId" clId="{40CFB830-F6EC-4A1B-AE1F-B620D0FFC1BE}" dt="2020-12-23T07:26:31.948" v="1895" actId="478"/>
          <ac:spMkLst>
            <pc:docMk/>
            <pc:sldMk cId="0" sldId="421"/>
            <ac:spMk id="268290" creationId="{00000000-0000-0000-0000-000000000000}"/>
          </ac:spMkLst>
        </pc:spChg>
        <pc:spChg chg="mod ord">
          <ac:chgData name="Vui Le Ba" userId="052109168efbc39a" providerId="LiveId" clId="{40CFB830-F6EC-4A1B-AE1F-B620D0FFC1BE}" dt="2020-12-23T07:26:44.343" v="1896" actId="6264"/>
          <ac:spMkLst>
            <pc:docMk/>
            <pc:sldMk cId="0" sldId="421"/>
            <ac:spMk id="268291" creationId="{00000000-0000-0000-0000-000000000000}"/>
          </ac:spMkLst>
        </pc:spChg>
        <pc:spChg chg="mod">
          <ac:chgData name="Vui Le Ba" userId="052109168efbc39a" providerId="LiveId" clId="{40CFB830-F6EC-4A1B-AE1F-B620D0FFC1BE}" dt="2020-12-23T07:27:32.654" v="1900" actId="207"/>
          <ac:spMkLst>
            <pc:docMk/>
            <pc:sldMk cId="0" sldId="421"/>
            <ac:spMk id="268299" creationId="{00000000-0000-0000-0000-000000000000}"/>
          </ac:spMkLst>
        </pc:spChg>
        <pc:grpChg chg="del">
          <ac:chgData name="Vui Le Ba" userId="052109168efbc39a" providerId="LiveId" clId="{40CFB830-F6EC-4A1B-AE1F-B620D0FFC1BE}" dt="2020-12-23T07:26:23.390" v="1891" actId="478"/>
          <ac:grpSpMkLst>
            <pc:docMk/>
            <pc:sldMk cId="0" sldId="421"/>
            <ac:grpSpMk id="268292" creationId="{00000000-0000-0000-0000-000000000000}"/>
          </ac:grpSpMkLst>
        </pc:grpChg>
        <pc:grpChg chg="add del">
          <ac:chgData name="Vui Le Ba" userId="052109168efbc39a" providerId="LiveId" clId="{40CFB830-F6EC-4A1B-AE1F-B620D0FFC1BE}" dt="2020-12-23T07:26:26.688" v="1893" actId="478"/>
          <ac:grpSpMkLst>
            <pc:docMk/>
            <pc:sldMk cId="0" sldId="421"/>
            <ac:grpSpMk id="268293" creationId="{00000000-0000-0000-0000-000000000000}"/>
          </ac:grpSpMkLst>
        </pc:grpChg>
      </pc:sldChg>
      <pc:sldChg chg="addSp delSp modSp mod chgLayout">
        <pc:chgData name="Vui Le Ba" userId="052109168efbc39a" providerId="LiveId" clId="{40CFB830-F6EC-4A1B-AE1F-B620D0FFC1BE}" dt="2020-12-23T07:27:43.933" v="1903" actId="478"/>
        <pc:sldMkLst>
          <pc:docMk/>
          <pc:sldMk cId="0" sldId="422"/>
        </pc:sldMkLst>
        <pc:spChg chg="add del mod">
          <ac:chgData name="Vui Le Ba" userId="052109168efbc39a" providerId="LiveId" clId="{40CFB830-F6EC-4A1B-AE1F-B620D0FFC1BE}" dt="2020-12-23T05:58:31.666" v="181" actId="6264"/>
          <ac:spMkLst>
            <pc:docMk/>
            <pc:sldMk cId="0" sldId="422"/>
            <ac:spMk id="2" creationId="{47734ABA-5458-408A-8240-18B581F81102}"/>
          </ac:spMkLst>
        </pc:spChg>
        <pc:spChg chg="add del mod">
          <ac:chgData name="Vui Le Ba" userId="052109168efbc39a" providerId="LiveId" clId="{40CFB830-F6EC-4A1B-AE1F-B620D0FFC1BE}" dt="2020-12-23T05:58:31.666" v="181" actId="6264"/>
          <ac:spMkLst>
            <pc:docMk/>
            <pc:sldMk cId="0" sldId="422"/>
            <ac:spMk id="3" creationId="{4489FD79-576D-4CE0-A6C4-2DC65D2C74BD}"/>
          </ac:spMkLst>
        </pc:spChg>
        <pc:spChg chg="add del mod ord">
          <ac:chgData name="Vui Le Ba" userId="052109168efbc39a" providerId="LiveId" clId="{40CFB830-F6EC-4A1B-AE1F-B620D0FFC1BE}" dt="2020-12-23T07:27:43.933" v="1903" actId="478"/>
          <ac:spMkLst>
            <pc:docMk/>
            <pc:sldMk cId="0" sldId="422"/>
            <ac:spMk id="4" creationId="{EF6FAF7B-5F04-4CFF-8F00-7635347E0AF4}"/>
          </ac:spMkLst>
        </pc:spChg>
        <pc:spChg chg="del">
          <ac:chgData name="Vui Le Ba" userId="052109168efbc39a" providerId="LiveId" clId="{40CFB830-F6EC-4A1B-AE1F-B620D0FFC1BE}" dt="2020-12-23T07:06:30.211" v="1584"/>
          <ac:spMkLst>
            <pc:docMk/>
            <pc:sldMk cId="0" sldId="422"/>
            <ac:spMk id="5" creationId="{ABEA7AB4-B4E4-4721-9296-C3756333BB02}"/>
          </ac:spMkLst>
        </pc:spChg>
        <pc:spChg chg="add del mod ord">
          <ac:chgData name="Vui Le Ba" userId="052109168efbc39a" providerId="LiveId" clId="{40CFB830-F6EC-4A1B-AE1F-B620D0FFC1BE}" dt="2020-12-23T07:27:40.689" v="1902" actId="478"/>
          <ac:spMkLst>
            <pc:docMk/>
            <pc:sldMk cId="0" sldId="422"/>
            <ac:spMk id="270338" creationId="{00000000-0000-0000-0000-000000000000}"/>
          </ac:spMkLst>
        </pc:spChg>
        <pc:spChg chg="mod ord">
          <ac:chgData name="Vui Le Ba" userId="052109168efbc39a" providerId="LiveId" clId="{40CFB830-F6EC-4A1B-AE1F-B620D0FFC1BE}" dt="2020-12-23T05:58:31.666" v="181" actId="6264"/>
          <ac:spMkLst>
            <pc:docMk/>
            <pc:sldMk cId="0" sldId="422"/>
            <ac:spMk id="270339" creationId="{00000000-0000-0000-0000-000000000000}"/>
          </ac:spMkLst>
        </pc:spChg>
        <pc:grpChg chg="del">
          <ac:chgData name="Vui Le Ba" userId="052109168efbc39a" providerId="LiveId" clId="{40CFB830-F6EC-4A1B-AE1F-B620D0FFC1BE}" dt="2020-12-23T07:27:38.119" v="1901" actId="478"/>
          <ac:grpSpMkLst>
            <pc:docMk/>
            <pc:sldMk cId="0" sldId="422"/>
            <ac:grpSpMk id="270340" creationId="{00000000-0000-0000-0000-000000000000}"/>
          </ac:grpSpMkLst>
        </pc:grpChg>
      </pc:sldChg>
      <pc:sldChg chg="addSp delSp modSp mod chgLayout">
        <pc:chgData name="Vui Le Ba" userId="052109168efbc39a" providerId="LiveId" clId="{40CFB830-F6EC-4A1B-AE1F-B620D0FFC1BE}" dt="2020-12-23T07:28:29.517" v="1916" actId="1076"/>
        <pc:sldMkLst>
          <pc:docMk/>
          <pc:sldMk cId="0" sldId="423"/>
        </pc:sldMkLst>
        <pc:spChg chg="add del mod">
          <ac:chgData name="Vui Le Ba" userId="052109168efbc39a" providerId="LiveId" clId="{40CFB830-F6EC-4A1B-AE1F-B620D0FFC1BE}" dt="2020-12-23T05:58:31.666" v="181" actId="6264"/>
          <ac:spMkLst>
            <pc:docMk/>
            <pc:sldMk cId="0" sldId="423"/>
            <ac:spMk id="2" creationId="{BAB18EA1-3044-422D-8053-F6977927C88D}"/>
          </ac:spMkLst>
        </pc:spChg>
        <pc:spChg chg="add del mod">
          <ac:chgData name="Vui Le Ba" userId="052109168efbc39a" providerId="LiveId" clId="{40CFB830-F6EC-4A1B-AE1F-B620D0FFC1BE}" dt="2020-12-23T05:58:31.666" v="181" actId="6264"/>
          <ac:spMkLst>
            <pc:docMk/>
            <pc:sldMk cId="0" sldId="423"/>
            <ac:spMk id="3" creationId="{B5DFF333-5FBF-40DD-8962-9E95231C86FD}"/>
          </ac:spMkLst>
        </pc:spChg>
        <pc:spChg chg="add del mod ord">
          <ac:chgData name="Vui Le Ba" userId="052109168efbc39a" providerId="LiveId" clId="{40CFB830-F6EC-4A1B-AE1F-B620D0FFC1BE}" dt="2020-12-23T07:27:53.017" v="1907" actId="478"/>
          <ac:spMkLst>
            <pc:docMk/>
            <pc:sldMk cId="0" sldId="423"/>
            <ac:spMk id="4" creationId="{34697AA6-DA71-408F-976F-1DC0EEFF1FDE}"/>
          </ac:spMkLst>
        </pc:spChg>
        <pc:spChg chg="del">
          <ac:chgData name="Vui Le Ba" userId="052109168efbc39a" providerId="LiveId" clId="{40CFB830-F6EC-4A1B-AE1F-B620D0FFC1BE}" dt="2020-12-23T07:06:30.211" v="1584"/>
          <ac:spMkLst>
            <pc:docMk/>
            <pc:sldMk cId="0" sldId="423"/>
            <ac:spMk id="5" creationId="{78235481-0FD2-4D5D-953A-C9007D9A803A}"/>
          </ac:spMkLst>
        </pc:spChg>
        <pc:spChg chg="add del mod">
          <ac:chgData name="Vui Le Ba" userId="052109168efbc39a" providerId="LiveId" clId="{40CFB830-F6EC-4A1B-AE1F-B620D0FFC1BE}" dt="2020-12-23T07:28:18.169" v="1913" actId="6264"/>
          <ac:spMkLst>
            <pc:docMk/>
            <pc:sldMk cId="0" sldId="423"/>
            <ac:spMk id="6" creationId="{CB1EB648-E5C4-4865-8895-F7DFA34C762E}"/>
          </ac:spMkLst>
        </pc:spChg>
        <pc:spChg chg="add del mod ord">
          <ac:chgData name="Vui Le Ba" userId="052109168efbc39a" providerId="LiveId" clId="{40CFB830-F6EC-4A1B-AE1F-B620D0FFC1BE}" dt="2020-12-23T07:28:22.348" v="1915" actId="478"/>
          <ac:spMkLst>
            <pc:docMk/>
            <pc:sldMk cId="0" sldId="423"/>
            <ac:spMk id="7" creationId="{1EFD96D9-AC8B-4D26-BAF7-7D73D99A657B}"/>
          </ac:spMkLst>
        </pc:spChg>
        <pc:spChg chg="add del mod ord">
          <ac:chgData name="Vui Le Ba" userId="052109168efbc39a" providerId="LiveId" clId="{40CFB830-F6EC-4A1B-AE1F-B620D0FFC1BE}" dt="2020-12-23T07:27:54.406" v="1908" actId="478"/>
          <ac:spMkLst>
            <pc:docMk/>
            <pc:sldMk cId="0" sldId="423"/>
            <ac:spMk id="272386" creationId="{00000000-0000-0000-0000-000000000000}"/>
          </ac:spMkLst>
        </pc:spChg>
        <pc:spChg chg="mod ord">
          <ac:chgData name="Vui Le Ba" userId="052109168efbc39a" providerId="LiveId" clId="{40CFB830-F6EC-4A1B-AE1F-B620D0FFC1BE}" dt="2020-12-23T07:28:18.173" v="1914" actId="27636"/>
          <ac:spMkLst>
            <pc:docMk/>
            <pc:sldMk cId="0" sldId="423"/>
            <ac:spMk id="272387" creationId="{00000000-0000-0000-0000-000000000000}"/>
          </ac:spMkLst>
        </pc:spChg>
        <pc:spChg chg="add del mod">
          <ac:chgData name="Vui Le Ba" userId="052109168efbc39a" providerId="LiveId" clId="{40CFB830-F6EC-4A1B-AE1F-B620D0FFC1BE}" dt="2020-12-23T07:28:29.517" v="1916" actId="1076"/>
          <ac:spMkLst>
            <pc:docMk/>
            <pc:sldMk cId="0" sldId="423"/>
            <ac:spMk id="272389" creationId="{00000000-0000-0000-0000-000000000000}"/>
          </ac:spMkLst>
        </pc:spChg>
        <pc:grpChg chg="del">
          <ac:chgData name="Vui Le Ba" userId="052109168efbc39a" providerId="LiveId" clId="{40CFB830-F6EC-4A1B-AE1F-B620D0FFC1BE}" dt="2020-12-23T07:27:47.225" v="1904" actId="478"/>
          <ac:grpSpMkLst>
            <pc:docMk/>
            <pc:sldMk cId="0" sldId="423"/>
            <ac:grpSpMk id="272388" creationId="{00000000-0000-0000-0000-000000000000}"/>
          </ac:grpSpMkLst>
        </pc:grpChg>
      </pc:sldChg>
      <pc:sldChg chg="addSp delSp modSp mod chgLayout">
        <pc:chgData name="Vui Le Ba" userId="052109168efbc39a" providerId="LiveId" clId="{40CFB830-F6EC-4A1B-AE1F-B620D0FFC1BE}" dt="2020-12-23T07:28:43.058" v="1920" actId="478"/>
        <pc:sldMkLst>
          <pc:docMk/>
          <pc:sldMk cId="0" sldId="424"/>
        </pc:sldMkLst>
        <pc:spChg chg="add del mod">
          <ac:chgData name="Vui Le Ba" userId="052109168efbc39a" providerId="LiveId" clId="{40CFB830-F6EC-4A1B-AE1F-B620D0FFC1BE}" dt="2020-12-23T05:58:31.666" v="181" actId="6264"/>
          <ac:spMkLst>
            <pc:docMk/>
            <pc:sldMk cId="0" sldId="424"/>
            <ac:spMk id="2" creationId="{DAC10EC9-7421-443E-93B3-921BB34F975C}"/>
          </ac:spMkLst>
        </pc:spChg>
        <pc:spChg chg="add del mod">
          <ac:chgData name="Vui Le Ba" userId="052109168efbc39a" providerId="LiveId" clId="{40CFB830-F6EC-4A1B-AE1F-B620D0FFC1BE}" dt="2020-12-23T05:58:31.666" v="181" actId="6264"/>
          <ac:spMkLst>
            <pc:docMk/>
            <pc:sldMk cId="0" sldId="424"/>
            <ac:spMk id="3" creationId="{21218680-DFFC-425E-9F2E-34E2DA9B9A6D}"/>
          </ac:spMkLst>
        </pc:spChg>
        <pc:spChg chg="add del mod ord">
          <ac:chgData name="Vui Le Ba" userId="052109168efbc39a" providerId="LiveId" clId="{40CFB830-F6EC-4A1B-AE1F-B620D0FFC1BE}" dt="2020-12-23T07:28:14.415" v="1911" actId="6264"/>
          <ac:spMkLst>
            <pc:docMk/>
            <pc:sldMk cId="0" sldId="424"/>
            <ac:spMk id="4" creationId="{27B28379-FD84-46D5-8E3D-C476F0A631A5}"/>
          </ac:spMkLst>
        </pc:spChg>
        <pc:spChg chg="del">
          <ac:chgData name="Vui Le Ba" userId="052109168efbc39a" providerId="LiveId" clId="{40CFB830-F6EC-4A1B-AE1F-B620D0FFC1BE}" dt="2020-12-23T07:06:30.211" v="1584"/>
          <ac:spMkLst>
            <pc:docMk/>
            <pc:sldMk cId="0" sldId="424"/>
            <ac:spMk id="5" creationId="{C90CB37F-4C5A-4474-9385-D85AB8F13E2A}"/>
          </ac:spMkLst>
        </pc:spChg>
        <pc:spChg chg="add del mod">
          <ac:chgData name="Vui Le Ba" userId="052109168efbc39a" providerId="LiveId" clId="{40CFB830-F6EC-4A1B-AE1F-B620D0FFC1BE}" dt="2020-12-23T07:28:14.415" v="1911" actId="6264"/>
          <ac:spMkLst>
            <pc:docMk/>
            <pc:sldMk cId="0" sldId="424"/>
            <ac:spMk id="6" creationId="{0C6DC3A7-3172-4F52-9A3B-C29140963A95}"/>
          </ac:spMkLst>
        </pc:spChg>
        <pc:spChg chg="add del mod">
          <ac:chgData name="Vui Le Ba" userId="052109168efbc39a" providerId="LiveId" clId="{40CFB830-F6EC-4A1B-AE1F-B620D0FFC1BE}" dt="2020-12-23T07:28:14.415" v="1911" actId="6264"/>
          <ac:spMkLst>
            <pc:docMk/>
            <pc:sldMk cId="0" sldId="424"/>
            <ac:spMk id="7" creationId="{131D41A8-1CE9-495B-AFB9-AF6E0F10ABEE}"/>
          </ac:spMkLst>
        </pc:spChg>
        <pc:spChg chg="add del mod ord">
          <ac:chgData name="Vui Le Ba" userId="052109168efbc39a" providerId="LiveId" clId="{40CFB830-F6EC-4A1B-AE1F-B620D0FFC1BE}" dt="2020-12-23T07:28:34.476" v="1917" actId="478"/>
          <ac:spMkLst>
            <pc:docMk/>
            <pc:sldMk cId="0" sldId="424"/>
            <ac:spMk id="8" creationId="{A2391CDA-93A3-48AC-B60C-9F40783894AD}"/>
          </ac:spMkLst>
        </pc:spChg>
        <pc:spChg chg="add del mod">
          <ac:chgData name="Vui Le Ba" userId="052109168efbc39a" providerId="LiveId" clId="{40CFB830-F6EC-4A1B-AE1F-B620D0FFC1BE}" dt="2020-12-23T07:28:37.475" v="1918" actId="6264"/>
          <ac:spMkLst>
            <pc:docMk/>
            <pc:sldMk cId="0" sldId="424"/>
            <ac:spMk id="9" creationId="{447A2A20-4132-40CA-8881-06670D052626}"/>
          </ac:spMkLst>
        </pc:spChg>
        <pc:spChg chg="add del mod">
          <ac:chgData name="Vui Le Ba" userId="052109168efbc39a" providerId="LiveId" clId="{40CFB830-F6EC-4A1B-AE1F-B620D0FFC1BE}" dt="2020-12-23T07:28:37.475" v="1918" actId="6264"/>
          <ac:spMkLst>
            <pc:docMk/>
            <pc:sldMk cId="0" sldId="424"/>
            <ac:spMk id="10" creationId="{922EDCC2-5D16-4E88-8ECA-A7488B5323E1}"/>
          </ac:spMkLst>
        </pc:spChg>
        <pc:spChg chg="add del mod ord">
          <ac:chgData name="Vui Le Ba" userId="052109168efbc39a" providerId="LiveId" clId="{40CFB830-F6EC-4A1B-AE1F-B620D0FFC1BE}" dt="2020-12-23T07:28:41.231" v="1919" actId="478"/>
          <ac:spMkLst>
            <pc:docMk/>
            <pc:sldMk cId="0" sldId="424"/>
            <ac:spMk id="11" creationId="{A381277A-BBAB-43DF-9E5B-9E7F74C300DB}"/>
          </ac:spMkLst>
        </pc:spChg>
        <pc:spChg chg="add del mod ord">
          <ac:chgData name="Vui Le Ba" userId="052109168efbc39a" providerId="LiveId" clId="{40CFB830-F6EC-4A1B-AE1F-B620D0FFC1BE}" dt="2020-12-23T07:28:43.058" v="1920" actId="478"/>
          <ac:spMkLst>
            <pc:docMk/>
            <pc:sldMk cId="0" sldId="424"/>
            <ac:spMk id="274434" creationId="{00000000-0000-0000-0000-000000000000}"/>
          </ac:spMkLst>
        </pc:spChg>
        <pc:spChg chg="mod ord">
          <ac:chgData name="Vui Le Ba" userId="052109168efbc39a" providerId="LiveId" clId="{40CFB830-F6EC-4A1B-AE1F-B620D0FFC1BE}" dt="2020-12-23T07:28:37.475" v="1918" actId="6264"/>
          <ac:spMkLst>
            <pc:docMk/>
            <pc:sldMk cId="0" sldId="424"/>
            <ac:spMk id="274435" creationId="{00000000-0000-0000-0000-000000000000}"/>
          </ac:spMkLst>
        </pc:spChg>
        <pc:grpChg chg="del">
          <ac:chgData name="Vui Le Ba" userId="052109168efbc39a" providerId="LiveId" clId="{40CFB830-F6EC-4A1B-AE1F-B620D0FFC1BE}" dt="2020-12-23T07:28:11.822" v="1910" actId="478"/>
          <ac:grpSpMkLst>
            <pc:docMk/>
            <pc:sldMk cId="0" sldId="424"/>
            <ac:grpSpMk id="274436" creationId="{00000000-0000-0000-0000-000000000000}"/>
          </ac:grpSpMkLst>
        </pc:grpChg>
      </pc:sldChg>
      <pc:sldChg chg="addSp delSp modSp mod chgLayout">
        <pc:chgData name="Vui Le Ba" userId="052109168efbc39a" providerId="LiveId" clId="{40CFB830-F6EC-4A1B-AE1F-B620D0FFC1BE}" dt="2020-12-23T07:31:30.727" v="2006" actId="478"/>
        <pc:sldMkLst>
          <pc:docMk/>
          <pc:sldMk cId="0" sldId="425"/>
        </pc:sldMkLst>
        <pc:spChg chg="add del mod">
          <ac:chgData name="Vui Le Ba" userId="052109168efbc39a" providerId="LiveId" clId="{40CFB830-F6EC-4A1B-AE1F-B620D0FFC1BE}" dt="2020-12-23T05:58:31.666" v="181" actId="6264"/>
          <ac:spMkLst>
            <pc:docMk/>
            <pc:sldMk cId="0" sldId="425"/>
            <ac:spMk id="2" creationId="{ABF03D9F-9AD5-4071-82F5-24A358E2315D}"/>
          </ac:spMkLst>
        </pc:spChg>
        <pc:spChg chg="add del mod">
          <ac:chgData name="Vui Le Ba" userId="052109168efbc39a" providerId="LiveId" clId="{40CFB830-F6EC-4A1B-AE1F-B620D0FFC1BE}" dt="2020-12-23T05:58:31.666" v="181" actId="6264"/>
          <ac:spMkLst>
            <pc:docMk/>
            <pc:sldMk cId="0" sldId="425"/>
            <ac:spMk id="3" creationId="{8371570C-4FE3-4BE8-82CB-0DCE97731B4D}"/>
          </ac:spMkLst>
        </pc:spChg>
        <pc:spChg chg="add del mod ord">
          <ac:chgData name="Vui Le Ba" userId="052109168efbc39a" providerId="LiveId" clId="{40CFB830-F6EC-4A1B-AE1F-B620D0FFC1BE}" dt="2020-12-23T07:30:43.255" v="1946" actId="6264"/>
          <ac:spMkLst>
            <pc:docMk/>
            <pc:sldMk cId="0" sldId="425"/>
            <ac:spMk id="4" creationId="{9FC4D9C1-AC9B-4D3F-943C-B7796F26E5EE}"/>
          </ac:spMkLst>
        </pc:spChg>
        <pc:spChg chg="del">
          <ac:chgData name="Vui Le Ba" userId="052109168efbc39a" providerId="LiveId" clId="{40CFB830-F6EC-4A1B-AE1F-B620D0FFC1BE}" dt="2020-12-23T07:06:30.211" v="1584"/>
          <ac:spMkLst>
            <pc:docMk/>
            <pc:sldMk cId="0" sldId="425"/>
            <ac:spMk id="5" creationId="{73659EA8-B52E-40EF-9129-7DBC39255DDC}"/>
          </ac:spMkLst>
        </pc:spChg>
        <pc:spChg chg="add del mod">
          <ac:chgData name="Vui Le Ba" userId="052109168efbc39a" providerId="LiveId" clId="{40CFB830-F6EC-4A1B-AE1F-B620D0FFC1BE}" dt="2020-12-23T07:30:43.255" v="1946" actId="6264"/>
          <ac:spMkLst>
            <pc:docMk/>
            <pc:sldMk cId="0" sldId="425"/>
            <ac:spMk id="6" creationId="{23ED5CDD-8B91-4398-9627-A1B26EB6CE00}"/>
          </ac:spMkLst>
        </pc:spChg>
        <pc:spChg chg="add del mod">
          <ac:chgData name="Vui Le Ba" userId="052109168efbc39a" providerId="LiveId" clId="{40CFB830-F6EC-4A1B-AE1F-B620D0FFC1BE}" dt="2020-12-23T07:30:43.255" v="1946" actId="6264"/>
          <ac:spMkLst>
            <pc:docMk/>
            <pc:sldMk cId="0" sldId="425"/>
            <ac:spMk id="7" creationId="{0B3790EB-F67C-4E42-9713-29B05B052815}"/>
          </ac:spMkLst>
        </pc:spChg>
        <pc:spChg chg="add del mod ord">
          <ac:chgData name="Vui Le Ba" userId="052109168efbc39a" providerId="LiveId" clId="{40CFB830-F6EC-4A1B-AE1F-B620D0FFC1BE}" dt="2020-12-23T07:31:23.289" v="2003" actId="478"/>
          <ac:spMkLst>
            <pc:docMk/>
            <pc:sldMk cId="0" sldId="425"/>
            <ac:spMk id="8" creationId="{FF0C98FB-C82F-4E97-802F-2230BBFCE9C8}"/>
          </ac:spMkLst>
        </pc:spChg>
        <pc:spChg chg="add del mod ord">
          <ac:chgData name="Vui Le Ba" userId="052109168efbc39a" providerId="LiveId" clId="{40CFB830-F6EC-4A1B-AE1F-B620D0FFC1BE}" dt="2020-12-23T07:31:30.727" v="2006" actId="478"/>
          <ac:spMkLst>
            <pc:docMk/>
            <pc:sldMk cId="0" sldId="425"/>
            <ac:spMk id="282626" creationId="{00000000-0000-0000-0000-000000000000}"/>
          </ac:spMkLst>
        </pc:spChg>
        <pc:spChg chg="mod ord">
          <ac:chgData name="Vui Le Ba" userId="052109168efbc39a" providerId="LiveId" clId="{40CFB830-F6EC-4A1B-AE1F-B620D0FFC1BE}" dt="2020-12-23T07:30:43.255" v="1946" actId="6264"/>
          <ac:spMkLst>
            <pc:docMk/>
            <pc:sldMk cId="0" sldId="425"/>
            <ac:spMk id="282627" creationId="{00000000-0000-0000-0000-000000000000}"/>
          </ac:spMkLst>
        </pc:spChg>
        <pc:spChg chg="mod">
          <ac:chgData name="Vui Le Ba" userId="052109168efbc39a" providerId="LiveId" clId="{40CFB830-F6EC-4A1B-AE1F-B620D0FFC1BE}" dt="2020-12-23T07:31:27.238" v="2005" actId="12"/>
          <ac:spMkLst>
            <pc:docMk/>
            <pc:sldMk cId="0" sldId="425"/>
            <ac:spMk id="282629" creationId="{00000000-0000-0000-0000-000000000000}"/>
          </ac:spMkLst>
        </pc:spChg>
        <pc:grpChg chg="del">
          <ac:chgData name="Vui Le Ba" userId="052109168efbc39a" providerId="LiveId" clId="{40CFB830-F6EC-4A1B-AE1F-B620D0FFC1BE}" dt="2020-12-23T07:30:57.441" v="1998" actId="478"/>
          <ac:grpSpMkLst>
            <pc:docMk/>
            <pc:sldMk cId="0" sldId="425"/>
            <ac:grpSpMk id="282628" creationId="{00000000-0000-0000-0000-000000000000}"/>
          </ac:grpSpMkLst>
        </pc:grpChg>
      </pc:sldChg>
      <pc:sldChg chg="addSp delSp modSp mod chgLayout">
        <pc:chgData name="Vui Le Ba" userId="052109168efbc39a" providerId="LiveId" clId="{40CFB830-F6EC-4A1B-AE1F-B620D0FFC1BE}" dt="2020-12-23T07:32:00.117" v="2011" actId="478"/>
        <pc:sldMkLst>
          <pc:docMk/>
          <pc:sldMk cId="0" sldId="426"/>
        </pc:sldMkLst>
        <pc:spChg chg="add del mod">
          <ac:chgData name="Vui Le Ba" userId="052109168efbc39a" providerId="LiveId" clId="{40CFB830-F6EC-4A1B-AE1F-B620D0FFC1BE}" dt="2020-12-23T05:58:31.666" v="181" actId="6264"/>
          <ac:spMkLst>
            <pc:docMk/>
            <pc:sldMk cId="0" sldId="426"/>
            <ac:spMk id="2" creationId="{1FD8A757-4A92-4611-9646-C5FA033B01C5}"/>
          </ac:spMkLst>
        </pc:spChg>
        <pc:spChg chg="add del mod">
          <ac:chgData name="Vui Le Ba" userId="052109168efbc39a" providerId="LiveId" clId="{40CFB830-F6EC-4A1B-AE1F-B620D0FFC1BE}" dt="2020-12-23T05:58:31.666" v="181" actId="6264"/>
          <ac:spMkLst>
            <pc:docMk/>
            <pc:sldMk cId="0" sldId="426"/>
            <ac:spMk id="3" creationId="{EBAA82AB-C719-4D6C-8156-272D500A52E8}"/>
          </ac:spMkLst>
        </pc:spChg>
        <pc:spChg chg="add del mod ord">
          <ac:chgData name="Vui Le Ba" userId="052109168efbc39a" providerId="LiveId" clId="{40CFB830-F6EC-4A1B-AE1F-B620D0FFC1BE}" dt="2020-12-23T07:30:43.255" v="1946" actId="6264"/>
          <ac:spMkLst>
            <pc:docMk/>
            <pc:sldMk cId="0" sldId="426"/>
            <ac:spMk id="4" creationId="{1C2E5E9E-3234-4A22-A114-9AF44F8C7C6B}"/>
          </ac:spMkLst>
        </pc:spChg>
        <pc:spChg chg="del">
          <ac:chgData name="Vui Le Ba" userId="052109168efbc39a" providerId="LiveId" clId="{40CFB830-F6EC-4A1B-AE1F-B620D0FFC1BE}" dt="2020-12-23T07:06:30.211" v="1584"/>
          <ac:spMkLst>
            <pc:docMk/>
            <pc:sldMk cId="0" sldId="426"/>
            <ac:spMk id="5" creationId="{48D24072-13DF-47D1-9529-2A15A872F088}"/>
          </ac:spMkLst>
        </pc:spChg>
        <pc:spChg chg="add del mod">
          <ac:chgData name="Vui Le Ba" userId="052109168efbc39a" providerId="LiveId" clId="{40CFB830-F6EC-4A1B-AE1F-B620D0FFC1BE}" dt="2020-12-23T07:30:43.255" v="1946" actId="6264"/>
          <ac:spMkLst>
            <pc:docMk/>
            <pc:sldMk cId="0" sldId="426"/>
            <ac:spMk id="6" creationId="{FE225F00-D7F9-498B-907C-32F0A9E02035}"/>
          </ac:spMkLst>
        </pc:spChg>
        <pc:spChg chg="add del mod">
          <ac:chgData name="Vui Le Ba" userId="052109168efbc39a" providerId="LiveId" clId="{40CFB830-F6EC-4A1B-AE1F-B620D0FFC1BE}" dt="2020-12-23T07:30:43.255" v="1946" actId="6264"/>
          <ac:spMkLst>
            <pc:docMk/>
            <pc:sldMk cId="0" sldId="426"/>
            <ac:spMk id="7" creationId="{78E139F4-FD08-401D-A02D-C521A9611F92}"/>
          </ac:spMkLst>
        </pc:spChg>
        <pc:spChg chg="add del mod ord">
          <ac:chgData name="Vui Le Ba" userId="052109168efbc39a" providerId="LiveId" clId="{40CFB830-F6EC-4A1B-AE1F-B620D0FFC1BE}" dt="2020-12-23T07:31:49.464" v="2009" actId="478"/>
          <ac:spMkLst>
            <pc:docMk/>
            <pc:sldMk cId="0" sldId="426"/>
            <ac:spMk id="8" creationId="{14F4A484-07E9-44AA-8260-93E3BC09E38F}"/>
          </ac:spMkLst>
        </pc:spChg>
        <pc:spChg chg="add del mod ord">
          <ac:chgData name="Vui Le Ba" userId="052109168efbc39a" providerId="LiveId" clId="{40CFB830-F6EC-4A1B-AE1F-B620D0FFC1BE}" dt="2020-12-23T07:32:00.117" v="2011" actId="478"/>
          <ac:spMkLst>
            <pc:docMk/>
            <pc:sldMk cId="0" sldId="426"/>
            <ac:spMk id="284674" creationId="{00000000-0000-0000-0000-000000000000}"/>
          </ac:spMkLst>
        </pc:spChg>
        <pc:spChg chg="mod ord">
          <ac:chgData name="Vui Le Ba" userId="052109168efbc39a" providerId="LiveId" clId="{40CFB830-F6EC-4A1B-AE1F-B620D0FFC1BE}" dt="2020-12-23T07:30:43.255" v="1946" actId="6264"/>
          <ac:spMkLst>
            <pc:docMk/>
            <pc:sldMk cId="0" sldId="426"/>
            <ac:spMk id="284675" creationId="{00000000-0000-0000-0000-000000000000}"/>
          </ac:spMkLst>
        </pc:spChg>
        <pc:spChg chg="mod">
          <ac:chgData name="Vui Le Ba" userId="052109168efbc39a" providerId="LiveId" clId="{40CFB830-F6EC-4A1B-AE1F-B620D0FFC1BE}" dt="2020-12-23T07:31:53.359" v="2010" actId="14100"/>
          <ac:spMkLst>
            <pc:docMk/>
            <pc:sldMk cId="0" sldId="426"/>
            <ac:spMk id="659463" creationId="{00000000-0000-0000-0000-000000000000}"/>
          </ac:spMkLst>
        </pc:spChg>
        <pc:grpChg chg="del">
          <ac:chgData name="Vui Le Ba" userId="052109168efbc39a" providerId="LiveId" clId="{40CFB830-F6EC-4A1B-AE1F-B620D0FFC1BE}" dt="2020-12-23T07:31:01.937" v="2000" actId="478"/>
          <ac:grpSpMkLst>
            <pc:docMk/>
            <pc:sldMk cId="0" sldId="426"/>
            <ac:grpSpMk id="284676" creationId="{00000000-0000-0000-0000-000000000000}"/>
          </ac:grpSpMkLst>
        </pc:grpChg>
      </pc:sldChg>
      <pc:sldChg chg="addSp delSp modSp mod chgLayout">
        <pc:chgData name="Vui Le Ba" userId="052109168efbc39a" providerId="LiveId" clId="{40CFB830-F6EC-4A1B-AE1F-B620D0FFC1BE}" dt="2020-12-23T07:32:04.966" v="2012" actId="478"/>
        <pc:sldMkLst>
          <pc:docMk/>
          <pc:sldMk cId="0" sldId="427"/>
        </pc:sldMkLst>
        <pc:spChg chg="add del mod">
          <ac:chgData name="Vui Le Ba" userId="052109168efbc39a" providerId="LiveId" clId="{40CFB830-F6EC-4A1B-AE1F-B620D0FFC1BE}" dt="2020-12-23T05:58:31.666" v="181" actId="6264"/>
          <ac:spMkLst>
            <pc:docMk/>
            <pc:sldMk cId="0" sldId="427"/>
            <ac:spMk id="2" creationId="{33C85F87-00F6-4D0D-ACAA-91F948A408B2}"/>
          </ac:spMkLst>
        </pc:spChg>
        <pc:spChg chg="add del mod">
          <ac:chgData name="Vui Le Ba" userId="052109168efbc39a" providerId="LiveId" clId="{40CFB830-F6EC-4A1B-AE1F-B620D0FFC1BE}" dt="2020-12-23T05:58:31.666" v="181" actId="6264"/>
          <ac:spMkLst>
            <pc:docMk/>
            <pc:sldMk cId="0" sldId="427"/>
            <ac:spMk id="3" creationId="{360931E5-C55A-4BB2-A495-A6A007810C01}"/>
          </ac:spMkLst>
        </pc:spChg>
        <pc:spChg chg="add del mod ord">
          <ac:chgData name="Vui Le Ba" userId="052109168efbc39a" providerId="LiveId" clId="{40CFB830-F6EC-4A1B-AE1F-B620D0FFC1BE}" dt="2020-12-23T07:30:43.255" v="1946" actId="6264"/>
          <ac:spMkLst>
            <pc:docMk/>
            <pc:sldMk cId="0" sldId="427"/>
            <ac:spMk id="4" creationId="{EDB63480-CACE-4B91-BE3F-FB6FBDDA05D4}"/>
          </ac:spMkLst>
        </pc:spChg>
        <pc:spChg chg="del">
          <ac:chgData name="Vui Le Ba" userId="052109168efbc39a" providerId="LiveId" clId="{40CFB830-F6EC-4A1B-AE1F-B620D0FFC1BE}" dt="2020-12-23T07:06:30.211" v="1584"/>
          <ac:spMkLst>
            <pc:docMk/>
            <pc:sldMk cId="0" sldId="427"/>
            <ac:spMk id="5" creationId="{F94ED785-03CA-4D03-B04F-C5CCE2B7A80D}"/>
          </ac:spMkLst>
        </pc:spChg>
        <pc:spChg chg="add del mod">
          <ac:chgData name="Vui Le Ba" userId="052109168efbc39a" providerId="LiveId" clId="{40CFB830-F6EC-4A1B-AE1F-B620D0FFC1BE}" dt="2020-12-23T07:30:43.255" v="1946" actId="6264"/>
          <ac:spMkLst>
            <pc:docMk/>
            <pc:sldMk cId="0" sldId="427"/>
            <ac:spMk id="6" creationId="{8D77B2B9-B6A7-4F2B-9FC6-6B3422C10AC4}"/>
          </ac:spMkLst>
        </pc:spChg>
        <pc:spChg chg="add del mod">
          <ac:chgData name="Vui Le Ba" userId="052109168efbc39a" providerId="LiveId" clId="{40CFB830-F6EC-4A1B-AE1F-B620D0FFC1BE}" dt="2020-12-23T07:30:43.255" v="1946" actId="6264"/>
          <ac:spMkLst>
            <pc:docMk/>
            <pc:sldMk cId="0" sldId="427"/>
            <ac:spMk id="7" creationId="{8C6FE2B3-466C-421E-BF60-495B3AD2EB2C}"/>
          </ac:spMkLst>
        </pc:spChg>
        <pc:spChg chg="add mod ord">
          <ac:chgData name="Vui Le Ba" userId="052109168efbc39a" providerId="LiveId" clId="{40CFB830-F6EC-4A1B-AE1F-B620D0FFC1BE}" dt="2020-12-23T07:30:43.255" v="1946" actId="6264"/>
          <ac:spMkLst>
            <pc:docMk/>
            <pc:sldMk cId="0" sldId="427"/>
            <ac:spMk id="8" creationId="{130CBA23-C7E0-4C8C-9B67-DA256FF8701C}"/>
          </ac:spMkLst>
        </pc:spChg>
        <pc:spChg chg="add del mod ord">
          <ac:chgData name="Vui Le Ba" userId="052109168efbc39a" providerId="LiveId" clId="{40CFB830-F6EC-4A1B-AE1F-B620D0FFC1BE}" dt="2020-12-23T07:32:04.966" v="2012" actId="478"/>
          <ac:spMkLst>
            <pc:docMk/>
            <pc:sldMk cId="0" sldId="427"/>
            <ac:spMk id="286722" creationId="{00000000-0000-0000-0000-000000000000}"/>
          </ac:spMkLst>
        </pc:spChg>
        <pc:spChg chg="mod ord">
          <ac:chgData name="Vui Le Ba" userId="052109168efbc39a" providerId="LiveId" clId="{40CFB830-F6EC-4A1B-AE1F-B620D0FFC1BE}" dt="2020-12-23T07:30:43.345" v="1948" actId="27636"/>
          <ac:spMkLst>
            <pc:docMk/>
            <pc:sldMk cId="0" sldId="427"/>
            <ac:spMk id="286723" creationId="{00000000-0000-0000-0000-000000000000}"/>
          </ac:spMkLst>
        </pc:spChg>
        <pc:grpChg chg="del">
          <ac:chgData name="Vui Le Ba" userId="052109168efbc39a" providerId="LiveId" clId="{40CFB830-F6EC-4A1B-AE1F-B620D0FFC1BE}" dt="2020-12-23T07:30:59.986" v="1999" actId="478"/>
          <ac:grpSpMkLst>
            <pc:docMk/>
            <pc:sldMk cId="0" sldId="427"/>
            <ac:grpSpMk id="286724" creationId="{00000000-0000-0000-0000-000000000000}"/>
          </ac:grpSpMkLst>
        </pc:grpChg>
      </pc:sldChg>
      <pc:sldChg chg="addSp delSp modSp mod chgLayout">
        <pc:chgData name="Vui Le Ba" userId="052109168efbc39a" providerId="LiveId" clId="{40CFB830-F6EC-4A1B-AE1F-B620D0FFC1BE}" dt="2020-12-23T07:30:29.898" v="1945" actId="478"/>
        <pc:sldMkLst>
          <pc:docMk/>
          <pc:sldMk cId="0" sldId="428"/>
        </pc:sldMkLst>
        <pc:spChg chg="add del mod">
          <ac:chgData name="Vui Le Ba" userId="052109168efbc39a" providerId="LiveId" clId="{40CFB830-F6EC-4A1B-AE1F-B620D0FFC1BE}" dt="2020-12-23T05:58:31.666" v="181" actId="6264"/>
          <ac:spMkLst>
            <pc:docMk/>
            <pc:sldMk cId="0" sldId="428"/>
            <ac:spMk id="2" creationId="{7B4BFD0C-7775-4B57-9728-2DF4331E7FCD}"/>
          </ac:spMkLst>
        </pc:spChg>
        <pc:spChg chg="add del mod">
          <ac:chgData name="Vui Le Ba" userId="052109168efbc39a" providerId="LiveId" clId="{40CFB830-F6EC-4A1B-AE1F-B620D0FFC1BE}" dt="2020-12-23T05:58:31.666" v="181" actId="6264"/>
          <ac:spMkLst>
            <pc:docMk/>
            <pc:sldMk cId="0" sldId="428"/>
            <ac:spMk id="3" creationId="{A662FDDD-A61C-4DE1-B4DC-94ACA6775CD8}"/>
          </ac:spMkLst>
        </pc:spChg>
        <pc:spChg chg="add del mod ord">
          <ac:chgData name="Vui Le Ba" userId="052109168efbc39a" providerId="LiveId" clId="{40CFB830-F6EC-4A1B-AE1F-B620D0FFC1BE}" dt="2020-12-23T07:29:02.253" v="1922" actId="478"/>
          <ac:spMkLst>
            <pc:docMk/>
            <pc:sldMk cId="0" sldId="428"/>
            <ac:spMk id="4" creationId="{64562B18-AC7D-411D-90EA-0FBCA8F49117}"/>
          </ac:spMkLst>
        </pc:spChg>
        <pc:spChg chg="del">
          <ac:chgData name="Vui Le Ba" userId="052109168efbc39a" providerId="LiveId" clId="{40CFB830-F6EC-4A1B-AE1F-B620D0FFC1BE}" dt="2020-12-23T07:06:30.211" v="1584"/>
          <ac:spMkLst>
            <pc:docMk/>
            <pc:sldMk cId="0" sldId="428"/>
            <ac:spMk id="5" creationId="{15741984-DB62-410E-AABF-C7557E0AE258}"/>
          </ac:spMkLst>
        </pc:spChg>
        <pc:spChg chg="add del mod">
          <ac:chgData name="Vui Le Ba" userId="052109168efbc39a" providerId="LiveId" clId="{40CFB830-F6EC-4A1B-AE1F-B620D0FFC1BE}" dt="2020-12-23T07:30:27.693" v="1944" actId="6264"/>
          <ac:spMkLst>
            <pc:docMk/>
            <pc:sldMk cId="0" sldId="428"/>
            <ac:spMk id="6" creationId="{B4E8AC9A-BD3B-403A-9A40-D3038E9BA93F}"/>
          </ac:spMkLst>
        </pc:spChg>
        <pc:spChg chg="add del mod ord">
          <ac:chgData name="Vui Le Ba" userId="052109168efbc39a" providerId="LiveId" clId="{40CFB830-F6EC-4A1B-AE1F-B620D0FFC1BE}" dt="2020-12-23T07:30:29.898" v="1945" actId="478"/>
          <ac:spMkLst>
            <pc:docMk/>
            <pc:sldMk cId="0" sldId="428"/>
            <ac:spMk id="7" creationId="{43C898E1-6D68-4D10-A328-6A4CC3ACE6D2}"/>
          </ac:spMkLst>
        </pc:spChg>
        <pc:spChg chg="add del mod ord">
          <ac:chgData name="Vui Le Ba" userId="052109168efbc39a" providerId="LiveId" clId="{40CFB830-F6EC-4A1B-AE1F-B620D0FFC1BE}" dt="2020-12-23T07:29:03.927" v="1923" actId="478"/>
          <ac:spMkLst>
            <pc:docMk/>
            <pc:sldMk cId="0" sldId="428"/>
            <ac:spMk id="276482" creationId="{00000000-0000-0000-0000-000000000000}"/>
          </ac:spMkLst>
        </pc:spChg>
        <pc:spChg chg="mod ord">
          <ac:chgData name="Vui Le Ba" userId="052109168efbc39a" providerId="LiveId" clId="{40CFB830-F6EC-4A1B-AE1F-B620D0FFC1BE}" dt="2020-12-23T07:30:27.693" v="1944" actId="6264"/>
          <ac:spMkLst>
            <pc:docMk/>
            <pc:sldMk cId="0" sldId="428"/>
            <ac:spMk id="276483" creationId="{00000000-0000-0000-0000-000000000000}"/>
          </ac:spMkLst>
        </pc:spChg>
        <pc:spChg chg="mod">
          <ac:chgData name="Vui Le Ba" userId="052109168efbc39a" providerId="LiveId" clId="{40CFB830-F6EC-4A1B-AE1F-B620D0FFC1BE}" dt="2020-12-23T07:29:26.585" v="1932" actId="12"/>
          <ac:spMkLst>
            <pc:docMk/>
            <pc:sldMk cId="0" sldId="428"/>
            <ac:spMk id="276485" creationId="{00000000-0000-0000-0000-000000000000}"/>
          </ac:spMkLst>
        </pc:spChg>
        <pc:grpChg chg="del">
          <ac:chgData name="Vui Le Ba" userId="052109168efbc39a" providerId="LiveId" clId="{40CFB830-F6EC-4A1B-AE1F-B620D0FFC1BE}" dt="2020-12-23T07:28:56.909" v="1921" actId="478"/>
          <ac:grpSpMkLst>
            <pc:docMk/>
            <pc:sldMk cId="0" sldId="428"/>
            <ac:grpSpMk id="276484" creationId="{00000000-0000-0000-0000-000000000000}"/>
          </ac:grpSpMkLst>
        </pc:grpChg>
      </pc:sldChg>
      <pc:sldChg chg="addSp delSp modSp mod chgLayout">
        <pc:chgData name="Vui Le Ba" userId="052109168efbc39a" providerId="LiveId" clId="{40CFB830-F6EC-4A1B-AE1F-B620D0FFC1BE}" dt="2020-12-23T07:30:23.051" v="1943" actId="478"/>
        <pc:sldMkLst>
          <pc:docMk/>
          <pc:sldMk cId="0" sldId="429"/>
        </pc:sldMkLst>
        <pc:spChg chg="add del mod">
          <ac:chgData name="Vui Le Ba" userId="052109168efbc39a" providerId="LiveId" clId="{40CFB830-F6EC-4A1B-AE1F-B620D0FFC1BE}" dt="2020-12-23T05:58:31.666" v="181" actId="6264"/>
          <ac:spMkLst>
            <pc:docMk/>
            <pc:sldMk cId="0" sldId="429"/>
            <ac:spMk id="2" creationId="{20A1A21D-D670-4566-83FB-9F3A0A812FC6}"/>
          </ac:spMkLst>
        </pc:spChg>
        <pc:spChg chg="add del mod">
          <ac:chgData name="Vui Le Ba" userId="052109168efbc39a" providerId="LiveId" clId="{40CFB830-F6EC-4A1B-AE1F-B620D0FFC1BE}" dt="2020-12-23T05:58:31.666" v="181" actId="6264"/>
          <ac:spMkLst>
            <pc:docMk/>
            <pc:sldMk cId="0" sldId="429"/>
            <ac:spMk id="3" creationId="{55A2E106-8991-4D4D-94C8-DA4E74494650}"/>
          </ac:spMkLst>
        </pc:spChg>
        <pc:spChg chg="add del mod ord">
          <ac:chgData name="Vui Le Ba" userId="052109168efbc39a" providerId="LiveId" clId="{40CFB830-F6EC-4A1B-AE1F-B620D0FFC1BE}" dt="2020-12-23T07:29:58.320" v="1935" actId="478"/>
          <ac:spMkLst>
            <pc:docMk/>
            <pc:sldMk cId="0" sldId="429"/>
            <ac:spMk id="4" creationId="{9EA73BD8-FC23-4906-B94C-69F259964848}"/>
          </ac:spMkLst>
        </pc:spChg>
        <pc:spChg chg="del">
          <ac:chgData name="Vui Le Ba" userId="052109168efbc39a" providerId="LiveId" clId="{40CFB830-F6EC-4A1B-AE1F-B620D0FFC1BE}" dt="2020-12-23T07:06:30.211" v="1584"/>
          <ac:spMkLst>
            <pc:docMk/>
            <pc:sldMk cId="0" sldId="429"/>
            <ac:spMk id="5" creationId="{991EFDF9-9863-4B0A-A553-734CD162C573}"/>
          </ac:spMkLst>
        </pc:spChg>
        <pc:spChg chg="add del mod">
          <ac:chgData name="Vui Le Ba" userId="052109168efbc39a" providerId="LiveId" clId="{40CFB830-F6EC-4A1B-AE1F-B620D0FFC1BE}" dt="2020-12-23T07:30:19.757" v="1942" actId="6264"/>
          <ac:spMkLst>
            <pc:docMk/>
            <pc:sldMk cId="0" sldId="429"/>
            <ac:spMk id="6" creationId="{204792C0-744C-4F83-A3CA-6701429B815A}"/>
          </ac:spMkLst>
        </pc:spChg>
        <pc:spChg chg="add del mod ord">
          <ac:chgData name="Vui Le Ba" userId="052109168efbc39a" providerId="LiveId" clId="{40CFB830-F6EC-4A1B-AE1F-B620D0FFC1BE}" dt="2020-12-23T07:30:23.051" v="1943" actId="478"/>
          <ac:spMkLst>
            <pc:docMk/>
            <pc:sldMk cId="0" sldId="429"/>
            <ac:spMk id="7" creationId="{9149D61D-9EC4-4184-85B8-8874FFF2B412}"/>
          </ac:spMkLst>
        </pc:spChg>
        <pc:spChg chg="add del mod ord">
          <ac:chgData name="Vui Le Ba" userId="052109168efbc39a" providerId="LiveId" clId="{40CFB830-F6EC-4A1B-AE1F-B620D0FFC1BE}" dt="2020-12-23T07:30:00.087" v="1936" actId="478"/>
          <ac:spMkLst>
            <pc:docMk/>
            <pc:sldMk cId="0" sldId="429"/>
            <ac:spMk id="278530" creationId="{00000000-0000-0000-0000-000000000000}"/>
          </ac:spMkLst>
        </pc:spChg>
        <pc:spChg chg="mod ord">
          <ac:chgData name="Vui Le Ba" userId="052109168efbc39a" providerId="LiveId" clId="{40CFB830-F6EC-4A1B-AE1F-B620D0FFC1BE}" dt="2020-12-23T07:30:19.757" v="1942" actId="6264"/>
          <ac:spMkLst>
            <pc:docMk/>
            <pc:sldMk cId="0" sldId="429"/>
            <ac:spMk id="278531" creationId="{00000000-0000-0000-0000-000000000000}"/>
          </ac:spMkLst>
        </pc:spChg>
        <pc:spChg chg="mod">
          <ac:chgData name="Vui Le Ba" userId="052109168efbc39a" providerId="LiveId" clId="{40CFB830-F6EC-4A1B-AE1F-B620D0FFC1BE}" dt="2020-12-23T07:30:12.438" v="1940" actId="1036"/>
          <ac:spMkLst>
            <pc:docMk/>
            <pc:sldMk cId="0" sldId="429"/>
            <ac:spMk id="665607" creationId="{00000000-0000-0000-0000-000000000000}"/>
          </ac:spMkLst>
        </pc:spChg>
        <pc:grpChg chg="del">
          <ac:chgData name="Vui Le Ba" userId="052109168efbc39a" providerId="LiveId" clId="{40CFB830-F6EC-4A1B-AE1F-B620D0FFC1BE}" dt="2020-12-23T07:30:16" v="1941" actId="478"/>
          <ac:grpSpMkLst>
            <pc:docMk/>
            <pc:sldMk cId="0" sldId="429"/>
            <ac:grpSpMk id="278532" creationId="{00000000-0000-0000-0000-000000000000}"/>
          </ac:grpSpMkLst>
        </pc:grpChg>
      </pc:sldChg>
      <pc:sldChg chg="addSp delSp modSp mod chgLayout">
        <pc:chgData name="Vui Le Ba" userId="052109168efbc39a" providerId="LiveId" clId="{40CFB830-F6EC-4A1B-AE1F-B620D0FFC1BE}" dt="2020-12-23T07:31:16.674" v="2002" actId="478"/>
        <pc:sldMkLst>
          <pc:docMk/>
          <pc:sldMk cId="0" sldId="430"/>
        </pc:sldMkLst>
        <pc:spChg chg="add del mod">
          <ac:chgData name="Vui Le Ba" userId="052109168efbc39a" providerId="LiveId" clId="{40CFB830-F6EC-4A1B-AE1F-B620D0FFC1BE}" dt="2020-12-23T05:58:31.666" v="181" actId="6264"/>
          <ac:spMkLst>
            <pc:docMk/>
            <pc:sldMk cId="0" sldId="430"/>
            <ac:spMk id="2" creationId="{7430ADB8-689E-473E-AF50-4AF5EE794E02}"/>
          </ac:spMkLst>
        </pc:spChg>
        <pc:spChg chg="add del mod">
          <ac:chgData name="Vui Le Ba" userId="052109168efbc39a" providerId="LiveId" clId="{40CFB830-F6EC-4A1B-AE1F-B620D0FFC1BE}" dt="2020-12-23T05:58:31.666" v="181" actId="6264"/>
          <ac:spMkLst>
            <pc:docMk/>
            <pc:sldMk cId="0" sldId="430"/>
            <ac:spMk id="3" creationId="{3E844740-8697-494D-9D83-CD7143C39C39}"/>
          </ac:spMkLst>
        </pc:spChg>
        <pc:spChg chg="add del mod ord">
          <ac:chgData name="Vui Le Ba" userId="052109168efbc39a" providerId="LiveId" clId="{40CFB830-F6EC-4A1B-AE1F-B620D0FFC1BE}" dt="2020-12-23T07:30:43.255" v="1946" actId="6264"/>
          <ac:spMkLst>
            <pc:docMk/>
            <pc:sldMk cId="0" sldId="430"/>
            <ac:spMk id="4" creationId="{D88CE5F8-77FE-4F54-83D2-63CC85DD83D2}"/>
          </ac:spMkLst>
        </pc:spChg>
        <pc:spChg chg="del">
          <ac:chgData name="Vui Le Ba" userId="052109168efbc39a" providerId="LiveId" clId="{40CFB830-F6EC-4A1B-AE1F-B620D0FFC1BE}" dt="2020-12-23T07:06:30.211" v="1584"/>
          <ac:spMkLst>
            <pc:docMk/>
            <pc:sldMk cId="0" sldId="430"/>
            <ac:spMk id="5" creationId="{321A9D37-0B68-4C6B-B61F-223A45A52B1B}"/>
          </ac:spMkLst>
        </pc:spChg>
        <pc:spChg chg="add del mod">
          <ac:chgData name="Vui Le Ba" userId="052109168efbc39a" providerId="LiveId" clId="{40CFB830-F6EC-4A1B-AE1F-B620D0FFC1BE}" dt="2020-12-23T07:30:43.255" v="1946" actId="6264"/>
          <ac:spMkLst>
            <pc:docMk/>
            <pc:sldMk cId="0" sldId="430"/>
            <ac:spMk id="6" creationId="{CA57D30E-B644-4A55-BD76-B6387538C8C0}"/>
          </ac:spMkLst>
        </pc:spChg>
        <pc:spChg chg="add del mod">
          <ac:chgData name="Vui Le Ba" userId="052109168efbc39a" providerId="LiveId" clId="{40CFB830-F6EC-4A1B-AE1F-B620D0FFC1BE}" dt="2020-12-23T07:30:43.255" v="1946" actId="6264"/>
          <ac:spMkLst>
            <pc:docMk/>
            <pc:sldMk cId="0" sldId="430"/>
            <ac:spMk id="7" creationId="{26BE2DB1-7719-41FA-9A1F-057CEF52718F}"/>
          </ac:spMkLst>
        </pc:spChg>
        <pc:spChg chg="add del mod ord">
          <ac:chgData name="Vui Le Ba" userId="052109168efbc39a" providerId="LiveId" clId="{40CFB830-F6EC-4A1B-AE1F-B620D0FFC1BE}" dt="2020-12-23T07:31:16.674" v="2002" actId="478"/>
          <ac:spMkLst>
            <pc:docMk/>
            <pc:sldMk cId="0" sldId="430"/>
            <ac:spMk id="8" creationId="{AFD7EFB6-08E8-40EC-BDD6-A50B4145C2F9}"/>
          </ac:spMkLst>
        </pc:spChg>
        <pc:spChg chg="add del mod ord">
          <ac:chgData name="Vui Le Ba" userId="052109168efbc39a" providerId="LiveId" clId="{40CFB830-F6EC-4A1B-AE1F-B620D0FFC1BE}" dt="2020-12-23T07:30:51.749" v="1997" actId="478"/>
          <ac:spMkLst>
            <pc:docMk/>
            <pc:sldMk cId="0" sldId="430"/>
            <ac:spMk id="280578" creationId="{00000000-0000-0000-0000-000000000000}"/>
          </ac:spMkLst>
        </pc:spChg>
        <pc:spChg chg="mod ord">
          <ac:chgData name="Vui Le Ba" userId="052109168efbc39a" providerId="LiveId" clId="{40CFB830-F6EC-4A1B-AE1F-B620D0FFC1BE}" dt="2020-12-23T07:30:43.304" v="1947" actId="27636"/>
          <ac:spMkLst>
            <pc:docMk/>
            <pc:sldMk cId="0" sldId="430"/>
            <ac:spMk id="280579" creationId="{00000000-0000-0000-0000-000000000000}"/>
          </ac:spMkLst>
        </pc:spChg>
        <pc:grpChg chg="del">
          <ac:chgData name="Vui Le Ba" userId="052109168efbc39a" providerId="LiveId" clId="{40CFB830-F6EC-4A1B-AE1F-B620D0FFC1BE}" dt="2020-12-23T07:30:49.960" v="1996" actId="478"/>
          <ac:grpSpMkLst>
            <pc:docMk/>
            <pc:sldMk cId="0" sldId="430"/>
            <ac:grpSpMk id="280580" creationId="{00000000-0000-0000-0000-000000000000}"/>
          </ac:grpSpMkLst>
        </pc:grpChg>
      </pc:sldChg>
      <pc:sldChg chg="addSp delSp modSp mod chgLayout">
        <pc:chgData name="Vui Le Ba" userId="052109168efbc39a" providerId="LiveId" clId="{40CFB830-F6EC-4A1B-AE1F-B620D0FFC1BE}" dt="2020-12-23T07:32:43.594" v="2023" actId="123"/>
        <pc:sldMkLst>
          <pc:docMk/>
          <pc:sldMk cId="0" sldId="431"/>
        </pc:sldMkLst>
        <pc:spChg chg="add del mod">
          <ac:chgData name="Vui Le Ba" userId="052109168efbc39a" providerId="LiveId" clId="{40CFB830-F6EC-4A1B-AE1F-B620D0FFC1BE}" dt="2020-12-23T05:58:31.666" v="181" actId="6264"/>
          <ac:spMkLst>
            <pc:docMk/>
            <pc:sldMk cId="0" sldId="431"/>
            <ac:spMk id="2" creationId="{3B27DA47-D6CD-4661-81FF-3AC8D95C756D}"/>
          </ac:spMkLst>
        </pc:spChg>
        <pc:spChg chg="add del mod">
          <ac:chgData name="Vui Le Ba" userId="052109168efbc39a" providerId="LiveId" clId="{40CFB830-F6EC-4A1B-AE1F-B620D0FFC1BE}" dt="2020-12-23T05:58:31.666" v="181" actId="6264"/>
          <ac:spMkLst>
            <pc:docMk/>
            <pc:sldMk cId="0" sldId="431"/>
            <ac:spMk id="3" creationId="{CA4EB94E-014E-4738-B3D0-BEE18786152A}"/>
          </ac:spMkLst>
        </pc:spChg>
        <pc:spChg chg="add del mod ord">
          <ac:chgData name="Vui Le Ba" userId="052109168efbc39a" providerId="LiveId" clId="{40CFB830-F6EC-4A1B-AE1F-B620D0FFC1BE}" dt="2020-12-23T07:30:43.255" v="1946" actId="6264"/>
          <ac:spMkLst>
            <pc:docMk/>
            <pc:sldMk cId="0" sldId="431"/>
            <ac:spMk id="4" creationId="{2696F09B-56EF-433A-BED0-F00AFD9FBD0C}"/>
          </ac:spMkLst>
        </pc:spChg>
        <pc:spChg chg="del">
          <ac:chgData name="Vui Le Ba" userId="052109168efbc39a" providerId="LiveId" clId="{40CFB830-F6EC-4A1B-AE1F-B620D0FFC1BE}" dt="2020-12-23T07:06:30.211" v="1584"/>
          <ac:spMkLst>
            <pc:docMk/>
            <pc:sldMk cId="0" sldId="431"/>
            <ac:spMk id="5" creationId="{4CF35C24-9557-43B1-8E1A-8FE6C308E5A5}"/>
          </ac:spMkLst>
        </pc:spChg>
        <pc:spChg chg="add del mod">
          <ac:chgData name="Vui Le Ba" userId="052109168efbc39a" providerId="LiveId" clId="{40CFB830-F6EC-4A1B-AE1F-B620D0FFC1BE}" dt="2020-12-23T07:30:43.255" v="1946" actId="6264"/>
          <ac:spMkLst>
            <pc:docMk/>
            <pc:sldMk cId="0" sldId="431"/>
            <ac:spMk id="6" creationId="{EF2DA26D-2B79-45DB-A6C0-2C5758E8C7FF}"/>
          </ac:spMkLst>
        </pc:spChg>
        <pc:spChg chg="add del mod">
          <ac:chgData name="Vui Le Ba" userId="052109168efbc39a" providerId="LiveId" clId="{40CFB830-F6EC-4A1B-AE1F-B620D0FFC1BE}" dt="2020-12-23T07:30:43.255" v="1946" actId="6264"/>
          <ac:spMkLst>
            <pc:docMk/>
            <pc:sldMk cId="0" sldId="431"/>
            <ac:spMk id="7" creationId="{0583552F-CFA6-4012-B0FF-424C401EBEC0}"/>
          </ac:spMkLst>
        </pc:spChg>
        <pc:spChg chg="add del mod ord">
          <ac:chgData name="Vui Le Ba" userId="052109168efbc39a" providerId="LiveId" clId="{40CFB830-F6EC-4A1B-AE1F-B620D0FFC1BE}" dt="2020-12-23T07:32:17.321" v="2014" actId="478"/>
          <ac:spMkLst>
            <pc:docMk/>
            <pc:sldMk cId="0" sldId="431"/>
            <ac:spMk id="8" creationId="{641CA3D5-9DCD-4428-AB2C-F5033F5088F4}"/>
          </ac:spMkLst>
        </pc:spChg>
        <pc:spChg chg="add del mod ord">
          <ac:chgData name="Vui Le Ba" userId="052109168efbc39a" providerId="LiveId" clId="{40CFB830-F6EC-4A1B-AE1F-B620D0FFC1BE}" dt="2020-12-23T07:32:39.073" v="2021" actId="478"/>
          <ac:spMkLst>
            <pc:docMk/>
            <pc:sldMk cId="0" sldId="431"/>
            <ac:spMk id="288770" creationId="{00000000-0000-0000-0000-000000000000}"/>
          </ac:spMkLst>
        </pc:spChg>
        <pc:spChg chg="mod ord">
          <ac:chgData name="Vui Le Ba" userId="052109168efbc39a" providerId="LiveId" clId="{40CFB830-F6EC-4A1B-AE1F-B620D0FFC1BE}" dt="2020-12-23T07:30:43.255" v="1946" actId="6264"/>
          <ac:spMkLst>
            <pc:docMk/>
            <pc:sldMk cId="0" sldId="431"/>
            <ac:spMk id="288771" creationId="{00000000-0000-0000-0000-000000000000}"/>
          </ac:spMkLst>
        </pc:spChg>
        <pc:spChg chg="mod">
          <ac:chgData name="Vui Le Ba" userId="052109168efbc39a" providerId="LiveId" clId="{40CFB830-F6EC-4A1B-AE1F-B620D0FFC1BE}" dt="2020-12-23T07:32:41.803" v="2022" actId="123"/>
          <ac:spMkLst>
            <pc:docMk/>
            <pc:sldMk cId="0" sldId="431"/>
            <ac:spMk id="288773" creationId="{00000000-0000-0000-0000-000000000000}"/>
          </ac:spMkLst>
        </pc:spChg>
        <pc:spChg chg="mod">
          <ac:chgData name="Vui Le Ba" userId="052109168efbc39a" providerId="LiveId" clId="{40CFB830-F6EC-4A1B-AE1F-B620D0FFC1BE}" dt="2020-12-23T07:32:43.594" v="2023" actId="123"/>
          <ac:spMkLst>
            <pc:docMk/>
            <pc:sldMk cId="0" sldId="431"/>
            <ac:spMk id="669704" creationId="{00000000-0000-0000-0000-000000000000}"/>
          </ac:spMkLst>
        </pc:spChg>
        <pc:grpChg chg="del">
          <ac:chgData name="Vui Le Ba" userId="052109168efbc39a" providerId="LiveId" clId="{40CFB830-F6EC-4A1B-AE1F-B620D0FFC1BE}" dt="2020-12-23T07:31:05.413" v="2001" actId="478"/>
          <ac:grpSpMkLst>
            <pc:docMk/>
            <pc:sldMk cId="0" sldId="431"/>
            <ac:grpSpMk id="288772" creationId="{00000000-0000-0000-0000-000000000000}"/>
          </ac:grpSpMkLst>
        </pc:grpChg>
      </pc:sldChg>
      <pc:sldChg chg="addSp delSp modSp mod chgLayout">
        <pc:chgData name="Vui Le Ba" userId="052109168efbc39a" providerId="LiveId" clId="{40CFB830-F6EC-4A1B-AE1F-B620D0FFC1BE}" dt="2020-12-23T07:33:08.945" v="2029" actId="14100"/>
        <pc:sldMkLst>
          <pc:docMk/>
          <pc:sldMk cId="0" sldId="432"/>
        </pc:sldMkLst>
        <pc:spChg chg="add del mod">
          <ac:chgData name="Vui Le Ba" userId="052109168efbc39a" providerId="LiveId" clId="{40CFB830-F6EC-4A1B-AE1F-B620D0FFC1BE}" dt="2020-12-23T05:58:31.666" v="181" actId="6264"/>
          <ac:spMkLst>
            <pc:docMk/>
            <pc:sldMk cId="0" sldId="432"/>
            <ac:spMk id="2" creationId="{BCF36E76-7C58-4377-9F7D-346B3C3F10CB}"/>
          </ac:spMkLst>
        </pc:spChg>
        <pc:spChg chg="add del mod">
          <ac:chgData name="Vui Le Ba" userId="052109168efbc39a" providerId="LiveId" clId="{40CFB830-F6EC-4A1B-AE1F-B620D0FFC1BE}" dt="2020-12-23T05:58:31.666" v="181" actId="6264"/>
          <ac:spMkLst>
            <pc:docMk/>
            <pc:sldMk cId="0" sldId="432"/>
            <ac:spMk id="3" creationId="{871C79CB-3105-460F-90FB-7C3B27495619}"/>
          </ac:spMkLst>
        </pc:spChg>
        <pc:spChg chg="add del mod ord">
          <ac:chgData name="Vui Le Ba" userId="052109168efbc39a" providerId="LiveId" clId="{40CFB830-F6EC-4A1B-AE1F-B620D0FFC1BE}" dt="2020-12-23T07:30:43.255" v="1946" actId="6264"/>
          <ac:spMkLst>
            <pc:docMk/>
            <pc:sldMk cId="0" sldId="432"/>
            <ac:spMk id="4" creationId="{B7FF33A0-EDF5-4116-8BF6-5217B202349F}"/>
          </ac:spMkLst>
        </pc:spChg>
        <pc:spChg chg="del">
          <ac:chgData name="Vui Le Ba" userId="052109168efbc39a" providerId="LiveId" clId="{40CFB830-F6EC-4A1B-AE1F-B620D0FFC1BE}" dt="2020-12-23T07:06:30.211" v="1584"/>
          <ac:spMkLst>
            <pc:docMk/>
            <pc:sldMk cId="0" sldId="432"/>
            <ac:spMk id="5" creationId="{FBE87B16-9767-4D14-919E-E92CB0CA06F9}"/>
          </ac:spMkLst>
        </pc:spChg>
        <pc:spChg chg="add del mod">
          <ac:chgData name="Vui Le Ba" userId="052109168efbc39a" providerId="LiveId" clId="{40CFB830-F6EC-4A1B-AE1F-B620D0FFC1BE}" dt="2020-12-23T07:30:43.255" v="1946" actId="6264"/>
          <ac:spMkLst>
            <pc:docMk/>
            <pc:sldMk cId="0" sldId="432"/>
            <ac:spMk id="6" creationId="{959C3BEE-E770-4092-957C-77811F0079EC}"/>
          </ac:spMkLst>
        </pc:spChg>
        <pc:spChg chg="add del mod">
          <ac:chgData name="Vui Le Ba" userId="052109168efbc39a" providerId="LiveId" clId="{40CFB830-F6EC-4A1B-AE1F-B620D0FFC1BE}" dt="2020-12-23T07:30:43.255" v="1946" actId="6264"/>
          <ac:spMkLst>
            <pc:docMk/>
            <pc:sldMk cId="0" sldId="432"/>
            <ac:spMk id="7" creationId="{5EB470D0-4EEB-43C1-9E5D-4547D76F8C0F}"/>
          </ac:spMkLst>
        </pc:spChg>
        <pc:spChg chg="add del mod ord">
          <ac:chgData name="Vui Le Ba" userId="052109168efbc39a" providerId="LiveId" clId="{40CFB830-F6EC-4A1B-AE1F-B620D0FFC1BE}" dt="2020-12-23T07:32:56.739" v="2026" actId="478"/>
          <ac:spMkLst>
            <pc:docMk/>
            <pc:sldMk cId="0" sldId="432"/>
            <ac:spMk id="8" creationId="{122E18D3-C0D3-4573-9CF8-E4A8FC7CD9B8}"/>
          </ac:spMkLst>
        </pc:spChg>
        <pc:spChg chg="add del mod ord">
          <ac:chgData name="Vui Le Ba" userId="052109168efbc39a" providerId="LiveId" clId="{40CFB830-F6EC-4A1B-AE1F-B620D0FFC1BE}" dt="2020-12-23T07:32:53.030" v="2025" actId="478"/>
          <ac:spMkLst>
            <pc:docMk/>
            <pc:sldMk cId="0" sldId="432"/>
            <ac:spMk id="290818" creationId="{00000000-0000-0000-0000-000000000000}"/>
          </ac:spMkLst>
        </pc:spChg>
        <pc:spChg chg="mod ord">
          <ac:chgData name="Vui Le Ba" userId="052109168efbc39a" providerId="LiveId" clId="{40CFB830-F6EC-4A1B-AE1F-B620D0FFC1BE}" dt="2020-12-23T07:30:43.255" v="1946" actId="6264"/>
          <ac:spMkLst>
            <pc:docMk/>
            <pc:sldMk cId="0" sldId="432"/>
            <ac:spMk id="290819" creationId="{00000000-0000-0000-0000-000000000000}"/>
          </ac:spMkLst>
        </pc:spChg>
        <pc:spChg chg="mod">
          <ac:chgData name="Vui Le Ba" userId="052109168efbc39a" providerId="LiveId" clId="{40CFB830-F6EC-4A1B-AE1F-B620D0FFC1BE}" dt="2020-12-23T07:33:08.945" v="2029" actId="14100"/>
          <ac:spMkLst>
            <pc:docMk/>
            <pc:sldMk cId="0" sldId="432"/>
            <ac:spMk id="671751" creationId="{00000000-0000-0000-0000-000000000000}"/>
          </ac:spMkLst>
        </pc:spChg>
        <pc:grpChg chg="del">
          <ac:chgData name="Vui Le Ba" userId="052109168efbc39a" providerId="LiveId" clId="{40CFB830-F6EC-4A1B-AE1F-B620D0FFC1BE}" dt="2020-12-23T07:32:51.159" v="2024" actId="478"/>
          <ac:grpSpMkLst>
            <pc:docMk/>
            <pc:sldMk cId="0" sldId="432"/>
            <ac:grpSpMk id="290820" creationId="{00000000-0000-0000-0000-000000000000}"/>
          </ac:grpSpMkLst>
        </pc:grpChg>
      </pc:sldChg>
      <pc:sldChg chg="addSp delSp modSp mod chgLayout">
        <pc:chgData name="Vui Le Ba" userId="052109168efbc39a" providerId="LiveId" clId="{40CFB830-F6EC-4A1B-AE1F-B620D0FFC1BE}" dt="2020-12-23T07:33:23.708" v="2035" actId="478"/>
        <pc:sldMkLst>
          <pc:docMk/>
          <pc:sldMk cId="0" sldId="433"/>
        </pc:sldMkLst>
        <pc:spChg chg="add del mod">
          <ac:chgData name="Vui Le Ba" userId="052109168efbc39a" providerId="LiveId" clId="{40CFB830-F6EC-4A1B-AE1F-B620D0FFC1BE}" dt="2020-12-23T05:58:31.666" v="181" actId="6264"/>
          <ac:spMkLst>
            <pc:docMk/>
            <pc:sldMk cId="0" sldId="433"/>
            <ac:spMk id="2" creationId="{A6083EC6-E2F7-4C10-B364-7811BA741FB4}"/>
          </ac:spMkLst>
        </pc:spChg>
        <pc:spChg chg="add del mod">
          <ac:chgData name="Vui Le Ba" userId="052109168efbc39a" providerId="LiveId" clId="{40CFB830-F6EC-4A1B-AE1F-B620D0FFC1BE}" dt="2020-12-23T05:58:31.666" v="181" actId="6264"/>
          <ac:spMkLst>
            <pc:docMk/>
            <pc:sldMk cId="0" sldId="433"/>
            <ac:spMk id="3" creationId="{213E077A-2176-4D82-95AE-4E2EB68CEE0F}"/>
          </ac:spMkLst>
        </pc:spChg>
        <pc:spChg chg="add del mod ord">
          <ac:chgData name="Vui Le Ba" userId="052109168efbc39a" providerId="LiveId" clId="{40CFB830-F6EC-4A1B-AE1F-B620D0FFC1BE}" dt="2020-12-23T07:30:43.255" v="1946" actId="6264"/>
          <ac:spMkLst>
            <pc:docMk/>
            <pc:sldMk cId="0" sldId="433"/>
            <ac:spMk id="4" creationId="{D8F908DE-78C6-47EB-B353-A3A06B47E83D}"/>
          </ac:spMkLst>
        </pc:spChg>
        <pc:spChg chg="del">
          <ac:chgData name="Vui Le Ba" userId="052109168efbc39a" providerId="LiveId" clId="{40CFB830-F6EC-4A1B-AE1F-B620D0FFC1BE}" dt="2020-12-23T07:06:30.211" v="1584"/>
          <ac:spMkLst>
            <pc:docMk/>
            <pc:sldMk cId="0" sldId="433"/>
            <ac:spMk id="5" creationId="{09B9B706-7CCA-4B8A-A10B-F2DD68525DFB}"/>
          </ac:spMkLst>
        </pc:spChg>
        <pc:spChg chg="add del mod">
          <ac:chgData name="Vui Le Ba" userId="052109168efbc39a" providerId="LiveId" clId="{40CFB830-F6EC-4A1B-AE1F-B620D0FFC1BE}" dt="2020-12-23T07:30:43.255" v="1946" actId="6264"/>
          <ac:spMkLst>
            <pc:docMk/>
            <pc:sldMk cId="0" sldId="433"/>
            <ac:spMk id="6" creationId="{D21BD765-D357-41DC-BE39-16A0D8CFBDC8}"/>
          </ac:spMkLst>
        </pc:spChg>
        <pc:spChg chg="add del mod">
          <ac:chgData name="Vui Le Ba" userId="052109168efbc39a" providerId="LiveId" clId="{40CFB830-F6EC-4A1B-AE1F-B620D0FFC1BE}" dt="2020-12-23T07:30:43.255" v="1946" actId="6264"/>
          <ac:spMkLst>
            <pc:docMk/>
            <pc:sldMk cId="0" sldId="433"/>
            <ac:spMk id="7" creationId="{15EA3450-BED5-49AC-95F1-ED5EA8DEDA18}"/>
          </ac:spMkLst>
        </pc:spChg>
        <pc:spChg chg="add del mod ord">
          <ac:chgData name="Vui Le Ba" userId="052109168efbc39a" providerId="LiveId" clId="{40CFB830-F6EC-4A1B-AE1F-B620D0FFC1BE}" dt="2020-12-23T07:33:12.927" v="2030" actId="478"/>
          <ac:spMkLst>
            <pc:docMk/>
            <pc:sldMk cId="0" sldId="433"/>
            <ac:spMk id="8" creationId="{4957EA08-69A5-49E0-BE02-478B968209E7}"/>
          </ac:spMkLst>
        </pc:spChg>
        <pc:spChg chg="add del mod ord">
          <ac:chgData name="Vui Le Ba" userId="052109168efbc39a" providerId="LiveId" clId="{40CFB830-F6EC-4A1B-AE1F-B620D0FFC1BE}" dt="2020-12-23T07:33:23.708" v="2035" actId="478"/>
          <ac:spMkLst>
            <pc:docMk/>
            <pc:sldMk cId="0" sldId="433"/>
            <ac:spMk id="292866" creationId="{00000000-0000-0000-0000-000000000000}"/>
          </ac:spMkLst>
        </pc:spChg>
        <pc:spChg chg="mod ord">
          <ac:chgData name="Vui Le Ba" userId="052109168efbc39a" providerId="LiveId" clId="{40CFB830-F6EC-4A1B-AE1F-B620D0FFC1BE}" dt="2020-12-23T07:30:43.255" v="1946" actId="6264"/>
          <ac:spMkLst>
            <pc:docMk/>
            <pc:sldMk cId="0" sldId="433"/>
            <ac:spMk id="292867" creationId="{00000000-0000-0000-0000-000000000000}"/>
          </ac:spMkLst>
        </pc:spChg>
        <pc:spChg chg="mod">
          <ac:chgData name="Vui Le Ba" userId="052109168efbc39a" providerId="LiveId" clId="{40CFB830-F6EC-4A1B-AE1F-B620D0FFC1BE}" dt="2020-12-23T07:33:21.687" v="2034" actId="14100"/>
          <ac:spMkLst>
            <pc:docMk/>
            <pc:sldMk cId="0" sldId="433"/>
            <ac:spMk id="673799" creationId="{00000000-0000-0000-0000-000000000000}"/>
          </ac:spMkLst>
        </pc:spChg>
        <pc:grpChg chg="del">
          <ac:chgData name="Vui Le Ba" userId="052109168efbc39a" providerId="LiveId" clId="{40CFB830-F6EC-4A1B-AE1F-B620D0FFC1BE}" dt="2020-12-23T07:33:13.728" v="2031" actId="478"/>
          <ac:grpSpMkLst>
            <pc:docMk/>
            <pc:sldMk cId="0" sldId="433"/>
            <ac:grpSpMk id="292868" creationId="{00000000-0000-0000-0000-000000000000}"/>
          </ac:grpSpMkLst>
        </pc:grpChg>
      </pc:sldChg>
      <pc:sldChg chg="addSp delSp modSp mod chgLayout">
        <pc:chgData name="Vui Le Ba" userId="052109168efbc39a" providerId="LiveId" clId="{40CFB830-F6EC-4A1B-AE1F-B620D0FFC1BE}" dt="2020-12-23T07:33:43.038" v="2040" actId="478"/>
        <pc:sldMkLst>
          <pc:docMk/>
          <pc:sldMk cId="0" sldId="434"/>
        </pc:sldMkLst>
        <pc:spChg chg="add del mod">
          <ac:chgData name="Vui Le Ba" userId="052109168efbc39a" providerId="LiveId" clId="{40CFB830-F6EC-4A1B-AE1F-B620D0FFC1BE}" dt="2020-12-23T05:58:31.666" v="181" actId="6264"/>
          <ac:spMkLst>
            <pc:docMk/>
            <pc:sldMk cId="0" sldId="434"/>
            <ac:spMk id="2" creationId="{EA9BEB79-DC69-4747-B46F-941C2F2F446C}"/>
          </ac:spMkLst>
        </pc:spChg>
        <pc:spChg chg="add del mod">
          <ac:chgData name="Vui Le Ba" userId="052109168efbc39a" providerId="LiveId" clId="{40CFB830-F6EC-4A1B-AE1F-B620D0FFC1BE}" dt="2020-12-23T05:58:31.666" v="181" actId="6264"/>
          <ac:spMkLst>
            <pc:docMk/>
            <pc:sldMk cId="0" sldId="434"/>
            <ac:spMk id="3" creationId="{EBCF8C1E-B60A-4AA2-9A36-90341F82ACA0}"/>
          </ac:spMkLst>
        </pc:spChg>
        <pc:spChg chg="add del mod ord">
          <ac:chgData name="Vui Le Ba" userId="052109168efbc39a" providerId="LiveId" clId="{40CFB830-F6EC-4A1B-AE1F-B620D0FFC1BE}" dt="2020-12-23T07:30:43.255" v="1946" actId="6264"/>
          <ac:spMkLst>
            <pc:docMk/>
            <pc:sldMk cId="0" sldId="434"/>
            <ac:spMk id="4" creationId="{057B6139-8B3C-46D2-BD79-AA39DD01878D}"/>
          </ac:spMkLst>
        </pc:spChg>
        <pc:spChg chg="del">
          <ac:chgData name="Vui Le Ba" userId="052109168efbc39a" providerId="LiveId" clId="{40CFB830-F6EC-4A1B-AE1F-B620D0FFC1BE}" dt="2020-12-23T07:06:30.211" v="1584"/>
          <ac:spMkLst>
            <pc:docMk/>
            <pc:sldMk cId="0" sldId="434"/>
            <ac:spMk id="5" creationId="{2C6A284D-F30B-4DFD-AA1D-C30552FD0D81}"/>
          </ac:spMkLst>
        </pc:spChg>
        <pc:spChg chg="add del mod">
          <ac:chgData name="Vui Le Ba" userId="052109168efbc39a" providerId="LiveId" clId="{40CFB830-F6EC-4A1B-AE1F-B620D0FFC1BE}" dt="2020-12-23T07:30:43.255" v="1946" actId="6264"/>
          <ac:spMkLst>
            <pc:docMk/>
            <pc:sldMk cId="0" sldId="434"/>
            <ac:spMk id="6" creationId="{C7EE5777-8D0C-466D-A24B-5CC36246B122}"/>
          </ac:spMkLst>
        </pc:spChg>
        <pc:spChg chg="add del mod">
          <ac:chgData name="Vui Le Ba" userId="052109168efbc39a" providerId="LiveId" clId="{40CFB830-F6EC-4A1B-AE1F-B620D0FFC1BE}" dt="2020-12-23T07:30:43.255" v="1946" actId="6264"/>
          <ac:spMkLst>
            <pc:docMk/>
            <pc:sldMk cId="0" sldId="434"/>
            <ac:spMk id="7" creationId="{12312284-3588-45F0-BB8E-7B6616335AD6}"/>
          </ac:spMkLst>
        </pc:spChg>
        <pc:spChg chg="add del mod ord">
          <ac:chgData name="Vui Le Ba" userId="052109168efbc39a" providerId="LiveId" clId="{40CFB830-F6EC-4A1B-AE1F-B620D0FFC1BE}" dt="2020-12-23T07:33:32.517" v="2037" actId="478"/>
          <ac:spMkLst>
            <pc:docMk/>
            <pc:sldMk cId="0" sldId="434"/>
            <ac:spMk id="8" creationId="{04D31A33-9A98-4A04-BEC6-E7D71A9E4291}"/>
          </ac:spMkLst>
        </pc:spChg>
        <pc:spChg chg="add del mod ord">
          <ac:chgData name="Vui Le Ba" userId="052109168efbc39a" providerId="LiveId" clId="{40CFB830-F6EC-4A1B-AE1F-B620D0FFC1BE}" dt="2020-12-23T07:33:43.038" v="2040" actId="478"/>
          <ac:spMkLst>
            <pc:docMk/>
            <pc:sldMk cId="0" sldId="434"/>
            <ac:spMk id="294914" creationId="{00000000-0000-0000-0000-000000000000}"/>
          </ac:spMkLst>
        </pc:spChg>
        <pc:spChg chg="mod ord">
          <ac:chgData name="Vui Le Ba" userId="052109168efbc39a" providerId="LiveId" clId="{40CFB830-F6EC-4A1B-AE1F-B620D0FFC1BE}" dt="2020-12-23T07:30:43.255" v="1946" actId="6264"/>
          <ac:spMkLst>
            <pc:docMk/>
            <pc:sldMk cId="0" sldId="434"/>
            <ac:spMk id="294915" creationId="{00000000-0000-0000-0000-000000000000}"/>
          </ac:spMkLst>
        </pc:spChg>
        <pc:spChg chg="mod">
          <ac:chgData name="Vui Le Ba" userId="052109168efbc39a" providerId="LiveId" clId="{40CFB830-F6EC-4A1B-AE1F-B620D0FFC1BE}" dt="2020-12-23T07:33:39.888" v="2039" actId="12"/>
          <ac:spMkLst>
            <pc:docMk/>
            <pc:sldMk cId="0" sldId="434"/>
            <ac:spMk id="675847" creationId="{00000000-0000-0000-0000-000000000000}"/>
          </ac:spMkLst>
        </pc:spChg>
        <pc:grpChg chg="del">
          <ac:chgData name="Vui Le Ba" userId="052109168efbc39a" providerId="LiveId" clId="{40CFB830-F6EC-4A1B-AE1F-B620D0FFC1BE}" dt="2020-12-23T07:33:27.279" v="2036" actId="478"/>
          <ac:grpSpMkLst>
            <pc:docMk/>
            <pc:sldMk cId="0" sldId="434"/>
            <ac:grpSpMk id="294916" creationId="{00000000-0000-0000-0000-000000000000}"/>
          </ac:grpSpMkLst>
        </pc:grpChg>
      </pc:sldChg>
      <pc:sldChg chg="addSp delSp modSp mod chgLayout">
        <pc:chgData name="Vui Le Ba" userId="052109168efbc39a" providerId="LiveId" clId="{40CFB830-F6EC-4A1B-AE1F-B620D0FFC1BE}" dt="2020-12-23T07:34:07.846" v="2044" actId="14100"/>
        <pc:sldMkLst>
          <pc:docMk/>
          <pc:sldMk cId="0" sldId="435"/>
        </pc:sldMkLst>
        <pc:spChg chg="add del mod">
          <ac:chgData name="Vui Le Ba" userId="052109168efbc39a" providerId="LiveId" clId="{40CFB830-F6EC-4A1B-AE1F-B620D0FFC1BE}" dt="2020-12-23T05:58:31.666" v="181" actId="6264"/>
          <ac:spMkLst>
            <pc:docMk/>
            <pc:sldMk cId="0" sldId="435"/>
            <ac:spMk id="2" creationId="{AF053F17-4133-4DBC-AA92-9C65839B2740}"/>
          </ac:spMkLst>
        </pc:spChg>
        <pc:spChg chg="add del mod">
          <ac:chgData name="Vui Le Ba" userId="052109168efbc39a" providerId="LiveId" clId="{40CFB830-F6EC-4A1B-AE1F-B620D0FFC1BE}" dt="2020-12-23T05:58:31.666" v="181" actId="6264"/>
          <ac:spMkLst>
            <pc:docMk/>
            <pc:sldMk cId="0" sldId="435"/>
            <ac:spMk id="3" creationId="{779A93EA-A013-4093-BE80-08EAF4413100}"/>
          </ac:spMkLst>
        </pc:spChg>
        <pc:spChg chg="add del mod">
          <ac:chgData name="Vui Le Ba" userId="052109168efbc39a" providerId="LiveId" clId="{40CFB830-F6EC-4A1B-AE1F-B620D0FFC1BE}" dt="2020-12-23T05:58:31.666" v="181" actId="6264"/>
          <ac:spMkLst>
            <pc:docMk/>
            <pc:sldMk cId="0" sldId="435"/>
            <ac:spMk id="4" creationId="{874D1E54-FA90-4428-8653-696AF275CCD0}"/>
          </ac:spMkLst>
        </pc:spChg>
        <pc:spChg chg="del">
          <ac:chgData name="Vui Le Ba" userId="052109168efbc39a" providerId="LiveId" clId="{40CFB830-F6EC-4A1B-AE1F-B620D0FFC1BE}" dt="2020-12-23T07:06:30.211" v="1584"/>
          <ac:spMkLst>
            <pc:docMk/>
            <pc:sldMk cId="0" sldId="435"/>
            <ac:spMk id="5" creationId="{3FBB0EF9-81AD-4522-BCB7-7BBCA58AD032}"/>
          </ac:spMkLst>
        </pc:spChg>
        <pc:spChg chg="add del mod">
          <ac:chgData name="Vui Le Ba" userId="052109168efbc39a" providerId="LiveId" clId="{40CFB830-F6EC-4A1B-AE1F-B620D0FFC1BE}" dt="2020-12-23T07:30:43.255" v="1946" actId="6264"/>
          <ac:spMkLst>
            <pc:docMk/>
            <pc:sldMk cId="0" sldId="435"/>
            <ac:spMk id="6" creationId="{005BDAEB-EC8D-4DDA-B8F7-FA455961AD06}"/>
          </ac:spMkLst>
        </pc:spChg>
        <pc:spChg chg="add del mod">
          <ac:chgData name="Vui Le Ba" userId="052109168efbc39a" providerId="LiveId" clId="{40CFB830-F6EC-4A1B-AE1F-B620D0FFC1BE}" dt="2020-12-23T07:30:43.255" v="1946" actId="6264"/>
          <ac:spMkLst>
            <pc:docMk/>
            <pc:sldMk cId="0" sldId="435"/>
            <ac:spMk id="7" creationId="{3B1FDDC1-C794-495C-A443-4FCCF6981295}"/>
          </ac:spMkLst>
        </pc:spChg>
        <pc:spChg chg="add del mod">
          <ac:chgData name="Vui Le Ba" userId="052109168efbc39a" providerId="LiveId" clId="{40CFB830-F6EC-4A1B-AE1F-B620D0FFC1BE}" dt="2020-12-23T07:30:43.255" v="1946" actId="6264"/>
          <ac:spMkLst>
            <pc:docMk/>
            <pc:sldMk cId="0" sldId="435"/>
            <ac:spMk id="8" creationId="{14A83E2D-0B55-479A-83B8-B7D852890E17}"/>
          </ac:spMkLst>
        </pc:spChg>
        <pc:spChg chg="add del mod ord">
          <ac:chgData name="Vui Le Ba" userId="052109168efbc39a" providerId="LiveId" clId="{40CFB830-F6EC-4A1B-AE1F-B620D0FFC1BE}" dt="2020-12-23T07:33:52.461" v="2042" actId="478"/>
          <ac:spMkLst>
            <pc:docMk/>
            <pc:sldMk cId="0" sldId="435"/>
            <ac:spMk id="296962" creationId="{00000000-0000-0000-0000-000000000000}"/>
          </ac:spMkLst>
        </pc:spChg>
        <pc:spChg chg="mod ord">
          <ac:chgData name="Vui Le Ba" userId="052109168efbc39a" providerId="LiveId" clId="{40CFB830-F6EC-4A1B-AE1F-B620D0FFC1BE}" dt="2020-12-23T07:30:43.255" v="1946" actId="6264"/>
          <ac:spMkLst>
            <pc:docMk/>
            <pc:sldMk cId="0" sldId="435"/>
            <ac:spMk id="296963" creationId="{00000000-0000-0000-0000-000000000000}"/>
          </ac:spMkLst>
        </pc:spChg>
        <pc:grpChg chg="del">
          <ac:chgData name="Vui Le Ba" userId="052109168efbc39a" providerId="LiveId" clId="{40CFB830-F6EC-4A1B-AE1F-B620D0FFC1BE}" dt="2020-12-23T07:33:49.484" v="2041" actId="478"/>
          <ac:grpSpMkLst>
            <pc:docMk/>
            <pc:sldMk cId="0" sldId="435"/>
            <ac:grpSpMk id="296964" creationId="{00000000-0000-0000-0000-000000000000}"/>
          </ac:grpSpMkLst>
        </pc:grpChg>
        <pc:graphicFrameChg chg="mod ord">
          <ac:chgData name="Vui Le Ba" userId="052109168efbc39a" providerId="LiveId" clId="{40CFB830-F6EC-4A1B-AE1F-B620D0FFC1BE}" dt="2020-12-23T07:34:07.846" v="2044" actId="14100"/>
          <ac:graphicFrameMkLst>
            <pc:docMk/>
            <pc:sldMk cId="0" sldId="435"/>
            <ac:graphicFrameMk id="296966" creationId="{00000000-0000-0000-0000-000000000000}"/>
          </ac:graphicFrameMkLst>
        </pc:graphicFrameChg>
      </pc:sldChg>
      <pc:sldChg chg="addSp delSp modSp mod chgLayout">
        <pc:chgData name="Vui Le Ba" userId="052109168efbc39a" providerId="LiveId" clId="{40CFB830-F6EC-4A1B-AE1F-B620D0FFC1BE}" dt="2020-12-23T07:34:26.297" v="2050" actId="14100"/>
        <pc:sldMkLst>
          <pc:docMk/>
          <pc:sldMk cId="0" sldId="436"/>
        </pc:sldMkLst>
        <pc:spChg chg="add del mod">
          <ac:chgData name="Vui Le Ba" userId="052109168efbc39a" providerId="LiveId" clId="{40CFB830-F6EC-4A1B-AE1F-B620D0FFC1BE}" dt="2020-12-23T05:58:31.666" v="181" actId="6264"/>
          <ac:spMkLst>
            <pc:docMk/>
            <pc:sldMk cId="0" sldId="436"/>
            <ac:spMk id="2" creationId="{F3BFA83A-B83F-4730-BE18-7F1088AA52CE}"/>
          </ac:spMkLst>
        </pc:spChg>
        <pc:spChg chg="add del mod">
          <ac:chgData name="Vui Le Ba" userId="052109168efbc39a" providerId="LiveId" clId="{40CFB830-F6EC-4A1B-AE1F-B620D0FFC1BE}" dt="2020-12-23T05:58:31.666" v="181" actId="6264"/>
          <ac:spMkLst>
            <pc:docMk/>
            <pc:sldMk cId="0" sldId="436"/>
            <ac:spMk id="3" creationId="{FA4B3170-E9D4-47BB-A6FB-98267B03C842}"/>
          </ac:spMkLst>
        </pc:spChg>
        <pc:spChg chg="add del mod ord">
          <ac:chgData name="Vui Le Ba" userId="052109168efbc39a" providerId="LiveId" clId="{40CFB830-F6EC-4A1B-AE1F-B620D0FFC1BE}" dt="2020-12-23T07:30:43.255" v="1946" actId="6264"/>
          <ac:spMkLst>
            <pc:docMk/>
            <pc:sldMk cId="0" sldId="436"/>
            <ac:spMk id="4" creationId="{A901EFB6-48D1-4CB7-A75F-2F5DAA517088}"/>
          </ac:spMkLst>
        </pc:spChg>
        <pc:spChg chg="del">
          <ac:chgData name="Vui Le Ba" userId="052109168efbc39a" providerId="LiveId" clId="{40CFB830-F6EC-4A1B-AE1F-B620D0FFC1BE}" dt="2020-12-23T07:06:30.211" v="1584"/>
          <ac:spMkLst>
            <pc:docMk/>
            <pc:sldMk cId="0" sldId="436"/>
            <ac:spMk id="5" creationId="{A9F223FB-ECDD-4748-BD99-2ED942D34902}"/>
          </ac:spMkLst>
        </pc:spChg>
        <pc:spChg chg="add del mod">
          <ac:chgData name="Vui Le Ba" userId="052109168efbc39a" providerId="LiveId" clId="{40CFB830-F6EC-4A1B-AE1F-B620D0FFC1BE}" dt="2020-12-23T07:30:43.255" v="1946" actId="6264"/>
          <ac:spMkLst>
            <pc:docMk/>
            <pc:sldMk cId="0" sldId="436"/>
            <ac:spMk id="6" creationId="{52B8811D-FC58-4048-B62A-B96677144534}"/>
          </ac:spMkLst>
        </pc:spChg>
        <pc:spChg chg="add del mod">
          <ac:chgData name="Vui Le Ba" userId="052109168efbc39a" providerId="LiveId" clId="{40CFB830-F6EC-4A1B-AE1F-B620D0FFC1BE}" dt="2020-12-23T07:30:43.255" v="1946" actId="6264"/>
          <ac:spMkLst>
            <pc:docMk/>
            <pc:sldMk cId="0" sldId="436"/>
            <ac:spMk id="7" creationId="{70CCFE24-96F4-4BE6-9FCF-2D1EBBE213C8}"/>
          </ac:spMkLst>
        </pc:spChg>
        <pc:spChg chg="add del mod ord">
          <ac:chgData name="Vui Le Ba" userId="052109168efbc39a" providerId="LiveId" clId="{40CFB830-F6EC-4A1B-AE1F-B620D0FFC1BE}" dt="2020-12-23T07:34:15.568" v="2046" actId="478"/>
          <ac:spMkLst>
            <pc:docMk/>
            <pc:sldMk cId="0" sldId="436"/>
            <ac:spMk id="8" creationId="{2F086ABF-B4EB-4708-85E4-95313FA38C1A}"/>
          </ac:spMkLst>
        </pc:spChg>
        <pc:spChg chg="add del mod ord">
          <ac:chgData name="Vui Le Ba" userId="052109168efbc39a" providerId="LiveId" clId="{40CFB830-F6EC-4A1B-AE1F-B620D0FFC1BE}" dt="2020-12-23T07:34:17.541" v="2047" actId="478"/>
          <ac:spMkLst>
            <pc:docMk/>
            <pc:sldMk cId="0" sldId="436"/>
            <ac:spMk id="299010" creationId="{00000000-0000-0000-0000-000000000000}"/>
          </ac:spMkLst>
        </pc:spChg>
        <pc:spChg chg="mod ord">
          <ac:chgData name="Vui Le Ba" userId="052109168efbc39a" providerId="LiveId" clId="{40CFB830-F6EC-4A1B-AE1F-B620D0FFC1BE}" dt="2020-12-23T07:30:43.255" v="1946" actId="6264"/>
          <ac:spMkLst>
            <pc:docMk/>
            <pc:sldMk cId="0" sldId="436"/>
            <ac:spMk id="299011" creationId="{00000000-0000-0000-0000-000000000000}"/>
          </ac:spMkLst>
        </pc:spChg>
        <pc:spChg chg="mod">
          <ac:chgData name="Vui Le Ba" userId="052109168efbc39a" providerId="LiveId" clId="{40CFB830-F6EC-4A1B-AE1F-B620D0FFC1BE}" dt="2020-12-23T07:34:26.297" v="2050" actId="14100"/>
          <ac:spMkLst>
            <pc:docMk/>
            <pc:sldMk cId="0" sldId="436"/>
            <ac:spMk id="679943" creationId="{00000000-0000-0000-0000-000000000000}"/>
          </ac:spMkLst>
        </pc:spChg>
        <pc:grpChg chg="del">
          <ac:chgData name="Vui Le Ba" userId="052109168efbc39a" providerId="LiveId" clId="{40CFB830-F6EC-4A1B-AE1F-B620D0FFC1BE}" dt="2020-12-23T07:34:12.397" v="2045" actId="478"/>
          <ac:grpSpMkLst>
            <pc:docMk/>
            <pc:sldMk cId="0" sldId="436"/>
            <ac:grpSpMk id="299012" creationId="{00000000-0000-0000-0000-000000000000}"/>
          </ac:grpSpMkLst>
        </pc:grpChg>
      </pc:sldChg>
      <pc:sldChg chg="addSp delSp modSp mod chgLayout">
        <pc:chgData name="Vui Le Ba" userId="052109168efbc39a" providerId="LiveId" clId="{40CFB830-F6EC-4A1B-AE1F-B620D0FFC1BE}" dt="2020-12-23T07:34:56.143" v="2056" actId="1076"/>
        <pc:sldMkLst>
          <pc:docMk/>
          <pc:sldMk cId="0" sldId="437"/>
        </pc:sldMkLst>
        <pc:spChg chg="add del mod">
          <ac:chgData name="Vui Le Ba" userId="052109168efbc39a" providerId="LiveId" clId="{40CFB830-F6EC-4A1B-AE1F-B620D0FFC1BE}" dt="2020-12-23T05:58:31.666" v="181" actId="6264"/>
          <ac:spMkLst>
            <pc:docMk/>
            <pc:sldMk cId="0" sldId="437"/>
            <ac:spMk id="2" creationId="{4CC3DC38-C184-425E-979C-17813E8D0FF0}"/>
          </ac:spMkLst>
        </pc:spChg>
        <pc:spChg chg="add del mod">
          <ac:chgData name="Vui Le Ba" userId="052109168efbc39a" providerId="LiveId" clId="{40CFB830-F6EC-4A1B-AE1F-B620D0FFC1BE}" dt="2020-12-23T05:58:31.666" v="181" actId="6264"/>
          <ac:spMkLst>
            <pc:docMk/>
            <pc:sldMk cId="0" sldId="437"/>
            <ac:spMk id="3" creationId="{A209C84C-1540-4D33-9BB1-E87384C59EB2}"/>
          </ac:spMkLst>
        </pc:spChg>
        <pc:spChg chg="add del mod ord">
          <ac:chgData name="Vui Le Ba" userId="052109168efbc39a" providerId="LiveId" clId="{40CFB830-F6EC-4A1B-AE1F-B620D0FFC1BE}" dt="2020-12-23T07:30:43.255" v="1946" actId="6264"/>
          <ac:spMkLst>
            <pc:docMk/>
            <pc:sldMk cId="0" sldId="437"/>
            <ac:spMk id="4" creationId="{9A8FB1ED-C43E-4745-8D2C-2C66823F0057}"/>
          </ac:spMkLst>
        </pc:spChg>
        <pc:spChg chg="del">
          <ac:chgData name="Vui Le Ba" userId="052109168efbc39a" providerId="LiveId" clId="{40CFB830-F6EC-4A1B-AE1F-B620D0FFC1BE}" dt="2020-12-23T07:06:30.211" v="1584"/>
          <ac:spMkLst>
            <pc:docMk/>
            <pc:sldMk cId="0" sldId="437"/>
            <ac:spMk id="5" creationId="{08DEF053-1212-4B9E-9D4B-7290740B7A4D}"/>
          </ac:spMkLst>
        </pc:spChg>
        <pc:spChg chg="add del mod">
          <ac:chgData name="Vui Le Ba" userId="052109168efbc39a" providerId="LiveId" clId="{40CFB830-F6EC-4A1B-AE1F-B620D0FFC1BE}" dt="2020-12-23T07:30:43.255" v="1946" actId="6264"/>
          <ac:spMkLst>
            <pc:docMk/>
            <pc:sldMk cId="0" sldId="437"/>
            <ac:spMk id="6" creationId="{C5CD8C1A-0228-4FAE-B273-57163C227129}"/>
          </ac:spMkLst>
        </pc:spChg>
        <pc:spChg chg="add del mod">
          <ac:chgData name="Vui Le Ba" userId="052109168efbc39a" providerId="LiveId" clId="{40CFB830-F6EC-4A1B-AE1F-B620D0FFC1BE}" dt="2020-12-23T07:30:43.255" v="1946" actId="6264"/>
          <ac:spMkLst>
            <pc:docMk/>
            <pc:sldMk cId="0" sldId="437"/>
            <ac:spMk id="7" creationId="{84800A07-8E52-4D65-8F85-7E2EB1A2527B}"/>
          </ac:spMkLst>
        </pc:spChg>
        <pc:spChg chg="add del mod ord">
          <ac:chgData name="Vui Le Ba" userId="052109168efbc39a" providerId="LiveId" clId="{40CFB830-F6EC-4A1B-AE1F-B620D0FFC1BE}" dt="2020-12-23T07:34:43.223" v="2052" actId="478"/>
          <ac:spMkLst>
            <pc:docMk/>
            <pc:sldMk cId="0" sldId="437"/>
            <ac:spMk id="8" creationId="{FE41B692-C644-47D8-8406-EB5C24B1C078}"/>
          </ac:spMkLst>
        </pc:spChg>
        <pc:spChg chg="add del mod ord">
          <ac:chgData name="Vui Le Ba" userId="052109168efbc39a" providerId="LiveId" clId="{40CFB830-F6EC-4A1B-AE1F-B620D0FFC1BE}" dt="2020-12-23T07:34:35.804" v="2051" actId="478"/>
          <ac:spMkLst>
            <pc:docMk/>
            <pc:sldMk cId="0" sldId="437"/>
            <ac:spMk id="301058" creationId="{00000000-0000-0000-0000-000000000000}"/>
          </ac:spMkLst>
        </pc:spChg>
        <pc:spChg chg="mod ord">
          <ac:chgData name="Vui Le Ba" userId="052109168efbc39a" providerId="LiveId" clId="{40CFB830-F6EC-4A1B-AE1F-B620D0FFC1BE}" dt="2020-12-23T07:30:43.255" v="1946" actId="6264"/>
          <ac:spMkLst>
            <pc:docMk/>
            <pc:sldMk cId="0" sldId="437"/>
            <ac:spMk id="301059" creationId="{00000000-0000-0000-0000-000000000000}"/>
          </ac:spMkLst>
        </pc:spChg>
        <pc:spChg chg="mod">
          <ac:chgData name="Vui Le Ba" userId="052109168efbc39a" providerId="LiveId" clId="{40CFB830-F6EC-4A1B-AE1F-B620D0FFC1BE}" dt="2020-12-23T07:34:56.143" v="2056" actId="1076"/>
          <ac:spMkLst>
            <pc:docMk/>
            <pc:sldMk cId="0" sldId="437"/>
            <ac:spMk id="681992" creationId="{00000000-0000-0000-0000-000000000000}"/>
          </ac:spMkLst>
        </pc:spChg>
        <pc:grpChg chg="del">
          <ac:chgData name="Vui Le Ba" userId="052109168efbc39a" providerId="LiveId" clId="{40CFB830-F6EC-4A1B-AE1F-B620D0FFC1BE}" dt="2020-12-23T07:34:50.888" v="2055" actId="478"/>
          <ac:grpSpMkLst>
            <pc:docMk/>
            <pc:sldMk cId="0" sldId="437"/>
            <ac:grpSpMk id="301060" creationId="{00000000-0000-0000-0000-000000000000}"/>
          </ac:grpSpMkLst>
        </pc:grpChg>
        <pc:picChg chg="mod">
          <ac:chgData name="Vui Le Ba" userId="052109168efbc39a" providerId="LiveId" clId="{40CFB830-F6EC-4A1B-AE1F-B620D0FFC1BE}" dt="2020-12-23T07:34:48.537" v="2054" actId="1076"/>
          <ac:picMkLst>
            <pc:docMk/>
            <pc:sldMk cId="0" sldId="437"/>
            <ac:picMk id="301061" creationId="{00000000-0000-0000-0000-000000000000}"/>
          </ac:picMkLst>
        </pc:picChg>
      </pc:sldChg>
      <pc:sldChg chg="addSp delSp modSp mod chgLayout">
        <pc:chgData name="Vui Le Ba" userId="052109168efbc39a" providerId="LiveId" clId="{40CFB830-F6EC-4A1B-AE1F-B620D0FFC1BE}" dt="2020-12-23T07:35:20.296" v="2063" actId="478"/>
        <pc:sldMkLst>
          <pc:docMk/>
          <pc:sldMk cId="0" sldId="438"/>
        </pc:sldMkLst>
        <pc:spChg chg="add del mod">
          <ac:chgData name="Vui Le Ba" userId="052109168efbc39a" providerId="LiveId" clId="{40CFB830-F6EC-4A1B-AE1F-B620D0FFC1BE}" dt="2020-12-23T05:58:31.666" v="181" actId="6264"/>
          <ac:spMkLst>
            <pc:docMk/>
            <pc:sldMk cId="0" sldId="438"/>
            <ac:spMk id="2" creationId="{E16D8463-2C23-40F7-9801-2C9385C0D5E8}"/>
          </ac:spMkLst>
        </pc:spChg>
        <pc:spChg chg="add del mod">
          <ac:chgData name="Vui Le Ba" userId="052109168efbc39a" providerId="LiveId" clId="{40CFB830-F6EC-4A1B-AE1F-B620D0FFC1BE}" dt="2020-12-23T05:58:31.666" v="181" actId="6264"/>
          <ac:spMkLst>
            <pc:docMk/>
            <pc:sldMk cId="0" sldId="438"/>
            <ac:spMk id="3" creationId="{65C9BCDF-BABC-488D-A04D-1B676BB2EB1F}"/>
          </ac:spMkLst>
        </pc:spChg>
        <pc:spChg chg="add del mod ord">
          <ac:chgData name="Vui Le Ba" userId="052109168efbc39a" providerId="LiveId" clId="{40CFB830-F6EC-4A1B-AE1F-B620D0FFC1BE}" dt="2020-12-23T07:30:43.255" v="1946" actId="6264"/>
          <ac:spMkLst>
            <pc:docMk/>
            <pc:sldMk cId="0" sldId="438"/>
            <ac:spMk id="4" creationId="{BCC1C1AF-849C-4DFB-92BA-035110614309}"/>
          </ac:spMkLst>
        </pc:spChg>
        <pc:spChg chg="del">
          <ac:chgData name="Vui Le Ba" userId="052109168efbc39a" providerId="LiveId" clId="{40CFB830-F6EC-4A1B-AE1F-B620D0FFC1BE}" dt="2020-12-23T07:06:30.211" v="1584"/>
          <ac:spMkLst>
            <pc:docMk/>
            <pc:sldMk cId="0" sldId="438"/>
            <ac:spMk id="5" creationId="{33FD57B9-941D-45EC-AD63-59985CF15617}"/>
          </ac:spMkLst>
        </pc:spChg>
        <pc:spChg chg="add del mod">
          <ac:chgData name="Vui Le Ba" userId="052109168efbc39a" providerId="LiveId" clId="{40CFB830-F6EC-4A1B-AE1F-B620D0FFC1BE}" dt="2020-12-23T07:30:43.255" v="1946" actId="6264"/>
          <ac:spMkLst>
            <pc:docMk/>
            <pc:sldMk cId="0" sldId="438"/>
            <ac:spMk id="6" creationId="{D7763A22-BC49-4240-84AA-DCA778EB462D}"/>
          </ac:spMkLst>
        </pc:spChg>
        <pc:spChg chg="add del mod">
          <ac:chgData name="Vui Le Ba" userId="052109168efbc39a" providerId="LiveId" clId="{40CFB830-F6EC-4A1B-AE1F-B620D0FFC1BE}" dt="2020-12-23T07:30:43.255" v="1946" actId="6264"/>
          <ac:spMkLst>
            <pc:docMk/>
            <pc:sldMk cId="0" sldId="438"/>
            <ac:spMk id="7" creationId="{29DB1E94-44DB-43AF-B5FB-AA3A93C780C6}"/>
          </ac:spMkLst>
        </pc:spChg>
        <pc:spChg chg="add del mod ord">
          <ac:chgData name="Vui Le Ba" userId="052109168efbc39a" providerId="LiveId" clId="{40CFB830-F6EC-4A1B-AE1F-B620D0FFC1BE}" dt="2020-12-23T07:35:06.002" v="2058" actId="478"/>
          <ac:spMkLst>
            <pc:docMk/>
            <pc:sldMk cId="0" sldId="438"/>
            <ac:spMk id="8" creationId="{2EB4539F-49E1-4363-A62A-DEF5DAEA4CA3}"/>
          </ac:spMkLst>
        </pc:spChg>
        <pc:spChg chg="add del mod ord">
          <ac:chgData name="Vui Le Ba" userId="052109168efbc39a" providerId="LiveId" clId="{40CFB830-F6EC-4A1B-AE1F-B620D0FFC1BE}" dt="2020-12-23T07:35:20.296" v="2063" actId="478"/>
          <ac:spMkLst>
            <pc:docMk/>
            <pc:sldMk cId="0" sldId="438"/>
            <ac:spMk id="303106" creationId="{00000000-0000-0000-0000-000000000000}"/>
          </ac:spMkLst>
        </pc:spChg>
        <pc:spChg chg="mod ord">
          <ac:chgData name="Vui Le Ba" userId="052109168efbc39a" providerId="LiveId" clId="{40CFB830-F6EC-4A1B-AE1F-B620D0FFC1BE}" dt="2020-12-23T07:30:43.255" v="1946" actId="6264"/>
          <ac:spMkLst>
            <pc:docMk/>
            <pc:sldMk cId="0" sldId="438"/>
            <ac:spMk id="303107" creationId="{00000000-0000-0000-0000-000000000000}"/>
          </ac:spMkLst>
        </pc:spChg>
        <pc:spChg chg="mod">
          <ac:chgData name="Vui Le Ba" userId="052109168efbc39a" providerId="LiveId" clId="{40CFB830-F6EC-4A1B-AE1F-B620D0FFC1BE}" dt="2020-12-23T07:35:17.948" v="2062" actId="14100"/>
          <ac:spMkLst>
            <pc:docMk/>
            <pc:sldMk cId="0" sldId="438"/>
            <ac:spMk id="684039" creationId="{00000000-0000-0000-0000-000000000000}"/>
          </ac:spMkLst>
        </pc:spChg>
        <pc:grpChg chg="del">
          <ac:chgData name="Vui Le Ba" userId="052109168efbc39a" providerId="LiveId" clId="{40CFB830-F6EC-4A1B-AE1F-B620D0FFC1BE}" dt="2020-12-23T07:35:02.525" v="2057" actId="478"/>
          <ac:grpSpMkLst>
            <pc:docMk/>
            <pc:sldMk cId="0" sldId="438"/>
            <ac:grpSpMk id="303108" creationId="{00000000-0000-0000-0000-000000000000}"/>
          </ac:grpSpMkLst>
        </pc:grpChg>
      </pc:sldChg>
      <pc:sldChg chg="addSp delSp modSp mod chgLayout">
        <pc:chgData name="Vui Le Ba" userId="052109168efbc39a" providerId="LiveId" clId="{40CFB830-F6EC-4A1B-AE1F-B620D0FFC1BE}" dt="2020-12-23T07:35:28.132" v="2065" actId="478"/>
        <pc:sldMkLst>
          <pc:docMk/>
          <pc:sldMk cId="0" sldId="439"/>
        </pc:sldMkLst>
        <pc:spChg chg="add del mod">
          <ac:chgData name="Vui Le Ba" userId="052109168efbc39a" providerId="LiveId" clId="{40CFB830-F6EC-4A1B-AE1F-B620D0FFC1BE}" dt="2020-12-23T05:58:31.666" v="181" actId="6264"/>
          <ac:spMkLst>
            <pc:docMk/>
            <pc:sldMk cId="0" sldId="439"/>
            <ac:spMk id="2" creationId="{4C08FEC1-E2FF-4213-B171-D3F159FB0EAC}"/>
          </ac:spMkLst>
        </pc:spChg>
        <pc:spChg chg="add del mod">
          <ac:chgData name="Vui Le Ba" userId="052109168efbc39a" providerId="LiveId" clId="{40CFB830-F6EC-4A1B-AE1F-B620D0FFC1BE}" dt="2020-12-23T05:58:31.666" v="181" actId="6264"/>
          <ac:spMkLst>
            <pc:docMk/>
            <pc:sldMk cId="0" sldId="439"/>
            <ac:spMk id="3" creationId="{79EDEE2A-BE9E-448E-9EAD-B8864CE5CA6D}"/>
          </ac:spMkLst>
        </pc:spChg>
        <pc:spChg chg="add del mod ord">
          <ac:chgData name="Vui Le Ba" userId="052109168efbc39a" providerId="LiveId" clId="{40CFB830-F6EC-4A1B-AE1F-B620D0FFC1BE}" dt="2020-12-23T07:30:43.255" v="1946" actId="6264"/>
          <ac:spMkLst>
            <pc:docMk/>
            <pc:sldMk cId="0" sldId="439"/>
            <ac:spMk id="4" creationId="{F271ACB8-A73E-40AD-BA66-C55DD47600AE}"/>
          </ac:spMkLst>
        </pc:spChg>
        <pc:spChg chg="del">
          <ac:chgData name="Vui Le Ba" userId="052109168efbc39a" providerId="LiveId" clId="{40CFB830-F6EC-4A1B-AE1F-B620D0FFC1BE}" dt="2020-12-23T07:06:30.211" v="1584"/>
          <ac:spMkLst>
            <pc:docMk/>
            <pc:sldMk cId="0" sldId="439"/>
            <ac:spMk id="5" creationId="{71A2BD7E-3A82-4663-BFBE-E6A3C877D183}"/>
          </ac:spMkLst>
        </pc:spChg>
        <pc:spChg chg="add del mod">
          <ac:chgData name="Vui Le Ba" userId="052109168efbc39a" providerId="LiveId" clId="{40CFB830-F6EC-4A1B-AE1F-B620D0FFC1BE}" dt="2020-12-23T07:30:43.255" v="1946" actId="6264"/>
          <ac:spMkLst>
            <pc:docMk/>
            <pc:sldMk cId="0" sldId="439"/>
            <ac:spMk id="6" creationId="{622317BE-6A28-40E9-BE81-4BAEB4BDE58F}"/>
          </ac:spMkLst>
        </pc:spChg>
        <pc:spChg chg="add del mod">
          <ac:chgData name="Vui Le Ba" userId="052109168efbc39a" providerId="LiveId" clId="{40CFB830-F6EC-4A1B-AE1F-B620D0FFC1BE}" dt="2020-12-23T07:30:43.255" v="1946" actId="6264"/>
          <ac:spMkLst>
            <pc:docMk/>
            <pc:sldMk cId="0" sldId="439"/>
            <ac:spMk id="7" creationId="{81D0AAD1-1B19-4B71-B227-63DBD8260155}"/>
          </ac:spMkLst>
        </pc:spChg>
        <pc:spChg chg="add mod ord">
          <ac:chgData name="Vui Le Ba" userId="052109168efbc39a" providerId="LiveId" clId="{40CFB830-F6EC-4A1B-AE1F-B620D0FFC1BE}" dt="2020-12-23T07:30:43.255" v="1946" actId="6264"/>
          <ac:spMkLst>
            <pc:docMk/>
            <pc:sldMk cId="0" sldId="439"/>
            <ac:spMk id="8" creationId="{2C58984A-250F-4253-9CC9-E49FB9283D5C}"/>
          </ac:spMkLst>
        </pc:spChg>
        <pc:spChg chg="add del mod ord">
          <ac:chgData name="Vui Le Ba" userId="052109168efbc39a" providerId="LiveId" clId="{40CFB830-F6EC-4A1B-AE1F-B620D0FFC1BE}" dt="2020-12-23T07:35:28.132" v="2065" actId="478"/>
          <ac:spMkLst>
            <pc:docMk/>
            <pc:sldMk cId="0" sldId="439"/>
            <ac:spMk id="305154" creationId="{00000000-0000-0000-0000-000000000000}"/>
          </ac:spMkLst>
        </pc:spChg>
        <pc:spChg chg="mod ord">
          <ac:chgData name="Vui Le Ba" userId="052109168efbc39a" providerId="LiveId" clId="{40CFB830-F6EC-4A1B-AE1F-B620D0FFC1BE}" dt="2020-12-23T07:30:43.255" v="1946" actId="6264"/>
          <ac:spMkLst>
            <pc:docMk/>
            <pc:sldMk cId="0" sldId="439"/>
            <ac:spMk id="305155" creationId="{00000000-0000-0000-0000-000000000000}"/>
          </ac:spMkLst>
        </pc:spChg>
        <pc:grpChg chg="del">
          <ac:chgData name="Vui Le Ba" userId="052109168efbc39a" providerId="LiveId" clId="{40CFB830-F6EC-4A1B-AE1F-B620D0FFC1BE}" dt="2020-12-23T07:35:24.589" v="2064" actId="478"/>
          <ac:grpSpMkLst>
            <pc:docMk/>
            <pc:sldMk cId="0" sldId="439"/>
            <ac:grpSpMk id="305156" creationId="{00000000-0000-0000-0000-000000000000}"/>
          </ac:grpSpMkLst>
        </pc:grpChg>
      </pc:sldChg>
      <pc:sldChg chg="addSp delSp modSp mod chgLayout">
        <pc:chgData name="Vui Le Ba" userId="052109168efbc39a" providerId="LiveId" clId="{40CFB830-F6EC-4A1B-AE1F-B620D0FFC1BE}" dt="2020-12-23T07:35:55.832" v="2071" actId="14100"/>
        <pc:sldMkLst>
          <pc:docMk/>
          <pc:sldMk cId="0" sldId="440"/>
        </pc:sldMkLst>
        <pc:spChg chg="add del mod">
          <ac:chgData name="Vui Le Ba" userId="052109168efbc39a" providerId="LiveId" clId="{40CFB830-F6EC-4A1B-AE1F-B620D0FFC1BE}" dt="2020-12-23T05:58:31.666" v="181" actId="6264"/>
          <ac:spMkLst>
            <pc:docMk/>
            <pc:sldMk cId="0" sldId="440"/>
            <ac:spMk id="2" creationId="{52FE8AB8-DD24-4779-AF0E-2A7CB5E42A81}"/>
          </ac:spMkLst>
        </pc:spChg>
        <pc:spChg chg="add del mod">
          <ac:chgData name="Vui Le Ba" userId="052109168efbc39a" providerId="LiveId" clId="{40CFB830-F6EC-4A1B-AE1F-B620D0FFC1BE}" dt="2020-12-23T05:58:31.666" v="181" actId="6264"/>
          <ac:spMkLst>
            <pc:docMk/>
            <pc:sldMk cId="0" sldId="440"/>
            <ac:spMk id="3" creationId="{10D5E4A7-065C-416E-A938-BAC35FA3ADCD}"/>
          </ac:spMkLst>
        </pc:spChg>
        <pc:spChg chg="add del mod ord">
          <ac:chgData name="Vui Le Ba" userId="052109168efbc39a" providerId="LiveId" clId="{40CFB830-F6EC-4A1B-AE1F-B620D0FFC1BE}" dt="2020-12-23T07:30:43.255" v="1946" actId="6264"/>
          <ac:spMkLst>
            <pc:docMk/>
            <pc:sldMk cId="0" sldId="440"/>
            <ac:spMk id="4" creationId="{60E43DA0-7804-451A-BFBE-218B4C8BCCE4}"/>
          </ac:spMkLst>
        </pc:spChg>
        <pc:spChg chg="del">
          <ac:chgData name="Vui Le Ba" userId="052109168efbc39a" providerId="LiveId" clId="{40CFB830-F6EC-4A1B-AE1F-B620D0FFC1BE}" dt="2020-12-23T07:06:30.211" v="1584"/>
          <ac:spMkLst>
            <pc:docMk/>
            <pc:sldMk cId="0" sldId="440"/>
            <ac:spMk id="5" creationId="{A328F755-7156-41EB-87B2-5C83539EF678}"/>
          </ac:spMkLst>
        </pc:spChg>
        <pc:spChg chg="add del mod">
          <ac:chgData name="Vui Le Ba" userId="052109168efbc39a" providerId="LiveId" clId="{40CFB830-F6EC-4A1B-AE1F-B620D0FFC1BE}" dt="2020-12-23T07:30:43.255" v="1946" actId="6264"/>
          <ac:spMkLst>
            <pc:docMk/>
            <pc:sldMk cId="0" sldId="440"/>
            <ac:spMk id="6" creationId="{4019E49C-2053-465D-A1BE-7B22C370A7C2}"/>
          </ac:spMkLst>
        </pc:spChg>
        <pc:spChg chg="add del mod">
          <ac:chgData name="Vui Le Ba" userId="052109168efbc39a" providerId="LiveId" clId="{40CFB830-F6EC-4A1B-AE1F-B620D0FFC1BE}" dt="2020-12-23T07:30:43.255" v="1946" actId="6264"/>
          <ac:spMkLst>
            <pc:docMk/>
            <pc:sldMk cId="0" sldId="440"/>
            <ac:spMk id="7" creationId="{C882D529-C33B-4BA8-9303-DCCD0115D095}"/>
          </ac:spMkLst>
        </pc:spChg>
        <pc:spChg chg="add del mod ord">
          <ac:chgData name="Vui Le Ba" userId="052109168efbc39a" providerId="LiveId" clId="{40CFB830-F6EC-4A1B-AE1F-B620D0FFC1BE}" dt="2020-12-23T07:35:35.767" v="2068" actId="478"/>
          <ac:spMkLst>
            <pc:docMk/>
            <pc:sldMk cId="0" sldId="440"/>
            <ac:spMk id="8" creationId="{88A25D5D-AB13-43AF-ACBA-62B23DF6C511}"/>
          </ac:spMkLst>
        </pc:spChg>
        <pc:spChg chg="add del mod ord">
          <ac:chgData name="Vui Le Ba" userId="052109168efbc39a" providerId="LiveId" clId="{40CFB830-F6EC-4A1B-AE1F-B620D0FFC1BE}" dt="2020-12-23T07:35:34.564" v="2067" actId="478"/>
          <ac:spMkLst>
            <pc:docMk/>
            <pc:sldMk cId="0" sldId="440"/>
            <ac:spMk id="307202" creationId="{00000000-0000-0000-0000-000000000000}"/>
          </ac:spMkLst>
        </pc:spChg>
        <pc:spChg chg="mod ord">
          <ac:chgData name="Vui Le Ba" userId="052109168efbc39a" providerId="LiveId" clId="{40CFB830-F6EC-4A1B-AE1F-B620D0FFC1BE}" dt="2020-12-23T07:30:43.255" v="1946" actId="6264"/>
          <ac:spMkLst>
            <pc:docMk/>
            <pc:sldMk cId="0" sldId="440"/>
            <ac:spMk id="307203" creationId="{00000000-0000-0000-0000-000000000000}"/>
          </ac:spMkLst>
        </pc:spChg>
        <pc:spChg chg="mod">
          <ac:chgData name="Vui Le Ba" userId="052109168efbc39a" providerId="LiveId" clId="{40CFB830-F6EC-4A1B-AE1F-B620D0FFC1BE}" dt="2020-12-23T07:35:55.832" v="2071" actId="14100"/>
          <ac:spMkLst>
            <pc:docMk/>
            <pc:sldMk cId="0" sldId="440"/>
            <ac:spMk id="688135" creationId="{00000000-0000-0000-0000-000000000000}"/>
          </ac:spMkLst>
        </pc:spChg>
        <pc:grpChg chg="del">
          <ac:chgData name="Vui Le Ba" userId="052109168efbc39a" providerId="LiveId" clId="{40CFB830-F6EC-4A1B-AE1F-B620D0FFC1BE}" dt="2020-12-23T07:35:32.513" v="2066" actId="478"/>
          <ac:grpSpMkLst>
            <pc:docMk/>
            <pc:sldMk cId="0" sldId="440"/>
            <ac:grpSpMk id="307204" creationId="{00000000-0000-0000-0000-000000000000}"/>
          </ac:grpSpMkLst>
        </pc:grpChg>
      </pc:sldChg>
      <pc:sldChg chg="addSp delSp modSp mod chgLayout">
        <pc:chgData name="Vui Le Ba" userId="052109168efbc39a" providerId="LiveId" clId="{40CFB830-F6EC-4A1B-AE1F-B620D0FFC1BE}" dt="2020-12-23T07:36:11.407" v="2076" actId="478"/>
        <pc:sldMkLst>
          <pc:docMk/>
          <pc:sldMk cId="0" sldId="441"/>
        </pc:sldMkLst>
        <pc:spChg chg="add del mod">
          <ac:chgData name="Vui Le Ba" userId="052109168efbc39a" providerId="LiveId" clId="{40CFB830-F6EC-4A1B-AE1F-B620D0FFC1BE}" dt="2020-12-23T05:58:31.666" v="181" actId="6264"/>
          <ac:spMkLst>
            <pc:docMk/>
            <pc:sldMk cId="0" sldId="441"/>
            <ac:spMk id="2" creationId="{1D5EE9AE-ADAF-4CC2-B1CB-4D57972DC228}"/>
          </ac:spMkLst>
        </pc:spChg>
        <pc:spChg chg="add del mod">
          <ac:chgData name="Vui Le Ba" userId="052109168efbc39a" providerId="LiveId" clId="{40CFB830-F6EC-4A1B-AE1F-B620D0FFC1BE}" dt="2020-12-23T05:58:31.666" v="181" actId="6264"/>
          <ac:spMkLst>
            <pc:docMk/>
            <pc:sldMk cId="0" sldId="441"/>
            <ac:spMk id="3" creationId="{D52DEA6B-C1C0-48A1-B76A-14D278541C76}"/>
          </ac:spMkLst>
        </pc:spChg>
        <pc:spChg chg="add del mod ord">
          <ac:chgData name="Vui Le Ba" userId="052109168efbc39a" providerId="LiveId" clId="{40CFB830-F6EC-4A1B-AE1F-B620D0FFC1BE}" dt="2020-12-23T07:30:43.255" v="1946" actId="6264"/>
          <ac:spMkLst>
            <pc:docMk/>
            <pc:sldMk cId="0" sldId="441"/>
            <ac:spMk id="4" creationId="{5BDB117A-3B5E-4958-BA7F-72C4AD17DFA4}"/>
          </ac:spMkLst>
        </pc:spChg>
        <pc:spChg chg="del">
          <ac:chgData name="Vui Le Ba" userId="052109168efbc39a" providerId="LiveId" clId="{40CFB830-F6EC-4A1B-AE1F-B620D0FFC1BE}" dt="2020-12-23T07:06:30.211" v="1584"/>
          <ac:spMkLst>
            <pc:docMk/>
            <pc:sldMk cId="0" sldId="441"/>
            <ac:spMk id="5" creationId="{68F7DDD4-F935-47C3-A65A-766F44260DE4}"/>
          </ac:spMkLst>
        </pc:spChg>
        <pc:spChg chg="add del mod">
          <ac:chgData name="Vui Le Ba" userId="052109168efbc39a" providerId="LiveId" clId="{40CFB830-F6EC-4A1B-AE1F-B620D0FFC1BE}" dt="2020-12-23T07:30:43.255" v="1946" actId="6264"/>
          <ac:spMkLst>
            <pc:docMk/>
            <pc:sldMk cId="0" sldId="441"/>
            <ac:spMk id="6" creationId="{BDCB1780-642C-4782-9A9E-527A1092CEC2}"/>
          </ac:spMkLst>
        </pc:spChg>
        <pc:spChg chg="add del mod">
          <ac:chgData name="Vui Le Ba" userId="052109168efbc39a" providerId="LiveId" clId="{40CFB830-F6EC-4A1B-AE1F-B620D0FFC1BE}" dt="2020-12-23T07:30:43.255" v="1946" actId="6264"/>
          <ac:spMkLst>
            <pc:docMk/>
            <pc:sldMk cId="0" sldId="441"/>
            <ac:spMk id="7" creationId="{CA3C5336-5A3C-4E4B-A7CC-B0ABF048A04C}"/>
          </ac:spMkLst>
        </pc:spChg>
        <pc:spChg chg="add del mod ord">
          <ac:chgData name="Vui Le Ba" userId="052109168efbc39a" providerId="LiveId" clId="{40CFB830-F6EC-4A1B-AE1F-B620D0FFC1BE}" dt="2020-12-23T07:36:11.407" v="2076" actId="478"/>
          <ac:spMkLst>
            <pc:docMk/>
            <pc:sldMk cId="0" sldId="441"/>
            <ac:spMk id="8" creationId="{4CCB5C85-9175-4A6F-A364-761B9C1216D9}"/>
          </ac:spMkLst>
        </pc:spChg>
        <pc:spChg chg="add del mod ord">
          <ac:chgData name="Vui Le Ba" userId="052109168efbc39a" providerId="LiveId" clId="{40CFB830-F6EC-4A1B-AE1F-B620D0FFC1BE}" dt="2020-12-23T07:36:01.763" v="2073" actId="478"/>
          <ac:spMkLst>
            <pc:docMk/>
            <pc:sldMk cId="0" sldId="441"/>
            <ac:spMk id="309250" creationId="{00000000-0000-0000-0000-000000000000}"/>
          </ac:spMkLst>
        </pc:spChg>
        <pc:spChg chg="mod ord">
          <ac:chgData name="Vui Le Ba" userId="052109168efbc39a" providerId="LiveId" clId="{40CFB830-F6EC-4A1B-AE1F-B620D0FFC1BE}" dt="2020-12-23T07:30:43.255" v="1946" actId="6264"/>
          <ac:spMkLst>
            <pc:docMk/>
            <pc:sldMk cId="0" sldId="441"/>
            <ac:spMk id="309251" creationId="{00000000-0000-0000-0000-000000000000}"/>
          </ac:spMkLst>
        </pc:spChg>
        <pc:grpChg chg="del">
          <ac:chgData name="Vui Le Ba" userId="052109168efbc39a" providerId="LiveId" clId="{40CFB830-F6EC-4A1B-AE1F-B620D0FFC1BE}" dt="2020-12-23T07:35:59.876" v="2072" actId="478"/>
          <ac:grpSpMkLst>
            <pc:docMk/>
            <pc:sldMk cId="0" sldId="441"/>
            <ac:grpSpMk id="309252" creationId="{00000000-0000-0000-0000-000000000000}"/>
          </ac:grpSpMkLst>
        </pc:grpChg>
        <pc:picChg chg="mod">
          <ac:chgData name="Vui Le Ba" userId="052109168efbc39a" providerId="LiveId" clId="{40CFB830-F6EC-4A1B-AE1F-B620D0FFC1BE}" dt="2020-12-23T07:36:08.381" v="2075" actId="1076"/>
          <ac:picMkLst>
            <pc:docMk/>
            <pc:sldMk cId="0" sldId="441"/>
            <ac:picMk id="690184" creationId="{00000000-0000-0000-0000-000000000000}"/>
          </ac:picMkLst>
        </pc:picChg>
        <pc:picChg chg="mod">
          <ac:chgData name="Vui Le Ba" userId="052109168efbc39a" providerId="LiveId" clId="{40CFB830-F6EC-4A1B-AE1F-B620D0FFC1BE}" dt="2020-12-23T07:36:05.821" v="2074" actId="1076"/>
          <ac:picMkLst>
            <pc:docMk/>
            <pc:sldMk cId="0" sldId="441"/>
            <ac:picMk id="690185" creationId="{00000000-0000-0000-0000-000000000000}"/>
          </ac:picMkLst>
        </pc:picChg>
      </pc:sldChg>
      <pc:sldChg chg="addSp delSp modSp mod chgLayout">
        <pc:chgData name="Vui Le Ba" userId="052109168efbc39a" providerId="LiveId" clId="{40CFB830-F6EC-4A1B-AE1F-B620D0FFC1BE}" dt="2020-12-23T07:36:22.632" v="2079" actId="478"/>
        <pc:sldMkLst>
          <pc:docMk/>
          <pc:sldMk cId="0" sldId="442"/>
        </pc:sldMkLst>
        <pc:spChg chg="add del mod">
          <ac:chgData name="Vui Le Ba" userId="052109168efbc39a" providerId="LiveId" clId="{40CFB830-F6EC-4A1B-AE1F-B620D0FFC1BE}" dt="2020-12-23T05:58:31.666" v="181" actId="6264"/>
          <ac:spMkLst>
            <pc:docMk/>
            <pc:sldMk cId="0" sldId="442"/>
            <ac:spMk id="2" creationId="{D02E67C6-DF19-414A-BD9B-CEBD3B9EDC68}"/>
          </ac:spMkLst>
        </pc:spChg>
        <pc:spChg chg="add del mod">
          <ac:chgData name="Vui Le Ba" userId="052109168efbc39a" providerId="LiveId" clId="{40CFB830-F6EC-4A1B-AE1F-B620D0FFC1BE}" dt="2020-12-23T05:58:31.666" v="181" actId="6264"/>
          <ac:spMkLst>
            <pc:docMk/>
            <pc:sldMk cId="0" sldId="442"/>
            <ac:spMk id="3" creationId="{414A7571-A269-493C-99B8-6DDEB095D2FB}"/>
          </ac:spMkLst>
        </pc:spChg>
        <pc:spChg chg="add del mod">
          <ac:chgData name="Vui Le Ba" userId="052109168efbc39a" providerId="LiveId" clId="{40CFB830-F6EC-4A1B-AE1F-B620D0FFC1BE}" dt="2020-12-23T05:58:31.666" v="181" actId="6264"/>
          <ac:spMkLst>
            <pc:docMk/>
            <pc:sldMk cId="0" sldId="442"/>
            <ac:spMk id="4" creationId="{3F92C328-4F4C-4323-B6CB-927A0556BDB6}"/>
          </ac:spMkLst>
        </pc:spChg>
        <pc:spChg chg="del">
          <ac:chgData name="Vui Le Ba" userId="052109168efbc39a" providerId="LiveId" clId="{40CFB830-F6EC-4A1B-AE1F-B620D0FFC1BE}" dt="2020-12-23T07:06:30.211" v="1584"/>
          <ac:spMkLst>
            <pc:docMk/>
            <pc:sldMk cId="0" sldId="442"/>
            <ac:spMk id="5" creationId="{A015BEA2-D344-4886-923F-19C61BE7617E}"/>
          </ac:spMkLst>
        </pc:spChg>
        <pc:spChg chg="add del mod">
          <ac:chgData name="Vui Le Ba" userId="052109168efbc39a" providerId="LiveId" clId="{40CFB830-F6EC-4A1B-AE1F-B620D0FFC1BE}" dt="2020-12-23T07:30:43.255" v="1946" actId="6264"/>
          <ac:spMkLst>
            <pc:docMk/>
            <pc:sldMk cId="0" sldId="442"/>
            <ac:spMk id="6" creationId="{ADCD2883-535A-486B-A0A0-DE5D4C966503}"/>
          </ac:spMkLst>
        </pc:spChg>
        <pc:spChg chg="add del mod">
          <ac:chgData name="Vui Le Ba" userId="052109168efbc39a" providerId="LiveId" clId="{40CFB830-F6EC-4A1B-AE1F-B620D0FFC1BE}" dt="2020-12-23T07:30:43.255" v="1946" actId="6264"/>
          <ac:spMkLst>
            <pc:docMk/>
            <pc:sldMk cId="0" sldId="442"/>
            <ac:spMk id="7" creationId="{22DEF27B-4972-4CFA-8F0E-593C27E92A5B}"/>
          </ac:spMkLst>
        </pc:spChg>
        <pc:spChg chg="add del mod">
          <ac:chgData name="Vui Le Ba" userId="052109168efbc39a" providerId="LiveId" clId="{40CFB830-F6EC-4A1B-AE1F-B620D0FFC1BE}" dt="2020-12-23T07:30:43.255" v="1946" actId="6264"/>
          <ac:spMkLst>
            <pc:docMk/>
            <pc:sldMk cId="0" sldId="442"/>
            <ac:spMk id="8" creationId="{0A371390-9345-48C3-90D7-99F0501F521E}"/>
          </ac:spMkLst>
        </pc:spChg>
        <pc:spChg chg="add del mod ord">
          <ac:chgData name="Vui Le Ba" userId="052109168efbc39a" providerId="LiveId" clId="{40CFB830-F6EC-4A1B-AE1F-B620D0FFC1BE}" dt="2020-12-23T07:36:22.632" v="2079" actId="478"/>
          <ac:spMkLst>
            <pc:docMk/>
            <pc:sldMk cId="0" sldId="442"/>
            <ac:spMk id="311298" creationId="{00000000-0000-0000-0000-000000000000}"/>
          </ac:spMkLst>
        </pc:spChg>
        <pc:spChg chg="mod ord">
          <ac:chgData name="Vui Le Ba" userId="052109168efbc39a" providerId="LiveId" clId="{40CFB830-F6EC-4A1B-AE1F-B620D0FFC1BE}" dt="2020-12-23T07:30:43.255" v="1946" actId="6264"/>
          <ac:spMkLst>
            <pc:docMk/>
            <pc:sldMk cId="0" sldId="442"/>
            <ac:spMk id="311299" creationId="{00000000-0000-0000-0000-000000000000}"/>
          </ac:spMkLst>
        </pc:spChg>
        <pc:grpChg chg="del">
          <ac:chgData name="Vui Le Ba" userId="052109168efbc39a" providerId="LiveId" clId="{40CFB830-F6EC-4A1B-AE1F-B620D0FFC1BE}" dt="2020-12-23T07:36:17.131" v="2077" actId="478"/>
          <ac:grpSpMkLst>
            <pc:docMk/>
            <pc:sldMk cId="0" sldId="442"/>
            <ac:grpSpMk id="311300" creationId="{00000000-0000-0000-0000-000000000000}"/>
          </ac:grpSpMkLst>
        </pc:grpChg>
        <pc:graphicFrameChg chg="mod ord">
          <ac:chgData name="Vui Le Ba" userId="052109168efbc39a" providerId="LiveId" clId="{40CFB830-F6EC-4A1B-AE1F-B620D0FFC1BE}" dt="2020-12-23T07:36:20.693" v="2078" actId="14100"/>
          <ac:graphicFrameMkLst>
            <pc:docMk/>
            <pc:sldMk cId="0" sldId="442"/>
            <ac:graphicFrameMk id="311302" creationId="{00000000-0000-0000-0000-000000000000}"/>
          </ac:graphicFrameMkLst>
        </pc:graphicFrameChg>
      </pc:sldChg>
      <pc:sldChg chg="addSp delSp modSp del mod chgLayout">
        <pc:chgData name="Vui Le Ba" userId="052109168efbc39a" providerId="LiveId" clId="{40CFB830-F6EC-4A1B-AE1F-B620D0FFC1BE}" dt="2020-12-23T07:18:41.303" v="1766" actId="47"/>
        <pc:sldMkLst>
          <pc:docMk/>
          <pc:sldMk cId="0" sldId="443"/>
        </pc:sldMkLst>
        <pc:spChg chg="add del mod">
          <ac:chgData name="Vui Le Ba" userId="052109168efbc39a" providerId="LiveId" clId="{40CFB830-F6EC-4A1B-AE1F-B620D0FFC1BE}" dt="2020-12-23T05:58:31.666" v="181" actId="6264"/>
          <ac:spMkLst>
            <pc:docMk/>
            <pc:sldMk cId="0" sldId="443"/>
            <ac:spMk id="2" creationId="{B11F9F42-EF8B-4770-8E1D-66789923F4C8}"/>
          </ac:spMkLst>
        </pc:spChg>
        <pc:spChg chg="add del mod">
          <ac:chgData name="Vui Le Ba" userId="052109168efbc39a" providerId="LiveId" clId="{40CFB830-F6EC-4A1B-AE1F-B620D0FFC1BE}" dt="2020-12-23T05:58:31.666" v="181" actId="6264"/>
          <ac:spMkLst>
            <pc:docMk/>
            <pc:sldMk cId="0" sldId="443"/>
            <ac:spMk id="3" creationId="{A157A196-BE81-45D0-AD9C-9C2926866282}"/>
          </ac:spMkLst>
        </pc:spChg>
        <pc:spChg chg="add mod ord">
          <ac:chgData name="Vui Le Ba" userId="052109168efbc39a" providerId="LiveId" clId="{40CFB830-F6EC-4A1B-AE1F-B620D0FFC1BE}" dt="2020-12-23T05:58:31.666" v="181" actId="6264"/>
          <ac:spMkLst>
            <pc:docMk/>
            <pc:sldMk cId="0" sldId="443"/>
            <ac:spMk id="4" creationId="{550DD41D-A67E-4DB9-BE8F-DA2CA9841CB0}"/>
          </ac:spMkLst>
        </pc:spChg>
        <pc:spChg chg="del">
          <ac:chgData name="Vui Le Ba" userId="052109168efbc39a" providerId="LiveId" clId="{40CFB830-F6EC-4A1B-AE1F-B620D0FFC1BE}" dt="2020-12-23T07:06:30.211" v="1584"/>
          <ac:spMkLst>
            <pc:docMk/>
            <pc:sldMk cId="0" sldId="443"/>
            <ac:spMk id="5" creationId="{F5073453-8B5C-4A41-9D0F-FB64654CDE4C}"/>
          </ac:spMkLst>
        </pc:spChg>
        <pc:spChg chg="add mod ord">
          <ac:chgData name="Vui Le Ba" userId="052109168efbc39a" providerId="LiveId" clId="{40CFB830-F6EC-4A1B-AE1F-B620D0FFC1BE}" dt="2020-12-23T07:06:30.211" v="1584"/>
          <ac:spMkLst>
            <pc:docMk/>
            <pc:sldMk cId="0" sldId="443"/>
            <ac:spMk id="313346" creationId="{00000000-0000-0000-0000-000000000000}"/>
          </ac:spMkLst>
        </pc:spChg>
        <pc:spChg chg="mod ord">
          <ac:chgData name="Vui Le Ba" userId="052109168efbc39a" providerId="LiveId" clId="{40CFB830-F6EC-4A1B-AE1F-B620D0FFC1BE}" dt="2020-12-23T05:58:31.666" v="181" actId="6264"/>
          <ac:spMkLst>
            <pc:docMk/>
            <pc:sldMk cId="0" sldId="443"/>
            <ac:spMk id="313349" creationId="{00000000-0000-0000-0000-000000000000}"/>
          </ac:spMkLst>
        </pc:spChg>
      </pc:sldChg>
      <pc:sldChg chg="addSp delSp modSp del mod chgLayout">
        <pc:chgData name="Vui Le Ba" userId="052109168efbc39a" providerId="LiveId" clId="{40CFB830-F6EC-4A1B-AE1F-B620D0FFC1BE}" dt="2020-12-23T08:03:55.982" v="2386" actId="47"/>
        <pc:sldMkLst>
          <pc:docMk/>
          <pc:sldMk cId="0" sldId="445"/>
        </pc:sldMkLst>
        <pc:spChg chg="add del mod">
          <ac:chgData name="Vui Le Ba" userId="052109168efbc39a" providerId="LiveId" clId="{40CFB830-F6EC-4A1B-AE1F-B620D0FFC1BE}" dt="2020-12-23T05:58:31.666" v="181" actId="6264"/>
          <ac:spMkLst>
            <pc:docMk/>
            <pc:sldMk cId="0" sldId="445"/>
            <ac:spMk id="2" creationId="{44D58B19-C3CA-407C-8C04-2FF73256DFB8}"/>
          </ac:spMkLst>
        </pc:spChg>
        <pc:spChg chg="add del mod">
          <ac:chgData name="Vui Le Ba" userId="052109168efbc39a" providerId="LiveId" clId="{40CFB830-F6EC-4A1B-AE1F-B620D0FFC1BE}" dt="2020-12-23T05:58:31.666" v="181" actId="6264"/>
          <ac:spMkLst>
            <pc:docMk/>
            <pc:sldMk cId="0" sldId="445"/>
            <ac:spMk id="3" creationId="{4DEF4CCC-79E0-4257-92F6-4B5D138EF9E3}"/>
          </ac:spMkLst>
        </pc:spChg>
        <pc:spChg chg="add del mod ord">
          <ac:chgData name="Vui Le Ba" userId="052109168efbc39a" providerId="LiveId" clId="{40CFB830-F6EC-4A1B-AE1F-B620D0FFC1BE}" dt="2020-12-23T07:30:43.255" v="1946" actId="6264"/>
          <ac:spMkLst>
            <pc:docMk/>
            <pc:sldMk cId="0" sldId="445"/>
            <ac:spMk id="4" creationId="{444BFA6A-281D-477C-86B3-D1812EAC6DAB}"/>
          </ac:spMkLst>
        </pc:spChg>
        <pc:spChg chg="del">
          <ac:chgData name="Vui Le Ba" userId="052109168efbc39a" providerId="LiveId" clId="{40CFB830-F6EC-4A1B-AE1F-B620D0FFC1BE}" dt="2020-12-23T07:06:30.211" v="1584"/>
          <ac:spMkLst>
            <pc:docMk/>
            <pc:sldMk cId="0" sldId="445"/>
            <ac:spMk id="5" creationId="{8C21F793-65E0-4155-BD78-05E3F775975C}"/>
          </ac:spMkLst>
        </pc:spChg>
        <pc:spChg chg="add del mod">
          <ac:chgData name="Vui Le Ba" userId="052109168efbc39a" providerId="LiveId" clId="{40CFB830-F6EC-4A1B-AE1F-B620D0FFC1BE}" dt="2020-12-23T07:30:43.255" v="1946" actId="6264"/>
          <ac:spMkLst>
            <pc:docMk/>
            <pc:sldMk cId="0" sldId="445"/>
            <ac:spMk id="6" creationId="{F88A5CCF-3596-4E02-BBC9-C918B3D73E05}"/>
          </ac:spMkLst>
        </pc:spChg>
        <pc:spChg chg="add del mod">
          <ac:chgData name="Vui Le Ba" userId="052109168efbc39a" providerId="LiveId" clId="{40CFB830-F6EC-4A1B-AE1F-B620D0FFC1BE}" dt="2020-12-23T07:30:43.255" v="1946" actId="6264"/>
          <ac:spMkLst>
            <pc:docMk/>
            <pc:sldMk cId="0" sldId="445"/>
            <ac:spMk id="7" creationId="{03C2FD60-9F28-4558-9D24-1ED1BF68C277}"/>
          </ac:spMkLst>
        </pc:spChg>
        <pc:spChg chg="add mod ord">
          <ac:chgData name="Vui Le Ba" userId="052109168efbc39a" providerId="LiveId" clId="{40CFB830-F6EC-4A1B-AE1F-B620D0FFC1BE}" dt="2020-12-23T07:30:43.255" v="1946" actId="6264"/>
          <ac:spMkLst>
            <pc:docMk/>
            <pc:sldMk cId="0" sldId="445"/>
            <ac:spMk id="8" creationId="{7973B5E2-E9D7-4804-A42F-FF9063B9C144}"/>
          </ac:spMkLst>
        </pc:spChg>
        <pc:spChg chg="add mod ord">
          <ac:chgData name="Vui Le Ba" userId="052109168efbc39a" providerId="LiveId" clId="{40CFB830-F6EC-4A1B-AE1F-B620D0FFC1BE}" dt="2020-12-23T07:30:43.255" v="1946" actId="6264"/>
          <ac:spMkLst>
            <pc:docMk/>
            <pc:sldMk cId="0" sldId="445"/>
            <ac:spMk id="395266" creationId="{00000000-0000-0000-0000-000000000000}"/>
          </ac:spMkLst>
        </pc:spChg>
        <pc:spChg chg="mod ord">
          <ac:chgData name="Vui Le Ba" userId="052109168efbc39a" providerId="LiveId" clId="{40CFB830-F6EC-4A1B-AE1F-B620D0FFC1BE}" dt="2020-12-23T07:30:43.255" v="1946" actId="6264"/>
          <ac:spMkLst>
            <pc:docMk/>
            <pc:sldMk cId="0" sldId="445"/>
            <ac:spMk id="395269" creationId="{00000000-0000-0000-0000-000000000000}"/>
          </ac:spMkLst>
        </pc:spChg>
      </pc:sldChg>
      <pc:sldChg chg="addSp delSp modSp mod modClrScheme chgLayout">
        <pc:chgData name="Vui Le Ba" userId="052109168efbc39a" providerId="LiveId" clId="{40CFB830-F6EC-4A1B-AE1F-B620D0FFC1BE}" dt="2020-12-23T08:26:49.157" v="2614" actId="14100"/>
        <pc:sldMkLst>
          <pc:docMk/>
          <pc:sldMk cId="0" sldId="447"/>
        </pc:sldMkLst>
        <pc:spChg chg="add del mod">
          <ac:chgData name="Vui Le Ba" userId="052109168efbc39a" providerId="LiveId" clId="{40CFB830-F6EC-4A1B-AE1F-B620D0FFC1BE}" dt="2020-12-23T05:58:31.666" v="181" actId="6264"/>
          <ac:spMkLst>
            <pc:docMk/>
            <pc:sldMk cId="0" sldId="447"/>
            <ac:spMk id="2" creationId="{995B551A-3BD5-4DA9-A500-E829AE1E536F}"/>
          </ac:spMkLst>
        </pc:spChg>
        <pc:spChg chg="add del mod">
          <ac:chgData name="Vui Le Ba" userId="052109168efbc39a" providerId="LiveId" clId="{40CFB830-F6EC-4A1B-AE1F-B620D0FFC1BE}" dt="2020-12-23T05:58:31.666" v="181" actId="6264"/>
          <ac:spMkLst>
            <pc:docMk/>
            <pc:sldMk cId="0" sldId="447"/>
            <ac:spMk id="3" creationId="{FE957C1B-EBA3-4677-8B89-2169C738C54E}"/>
          </ac:spMkLst>
        </pc:spChg>
        <pc:spChg chg="add del mod ord">
          <ac:chgData name="Vui Le Ba" userId="052109168efbc39a" providerId="LiveId" clId="{40CFB830-F6EC-4A1B-AE1F-B620D0FFC1BE}" dt="2020-12-23T07:30:43.255" v="1946" actId="6264"/>
          <ac:spMkLst>
            <pc:docMk/>
            <pc:sldMk cId="0" sldId="447"/>
            <ac:spMk id="4" creationId="{51B596F5-5012-41D9-9AEA-728D3A04D886}"/>
          </ac:spMkLst>
        </pc:spChg>
        <pc:spChg chg="add del mod ord">
          <ac:chgData name="Vui Le Ba" userId="052109168efbc39a" providerId="LiveId" clId="{40CFB830-F6EC-4A1B-AE1F-B620D0FFC1BE}" dt="2020-12-23T07:30:43.255" v="1946" actId="6264"/>
          <ac:spMkLst>
            <pc:docMk/>
            <pc:sldMk cId="0" sldId="447"/>
            <ac:spMk id="5" creationId="{3BE2E4FE-BD9C-4DCE-9DA8-6C12E908F366}"/>
          </ac:spMkLst>
        </pc:spChg>
        <pc:spChg chg="del">
          <ac:chgData name="Vui Le Ba" userId="052109168efbc39a" providerId="LiveId" clId="{40CFB830-F6EC-4A1B-AE1F-B620D0FFC1BE}" dt="2020-12-23T07:06:30.211" v="1584"/>
          <ac:spMkLst>
            <pc:docMk/>
            <pc:sldMk cId="0" sldId="447"/>
            <ac:spMk id="6" creationId="{0C03B4AB-6E2F-4CF5-B0F5-844A3D87D948}"/>
          </ac:spMkLst>
        </pc:spChg>
        <pc:spChg chg="add del mod">
          <ac:chgData name="Vui Le Ba" userId="052109168efbc39a" providerId="LiveId" clId="{40CFB830-F6EC-4A1B-AE1F-B620D0FFC1BE}" dt="2020-12-23T07:30:43.255" v="1946" actId="6264"/>
          <ac:spMkLst>
            <pc:docMk/>
            <pc:sldMk cId="0" sldId="447"/>
            <ac:spMk id="7" creationId="{5CD28BFC-175A-443A-A067-92999B8453EB}"/>
          </ac:spMkLst>
        </pc:spChg>
        <pc:spChg chg="add del mod">
          <ac:chgData name="Vui Le Ba" userId="052109168efbc39a" providerId="LiveId" clId="{40CFB830-F6EC-4A1B-AE1F-B620D0FFC1BE}" dt="2020-12-23T07:30:43.255" v="1946" actId="6264"/>
          <ac:spMkLst>
            <pc:docMk/>
            <pc:sldMk cId="0" sldId="447"/>
            <ac:spMk id="8" creationId="{67F7F685-B341-4C16-9316-2CDBC6116651}"/>
          </ac:spMkLst>
        </pc:spChg>
        <pc:spChg chg="add del mod ord">
          <ac:chgData name="Vui Le Ba" userId="052109168efbc39a" providerId="LiveId" clId="{40CFB830-F6EC-4A1B-AE1F-B620D0FFC1BE}" dt="2020-12-23T08:26:20.028" v="2585" actId="700"/>
          <ac:spMkLst>
            <pc:docMk/>
            <pc:sldMk cId="0" sldId="447"/>
            <ac:spMk id="9" creationId="{21C5345F-CAB1-442E-9CE1-F90ED6A4E3C7}"/>
          </ac:spMkLst>
        </pc:spChg>
        <pc:spChg chg="add del mod ord">
          <ac:chgData name="Vui Le Ba" userId="052109168efbc39a" providerId="LiveId" clId="{40CFB830-F6EC-4A1B-AE1F-B620D0FFC1BE}" dt="2020-12-23T08:26:20.028" v="2585" actId="700"/>
          <ac:spMkLst>
            <pc:docMk/>
            <pc:sldMk cId="0" sldId="447"/>
            <ac:spMk id="10" creationId="{1AADFC21-C677-4D90-80E2-6CE84E1D779A}"/>
          </ac:spMkLst>
        </pc:spChg>
        <pc:spChg chg="add del mod ord">
          <ac:chgData name="Vui Le Ba" userId="052109168efbc39a" providerId="LiveId" clId="{40CFB830-F6EC-4A1B-AE1F-B620D0FFC1BE}" dt="2020-12-23T08:26:27.330" v="2586" actId="478"/>
          <ac:spMkLst>
            <pc:docMk/>
            <pc:sldMk cId="0" sldId="447"/>
            <ac:spMk id="11" creationId="{35F3D471-7CB6-407F-9608-95E7C65D7EA7}"/>
          </ac:spMkLst>
        </pc:spChg>
        <pc:spChg chg="add del mod ord">
          <ac:chgData name="Vui Le Ba" userId="052109168efbc39a" providerId="LiveId" clId="{40CFB830-F6EC-4A1B-AE1F-B620D0FFC1BE}" dt="2020-12-23T08:26:13.155" v="2583" actId="478"/>
          <ac:spMkLst>
            <pc:docMk/>
            <pc:sldMk cId="0" sldId="447"/>
            <ac:spMk id="442370" creationId="{00000000-0000-0000-0000-000000000000}"/>
          </ac:spMkLst>
        </pc:spChg>
        <pc:spChg chg="mod ord">
          <ac:chgData name="Vui Le Ba" userId="052109168efbc39a" providerId="LiveId" clId="{40CFB830-F6EC-4A1B-AE1F-B620D0FFC1BE}" dt="2020-12-23T08:26:36.527" v="2612" actId="20577"/>
          <ac:spMkLst>
            <pc:docMk/>
            <pc:sldMk cId="0" sldId="447"/>
            <ac:spMk id="442371" creationId="{00000000-0000-0000-0000-000000000000}"/>
          </ac:spMkLst>
        </pc:spChg>
        <pc:spChg chg="del">
          <ac:chgData name="Vui Le Ba" userId="052109168efbc39a" providerId="LiveId" clId="{40CFB830-F6EC-4A1B-AE1F-B620D0FFC1BE}" dt="2020-12-23T08:26:14.584" v="2584" actId="478"/>
          <ac:spMkLst>
            <pc:docMk/>
            <pc:sldMk cId="0" sldId="447"/>
            <ac:spMk id="442372" creationId="{00000000-0000-0000-0000-000000000000}"/>
          </ac:spMkLst>
        </pc:spChg>
        <pc:spChg chg="mod">
          <ac:chgData name="Vui Le Ba" userId="052109168efbc39a" providerId="LiveId" clId="{40CFB830-F6EC-4A1B-AE1F-B620D0FFC1BE}" dt="2020-12-23T08:26:49.157" v="2614" actId="14100"/>
          <ac:spMkLst>
            <pc:docMk/>
            <pc:sldMk cId="0" sldId="447"/>
            <ac:spMk id="442373" creationId="{00000000-0000-0000-0000-000000000000}"/>
          </ac:spMkLst>
        </pc:spChg>
      </pc:sldChg>
      <pc:sldChg chg="addSp delSp modSp del mod chgLayout">
        <pc:chgData name="Vui Le Ba" userId="052109168efbc39a" providerId="LiveId" clId="{40CFB830-F6EC-4A1B-AE1F-B620D0FFC1BE}" dt="2020-12-23T07:18:56.919" v="1769" actId="47"/>
        <pc:sldMkLst>
          <pc:docMk/>
          <pc:sldMk cId="0" sldId="448"/>
        </pc:sldMkLst>
        <pc:spChg chg="add del mod">
          <ac:chgData name="Vui Le Ba" userId="052109168efbc39a" providerId="LiveId" clId="{40CFB830-F6EC-4A1B-AE1F-B620D0FFC1BE}" dt="2020-12-23T05:58:31.666" v="181" actId="6264"/>
          <ac:spMkLst>
            <pc:docMk/>
            <pc:sldMk cId="0" sldId="448"/>
            <ac:spMk id="2" creationId="{B4329C78-00E3-4801-A703-672A9ED77166}"/>
          </ac:spMkLst>
        </pc:spChg>
        <pc:spChg chg="add del mod">
          <ac:chgData name="Vui Le Ba" userId="052109168efbc39a" providerId="LiveId" clId="{40CFB830-F6EC-4A1B-AE1F-B620D0FFC1BE}" dt="2020-12-23T05:58:31.666" v="181" actId="6264"/>
          <ac:spMkLst>
            <pc:docMk/>
            <pc:sldMk cId="0" sldId="448"/>
            <ac:spMk id="3" creationId="{A57437CF-E8D0-4BDD-A9C2-1B6A80BBCEFD}"/>
          </ac:spMkLst>
        </pc:spChg>
        <pc:spChg chg="add del mod">
          <ac:chgData name="Vui Le Ba" userId="052109168efbc39a" providerId="LiveId" clId="{40CFB830-F6EC-4A1B-AE1F-B620D0FFC1BE}" dt="2020-12-23T05:58:31.666" v="181" actId="6264"/>
          <ac:spMkLst>
            <pc:docMk/>
            <pc:sldMk cId="0" sldId="448"/>
            <ac:spMk id="4" creationId="{AD5FB52C-3097-4B8C-BC08-6A32B4BD4FF7}"/>
          </ac:spMkLst>
        </pc:spChg>
        <pc:spChg chg="del">
          <ac:chgData name="Vui Le Ba" userId="052109168efbc39a" providerId="LiveId" clId="{40CFB830-F6EC-4A1B-AE1F-B620D0FFC1BE}" dt="2020-12-23T07:06:30.211" v="1584"/>
          <ac:spMkLst>
            <pc:docMk/>
            <pc:sldMk cId="0" sldId="448"/>
            <ac:spMk id="5" creationId="{D54399F1-0532-4D81-8F9F-D8473ECE4317}"/>
          </ac:spMkLst>
        </pc:spChg>
        <pc:spChg chg="add mod ord">
          <ac:chgData name="Vui Le Ba" userId="052109168efbc39a" providerId="LiveId" clId="{40CFB830-F6EC-4A1B-AE1F-B620D0FFC1BE}" dt="2020-12-23T07:06:30.211" v="1584"/>
          <ac:spMkLst>
            <pc:docMk/>
            <pc:sldMk cId="0" sldId="448"/>
            <ac:spMk id="315394" creationId="{00000000-0000-0000-0000-000000000000}"/>
          </ac:spMkLst>
        </pc:spChg>
        <pc:spChg chg="mod ord">
          <ac:chgData name="Vui Le Ba" userId="052109168efbc39a" providerId="LiveId" clId="{40CFB830-F6EC-4A1B-AE1F-B620D0FFC1BE}" dt="2020-12-23T05:58:31.666" v="181" actId="6264"/>
          <ac:spMkLst>
            <pc:docMk/>
            <pc:sldMk cId="0" sldId="448"/>
            <ac:spMk id="315395" creationId="{00000000-0000-0000-0000-000000000000}"/>
          </ac:spMkLst>
        </pc:spChg>
        <pc:spChg chg="mod ord">
          <ac:chgData name="Vui Le Ba" userId="052109168efbc39a" providerId="LiveId" clId="{40CFB830-F6EC-4A1B-AE1F-B620D0FFC1BE}" dt="2020-12-23T05:58:31.666" v="181" actId="6264"/>
          <ac:spMkLst>
            <pc:docMk/>
            <pc:sldMk cId="0" sldId="448"/>
            <ac:spMk id="315398" creationId="{00000000-0000-0000-0000-000000000000}"/>
          </ac:spMkLst>
        </pc:spChg>
      </pc:sldChg>
      <pc:sldChg chg="addSp delSp modSp mod chgLayout">
        <pc:chgData name="Vui Le Ba" userId="052109168efbc39a" providerId="LiveId" clId="{40CFB830-F6EC-4A1B-AE1F-B620D0FFC1BE}" dt="2020-12-23T07:37:06.810" v="2083" actId="478"/>
        <pc:sldMkLst>
          <pc:docMk/>
          <pc:sldMk cId="0" sldId="449"/>
        </pc:sldMkLst>
        <pc:spChg chg="add del mod">
          <ac:chgData name="Vui Le Ba" userId="052109168efbc39a" providerId="LiveId" clId="{40CFB830-F6EC-4A1B-AE1F-B620D0FFC1BE}" dt="2020-12-23T05:58:31.666" v="181" actId="6264"/>
          <ac:spMkLst>
            <pc:docMk/>
            <pc:sldMk cId="0" sldId="449"/>
            <ac:spMk id="2" creationId="{6FBC7818-07E9-4D5C-846A-ED8E35C4FC57}"/>
          </ac:spMkLst>
        </pc:spChg>
        <pc:spChg chg="add del mod">
          <ac:chgData name="Vui Le Ba" userId="052109168efbc39a" providerId="LiveId" clId="{40CFB830-F6EC-4A1B-AE1F-B620D0FFC1BE}" dt="2020-12-23T05:58:31.666" v="181" actId="6264"/>
          <ac:spMkLst>
            <pc:docMk/>
            <pc:sldMk cId="0" sldId="449"/>
            <ac:spMk id="3" creationId="{090E67CD-5048-475A-B17E-BB3974242B4D}"/>
          </ac:spMkLst>
        </pc:spChg>
        <pc:spChg chg="add del mod ord">
          <ac:chgData name="Vui Le Ba" userId="052109168efbc39a" providerId="LiveId" clId="{40CFB830-F6EC-4A1B-AE1F-B620D0FFC1BE}" dt="2020-12-23T07:30:43.255" v="1946" actId="6264"/>
          <ac:spMkLst>
            <pc:docMk/>
            <pc:sldMk cId="0" sldId="449"/>
            <ac:spMk id="4" creationId="{ADD666B4-9415-4843-8906-661F10C31CBA}"/>
          </ac:spMkLst>
        </pc:spChg>
        <pc:spChg chg="del">
          <ac:chgData name="Vui Le Ba" userId="052109168efbc39a" providerId="LiveId" clId="{40CFB830-F6EC-4A1B-AE1F-B620D0FFC1BE}" dt="2020-12-23T07:06:30.211" v="1584"/>
          <ac:spMkLst>
            <pc:docMk/>
            <pc:sldMk cId="0" sldId="449"/>
            <ac:spMk id="5" creationId="{272613F8-13DE-4A7D-9A1E-5E42C124DE27}"/>
          </ac:spMkLst>
        </pc:spChg>
        <pc:spChg chg="add del mod">
          <ac:chgData name="Vui Le Ba" userId="052109168efbc39a" providerId="LiveId" clId="{40CFB830-F6EC-4A1B-AE1F-B620D0FFC1BE}" dt="2020-12-23T07:30:43.255" v="1946" actId="6264"/>
          <ac:spMkLst>
            <pc:docMk/>
            <pc:sldMk cId="0" sldId="449"/>
            <ac:spMk id="6" creationId="{2DCDB7D8-197B-4DE5-B9F1-A2F033D9BDFB}"/>
          </ac:spMkLst>
        </pc:spChg>
        <pc:spChg chg="add del mod">
          <ac:chgData name="Vui Le Ba" userId="052109168efbc39a" providerId="LiveId" clId="{40CFB830-F6EC-4A1B-AE1F-B620D0FFC1BE}" dt="2020-12-23T07:30:43.255" v="1946" actId="6264"/>
          <ac:spMkLst>
            <pc:docMk/>
            <pc:sldMk cId="0" sldId="449"/>
            <ac:spMk id="7" creationId="{1C7EED2D-405C-4BDE-9D1E-68BE454B6942}"/>
          </ac:spMkLst>
        </pc:spChg>
        <pc:spChg chg="add mod ord">
          <ac:chgData name="Vui Le Ba" userId="052109168efbc39a" providerId="LiveId" clId="{40CFB830-F6EC-4A1B-AE1F-B620D0FFC1BE}" dt="2020-12-23T07:30:43.255" v="1946" actId="6264"/>
          <ac:spMkLst>
            <pc:docMk/>
            <pc:sldMk cId="0" sldId="449"/>
            <ac:spMk id="8" creationId="{75C163E2-0F02-4F55-A45F-EE2C0EA41054}"/>
          </ac:spMkLst>
        </pc:spChg>
        <pc:spChg chg="add del mod ord">
          <ac:chgData name="Vui Le Ba" userId="052109168efbc39a" providerId="LiveId" clId="{40CFB830-F6EC-4A1B-AE1F-B620D0FFC1BE}" dt="2020-12-23T07:37:06.810" v="2083" actId="478"/>
          <ac:spMkLst>
            <pc:docMk/>
            <pc:sldMk cId="0" sldId="449"/>
            <ac:spMk id="317442" creationId="{00000000-0000-0000-0000-000000000000}"/>
          </ac:spMkLst>
        </pc:spChg>
        <pc:spChg chg="del mod">
          <ac:chgData name="Vui Le Ba" userId="052109168efbc39a" providerId="LiveId" clId="{40CFB830-F6EC-4A1B-AE1F-B620D0FFC1BE}" dt="2020-12-23T05:58:31.666" v="181" actId="6264"/>
          <ac:spMkLst>
            <pc:docMk/>
            <pc:sldMk cId="0" sldId="449"/>
            <ac:spMk id="317443" creationId="{00000000-0000-0000-0000-000000000000}"/>
          </ac:spMkLst>
        </pc:spChg>
        <pc:spChg chg="mod ord">
          <ac:chgData name="Vui Le Ba" userId="052109168efbc39a" providerId="LiveId" clId="{40CFB830-F6EC-4A1B-AE1F-B620D0FFC1BE}" dt="2020-12-23T07:30:43.255" v="1946" actId="6264"/>
          <ac:spMkLst>
            <pc:docMk/>
            <pc:sldMk cId="0" sldId="449"/>
            <ac:spMk id="317446" creationId="{00000000-0000-0000-0000-000000000000}"/>
          </ac:spMkLst>
        </pc:spChg>
        <pc:grpChg chg="del">
          <ac:chgData name="Vui Le Ba" userId="052109168efbc39a" providerId="LiveId" clId="{40CFB830-F6EC-4A1B-AE1F-B620D0FFC1BE}" dt="2020-12-23T07:37:04.689" v="2082" actId="478"/>
          <ac:grpSpMkLst>
            <pc:docMk/>
            <pc:sldMk cId="0" sldId="449"/>
            <ac:grpSpMk id="317444" creationId="{00000000-0000-0000-0000-000000000000}"/>
          </ac:grpSpMkLst>
        </pc:grpChg>
      </pc:sldChg>
      <pc:sldChg chg="addSp delSp modSp mod chgLayout">
        <pc:chgData name="Vui Le Ba" userId="052109168efbc39a" providerId="LiveId" clId="{40CFB830-F6EC-4A1B-AE1F-B620D0FFC1BE}" dt="2020-12-23T07:37:35.248" v="2090" actId="478"/>
        <pc:sldMkLst>
          <pc:docMk/>
          <pc:sldMk cId="0" sldId="450"/>
        </pc:sldMkLst>
        <pc:spChg chg="add del mod">
          <ac:chgData name="Vui Le Ba" userId="052109168efbc39a" providerId="LiveId" clId="{40CFB830-F6EC-4A1B-AE1F-B620D0FFC1BE}" dt="2020-12-23T05:58:31.666" v="181" actId="6264"/>
          <ac:spMkLst>
            <pc:docMk/>
            <pc:sldMk cId="0" sldId="450"/>
            <ac:spMk id="2" creationId="{2DC72652-EC7C-4CF6-886C-DC4453C5BBE8}"/>
          </ac:spMkLst>
        </pc:spChg>
        <pc:spChg chg="add del mod">
          <ac:chgData name="Vui Le Ba" userId="052109168efbc39a" providerId="LiveId" clId="{40CFB830-F6EC-4A1B-AE1F-B620D0FFC1BE}" dt="2020-12-23T05:58:31.666" v="181" actId="6264"/>
          <ac:spMkLst>
            <pc:docMk/>
            <pc:sldMk cId="0" sldId="450"/>
            <ac:spMk id="3" creationId="{1D0EAF0D-2635-48AB-81F7-E32CC354C6A2}"/>
          </ac:spMkLst>
        </pc:spChg>
        <pc:spChg chg="add del mod ord">
          <ac:chgData name="Vui Le Ba" userId="052109168efbc39a" providerId="LiveId" clId="{40CFB830-F6EC-4A1B-AE1F-B620D0FFC1BE}" dt="2020-12-23T07:30:43.255" v="1946" actId="6264"/>
          <ac:spMkLst>
            <pc:docMk/>
            <pc:sldMk cId="0" sldId="450"/>
            <ac:spMk id="4" creationId="{F221F286-8FED-40A4-AF62-6695D9DD3A99}"/>
          </ac:spMkLst>
        </pc:spChg>
        <pc:spChg chg="del">
          <ac:chgData name="Vui Le Ba" userId="052109168efbc39a" providerId="LiveId" clId="{40CFB830-F6EC-4A1B-AE1F-B620D0FFC1BE}" dt="2020-12-23T07:06:30.211" v="1584"/>
          <ac:spMkLst>
            <pc:docMk/>
            <pc:sldMk cId="0" sldId="450"/>
            <ac:spMk id="5" creationId="{8679F82E-1686-4D99-AB63-7A6DCDB390DB}"/>
          </ac:spMkLst>
        </pc:spChg>
        <pc:spChg chg="add del mod">
          <ac:chgData name="Vui Le Ba" userId="052109168efbc39a" providerId="LiveId" clId="{40CFB830-F6EC-4A1B-AE1F-B620D0FFC1BE}" dt="2020-12-23T07:30:43.255" v="1946" actId="6264"/>
          <ac:spMkLst>
            <pc:docMk/>
            <pc:sldMk cId="0" sldId="450"/>
            <ac:spMk id="6" creationId="{B545587B-6E04-4DC7-BE81-AE6E719397BD}"/>
          </ac:spMkLst>
        </pc:spChg>
        <pc:spChg chg="add del mod">
          <ac:chgData name="Vui Le Ba" userId="052109168efbc39a" providerId="LiveId" clId="{40CFB830-F6EC-4A1B-AE1F-B620D0FFC1BE}" dt="2020-12-23T07:30:43.255" v="1946" actId="6264"/>
          <ac:spMkLst>
            <pc:docMk/>
            <pc:sldMk cId="0" sldId="450"/>
            <ac:spMk id="7" creationId="{B6C62B28-ECD6-4D3C-955D-6272D45DF4F4}"/>
          </ac:spMkLst>
        </pc:spChg>
        <pc:spChg chg="add del mod ord">
          <ac:chgData name="Vui Le Ba" userId="052109168efbc39a" providerId="LiveId" clId="{40CFB830-F6EC-4A1B-AE1F-B620D0FFC1BE}" dt="2020-12-23T07:37:22.276" v="2086" actId="478"/>
          <ac:spMkLst>
            <pc:docMk/>
            <pc:sldMk cId="0" sldId="450"/>
            <ac:spMk id="8" creationId="{94A82BD5-5D4F-4862-910D-C7D93FE63D5E}"/>
          </ac:spMkLst>
        </pc:spChg>
        <pc:spChg chg="add del mod ord">
          <ac:chgData name="Vui Le Ba" userId="052109168efbc39a" providerId="LiveId" clId="{40CFB830-F6EC-4A1B-AE1F-B620D0FFC1BE}" dt="2020-12-23T07:37:35.248" v="2090" actId="478"/>
          <ac:spMkLst>
            <pc:docMk/>
            <pc:sldMk cId="0" sldId="450"/>
            <ac:spMk id="319490" creationId="{00000000-0000-0000-0000-000000000000}"/>
          </ac:spMkLst>
        </pc:spChg>
        <pc:spChg chg="mod ord">
          <ac:chgData name="Vui Le Ba" userId="052109168efbc39a" providerId="LiveId" clId="{40CFB830-F6EC-4A1B-AE1F-B620D0FFC1BE}" dt="2020-12-23T07:30:43.255" v="1946" actId="6264"/>
          <ac:spMkLst>
            <pc:docMk/>
            <pc:sldMk cId="0" sldId="450"/>
            <ac:spMk id="319491" creationId="{00000000-0000-0000-0000-000000000000}"/>
          </ac:spMkLst>
        </pc:spChg>
        <pc:spChg chg="del">
          <ac:chgData name="Vui Le Ba" userId="052109168efbc39a" providerId="LiveId" clId="{40CFB830-F6EC-4A1B-AE1F-B620D0FFC1BE}" dt="2020-12-23T07:37:18.140" v="2085" actId="478"/>
          <ac:spMkLst>
            <pc:docMk/>
            <pc:sldMk cId="0" sldId="450"/>
            <ac:spMk id="319493" creationId="{00000000-0000-0000-0000-000000000000}"/>
          </ac:spMkLst>
        </pc:spChg>
        <pc:spChg chg="mod">
          <ac:chgData name="Vui Le Ba" userId="052109168efbc39a" providerId="LiveId" clId="{40CFB830-F6EC-4A1B-AE1F-B620D0FFC1BE}" dt="2020-12-23T07:37:26.154" v="2089" actId="12"/>
          <ac:spMkLst>
            <pc:docMk/>
            <pc:sldMk cId="0" sldId="450"/>
            <ac:spMk id="708616" creationId="{00000000-0000-0000-0000-000000000000}"/>
          </ac:spMkLst>
        </pc:spChg>
        <pc:grpChg chg="del">
          <ac:chgData name="Vui Le Ba" userId="052109168efbc39a" providerId="LiveId" clId="{40CFB830-F6EC-4A1B-AE1F-B620D0FFC1BE}" dt="2020-12-23T07:37:10.151" v="2084" actId="478"/>
          <ac:grpSpMkLst>
            <pc:docMk/>
            <pc:sldMk cId="0" sldId="450"/>
            <ac:grpSpMk id="319492" creationId="{00000000-0000-0000-0000-000000000000}"/>
          </ac:grpSpMkLst>
        </pc:grpChg>
      </pc:sldChg>
      <pc:sldChg chg="addSp delSp modSp mod chgLayout">
        <pc:chgData name="Vui Le Ba" userId="052109168efbc39a" providerId="LiveId" clId="{40CFB830-F6EC-4A1B-AE1F-B620D0FFC1BE}" dt="2020-12-23T07:47:25.062" v="2213" actId="478"/>
        <pc:sldMkLst>
          <pc:docMk/>
          <pc:sldMk cId="0" sldId="451"/>
        </pc:sldMkLst>
        <pc:spChg chg="add del mod">
          <ac:chgData name="Vui Le Ba" userId="052109168efbc39a" providerId="LiveId" clId="{40CFB830-F6EC-4A1B-AE1F-B620D0FFC1BE}" dt="2020-12-23T05:58:31.666" v="181" actId="6264"/>
          <ac:spMkLst>
            <pc:docMk/>
            <pc:sldMk cId="0" sldId="451"/>
            <ac:spMk id="2" creationId="{C5252D9B-0B95-4638-A574-1634F6CC31D0}"/>
          </ac:spMkLst>
        </pc:spChg>
        <pc:spChg chg="add del mod">
          <ac:chgData name="Vui Le Ba" userId="052109168efbc39a" providerId="LiveId" clId="{40CFB830-F6EC-4A1B-AE1F-B620D0FFC1BE}" dt="2020-12-23T05:58:31.666" v="181" actId="6264"/>
          <ac:spMkLst>
            <pc:docMk/>
            <pc:sldMk cId="0" sldId="451"/>
            <ac:spMk id="3" creationId="{DB9AE808-479D-4BD9-949F-895AE3D12E3E}"/>
          </ac:spMkLst>
        </pc:spChg>
        <pc:spChg chg="add del mod ord">
          <ac:chgData name="Vui Le Ba" userId="052109168efbc39a" providerId="LiveId" clId="{40CFB830-F6EC-4A1B-AE1F-B620D0FFC1BE}" dt="2020-12-23T07:30:43.255" v="1946" actId="6264"/>
          <ac:spMkLst>
            <pc:docMk/>
            <pc:sldMk cId="0" sldId="451"/>
            <ac:spMk id="4" creationId="{5F003DA1-9CB1-4C8F-AD4F-41297E56FB5A}"/>
          </ac:spMkLst>
        </pc:spChg>
        <pc:spChg chg="del">
          <ac:chgData name="Vui Le Ba" userId="052109168efbc39a" providerId="LiveId" clId="{40CFB830-F6EC-4A1B-AE1F-B620D0FFC1BE}" dt="2020-12-23T07:06:30.211" v="1584"/>
          <ac:spMkLst>
            <pc:docMk/>
            <pc:sldMk cId="0" sldId="451"/>
            <ac:spMk id="5" creationId="{4227AA47-A4E6-46B4-8721-72CAF7568C16}"/>
          </ac:spMkLst>
        </pc:spChg>
        <pc:spChg chg="add del mod">
          <ac:chgData name="Vui Le Ba" userId="052109168efbc39a" providerId="LiveId" clId="{40CFB830-F6EC-4A1B-AE1F-B620D0FFC1BE}" dt="2020-12-23T07:30:43.255" v="1946" actId="6264"/>
          <ac:spMkLst>
            <pc:docMk/>
            <pc:sldMk cId="0" sldId="451"/>
            <ac:spMk id="6" creationId="{CC9EE777-5447-4E9B-AA09-73C48C4D6B06}"/>
          </ac:spMkLst>
        </pc:spChg>
        <pc:spChg chg="add del mod">
          <ac:chgData name="Vui Le Ba" userId="052109168efbc39a" providerId="LiveId" clId="{40CFB830-F6EC-4A1B-AE1F-B620D0FFC1BE}" dt="2020-12-23T07:30:43.255" v="1946" actId="6264"/>
          <ac:spMkLst>
            <pc:docMk/>
            <pc:sldMk cId="0" sldId="451"/>
            <ac:spMk id="7" creationId="{EFAB7996-168F-4F44-A64F-88B24ED5D531}"/>
          </ac:spMkLst>
        </pc:spChg>
        <pc:spChg chg="add del mod ord">
          <ac:chgData name="Vui Le Ba" userId="052109168efbc39a" providerId="LiveId" clId="{40CFB830-F6EC-4A1B-AE1F-B620D0FFC1BE}" dt="2020-12-23T07:37:41.742" v="2091" actId="478"/>
          <ac:spMkLst>
            <pc:docMk/>
            <pc:sldMk cId="0" sldId="451"/>
            <ac:spMk id="8" creationId="{D7F32BB7-4AFC-4442-A886-91222261A567}"/>
          </ac:spMkLst>
        </pc:spChg>
        <pc:spChg chg="add del mod ord">
          <ac:chgData name="Vui Le Ba" userId="052109168efbc39a" providerId="LiveId" clId="{40CFB830-F6EC-4A1B-AE1F-B620D0FFC1BE}" dt="2020-12-23T07:37:43.400" v="2092" actId="478"/>
          <ac:spMkLst>
            <pc:docMk/>
            <pc:sldMk cId="0" sldId="451"/>
            <ac:spMk id="321538" creationId="{00000000-0000-0000-0000-000000000000}"/>
          </ac:spMkLst>
        </pc:spChg>
        <pc:spChg chg="mod ord">
          <ac:chgData name="Vui Le Ba" userId="052109168efbc39a" providerId="LiveId" clId="{40CFB830-F6EC-4A1B-AE1F-B620D0FFC1BE}" dt="2020-12-23T07:30:43.255" v="1946" actId="6264"/>
          <ac:spMkLst>
            <pc:docMk/>
            <pc:sldMk cId="0" sldId="451"/>
            <ac:spMk id="321539" creationId="{00000000-0000-0000-0000-000000000000}"/>
          </ac:spMkLst>
        </pc:spChg>
        <pc:spChg chg="del">
          <ac:chgData name="Vui Le Ba" userId="052109168efbc39a" providerId="LiveId" clId="{40CFB830-F6EC-4A1B-AE1F-B620D0FFC1BE}" dt="2020-12-23T07:47:25.062" v="2213" actId="478"/>
          <ac:spMkLst>
            <pc:docMk/>
            <pc:sldMk cId="0" sldId="451"/>
            <ac:spMk id="321541" creationId="{00000000-0000-0000-0000-000000000000}"/>
          </ac:spMkLst>
        </pc:spChg>
        <pc:grpChg chg="del">
          <ac:chgData name="Vui Le Ba" userId="052109168efbc39a" providerId="LiveId" clId="{40CFB830-F6EC-4A1B-AE1F-B620D0FFC1BE}" dt="2020-12-23T07:37:44.742" v="2093" actId="478"/>
          <ac:grpSpMkLst>
            <pc:docMk/>
            <pc:sldMk cId="0" sldId="451"/>
            <ac:grpSpMk id="321540" creationId="{00000000-0000-0000-0000-000000000000}"/>
          </ac:grpSpMkLst>
        </pc:grpChg>
      </pc:sldChg>
      <pc:sldChg chg="addSp delSp modSp mod chgLayout">
        <pc:chgData name="Vui Le Ba" userId="052109168efbc39a" providerId="LiveId" clId="{40CFB830-F6EC-4A1B-AE1F-B620D0FFC1BE}" dt="2020-12-23T07:38:24.167" v="2103" actId="478"/>
        <pc:sldMkLst>
          <pc:docMk/>
          <pc:sldMk cId="0" sldId="452"/>
        </pc:sldMkLst>
        <pc:spChg chg="add del mod">
          <ac:chgData name="Vui Le Ba" userId="052109168efbc39a" providerId="LiveId" clId="{40CFB830-F6EC-4A1B-AE1F-B620D0FFC1BE}" dt="2020-12-23T05:58:31.666" v="181" actId="6264"/>
          <ac:spMkLst>
            <pc:docMk/>
            <pc:sldMk cId="0" sldId="452"/>
            <ac:spMk id="2" creationId="{13581837-C038-4938-AAF2-7546B33D4CAF}"/>
          </ac:spMkLst>
        </pc:spChg>
        <pc:spChg chg="add del mod">
          <ac:chgData name="Vui Le Ba" userId="052109168efbc39a" providerId="LiveId" clId="{40CFB830-F6EC-4A1B-AE1F-B620D0FFC1BE}" dt="2020-12-23T05:58:31.666" v="181" actId="6264"/>
          <ac:spMkLst>
            <pc:docMk/>
            <pc:sldMk cId="0" sldId="452"/>
            <ac:spMk id="3" creationId="{10B3B5D7-5C10-4A16-A8A0-C75124365FF6}"/>
          </ac:spMkLst>
        </pc:spChg>
        <pc:spChg chg="add del mod ord">
          <ac:chgData name="Vui Le Ba" userId="052109168efbc39a" providerId="LiveId" clId="{40CFB830-F6EC-4A1B-AE1F-B620D0FFC1BE}" dt="2020-12-23T07:30:43.255" v="1946" actId="6264"/>
          <ac:spMkLst>
            <pc:docMk/>
            <pc:sldMk cId="0" sldId="452"/>
            <ac:spMk id="4" creationId="{00A816EA-AA0C-413D-8589-15B9566704F9}"/>
          </ac:spMkLst>
        </pc:spChg>
        <pc:spChg chg="del">
          <ac:chgData name="Vui Le Ba" userId="052109168efbc39a" providerId="LiveId" clId="{40CFB830-F6EC-4A1B-AE1F-B620D0FFC1BE}" dt="2020-12-23T07:06:30.211" v="1584"/>
          <ac:spMkLst>
            <pc:docMk/>
            <pc:sldMk cId="0" sldId="452"/>
            <ac:spMk id="5" creationId="{AF97E27D-45A2-4CA7-8DE6-F16DB044F8D3}"/>
          </ac:spMkLst>
        </pc:spChg>
        <pc:spChg chg="add del mod">
          <ac:chgData name="Vui Le Ba" userId="052109168efbc39a" providerId="LiveId" clId="{40CFB830-F6EC-4A1B-AE1F-B620D0FFC1BE}" dt="2020-12-23T07:30:43.255" v="1946" actId="6264"/>
          <ac:spMkLst>
            <pc:docMk/>
            <pc:sldMk cId="0" sldId="452"/>
            <ac:spMk id="6" creationId="{916D6F83-0616-46CE-BE27-31DA0701ABF6}"/>
          </ac:spMkLst>
        </pc:spChg>
        <pc:spChg chg="add del mod">
          <ac:chgData name="Vui Le Ba" userId="052109168efbc39a" providerId="LiveId" clId="{40CFB830-F6EC-4A1B-AE1F-B620D0FFC1BE}" dt="2020-12-23T07:30:43.255" v="1946" actId="6264"/>
          <ac:spMkLst>
            <pc:docMk/>
            <pc:sldMk cId="0" sldId="452"/>
            <ac:spMk id="7" creationId="{5351511B-8C72-48BC-A5FF-AEA60DA09ACC}"/>
          </ac:spMkLst>
        </pc:spChg>
        <pc:spChg chg="add del mod ord">
          <ac:chgData name="Vui Le Ba" userId="052109168efbc39a" providerId="LiveId" clId="{40CFB830-F6EC-4A1B-AE1F-B620D0FFC1BE}" dt="2020-12-23T07:37:50.696" v="2096" actId="478"/>
          <ac:spMkLst>
            <pc:docMk/>
            <pc:sldMk cId="0" sldId="452"/>
            <ac:spMk id="8" creationId="{DF5568AD-472D-4E1E-8606-F4F228C7FA9E}"/>
          </ac:spMkLst>
        </pc:spChg>
        <pc:spChg chg="add del mod ord">
          <ac:chgData name="Vui Le Ba" userId="052109168efbc39a" providerId="LiveId" clId="{40CFB830-F6EC-4A1B-AE1F-B620D0FFC1BE}" dt="2020-12-23T07:38:24.167" v="2103" actId="478"/>
          <ac:spMkLst>
            <pc:docMk/>
            <pc:sldMk cId="0" sldId="452"/>
            <ac:spMk id="323586" creationId="{00000000-0000-0000-0000-000000000000}"/>
          </ac:spMkLst>
        </pc:spChg>
        <pc:spChg chg="mod ord">
          <ac:chgData name="Vui Le Ba" userId="052109168efbc39a" providerId="LiveId" clId="{40CFB830-F6EC-4A1B-AE1F-B620D0FFC1BE}" dt="2020-12-23T07:30:43.255" v="1946" actId="6264"/>
          <ac:spMkLst>
            <pc:docMk/>
            <pc:sldMk cId="0" sldId="452"/>
            <ac:spMk id="323587" creationId="{00000000-0000-0000-0000-000000000000}"/>
          </ac:spMkLst>
        </pc:spChg>
        <pc:spChg chg="del">
          <ac:chgData name="Vui Le Ba" userId="052109168efbc39a" providerId="LiveId" clId="{40CFB830-F6EC-4A1B-AE1F-B620D0FFC1BE}" dt="2020-12-23T07:37:48.837" v="2095" actId="478"/>
          <ac:spMkLst>
            <pc:docMk/>
            <pc:sldMk cId="0" sldId="452"/>
            <ac:spMk id="323589" creationId="{00000000-0000-0000-0000-000000000000}"/>
          </ac:spMkLst>
        </pc:spChg>
        <pc:spChg chg="mod">
          <ac:chgData name="Vui Le Ba" userId="052109168efbc39a" providerId="LiveId" clId="{40CFB830-F6EC-4A1B-AE1F-B620D0FFC1BE}" dt="2020-12-23T07:38:01.593" v="2097" actId="1076"/>
          <ac:spMkLst>
            <pc:docMk/>
            <pc:sldMk cId="0" sldId="452"/>
            <ac:spMk id="712713" creationId="{00000000-0000-0000-0000-000000000000}"/>
          </ac:spMkLst>
        </pc:spChg>
        <pc:spChg chg="mod">
          <ac:chgData name="Vui Le Ba" userId="052109168efbc39a" providerId="LiveId" clId="{40CFB830-F6EC-4A1B-AE1F-B620D0FFC1BE}" dt="2020-12-23T07:38:18.339" v="2101" actId="14100"/>
          <ac:spMkLst>
            <pc:docMk/>
            <pc:sldMk cId="0" sldId="452"/>
            <ac:spMk id="712714" creationId="{00000000-0000-0000-0000-000000000000}"/>
          </ac:spMkLst>
        </pc:spChg>
        <pc:spChg chg="mod">
          <ac:chgData name="Vui Le Ba" userId="052109168efbc39a" providerId="LiveId" clId="{40CFB830-F6EC-4A1B-AE1F-B620D0FFC1BE}" dt="2020-12-23T07:38:21.377" v="2102" actId="14100"/>
          <ac:spMkLst>
            <pc:docMk/>
            <pc:sldMk cId="0" sldId="452"/>
            <ac:spMk id="712715" creationId="{00000000-0000-0000-0000-000000000000}"/>
          </ac:spMkLst>
        </pc:spChg>
        <pc:spChg chg="mod">
          <ac:chgData name="Vui Le Ba" userId="052109168efbc39a" providerId="LiveId" clId="{40CFB830-F6EC-4A1B-AE1F-B620D0FFC1BE}" dt="2020-12-23T07:38:14.631" v="2100" actId="1076"/>
          <ac:spMkLst>
            <pc:docMk/>
            <pc:sldMk cId="0" sldId="452"/>
            <ac:spMk id="712716" creationId="{00000000-0000-0000-0000-000000000000}"/>
          </ac:spMkLst>
        </pc:spChg>
        <pc:grpChg chg="del">
          <ac:chgData name="Vui Le Ba" userId="052109168efbc39a" providerId="LiveId" clId="{40CFB830-F6EC-4A1B-AE1F-B620D0FFC1BE}" dt="2020-12-23T07:37:46.622" v="2094" actId="478"/>
          <ac:grpSpMkLst>
            <pc:docMk/>
            <pc:sldMk cId="0" sldId="452"/>
            <ac:grpSpMk id="323588" creationId="{00000000-0000-0000-0000-000000000000}"/>
          </ac:grpSpMkLst>
        </pc:grpChg>
      </pc:sldChg>
      <pc:sldChg chg="addSp delSp modSp mod chgLayout">
        <pc:chgData name="Vui Le Ba" userId="052109168efbc39a" providerId="LiveId" clId="{40CFB830-F6EC-4A1B-AE1F-B620D0FFC1BE}" dt="2020-12-23T07:38:56.785" v="2113" actId="478"/>
        <pc:sldMkLst>
          <pc:docMk/>
          <pc:sldMk cId="0" sldId="453"/>
        </pc:sldMkLst>
        <pc:spChg chg="add del mod">
          <ac:chgData name="Vui Le Ba" userId="052109168efbc39a" providerId="LiveId" clId="{40CFB830-F6EC-4A1B-AE1F-B620D0FFC1BE}" dt="2020-12-23T05:58:31.666" v="181" actId="6264"/>
          <ac:spMkLst>
            <pc:docMk/>
            <pc:sldMk cId="0" sldId="453"/>
            <ac:spMk id="2" creationId="{472F15B9-B826-4AD1-AAB5-F1A559E84157}"/>
          </ac:spMkLst>
        </pc:spChg>
        <pc:spChg chg="add del mod">
          <ac:chgData name="Vui Le Ba" userId="052109168efbc39a" providerId="LiveId" clId="{40CFB830-F6EC-4A1B-AE1F-B620D0FFC1BE}" dt="2020-12-23T05:58:31.666" v="181" actId="6264"/>
          <ac:spMkLst>
            <pc:docMk/>
            <pc:sldMk cId="0" sldId="453"/>
            <ac:spMk id="3" creationId="{A4BA5E46-3740-4671-AB68-92707ED5B02C}"/>
          </ac:spMkLst>
        </pc:spChg>
        <pc:spChg chg="add del mod ord">
          <ac:chgData name="Vui Le Ba" userId="052109168efbc39a" providerId="LiveId" clId="{40CFB830-F6EC-4A1B-AE1F-B620D0FFC1BE}" dt="2020-12-23T07:30:43.255" v="1946" actId="6264"/>
          <ac:spMkLst>
            <pc:docMk/>
            <pc:sldMk cId="0" sldId="453"/>
            <ac:spMk id="4" creationId="{961BF6C6-F254-4202-A761-C74BF703CB76}"/>
          </ac:spMkLst>
        </pc:spChg>
        <pc:spChg chg="del">
          <ac:chgData name="Vui Le Ba" userId="052109168efbc39a" providerId="LiveId" clId="{40CFB830-F6EC-4A1B-AE1F-B620D0FFC1BE}" dt="2020-12-23T07:06:30.211" v="1584"/>
          <ac:spMkLst>
            <pc:docMk/>
            <pc:sldMk cId="0" sldId="453"/>
            <ac:spMk id="5" creationId="{AC6DC5DF-DC7A-4D86-A374-92A9E38F0805}"/>
          </ac:spMkLst>
        </pc:spChg>
        <pc:spChg chg="add del mod">
          <ac:chgData name="Vui Le Ba" userId="052109168efbc39a" providerId="LiveId" clId="{40CFB830-F6EC-4A1B-AE1F-B620D0FFC1BE}" dt="2020-12-23T07:30:43.255" v="1946" actId="6264"/>
          <ac:spMkLst>
            <pc:docMk/>
            <pc:sldMk cId="0" sldId="453"/>
            <ac:spMk id="6" creationId="{23509659-E493-45DA-A83C-026DE8DA77AD}"/>
          </ac:spMkLst>
        </pc:spChg>
        <pc:spChg chg="add del mod">
          <ac:chgData name="Vui Le Ba" userId="052109168efbc39a" providerId="LiveId" clId="{40CFB830-F6EC-4A1B-AE1F-B620D0FFC1BE}" dt="2020-12-23T07:30:43.255" v="1946" actId="6264"/>
          <ac:spMkLst>
            <pc:docMk/>
            <pc:sldMk cId="0" sldId="453"/>
            <ac:spMk id="7" creationId="{F8404972-6FDA-46CF-B85D-9552D28D29A2}"/>
          </ac:spMkLst>
        </pc:spChg>
        <pc:spChg chg="add del mod ord">
          <ac:chgData name="Vui Le Ba" userId="052109168efbc39a" providerId="LiveId" clId="{40CFB830-F6EC-4A1B-AE1F-B620D0FFC1BE}" dt="2020-12-23T07:38:32.927" v="2105" actId="478"/>
          <ac:spMkLst>
            <pc:docMk/>
            <pc:sldMk cId="0" sldId="453"/>
            <ac:spMk id="8" creationId="{8046FE64-18B1-4F9B-871C-55465C9E3AB2}"/>
          </ac:spMkLst>
        </pc:spChg>
        <pc:spChg chg="add del mod ord">
          <ac:chgData name="Vui Le Ba" userId="052109168efbc39a" providerId="LiveId" clId="{40CFB830-F6EC-4A1B-AE1F-B620D0FFC1BE}" dt="2020-12-23T07:38:56.785" v="2113" actId="478"/>
          <ac:spMkLst>
            <pc:docMk/>
            <pc:sldMk cId="0" sldId="453"/>
            <ac:spMk id="325634" creationId="{00000000-0000-0000-0000-000000000000}"/>
          </ac:spMkLst>
        </pc:spChg>
        <pc:spChg chg="mod ord">
          <ac:chgData name="Vui Le Ba" userId="052109168efbc39a" providerId="LiveId" clId="{40CFB830-F6EC-4A1B-AE1F-B620D0FFC1BE}" dt="2020-12-23T07:30:43.361" v="1949" actId="27636"/>
          <ac:spMkLst>
            <pc:docMk/>
            <pc:sldMk cId="0" sldId="453"/>
            <ac:spMk id="325635" creationId="{00000000-0000-0000-0000-000000000000}"/>
          </ac:spMkLst>
        </pc:spChg>
        <pc:spChg chg="mod">
          <ac:chgData name="Vui Le Ba" userId="052109168efbc39a" providerId="LiveId" clId="{40CFB830-F6EC-4A1B-AE1F-B620D0FFC1BE}" dt="2020-12-23T07:38:51.837" v="2111" actId="1076"/>
          <ac:spMkLst>
            <pc:docMk/>
            <pc:sldMk cId="0" sldId="453"/>
            <ac:spMk id="325637" creationId="{00000000-0000-0000-0000-000000000000}"/>
          </ac:spMkLst>
        </pc:spChg>
        <pc:grpChg chg="del">
          <ac:chgData name="Vui Le Ba" userId="052109168efbc39a" providerId="LiveId" clId="{40CFB830-F6EC-4A1B-AE1F-B620D0FFC1BE}" dt="2020-12-23T07:38:28.515" v="2104" actId="478"/>
          <ac:grpSpMkLst>
            <pc:docMk/>
            <pc:sldMk cId="0" sldId="453"/>
            <ac:grpSpMk id="325636" creationId="{00000000-0000-0000-0000-000000000000}"/>
          </ac:grpSpMkLst>
        </pc:grpChg>
        <pc:picChg chg="mod">
          <ac:chgData name="Vui Le Ba" userId="052109168efbc39a" providerId="LiveId" clId="{40CFB830-F6EC-4A1B-AE1F-B620D0FFC1BE}" dt="2020-12-23T07:38:54.742" v="2112" actId="1076"/>
          <ac:picMkLst>
            <pc:docMk/>
            <pc:sldMk cId="0" sldId="453"/>
            <ac:picMk id="714761" creationId="{00000000-0000-0000-0000-000000000000}"/>
          </ac:picMkLst>
        </pc:picChg>
      </pc:sldChg>
      <pc:sldChg chg="addSp delSp modSp mod chgLayout">
        <pc:chgData name="Vui Le Ba" userId="052109168efbc39a" providerId="LiveId" clId="{40CFB830-F6EC-4A1B-AE1F-B620D0FFC1BE}" dt="2020-12-23T07:47:16.148" v="2212" actId="478"/>
        <pc:sldMkLst>
          <pc:docMk/>
          <pc:sldMk cId="0" sldId="454"/>
        </pc:sldMkLst>
        <pc:spChg chg="add del mod">
          <ac:chgData name="Vui Le Ba" userId="052109168efbc39a" providerId="LiveId" clId="{40CFB830-F6EC-4A1B-AE1F-B620D0FFC1BE}" dt="2020-12-23T05:58:31.666" v="181" actId="6264"/>
          <ac:spMkLst>
            <pc:docMk/>
            <pc:sldMk cId="0" sldId="454"/>
            <ac:spMk id="2" creationId="{7D326833-1B8B-41EB-B10F-AD7B7877DD19}"/>
          </ac:spMkLst>
        </pc:spChg>
        <pc:spChg chg="add del mod">
          <ac:chgData name="Vui Le Ba" userId="052109168efbc39a" providerId="LiveId" clId="{40CFB830-F6EC-4A1B-AE1F-B620D0FFC1BE}" dt="2020-12-23T05:58:31.666" v="181" actId="6264"/>
          <ac:spMkLst>
            <pc:docMk/>
            <pc:sldMk cId="0" sldId="454"/>
            <ac:spMk id="3" creationId="{5A2E1222-3CFE-4E92-BC54-296A9065143F}"/>
          </ac:spMkLst>
        </pc:spChg>
        <pc:spChg chg="add del mod ord">
          <ac:chgData name="Vui Le Ba" userId="052109168efbc39a" providerId="LiveId" clId="{40CFB830-F6EC-4A1B-AE1F-B620D0FFC1BE}" dt="2020-12-23T07:30:43.255" v="1946" actId="6264"/>
          <ac:spMkLst>
            <pc:docMk/>
            <pc:sldMk cId="0" sldId="454"/>
            <ac:spMk id="4" creationId="{C5701025-465D-48D1-B370-416BFA77BBA6}"/>
          </ac:spMkLst>
        </pc:spChg>
        <pc:spChg chg="del">
          <ac:chgData name="Vui Le Ba" userId="052109168efbc39a" providerId="LiveId" clId="{40CFB830-F6EC-4A1B-AE1F-B620D0FFC1BE}" dt="2020-12-23T07:06:30.211" v="1584"/>
          <ac:spMkLst>
            <pc:docMk/>
            <pc:sldMk cId="0" sldId="454"/>
            <ac:spMk id="5" creationId="{584B4A09-E0DB-4FFA-ABE4-0B0C72D0850E}"/>
          </ac:spMkLst>
        </pc:spChg>
        <pc:spChg chg="add del mod">
          <ac:chgData name="Vui Le Ba" userId="052109168efbc39a" providerId="LiveId" clId="{40CFB830-F6EC-4A1B-AE1F-B620D0FFC1BE}" dt="2020-12-23T07:30:43.255" v="1946" actId="6264"/>
          <ac:spMkLst>
            <pc:docMk/>
            <pc:sldMk cId="0" sldId="454"/>
            <ac:spMk id="6" creationId="{DCE2C27A-C21B-438A-97AC-06A61F5948BB}"/>
          </ac:spMkLst>
        </pc:spChg>
        <pc:spChg chg="add del mod">
          <ac:chgData name="Vui Le Ba" userId="052109168efbc39a" providerId="LiveId" clId="{40CFB830-F6EC-4A1B-AE1F-B620D0FFC1BE}" dt="2020-12-23T07:30:43.255" v="1946" actId="6264"/>
          <ac:spMkLst>
            <pc:docMk/>
            <pc:sldMk cId="0" sldId="454"/>
            <ac:spMk id="7" creationId="{A924A340-1B90-4A01-BC3D-482A550CD19D}"/>
          </ac:spMkLst>
        </pc:spChg>
        <pc:spChg chg="add del mod ord">
          <ac:chgData name="Vui Le Ba" userId="052109168efbc39a" providerId="LiveId" clId="{40CFB830-F6EC-4A1B-AE1F-B620D0FFC1BE}" dt="2020-12-23T07:39:13.790" v="2116" actId="478"/>
          <ac:spMkLst>
            <pc:docMk/>
            <pc:sldMk cId="0" sldId="454"/>
            <ac:spMk id="8" creationId="{37F232B8-EBB0-4602-8924-E8BA0F9564AF}"/>
          </ac:spMkLst>
        </pc:spChg>
        <pc:spChg chg="add del mod ord">
          <ac:chgData name="Vui Le Ba" userId="052109168efbc39a" providerId="LiveId" clId="{40CFB830-F6EC-4A1B-AE1F-B620D0FFC1BE}" dt="2020-12-23T07:39:08.625" v="2115" actId="478"/>
          <ac:spMkLst>
            <pc:docMk/>
            <pc:sldMk cId="0" sldId="454"/>
            <ac:spMk id="327682" creationId="{00000000-0000-0000-0000-000000000000}"/>
          </ac:spMkLst>
        </pc:spChg>
        <pc:spChg chg="mod ord">
          <ac:chgData name="Vui Le Ba" userId="052109168efbc39a" providerId="LiveId" clId="{40CFB830-F6EC-4A1B-AE1F-B620D0FFC1BE}" dt="2020-12-23T07:30:43.361" v="1950" actId="27636"/>
          <ac:spMkLst>
            <pc:docMk/>
            <pc:sldMk cId="0" sldId="454"/>
            <ac:spMk id="327683" creationId="{00000000-0000-0000-0000-000000000000}"/>
          </ac:spMkLst>
        </pc:spChg>
        <pc:spChg chg="del">
          <ac:chgData name="Vui Le Ba" userId="052109168efbc39a" providerId="LiveId" clId="{40CFB830-F6EC-4A1B-AE1F-B620D0FFC1BE}" dt="2020-12-23T07:47:16.148" v="2212" actId="478"/>
          <ac:spMkLst>
            <pc:docMk/>
            <pc:sldMk cId="0" sldId="454"/>
            <ac:spMk id="327685" creationId="{00000000-0000-0000-0000-000000000000}"/>
          </ac:spMkLst>
        </pc:spChg>
        <pc:spChg chg="mod">
          <ac:chgData name="Vui Le Ba" userId="052109168efbc39a" providerId="LiveId" clId="{40CFB830-F6EC-4A1B-AE1F-B620D0FFC1BE}" dt="2020-12-23T07:39:38.764" v="2121" actId="14100"/>
          <ac:spMkLst>
            <pc:docMk/>
            <pc:sldMk cId="0" sldId="454"/>
            <ac:spMk id="327686" creationId="{00000000-0000-0000-0000-000000000000}"/>
          </ac:spMkLst>
        </pc:spChg>
        <pc:grpChg chg="del">
          <ac:chgData name="Vui Le Ba" userId="052109168efbc39a" providerId="LiveId" clId="{40CFB830-F6EC-4A1B-AE1F-B620D0FFC1BE}" dt="2020-12-23T07:39:05.457" v="2114" actId="478"/>
          <ac:grpSpMkLst>
            <pc:docMk/>
            <pc:sldMk cId="0" sldId="454"/>
            <ac:grpSpMk id="327684" creationId="{00000000-0000-0000-0000-000000000000}"/>
          </ac:grpSpMkLst>
        </pc:grpChg>
        <pc:picChg chg="mod">
          <ac:chgData name="Vui Le Ba" userId="052109168efbc39a" providerId="LiveId" clId="{40CFB830-F6EC-4A1B-AE1F-B620D0FFC1BE}" dt="2020-12-23T07:39:42.047" v="2122" actId="1076"/>
          <ac:picMkLst>
            <pc:docMk/>
            <pc:sldMk cId="0" sldId="454"/>
            <ac:picMk id="716809" creationId="{00000000-0000-0000-0000-000000000000}"/>
          </ac:picMkLst>
        </pc:picChg>
      </pc:sldChg>
      <pc:sldChg chg="addSp delSp modSp mod chgLayout">
        <pc:chgData name="Vui Le Ba" userId="052109168efbc39a" providerId="LiveId" clId="{40CFB830-F6EC-4A1B-AE1F-B620D0FFC1BE}" dt="2020-12-23T07:47:12.959" v="2211" actId="478"/>
        <pc:sldMkLst>
          <pc:docMk/>
          <pc:sldMk cId="1928129182" sldId="455"/>
        </pc:sldMkLst>
        <pc:spChg chg="add del mod">
          <ac:chgData name="Vui Le Ba" userId="052109168efbc39a" providerId="LiveId" clId="{40CFB830-F6EC-4A1B-AE1F-B620D0FFC1BE}" dt="2020-12-23T05:58:31.666" v="181" actId="6264"/>
          <ac:spMkLst>
            <pc:docMk/>
            <pc:sldMk cId="1928129182" sldId="455"/>
            <ac:spMk id="2" creationId="{984B441C-93DF-422D-9618-DD01117B8688}"/>
          </ac:spMkLst>
        </pc:spChg>
        <pc:spChg chg="add del mod">
          <ac:chgData name="Vui Le Ba" userId="052109168efbc39a" providerId="LiveId" clId="{40CFB830-F6EC-4A1B-AE1F-B620D0FFC1BE}" dt="2020-12-23T05:58:31.666" v="181" actId="6264"/>
          <ac:spMkLst>
            <pc:docMk/>
            <pc:sldMk cId="1928129182" sldId="455"/>
            <ac:spMk id="3" creationId="{DC5A5AC5-99ED-4656-9B54-9071EF37D9DF}"/>
          </ac:spMkLst>
        </pc:spChg>
        <pc:spChg chg="add del mod ord">
          <ac:chgData name="Vui Le Ba" userId="052109168efbc39a" providerId="LiveId" clId="{40CFB830-F6EC-4A1B-AE1F-B620D0FFC1BE}" dt="2020-12-23T07:30:43.255" v="1946" actId="6264"/>
          <ac:spMkLst>
            <pc:docMk/>
            <pc:sldMk cId="1928129182" sldId="455"/>
            <ac:spMk id="4" creationId="{9B793806-7630-4CBA-9D94-21E972A2F45B}"/>
          </ac:spMkLst>
        </pc:spChg>
        <pc:spChg chg="del">
          <ac:chgData name="Vui Le Ba" userId="052109168efbc39a" providerId="LiveId" clId="{40CFB830-F6EC-4A1B-AE1F-B620D0FFC1BE}" dt="2020-12-23T07:06:30.211" v="1584"/>
          <ac:spMkLst>
            <pc:docMk/>
            <pc:sldMk cId="1928129182" sldId="455"/>
            <ac:spMk id="5" creationId="{C2FB8B43-DF62-4FB6-A355-BC62110D6364}"/>
          </ac:spMkLst>
        </pc:spChg>
        <pc:spChg chg="add del mod">
          <ac:chgData name="Vui Le Ba" userId="052109168efbc39a" providerId="LiveId" clId="{40CFB830-F6EC-4A1B-AE1F-B620D0FFC1BE}" dt="2020-12-23T07:30:43.255" v="1946" actId="6264"/>
          <ac:spMkLst>
            <pc:docMk/>
            <pc:sldMk cId="1928129182" sldId="455"/>
            <ac:spMk id="6" creationId="{A456DE49-3D81-4609-97BB-8CFE0D0EA09E}"/>
          </ac:spMkLst>
        </pc:spChg>
        <pc:spChg chg="add del mod">
          <ac:chgData name="Vui Le Ba" userId="052109168efbc39a" providerId="LiveId" clId="{40CFB830-F6EC-4A1B-AE1F-B620D0FFC1BE}" dt="2020-12-23T07:30:43.255" v="1946" actId="6264"/>
          <ac:spMkLst>
            <pc:docMk/>
            <pc:sldMk cId="1928129182" sldId="455"/>
            <ac:spMk id="7" creationId="{D0554FE7-143A-4EE9-B9DE-73E0C35D1599}"/>
          </ac:spMkLst>
        </pc:spChg>
        <pc:spChg chg="add del mod ord">
          <ac:chgData name="Vui Le Ba" userId="052109168efbc39a" providerId="LiveId" clId="{40CFB830-F6EC-4A1B-AE1F-B620D0FFC1BE}" dt="2020-12-23T07:39:51.136" v="2123" actId="478"/>
          <ac:spMkLst>
            <pc:docMk/>
            <pc:sldMk cId="1928129182" sldId="455"/>
            <ac:spMk id="8" creationId="{A9B7F4F4-67C6-4101-86BC-BD2A958ACC30}"/>
          </ac:spMkLst>
        </pc:spChg>
        <pc:spChg chg="add del mod ord">
          <ac:chgData name="Vui Le Ba" userId="052109168efbc39a" providerId="LiveId" clId="{40CFB830-F6EC-4A1B-AE1F-B620D0FFC1BE}" dt="2020-12-23T07:39:54.328" v="2124" actId="478"/>
          <ac:spMkLst>
            <pc:docMk/>
            <pc:sldMk cId="1928129182" sldId="455"/>
            <ac:spMk id="329730" creationId="{00000000-0000-0000-0000-000000000000}"/>
          </ac:spMkLst>
        </pc:spChg>
        <pc:spChg chg="mod ord">
          <ac:chgData name="Vui Le Ba" userId="052109168efbc39a" providerId="LiveId" clId="{40CFB830-F6EC-4A1B-AE1F-B620D0FFC1BE}" dt="2020-12-23T07:30:43.255" v="1946" actId="6264"/>
          <ac:spMkLst>
            <pc:docMk/>
            <pc:sldMk cId="1928129182" sldId="455"/>
            <ac:spMk id="329731" creationId="{00000000-0000-0000-0000-000000000000}"/>
          </ac:spMkLst>
        </pc:spChg>
        <pc:spChg chg="del">
          <ac:chgData name="Vui Le Ba" userId="052109168efbc39a" providerId="LiveId" clId="{40CFB830-F6EC-4A1B-AE1F-B620D0FFC1BE}" dt="2020-12-23T07:47:12.959" v="2211" actId="478"/>
          <ac:spMkLst>
            <pc:docMk/>
            <pc:sldMk cId="1928129182" sldId="455"/>
            <ac:spMk id="329733" creationId="{00000000-0000-0000-0000-000000000000}"/>
          </ac:spMkLst>
        </pc:spChg>
        <pc:spChg chg="mod">
          <ac:chgData name="Vui Le Ba" userId="052109168efbc39a" providerId="LiveId" clId="{40CFB830-F6EC-4A1B-AE1F-B620D0FFC1BE}" dt="2020-12-23T07:40:24.287" v="2134" actId="20577"/>
          <ac:spMkLst>
            <pc:docMk/>
            <pc:sldMk cId="1928129182" sldId="455"/>
            <ac:spMk id="329734" creationId="{00000000-0000-0000-0000-000000000000}"/>
          </ac:spMkLst>
        </pc:spChg>
        <pc:spChg chg="mod">
          <ac:chgData name="Vui Le Ba" userId="052109168efbc39a" providerId="LiveId" clId="{40CFB830-F6EC-4A1B-AE1F-B620D0FFC1BE}" dt="2020-12-23T07:40:17.788" v="2129" actId="1076"/>
          <ac:spMkLst>
            <pc:docMk/>
            <pc:sldMk cId="1928129182" sldId="455"/>
            <ac:spMk id="718857" creationId="{00000000-0000-0000-0000-000000000000}"/>
          </ac:spMkLst>
        </pc:spChg>
        <pc:grpChg chg="del">
          <ac:chgData name="Vui Le Ba" userId="052109168efbc39a" providerId="LiveId" clId="{40CFB830-F6EC-4A1B-AE1F-B620D0FFC1BE}" dt="2020-12-23T07:40:31.019" v="2135" actId="478"/>
          <ac:grpSpMkLst>
            <pc:docMk/>
            <pc:sldMk cId="1928129182" sldId="455"/>
            <ac:grpSpMk id="329732" creationId="{00000000-0000-0000-0000-000000000000}"/>
          </ac:grpSpMkLst>
        </pc:grpChg>
      </pc:sldChg>
      <pc:sldChg chg="addSp delSp modSp mod chgLayout">
        <pc:chgData name="Vui Le Ba" userId="052109168efbc39a" providerId="LiveId" clId="{40CFB830-F6EC-4A1B-AE1F-B620D0FFC1BE}" dt="2020-12-23T07:47:09.996" v="2210" actId="478"/>
        <pc:sldMkLst>
          <pc:docMk/>
          <pc:sldMk cId="1088313424" sldId="456"/>
        </pc:sldMkLst>
        <pc:spChg chg="add del mod">
          <ac:chgData name="Vui Le Ba" userId="052109168efbc39a" providerId="LiveId" clId="{40CFB830-F6EC-4A1B-AE1F-B620D0FFC1BE}" dt="2020-12-23T05:58:31.666" v="181" actId="6264"/>
          <ac:spMkLst>
            <pc:docMk/>
            <pc:sldMk cId="1088313424" sldId="456"/>
            <ac:spMk id="2" creationId="{505A72AF-FFBD-438E-AD5A-2798BF19570D}"/>
          </ac:spMkLst>
        </pc:spChg>
        <pc:spChg chg="add del mod">
          <ac:chgData name="Vui Le Ba" userId="052109168efbc39a" providerId="LiveId" clId="{40CFB830-F6EC-4A1B-AE1F-B620D0FFC1BE}" dt="2020-12-23T05:58:31.666" v="181" actId="6264"/>
          <ac:spMkLst>
            <pc:docMk/>
            <pc:sldMk cId="1088313424" sldId="456"/>
            <ac:spMk id="3" creationId="{BE8DD455-4945-4260-ABDA-9FA75289641D}"/>
          </ac:spMkLst>
        </pc:spChg>
        <pc:spChg chg="add del mod ord">
          <ac:chgData name="Vui Le Ba" userId="052109168efbc39a" providerId="LiveId" clId="{40CFB830-F6EC-4A1B-AE1F-B620D0FFC1BE}" dt="2020-12-23T07:30:43.255" v="1946" actId="6264"/>
          <ac:spMkLst>
            <pc:docMk/>
            <pc:sldMk cId="1088313424" sldId="456"/>
            <ac:spMk id="4" creationId="{F999173F-7DA4-4EF5-AEDA-5A1A36595D67}"/>
          </ac:spMkLst>
        </pc:spChg>
        <pc:spChg chg="del">
          <ac:chgData name="Vui Le Ba" userId="052109168efbc39a" providerId="LiveId" clId="{40CFB830-F6EC-4A1B-AE1F-B620D0FFC1BE}" dt="2020-12-23T07:06:30.211" v="1584"/>
          <ac:spMkLst>
            <pc:docMk/>
            <pc:sldMk cId="1088313424" sldId="456"/>
            <ac:spMk id="5" creationId="{05B29C1D-2C1B-460D-8915-1A4E19AEEE42}"/>
          </ac:spMkLst>
        </pc:spChg>
        <pc:spChg chg="add del mod">
          <ac:chgData name="Vui Le Ba" userId="052109168efbc39a" providerId="LiveId" clId="{40CFB830-F6EC-4A1B-AE1F-B620D0FFC1BE}" dt="2020-12-23T07:30:43.255" v="1946" actId="6264"/>
          <ac:spMkLst>
            <pc:docMk/>
            <pc:sldMk cId="1088313424" sldId="456"/>
            <ac:spMk id="6" creationId="{F855D2B7-8C87-4DEF-9939-8A51575F10B2}"/>
          </ac:spMkLst>
        </pc:spChg>
        <pc:spChg chg="add del mod">
          <ac:chgData name="Vui Le Ba" userId="052109168efbc39a" providerId="LiveId" clId="{40CFB830-F6EC-4A1B-AE1F-B620D0FFC1BE}" dt="2020-12-23T07:30:43.255" v="1946" actId="6264"/>
          <ac:spMkLst>
            <pc:docMk/>
            <pc:sldMk cId="1088313424" sldId="456"/>
            <ac:spMk id="7" creationId="{0A433542-6FFB-4D10-92AB-4A63FE0675EF}"/>
          </ac:spMkLst>
        </pc:spChg>
        <pc:spChg chg="add del mod ord">
          <ac:chgData name="Vui Le Ba" userId="052109168efbc39a" providerId="LiveId" clId="{40CFB830-F6EC-4A1B-AE1F-B620D0FFC1BE}" dt="2020-12-23T07:40:40.612" v="2138" actId="478"/>
          <ac:spMkLst>
            <pc:docMk/>
            <pc:sldMk cId="1088313424" sldId="456"/>
            <ac:spMk id="8" creationId="{A1742A06-6B9C-4C81-8BF6-789C1840A089}"/>
          </ac:spMkLst>
        </pc:spChg>
        <pc:spChg chg="add del mod ord">
          <ac:chgData name="Vui Le Ba" userId="052109168efbc39a" providerId="LiveId" clId="{40CFB830-F6EC-4A1B-AE1F-B620D0FFC1BE}" dt="2020-12-23T07:40:36.741" v="2137" actId="478"/>
          <ac:spMkLst>
            <pc:docMk/>
            <pc:sldMk cId="1088313424" sldId="456"/>
            <ac:spMk id="331778" creationId="{00000000-0000-0000-0000-000000000000}"/>
          </ac:spMkLst>
        </pc:spChg>
        <pc:spChg chg="mod ord">
          <ac:chgData name="Vui Le Ba" userId="052109168efbc39a" providerId="LiveId" clId="{40CFB830-F6EC-4A1B-AE1F-B620D0FFC1BE}" dt="2020-12-23T07:30:43.361" v="1951" actId="27636"/>
          <ac:spMkLst>
            <pc:docMk/>
            <pc:sldMk cId="1088313424" sldId="456"/>
            <ac:spMk id="331779" creationId="{00000000-0000-0000-0000-000000000000}"/>
          </ac:spMkLst>
        </pc:spChg>
        <pc:spChg chg="del">
          <ac:chgData name="Vui Le Ba" userId="052109168efbc39a" providerId="LiveId" clId="{40CFB830-F6EC-4A1B-AE1F-B620D0FFC1BE}" dt="2020-12-23T07:47:09.996" v="2210" actId="478"/>
          <ac:spMkLst>
            <pc:docMk/>
            <pc:sldMk cId="1088313424" sldId="456"/>
            <ac:spMk id="331781" creationId="{00000000-0000-0000-0000-000000000000}"/>
          </ac:spMkLst>
        </pc:spChg>
        <pc:spChg chg="mod">
          <ac:chgData name="Vui Le Ba" userId="052109168efbc39a" providerId="LiveId" clId="{40CFB830-F6EC-4A1B-AE1F-B620D0FFC1BE}" dt="2020-12-23T07:40:55.245" v="2142" actId="14100"/>
          <ac:spMkLst>
            <pc:docMk/>
            <pc:sldMk cId="1088313424" sldId="456"/>
            <ac:spMk id="720904" creationId="{00000000-0000-0000-0000-000000000000}"/>
          </ac:spMkLst>
        </pc:spChg>
        <pc:spChg chg="mod">
          <ac:chgData name="Vui Le Ba" userId="052109168efbc39a" providerId="LiveId" clId="{40CFB830-F6EC-4A1B-AE1F-B620D0FFC1BE}" dt="2020-12-23T07:40:58.736" v="2143" actId="1076"/>
          <ac:spMkLst>
            <pc:docMk/>
            <pc:sldMk cId="1088313424" sldId="456"/>
            <ac:spMk id="720905" creationId="{00000000-0000-0000-0000-000000000000}"/>
          </ac:spMkLst>
        </pc:spChg>
        <pc:grpChg chg="del">
          <ac:chgData name="Vui Le Ba" userId="052109168efbc39a" providerId="LiveId" clId="{40CFB830-F6EC-4A1B-AE1F-B620D0FFC1BE}" dt="2020-12-23T07:40:34.130" v="2136" actId="478"/>
          <ac:grpSpMkLst>
            <pc:docMk/>
            <pc:sldMk cId="1088313424" sldId="456"/>
            <ac:grpSpMk id="331780" creationId="{00000000-0000-0000-0000-000000000000}"/>
          </ac:grpSpMkLst>
        </pc:grpChg>
      </pc:sldChg>
      <pc:sldChg chg="addSp delSp modSp mod chgLayout">
        <pc:chgData name="Vui Le Ba" userId="052109168efbc39a" providerId="LiveId" clId="{40CFB830-F6EC-4A1B-AE1F-B620D0FFC1BE}" dt="2020-12-23T07:47:05.456" v="2209" actId="478"/>
        <pc:sldMkLst>
          <pc:docMk/>
          <pc:sldMk cId="3531307206" sldId="457"/>
        </pc:sldMkLst>
        <pc:spChg chg="add del mod">
          <ac:chgData name="Vui Le Ba" userId="052109168efbc39a" providerId="LiveId" clId="{40CFB830-F6EC-4A1B-AE1F-B620D0FFC1BE}" dt="2020-12-23T05:58:31.666" v="181" actId="6264"/>
          <ac:spMkLst>
            <pc:docMk/>
            <pc:sldMk cId="3531307206" sldId="457"/>
            <ac:spMk id="2" creationId="{0D816E88-7870-43BC-9B5F-195AD372E7DC}"/>
          </ac:spMkLst>
        </pc:spChg>
        <pc:spChg chg="add del mod">
          <ac:chgData name="Vui Le Ba" userId="052109168efbc39a" providerId="LiveId" clId="{40CFB830-F6EC-4A1B-AE1F-B620D0FFC1BE}" dt="2020-12-23T05:58:31.666" v="181" actId="6264"/>
          <ac:spMkLst>
            <pc:docMk/>
            <pc:sldMk cId="3531307206" sldId="457"/>
            <ac:spMk id="3" creationId="{3D32B23F-5DDA-4DAD-BD23-403F84DC20B6}"/>
          </ac:spMkLst>
        </pc:spChg>
        <pc:spChg chg="add del mod ord">
          <ac:chgData name="Vui Le Ba" userId="052109168efbc39a" providerId="LiveId" clId="{40CFB830-F6EC-4A1B-AE1F-B620D0FFC1BE}" dt="2020-12-23T07:30:43.255" v="1946" actId="6264"/>
          <ac:spMkLst>
            <pc:docMk/>
            <pc:sldMk cId="3531307206" sldId="457"/>
            <ac:spMk id="4" creationId="{3F865E4D-9B44-4F31-8D81-113646EBE3A0}"/>
          </ac:spMkLst>
        </pc:spChg>
        <pc:spChg chg="del">
          <ac:chgData name="Vui Le Ba" userId="052109168efbc39a" providerId="LiveId" clId="{40CFB830-F6EC-4A1B-AE1F-B620D0FFC1BE}" dt="2020-12-23T07:06:30.211" v="1584"/>
          <ac:spMkLst>
            <pc:docMk/>
            <pc:sldMk cId="3531307206" sldId="457"/>
            <ac:spMk id="5" creationId="{854A423D-41EE-45DF-A046-9CE167B36E6A}"/>
          </ac:spMkLst>
        </pc:spChg>
        <pc:spChg chg="add del mod">
          <ac:chgData name="Vui Le Ba" userId="052109168efbc39a" providerId="LiveId" clId="{40CFB830-F6EC-4A1B-AE1F-B620D0FFC1BE}" dt="2020-12-23T07:30:43.255" v="1946" actId="6264"/>
          <ac:spMkLst>
            <pc:docMk/>
            <pc:sldMk cId="3531307206" sldId="457"/>
            <ac:spMk id="6" creationId="{E8F3C1CC-ED6E-4541-B668-4C49E4EF8E15}"/>
          </ac:spMkLst>
        </pc:spChg>
        <pc:spChg chg="add del mod">
          <ac:chgData name="Vui Le Ba" userId="052109168efbc39a" providerId="LiveId" clId="{40CFB830-F6EC-4A1B-AE1F-B620D0FFC1BE}" dt="2020-12-23T07:30:43.255" v="1946" actId="6264"/>
          <ac:spMkLst>
            <pc:docMk/>
            <pc:sldMk cId="3531307206" sldId="457"/>
            <ac:spMk id="7" creationId="{85AB42FA-DBF7-4468-BDA6-65300F40D59F}"/>
          </ac:spMkLst>
        </pc:spChg>
        <pc:spChg chg="add del mod ord">
          <ac:chgData name="Vui Le Ba" userId="052109168efbc39a" providerId="LiveId" clId="{40CFB830-F6EC-4A1B-AE1F-B620D0FFC1BE}" dt="2020-12-23T07:41:47.581" v="2153" actId="478"/>
          <ac:spMkLst>
            <pc:docMk/>
            <pc:sldMk cId="3531307206" sldId="457"/>
            <ac:spMk id="8" creationId="{649F53A3-1F02-48F8-AD6D-A673946157B4}"/>
          </ac:spMkLst>
        </pc:spChg>
        <pc:spChg chg="add del mod ord">
          <ac:chgData name="Vui Le Ba" userId="052109168efbc39a" providerId="LiveId" clId="{40CFB830-F6EC-4A1B-AE1F-B620D0FFC1BE}" dt="2020-12-23T07:41:46.029" v="2152" actId="478"/>
          <ac:spMkLst>
            <pc:docMk/>
            <pc:sldMk cId="3531307206" sldId="457"/>
            <ac:spMk id="335874" creationId="{00000000-0000-0000-0000-000000000000}"/>
          </ac:spMkLst>
        </pc:spChg>
        <pc:spChg chg="mod ord">
          <ac:chgData name="Vui Le Ba" userId="052109168efbc39a" providerId="LiveId" clId="{40CFB830-F6EC-4A1B-AE1F-B620D0FFC1BE}" dt="2020-12-23T07:42:40.187" v="2160" actId="57"/>
          <ac:spMkLst>
            <pc:docMk/>
            <pc:sldMk cId="3531307206" sldId="457"/>
            <ac:spMk id="335875" creationId="{00000000-0000-0000-0000-000000000000}"/>
          </ac:spMkLst>
        </pc:spChg>
        <pc:spChg chg="del">
          <ac:chgData name="Vui Le Ba" userId="052109168efbc39a" providerId="LiveId" clId="{40CFB830-F6EC-4A1B-AE1F-B620D0FFC1BE}" dt="2020-12-23T07:47:05.456" v="2209" actId="478"/>
          <ac:spMkLst>
            <pc:docMk/>
            <pc:sldMk cId="3531307206" sldId="457"/>
            <ac:spMk id="335877" creationId="{00000000-0000-0000-0000-000000000000}"/>
          </ac:spMkLst>
        </pc:spChg>
        <pc:spChg chg="mod">
          <ac:chgData name="Vui Le Ba" userId="052109168efbc39a" providerId="LiveId" clId="{40CFB830-F6EC-4A1B-AE1F-B620D0FFC1BE}" dt="2020-12-23T07:42:21.640" v="2156" actId="14100"/>
          <ac:spMkLst>
            <pc:docMk/>
            <pc:sldMk cId="3531307206" sldId="457"/>
            <ac:spMk id="335878" creationId="{00000000-0000-0000-0000-000000000000}"/>
          </ac:spMkLst>
        </pc:spChg>
        <pc:grpChg chg="del">
          <ac:chgData name="Vui Le Ba" userId="052109168efbc39a" providerId="LiveId" clId="{40CFB830-F6EC-4A1B-AE1F-B620D0FFC1BE}" dt="2020-12-23T07:41:41.635" v="2151" actId="478"/>
          <ac:grpSpMkLst>
            <pc:docMk/>
            <pc:sldMk cId="3531307206" sldId="457"/>
            <ac:grpSpMk id="335876" creationId="{00000000-0000-0000-0000-000000000000}"/>
          </ac:grpSpMkLst>
        </pc:grpChg>
      </pc:sldChg>
      <pc:sldChg chg="addSp delSp modSp mod chgLayout">
        <pc:chgData name="Vui Le Ba" userId="052109168efbc39a" providerId="LiveId" clId="{40CFB830-F6EC-4A1B-AE1F-B620D0FFC1BE}" dt="2020-12-23T07:42:49.850" v="2163" actId="57"/>
        <pc:sldMkLst>
          <pc:docMk/>
          <pc:sldMk cId="3960499425" sldId="458"/>
        </pc:sldMkLst>
        <pc:spChg chg="add del mod">
          <ac:chgData name="Vui Le Ba" userId="052109168efbc39a" providerId="LiveId" clId="{40CFB830-F6EC-4A1B-AE1F-B620D0FFC1BE}" dt="2020-12-23T05:58:31.666" v="181" actId="6264"/>
          <ac:spMkLst>
            <pc:docMk/>
            <pc:sldMk cId="3960499425" sldId="458"/>
            <ac:spMk id="2" creationId="{992BB69E-9F1A-411D-8E86-AD98360F3490}"/>
          </ac:spMkLst>
        </pc:spChg>
        <pc:spChg chg="add del mod">
          <ac:chgData name="Vui Le Ba" userId="052109168efbc39a" providerId="LiveId" clId="{40CFB830-F6EC-4A1B-AE1F-B620D0FFC1BE}" dt="2020-12-23T05:58:31.666" v="181" actId="6264"/>
          <ac:spMkLst>
            <pc:docMk/>
            <pc:sldMk cId="3960499425" sldId="458"/>
            <ac:spMk id="3" creationId="{BC744484-9052-4C25-8B9A-C91A06688FC8}"/>
          </ac:spMkLst>
        </pc:spChg>
        <pc:spChg chg="add del mod ord">
          <ac:chgData name="Vui Le Ba" userId="052109168efbc39a" providerId="LiveId" clId="{40CFB830-F6EC-4A1B-AE1F-B620D0FFC1BE}" dt="2020-12-23T07:30:43.255" v="1946" actId="6264"/>
          <ac:spMkLst>
            <pc:docMk/>
            <pc:sldMk cId="3960499425" sldId="458"/>
            <ac:spMk id="4" creationId="{ECD5749C-507D-4BCF-952F-FF2143761E5C}"/>
          </ac:spMkLst>
        </pc:spChg>
        <pc:spChg chg="del">
          <ac:chgData name="Vui Le Ba" userId="052109168efbc39a" providerId="LiveId" clId="{40CFB830-F6EC-4A1B-AE1F-B620D0FFC1BE}" dt="2020-12-23T07:06:30.211" v="1584"/>
          <ac:spMkLst>
            <pc:docMk/>
            <pc:sldMk cId="3960499425" sldId="458"/>
            <ac:spMk id="5" creationId="{045A5BEE-BEE3-4F00-AAE8-A870D5590E13}"/>
          </ac:spMkLst>
        </pc:spChg>
        <pc:spChg chg="add del mod">
          <ac:chgData name="Vui Le Ba" userId="052109168efbc39a" providerId="LiveId" clId="{40CFB830-F6EC-4A1B-AE1F-B620D0FFC1BE}" dt="2020-12-23T07:30:43.255" v="1946" actId="6264"/>
          <ac:spMkLst>
            <pc:docMk/>
            <pc:sldMk cId="3960499425" sldId="458"/>
            <ac:spMk id="6" creationId="{BD670956-50D3-4C6B-955F-F1FC5D2117AB}"/>
          </ac:spMkLst>
        </pc:spChg>
        <pc:spChg chg="add del mod">
          <ac:chgData name="Vui Le Ba" userId="052109168efbc39a" providerId="LiveId" clId="{40CFB830-F6EC-4A1B-AE1F-B620D0FFC1BE}" dt="2020-12-23T07:30:43.255" v="1946" actId="6264"/>
          <ac:spMkLst>
            <pc:docMk/>
            <pc:sldMk cId="3960499425" sldId="458"/>
            <ac:spMk id="7" creationId="{FB5116CF-8181-4390-8B75-90575CA5886D}"/>
          </ac:spMkLst>
        </pc:spChg>
        <pc:spChg chg="add del mod ord">
          <ac:chgData name="Vui Le Ba" userId="052109168efbc39a" providerId="LiveId" clId="{40CFB830-F6EC-4A1B-AE1F-B620D0FFC1BE}" dt="2020-12-23T07:41:14.518" v="2145" actId="478"/>
          <ac:spMkLst>
            <pc:docMk/>
            <pc:sldMk cId="3960499425" sldId="458"/>
            <ac:spMk id="8" creationId="{CFEF072C-2F8F-4D10-8D1A-6E83E86337AB}"/>
          </ac:spMkLst>
        </pc:spChg>
        <pc:spChg chg="add del mod ord">
          <ac:chgData name="Vui Le Ba" userId="052109168efbc39a" providerId="LiveId" clId="{40CFB830-F6EC-4A1B-AE1F-B620D0FFC1BE}" dt="2020-12-23T07:41:22.304" v="2147" actId="478"/>
          <ac:spMkLst>
            <pc:docMk/>
            <pc:sldMk cId="3960499425" sldId="458"/>
            <ac:spMk id="333826" creationId="{00000000-0000-0000-0000-000000000000}"/>
          </ac:spMkLst>
        </pc:spChg>
        <pc:spChg chg="mod ord">
          <ac:chgData name="Vui Le Ba" userId="052109168efbc39a" providerId="LiveId" clId="{40CFB830-F6EC-4A1B-AE1F-B620D0FFC1BE}" dt="2020-12-23T07:42:49.850" v="2163" actId="57"/>
          <ac:spMkLst>
            <pc:docMk/>
            <pc:sldMk cId="3960499425" sldId="458"/>
            <ac:spMk id="333827" creationId="{00000000-0000-0000-0000-000000000000}"/>
          </ac:spMkLst>
        </pc:spChg>
        <pc:spChg chg="mod">
          <ac:chgData name="Vui Le Ba" userId="052109168efbc39a" providerId="LiveId" clId="{40CFB830-F6EC-4A1B-AE1F-B620D0FFC1BE}" dt="2020-12-23T07:41:34.426" v="2150" actId="14100"/>
          <ac:spMkLst>
            <pc:docMk/>
            <pc:sldMk cId="3960499425" sldId="458"/>
            <ac:spMk id="333829" creationId="{00000000-0000-0000-0000-000000000000}"/>
          </ac:spMkLst>
        </pc:spChg>
        <pc:grpChg chg="del">
          <ac:chgData name="Vui Le Ba" userId="052109168efbc39a" providerId="LiveId" clId="{40CFB830-F6EC-4A1B-AE1F-B620D0FFC1BE}" dt="2020-12-23T07:41:11.630" v="2144" actId="478"/>
          <ac:grpSpMkLst>
            <pc:docMk/>
            <pc:sldMk cId="3960499425" sldId="458"/>
            <ac:grpSpMk id="333828" creationId="{00000000-0000-0000-0000-000000000000}"/>
          </ac:grpSpMkLst>
        </pc:grpChg>
      </pc:sldChg>
      <pc:sldChg chg="addSp delSp modSp mod chgLayout">
        <pc:chgData name="Vui Le Ba" userId="052109168efbc39a" providerId="LiveId" clId="{40CFB830-F6EC-4A1B-AE1F-B620D0FFC1BE}" dt="2020-12-23T07:47:02.384" v="2208" actId="478"/>
        <pc:sldMkLst>
          <pc:docMk/>
          <pc:sldMk cId="3321143043" sldId="459"/>
        </pc:sldMkLst>
        <pc:spChg chg="add del mod">
          <ac:chgData name="Vui Le Ba" userId="052109168efbc39a" providerId="LiveId" clId="{40CFB830-F6EC-4A1B-AE1F-B620D0FFC1BE}" dt="2020-12-23T05:58:31.666" v="181" actId="6264"/>
          <ac:spMkLst>
            <pc:docMk/>
            <pc:sldMk cId="3321143043" sldId="459"/>
            <ac:spMk id="2" creationId="{DD84D379-D5F5-4C68-9C03-5F022F7E291A}"/>
          </ac:spMkLst>
        </pc:spChg>
        <pc:spChg chg="add del mod">
          <ac:chgData name="Vui Le Ba" userId="052109168efbc39a" providerId="LiveId" clId="{40CFB830-F6EC-4A1B-AE1F-B620D0FFC1BE}" dt="2020-12-23T05:58:31.666" v="181" actId="6264"/>
          <ac:spMkLst>
            <pc:docMk/>
            <pc:sldMk cId="3321143043" sldId="459"/>
            <ac:spMk id="3" creationId="{91B4CE28-218A-46A1-8BD8-ECE21A592571}"/>
          </ac:spMkLst>
        </pc:spChg>
        <pc:spChg chg="add del mod ord">
          <ac:chgData name="Vui Le Ba" userId="052109168efbc39a" providerId="LiveId" clId="{40CFB830-F6EC-4A1B-AE1F-B620D0FFC1BE}" dt="2020-12-23T07:30:43.255" v="1946" actId="6264"/>
          <ac:spMkLst>
            <pc:docMk/>
            <pc:sldMk cId="3321143043" sldId="459"/>
            <ac:spMk id="4" creationId="{16C1FCF4-E9A6-4920-8343-7DB1C5FD470B}"/>
          </ac:spMkLst>
        </pc:spChg>
        <pc:spChg chg="del">
          <ac:chgData name="Vui Le Ba" userId="052109168efbc39a" providerId="LiveId" clId="{40CFB830-F6EC-4A1B-AE1F-B620D0FFC1BE}" dt="2020-12-23T07:06:30.211" v="1584"/>
          <ac:spMkLst>
            <pc:docMk/>
            <pc:sldMk cId="3321143043" sldId="459"/>
            <ac:spMk id="5" creationId="{B4B50C1D-9256-4293-A9BC-CD6F4A658694}"/>
          </ac:spMkLst>
        </pc:spChg>
        <pc:spChg chg="add del mod">
          <ac:chgData name="Vui Le Ba" userId="052109168efbc39a" providerId="LiveId" clId="{40CFB830-F6EC-4A1B-AE1F-B620D0FFC1BE}" dt="2020-12-23T07:30:43.255" v="1946" actId="6264"/>
          <ac:spMkLst>
            <pc:docMk/>
            <pc:sldMk cId="3321143043" sldId="459"/>
            <ac:spMk id="6" creationId="{F518CA81-E47B-4273-AD78-7457D2B57A34}"/>
          </ac:spMkLst>
        </pc:spChg>
        <pc:spChg chg="add del mod">
          <ac:chgData name="Vui Le Ba" userId="052109168efbc39a" providerId="LiveId" clId="{40CFB830-F6EC-4A1B-AE1F-B620D0FFC1BE}" dt="2020-12-23T07:30:43.255" v="1946" actId="6264"/>
          <ac:spMkLst>
            <pc:docMk/>
            <pc:sldMk cId="3321143043" sldId="459"/>
            <ac:spMk id="7" creationId="{430D1548-7C9B-4C38-A5EF-811752E2BE83}"/>
          </ac:spMkLst>
        </pc:spChg>
        <pc:spChg chg="add del mod ord">
          <ac:chgData name="Vui Le Ba" userId="052109168efbc39a" providerId="LiveId" clId="{40CFB830-F6EC-4A1B-AE1F-B620D0FFC1BE}" dt="2020-12-23T07:43:09.537" v="2165" actId="478"/>
          <ac:spMkLst>
            <pc:docMk/>
            <pc:sldMk cId="3321143043" sldId="459"/>
            <ac:spMk id="8" creationId="{032DD5A4-47FA-417A-933A-1EA27E9AB3A1}"/>
          </ac:spMkLst>
        </pc:spChg>
        <pc:spChg chg="add del mod ord">
          <ac:chgData name="Vui Le Ba" userId="052109168efbc39a" providerId="LiveId" clId="{40CFB830-F6EC-4A1B-AE1F-B620D0FFC1BE}" dt="2020-12-23T07:43:21.584" v="2169" actId="478"/>
          <ac:spMkLst>
            <pc:docMk/>
            <pc:sldMk cId="3321143043" sldId="459"/>
            <ac:spMk id="337922" creationId="{00000000-0000-0000-0000-000000000000}"/>
          </ac:spMkLst>
        </pc:spChg>
        <pc:spChg chg="mod ord">
          <ac:chgData name="Vui Le Ba" userId="052109168efbc39a" providerId="LiveId" clId="{40CFB830-F6EC-4A1B-AE1F-B620D0FFC1BE}" dt="2020-12-23T07:30:43.255" v="1946" actId="6264"/>
          <ac:spMkLst>
            <pc:docMk/>
            <pc:sldMk cId="3321143043" sldId="459"/>
            <ac:spMk id="337923" creationId="{00000000-0000-0000-0000-000000000000}"/>
          </ac:spMkLst>
        </pc:spChg>
        <pc:spChg chg="del">
          <ac:chgData name="Vui Le Ba" userId="052109168efbc39a" providerId="LiveId" clId="{40CFB830-F6EC-4A1B-AE1F-B620D0FFC1BE}" dt="2020-12-23T07:47:02.384" v="2208" actId="478"/>
          <ac:spMkLst>
            <pc:docMk/>
            <pc:sldMk cId="3321143043" sldId="459"/>
            <ac:spMk id="337925" creationId="{00000000-0000-0000-0000-000000000000}"/>
          </ac:spMkLst>
        </pc:spChg>
        <pc:spChg chg="mod">
          <ac:chgData name="Vui Le Ba" userId="052109168efbc39a" providerId="LiveId" clId="{40CFB830-F6EC-4A1B-AE1F-B620D0FFC1BE}" dt="2020-12-23T07:43:12.979" v="2167" actId="12"/>
          <ac:spMkLst>
            <pc:docMk/>
            <pc:sldMk cId="3321143043" sldId="459"/>
            <ac:spMk id="337926" creationId="{00000000-0000-0000-0000-000000000000}"/>
          </ac:spMkLst>
        </pc:spChg>
        <pc:spChg chg="mod">
          <ac:chgData name="Vui Le Ba" userId="052109168efbc39a" providerId="LiveId" clId="{40CFB830-F6EC-4A1B-AE1F-B620D0FFC1BE}" dt="2020-12-23T07:43:17.976" v="2168" actId="1076"/>
          <ac:spMkLst>
            <pc:docMk/>
            <pc:sldMk cId="3321143043" sldId="459"/>
            <ac:spMk id="727049" creationId="{00000000-0000-0000-0000-000000000000}"/>
          </ac:spMkLst>
        </pc:spChg>
        <pc:grpChg chg="del">
          <ac:chgData name="Vui Le Ba" userId="052109168efbc39a" providerId="LiveId" clId="{40CFB830-F6EC-4A1B-AE1F-B620D0FFC1BE}" dt="2020-12-23T07:43:03.827" v="2164" actId="478"/>
          <ac:grpSpMkLst>
            <pc:docMk/>
            <pc:sldMk cId="3321143043" sldId="459"/>
            <ac:grpSpMk id="337924" creationId="{00000000-0000-0000-0000-000000000000}"/>
          </ac:grpSpMkLst>
        </pc:grpChg>
      </pc:sldChg>
      <pc:sldChg chg="addSp delSp modSp mod chgLayout">
        <pc:chgData name="Vui Le Ba" userId="052109168efbc39a" providerId="LiveId" clId="{40CFB830-F6EC-4A1B-AE1F-B620D0FFC1BE}" dt="2020-12-23T07:46:58.707" v="2207" actId="478"/>
        <pc:sldMkLst>
          <pc:docMk/>
          <pc:sldMk cId="894170615" sldId="460"/>
        </pc:sldMkLst>
        <pc:spChg chg="add del mod">
          <ac:chgData name="Vui Le Ba" userId="052109168efbc39a" providerId="LiveId" clId="{40CFB830-F6EC-4A1B-AE1F-B620D0FFC1BE}" dt="2020-12-23T05:58:31.666" v="181" actId="6264"/>
          <ac:spMkLst>
            <pc:docMk/>
            <pc:sldMk cId="894170615" sldId="460"/>
            <ac:spMk id="2" creationId="{83223EB4-C29F-48CE-B4D9-7F0EC76222E6}"/>
          </ac:spMkLst>
        </pc:spChg>
        <pc:spChg chg="add del mod">
          <ac:chgData name="Vui Le Ba" userId="052109168efbc39a" providerId="LiveId" clId="{40CFB830-F6EC-4A1B-AE1F-B620D0FFC1BE}" dt="2020-12-23T05:58:31.666" v="181" actId="6264"/>
          <ac:spMkLst>
            <pc:docMk/>
            <pc:sldMk cId="894170615" sldId="460"/>
            <ac:spMk id="3" creationId="{6BD7F4B3-7ABB-44E2-A5AA-CED199171766}"/>
          </ac:spMkLst>
        </pc:spChg>
        <pc:spChg chg="add del mod ord">
          <ac:chgData name="Vui Le Ba" userId="052109168efbc39a" providerId="LiveId" clId="{40CFB830-F6EC-4A1B-AE1F-B620D0FFC1BE}" dt="2020-12-23T07:30:43.255" v="1946" actId="6264"/>
          <ac:spMkLst>
            <pc:docMk/>
            <pc:sldMk cId="894170615" sldId="460"/>
            <ac:spMk id="4" creationId="{A35F2FE4-919F-4BE8-866B-66A110F26100}"/>
          </ac:spMkLst>
        </pc:spChg>
        <pc:spChg chg="del">
          <ac:chgData name="Vui Le Ba" userId="052109168efbc39a" providerId="LiveId" clId="{40CFB830-F6EC-4A1B-AE1F-B620D0FFC1BE}" dt="2020-12-23T07:06:30.211" v="1584"/>
          <ac:spMkLst>
            <pc:docMk/>
            <pc:sldMk cId="894170615" sldId="460"/>
            <ac:spMk id="5" creationId="{DD136B28-A3EE-4F7D-B46B-303C9FDF5856}"/>
          </ac:spMkLst>
        </pc:spChg>
        <pc:spChg chg="add del mod">
          <ac:chgData name="Vui Le Ba" userId="052109168efbc39a" providerId="LiveId" clId="{40CFB830-F6EC-4A1B-AE1F-B620D0FFC1BE}" dt="2020-12-23T07:30:43.255" v="1946" actId="6264"/>
          <ac:spMkLst>
            <pc:docMk/>
            <pc:sldMk cId="894170615" sldId="460"/>
            <ac:spMk id="6" creationId="{5D95CF7C-47B3-4BE8-94EC-EE4E7CFB49F8}"/>
          </ac:spMkLst>
        </pc:spChg>
        <pc:spChg chg="add del mod">
          <ac:chgData name="Vui Le Ba" userId="052109168efbc39a" providerId="LiveId" clId="{40CFB830-F6EC-4A1B-AE1F-B620D0FFC1BE}" dt="2020-12-23T07:30:43.255" v="1946" actId="6264"/>
          <ac:spMkLst>
            <pc:docMk/>
            <pc:sldMk cId="894170615" sldId="460"/>
            <ac:spMk id="7" creationId="{D7D1768F-3731-4257-99C5-40C6883348E7}"/>
          </ac:spMkLst>
        </pc:spChg>
        <pc:spChg chg="add del mod ord">
          <ac:chgData name="Vui Le Ba" userId="052109168efbc39a" providerId="LiveId" clId="{40CFB830-F6EC-4A1B-AE1F-B620D0FFC1BE}" dt="2020-12-23T07:43:30.086" v="2171" actId="478"/>
          <ac:spMkLst>
            <pc:docMk/>
            <pc:sldMk cId="894170615" sldId="460"/>
            <ac:spMk id="8" creationId="{A89F0185-AA36-400A-8C8C-D44C97C3464E}"/>
          </ac:spMkLst>
        </pc:spChg>
        <pc:spChg chg="add del mod ord">
          <ac:chgData name="Vui Le Ba" userId="052109168efbc39a" providerId="LiveId" clId="{40CFB830-F6EC-4A1B-AE1F-B620D0FFC1BE}" dt="2020-12-23T07:43:37.100" v="2172" actId="478"/>
          <ac:spMkLst>
            <pc:docMk/>
            <pc:sldMk cId="894170615" sldId="460"/>
            <ac:spMk id="339970" creationId="{00000000-0000-0000-0000-000000000000}"/>
          </ac:spMkLst>
        </pc:spChg>
        <pc:spChg chg="mod ord">
          <ac:chgData name="Vui Le Ba" userId="052109168efbc39a" providerId="LiveId" clId="{40CFB830-F6EC-4A1B-AE1F-B620D0FFC1BE}" dt="2020-12-23T07:30:43.255" v="1946" actId="6264"/>
          <ac:spMkLst>
            <pc:docMk/>
            <pc:sldMk cId="894170615" sldId="460"/>
            <ac:spMk id="339971" creationId="{00000000-0000-0000-0000-000000000000}"/>
          </ac:spMkLst>
        </pc:spChg>
        <pc:spChg chg="del">
          <ac:chgData name="Vui Le Ba" userId="052109168efbc39a" providerId="LiveId" clId="{40CFB830-F6EC-4A1B-AE1F-B620D0FFC1BE}" dt="2020-12-23T07:46:58.707" v="2207" actId="478"/>
          <ac:spMkLst>
            <pc:docMk/>
            <pc:sldMk cId="894170615" sldId="460"/>
            <ac:spMk id="339973" creationId="{00000000-0000-0000-0000-000000000000}"/>
          </ac:spMkLst>
        </pc:spChg>
        <pc:spChg chg="mod">
          <ac:chgData name="Vui Le Ba" userId="052109168efbc39a" providerId="LiveId" clId="{40CFB830-F6EC-4A1B-AE1F-B620D0FFC1BE}" dt="2020-12-23T07:43:40.006" v="2173" actId="404"/>
          <ac:spMkLst>
            <pc:docMk/>
            <pc:sldMk cId="894170615" sldId="460"/>
            <ac:spMk id="729096" creationId="{00000000-0000-0000-0000-000000000000}"/>
          </ac:spMkLst>
        </pc:spChg>
        <pc:spChg chg="mod">
          <ac:chgData name="Vui Le Ba" userId="052109168efbc39a" providerId="LiveId" clId="{40CFB830-F6EC-4A1B-AE1F-B620D0FFC1BE}" dt="2020-12-23T07:43:47.925" v="2174" actId="1076"/>
          <ac:spMkLst>
            <pc:docMk/>
            <pc:sldMk cId="894170615" sldId="460"/>
            <ac:spMk id="729098" creationId="{00000000-0000-0000-0000-000000000000}"/>
          </ac:spMkLst>
        </pc:spChg>
        <pc:spChg chg="mod">
          <ac:chgData name="Vui Le Ba" userId="052109168efbc39a" providerId="LiveId" clId="{40CFB830-F6EC-4A1B-AE1F-B620D0FFC1BE}" dt="2020-12-23T07:43:51.848" v="2175" actId="1076"/>
          <ac:spMkLst>
            <pc:docMk/>
            <pc:sldMk cId="894170615" sldId="460"/>
            <ac:spMk id="729099" creationId="{00000000-0000-0000-0000-000000000000}"/>
          </ac:spMkLst>
        </pc:spChg>
        <pc:grpChg chg="del">
          <ac:chgData name="Vui Le Ba" userId="052109168efbc39a" providerId="LiveId" clId="{40CFB830-F6EC-4A1B-AE1F-B620D0FFC1BE}" dt="2020-12-23T07:43:26.313" v="2170" actId="478"/>
          <ac:grpSpMkLst>
            <pc:docMk/>
            <pc:sldMk cId="894170615" sldId="460"/>
            <ac:grpSpMk id="339972" creationId="{00000000-0000-0000-0000-000000000000}"/>
          </ac:grpSpMkLst>
        </pc:grpChg>
      </pc:sldChg>
      <pc:sldChg chg="addSp delSp modSp mod chgLayout">
        <pc:chgData name="Vui Le Ba" userId="052109168efbc39a" providerId="LiveId" clId="{40CFB830-F6EC-4A1B-AE1F-B620D0FFC1BE}" dt="2020-12-23T07:46:55.466" v="2206" actId="478"/>
        <pc:sldMkLst>
          <pc:docMk/>
          <pc:sldMk cId="2563020885" sldId="461"/>
        </pc:sldMkLst>
        <pc:spChg chg="add del mod">
          <ac:chgData name="Vui Le Ba" userId="052109168efbc39a" providerId="LiveId" clId="{40CFB830-F6EC-4A1B-AE1F-B620D0FFC1BE}" dt="2020-12-23T05:58:31.666" v="181" actId="6264"/>
          <ac:spMkLst>
            <pc:docMk/>
            <pc:sldMk cId="2563020885" sldId="461"/>
            <ac:spMk id="2" creationId="{C04E3178-CE4F-4FA3-A2C9-71F0849A7A64}"/>
          </ac:spMkLst>
        </pc:spChg>
        <pc:spChg chg="add del mod">
          <ac:chgData name="Vui Le Ba" userId="052109168efbc39a" providerId="LiveId" clId="{40CFB830-F6EC-4A1B-AE1F-B620D0FFC1BE}" dt="2020-12-23T05:58:31.666" v="181" actId="6264"/>
          <ac:spMkLst>
            <pc:docMk/>
            <pc:sldMk cId="2563020885" sldId="461"/>
            <ac:spMk id="3" creationId="{8076EA3C-7F13-4892-8154-FFE84AC1D614}"/>
          </ac:spMkLst>
        </pc:spChg>
        <pc:spChg chg="add del mod ord">
          <ac:chgData name="Vui Le Ba" userId="052109168efbc39a" providerId="LiveId" clId="{40CFB830-F6EC-4A1B-AE1F-B620D0FFC1BE}" dt="2020-12-23T07:30:43.255" v="1946" actId="6264"/>
          <ac:spMkLst>
            <pc:docMk/>
            <pc:sldMk cId="2563020885" sldId="461"/>
            <ac:spMk id="4" creationId="{0854238B-03BE-407F-9A0F-408AF1378C5A}"/>
          </ac:spMkLst>
        </pc:spChg>
        <pc:spChg chg="del">
          <ac:chgData name="Vui Le Ba" userId="052109168efbc39a" providerId="LiveId" clId="{40CFB830-F6EC-4A1B-AE1F-B620D0FFC1BE}" dt="2020-12-23T07:06:30.211" v="1584"/>
          <ac:spMkLst>
            <pc:docMk/>
            <pc:sldMk cId="2563020885" sldId="461"/>
            <ac:spMk id="5" creationId="{61667AE1-97A6-4F8B-8603-173285B191B8}"/>
          </ac:spMkLst>
        </pc:spChg>
        <pc:spChg chg="add del mod">
          <ac:chgData name="Vui Le Ba" userId="052109168efbc39a" providerId="LiveId" clId="{40CFB830-F6EC-4A1B-AE1F-B620D0FFC1BE}" dt="2020-12-23T07:30:43.255" v="1946" actId="6264"/>
          <ac:spMkLst>
            <pc:docMk/>
            <pc:sldMk cId="2563020885" sldId="461"/>
            <ac:spMk id="6" creationId="{5F9E45DC-8ADC-44D4-B73B-64878581644D}"/>
          </ac:spMkLst>
        </pc:spChg>
        <pc:spChg chg="add del mod">
          <ac:chgData name="Vui Le Ba" userId="052109168efbc39a" providerId="LiveId" clId="{40CFB830-F6EC-4A1B-AE1F-B620D0FFC1BE}" dt="2020-12-23T07:30:43.255" v="1946" actId="6264"/>
          <ac:spMkLst>
            <pc:docMk/>
            <pc:sldMk cId="2563020885" sldId="461"/>
            <ac:spMk id="7" creationId="{01FFE00E-1B60-48C1-9CA1-BC3356A9B058}"/>
          </ac:spMkLst>
        </pc:spChg>
        <pc:spChg chg="add mod ord">
          <ac:chgData name="Vui Le Ba" userId="052109168efbc39a" providerId="LiveId" clId="{40CFB830-F6EC-4A1B-AE1F-B620D0FFC1BE}" dt="2020-12-23T07:30:43.255" v="1946" actId="6264"/>
          <ac:spMkLst>
            <pc:docMk/>
            <pc:sldMk cId="2563020885" sldId="461"/>
            <ac:spMk id="8" creationId="{52200E68-7558-4F49-8B99-188FC7E45F3C}"/>
          </ac:spMkLst>
        </pc:spChg>
        <pc:spChg chg="add del mod ord">
          <ac:chgData name="Vui Le Ba" userId="052109168efbc39a" providerId="LiveId" clId="{40CFB830-F6EC-4A1B-AE1F-B620D0FFC1BE}" dt="2020-12-23T07:44:00.340" v="2177" actId="478"/>
          <ac:spMkLst>
            <pc:docMk/>
            <pc:sldMk cId="2563020885" sldId="461"/>
            <ac:spMk id="342018" creationId="{00000000-0000-0000-0000-000000000000}"/>
          </ac:spMkLst>
        </pc:spChg>
        <pc:spChg chg="del mod">
          <ac:chgData name="Vui Le Ba" userId="052109168efbc39a" providerId="LiveId" clId="{40CFB830-F6EC-4A1B-AE1F-B620D0FFC1BE}" dt="2020-12-23T05:58:31.666" v="181" actId="6264"/>
          <ac:spMkLst>
            <pc:docMk/>
            <pc:sldMk cId="2563020885" sldId="461"/>
            <ac:spMk id="342019" creationId="{00000000-0000-0000-0000-000000000000}"/>
          </ac:spMkLst>
        </pc:spChg>
        <pc:spChg chg="del">
          <ac:chgData name="Vui Le Ba" userId="052109168efbc39a" providerId="LiveId" clId="{40CFB830-F6EC-4A1B-AE1F-B620D0FFC1BE}" dt="2020-12-23T07:46:55.466" v="2206" actId="478"/>
          <ac:spMkLst>
            <pc:docMk/>
            <pc:sldMk cId="2563020885" sldId="461"/>
            <ac:spMk id="342021" creationId="{00000000-0000-0000-0000-000000000000}"/>
          </ac:spMkLst>
        </pc:spChg>
        <pc:spChg chg="mod ord">
          <ac:chgData name="Vui Le Ba" userId="052109168efbc39a" providerId="LiveId" clId="{40CFB830-F6EC-4A1B-AE1F-B620D0FFC1BE}" dt="2020-12-23T07:30:43.255" v="1946" actId="6264"/>
          <ac:spMkLst>
            <pc:docMk/>
            <pc:sldMk cId="2563020885" sldId="461"/>
            <ac:spMk id="342022" creationId="{00000000-0000-0000-0000-000000000000}"/>
          </ac:spMkLst>
        </pc:spChg>
        <pc:grpChg chg="del">
          <ac:chgData name="Vui Le Ba" userId="052109168efbc39a" providerId="LiveId" clId="{40CFB830-F6EC-4A1B-AE1F-B620D0FFC1BE}" dt="2020-12-23T07:43:57.314" v="2176" actId="478"/>
          <ac:grpSpMkLst>
            <pc:docMk/>
            <pc:sldMk cId="2563020885" sldId="461"/>
            <ac:grpSpMk id="342020" creationId="{00000000-0000-0000-0000-000000000000}"/>
          </ac:grpSpMkLst>
        </pc:grpChg>
      </pc:sldChg>
      <pc:sldChg chg="addSp delSp modSp mod chgLayout">
        <pc:chgData name="Vui Le Ba" userId="052109168efbc39a" providerId="LiveId" clId="{40CFB830-F6EC-4A1B-AE1F-B620D0FFC1BE}" dt="2020-12-23T07:44:32.611" v="2185" actId="404"/>
        <pc:sldMkLst>
          <pc:docMk/>
          <pc:sldMk cId="3656310578" sldId="462"/>
        </pc:sldMkLst>
        <pc:spChg chg="add del mod">
          <ac:chgData name="Vui Le Ba" userId="052109168efbc39a" providerId="LiveId" clId="{40CFB830-F6EC-4A1B-AE1F-B620D0FFC1BE}" dt="2020-12-23T05:58:31.666" v="181" actId="6264"/>
          <ac:spMkLst>
            <pc:docMk/>
            <pc:sldMk cId="3656310578" sldId="462"/>
            <ac:spMk id="2" creationId="{5FB733E5-526D-435D-81A4-8CB2C5CAB2D0}"/>
          </ac:spMkLst>
        </pc:spChg>
        <pc:spChg chg="add del mod">
          <ac:chgData name="Vui Le Ba" userId="052109168efbc39a" providerId="LiveId" clId="{40CFB830-F6EC-4A1B-AE1F-B620D0FFC1BE}" dt="2020-12-23T05:58:31.666" v="181" actId="6264"/>
          <ac:spMkLst>
            <pc:docMk/>
            <pc:sldMk cId="3656310578" sldId="462"/>
            <ac:spMk id="3" creationId="{C1E7396F-0559-4316-B205-FBFF43C32645}"/>
          </ac:spMkLst>
        </pc:spChg>
        <pc:spChg chg="add del mod ord">
          <ac:chgData name="Vui Le Ba" userId="052109168efbc39a" providerId="LiveId" clId="{40CFB830-F6EC-4A1B-AE1F-B620D0FFC1BE}" dt="2020-12-23T07:30:43.255" v="1946" actId="6264"/>
          <ac:spMkLst>
            <pc:docMk/>
            <pc:sldMk cId="3656310578" sldId="462"/>
            <ac:spMk id="4" creationId="{FDF71CE5-3142-4A09-B698-F9886FA55AF2}"/>
          </ac:spMkLst>
        </pc:spChg>
        <pc:spChg chg="del">
          <ac:chgData name="Vui Le Ba" userId="052109168efbc39a" providerId="LiveId" clId="{40CFB830-F6EC-4A1B-AE1F-B620D0FFC1BE}" dt="2020-12-23T07:06:30.211" v="1584"/>
          <ac:spMkLst>
            <pc:docMk/>
            <pc:sldMk cId="3656310578" sldId="462"/>
            <ac:spMk id="5" creationId="{4B0DE39A-D322-41FD-AB54-AF4D8949565C}"/>
          </ac:spMkLst>
        </pc:spChg>
        <pc:spChg chg="add del mod">
          <ac:chgData name="Vui Le Ba" userId="052109168efbc39a" providerId="LiveId" clId="{40CFB830-F6EC-4A1B-AE1F-B620D0FFC1BE}" dt="2020-12-23T07:30:43.255" v="1946" actId="6264"/>
          <ac:spMkLst>
            <pc:docMk/>
            <pc:sldMk cId="3656310578" sldId="462"/>
            <ac:spMk id="6" creationId="{D19F495B-D220-4F91-A3F0-D73007258D92}"/>
          </ac:spMkLst>
        </pc:spChg>
        <pc:spChg chg="add del mod">
          <ac:chgData name="Vui Le Ba" userId="052109168efbc39a" providerId="LiveId" clId="{40CFB830-F6EC-4A1B-AE1F-B620D0FFC1BE}" dt="2020-12-23T07:30:43.255" v="1946" actId="6264"/>
          <ac:spMkLst>
            <pc:docMk/>
            <pc:sldMk cId="3656310578" sldId="462"/>
            <ac:spMk id="7" creationId="{57BC1B03-5AD7-4968-94EC-A49508B7CAA2}"/>
          </ac:spMkLst>
        </pc:spChg>
        <pc:spChg chg="add del mod ord">
          <ac:chgData name="Vui Le Ba" userId="052109168efbc39a" providerId="LiveId" clId="{40CFB830-F6EC-4A1B-AE1F-B620D0FFC1BE}" dt="2020-12-23T07:44:05.833" v="2179" actId="478"/>
          <ac:spMkLst>
            <pc:docMk/>
            <pc:sldMk cId="3656310578" sldId="462"/>
            <ac:spMk id="8" creationId="{38D7CD2A-8D6F-4130-8432-2C6D345A108E}"/>
          </ac:spMkLst>
        </pc:spChg>
        <pc:spChg chg="add del mod ord">
          <ac:chgData name="Vui Le Ba" userId="052109168efbc39a" providerId="LiveId" clId="{40CFB830-F6EC-4A1B-AE1F-B620D0FFC1BE}" dt="2020-12-23T07:44:26.797" v="2184" actId="478"/>
          <ac:spMkLst>
            <pc:docMk/>
            <pc:sldMk cId="3656310578" sldId="462"/>
            <ac:spMk id="344066" creationId="{00000000-0000-0000-0000-000000000000}"/>
          </ac:spMkLst>
        </pc:spChg>
        <pc:spChg chg="mod ord">
          <ac:chgData name="Vui Le Ba" userId="052109168efbc39a" providerId="LiveId" clId="{40CFB830-F6EC-4A1B-AE1F-B620D0FFC1BE}" dt="2020-12-23T07:30:43.255" v="1946" actId="6264"/>
          <ac:spMkLst>
            <pc:docMk/>
            <pc:sldMk cId="3656310578" sldId="462"/>
            <ac:spMk id="344067" creationId="{00000000-0000-0000-0000-000000000000}"/>
          </ac:spMkLst>
        </pc:spChg>
        <pc:spChg chg="mod">
          <ac:chgData name="Vui Le Ba" userId="052109168efbc39a" providerId="LiveId" clId="{40CFB830-F6EC-4A1B-AE1F-B620D0FFC1BE}" dt="2020-12-23T07:44:20.671" v="2182" actId="14100"/>
          <ac:spMkLst>
            <pc:docMk/>
            <pc:sldMk cId="3656310578" sldId="462"/>
            <ac:spMk id="733192" creationId="{00000000-0000-0000-0000-000000000000}"/>
          </ac:spMkLst>
        </pc:spChg>
        <pc:spChg chg="mod">
          <ac:chgData name="Vui Le Ba" userId="052109168efbc39a" providerId="LiveId" clId="{40CFB830-F6EC-4A1B-AE1F-B620D0FFC1BE}" dt="2020-12-23T07:44:32.611" v="2185" actId="404"/>
          <ac:spMkLst>
            <pc:docMk/>
            <pc:sldMk cId="3656310578" sldId="462"/>
            <ac:spMk id="733193" creationId="{00000000-0000-0000-0000-000000000000}"/>
          </ac:spMkLst>
        </pc:spChg>
        <pc:grpChg chg="del">
          <ac:chgData name="Vui Le Ba" userId="052109168efbc39a" providerId="LiveId" clId="{40CFB830-F6EC-4A1B-AE1F-B620D0FFC1BE}" dt="2020-12-23T07:44:03.913" v="2178" actId="478"/>
          <ac:grpSpMkLst>
            <pc:docMk/>
            <pc:sldMk cId="3656310578" sldId="462"/>
            <ac:grpSpMk id="344068" creationId="{00000000-0000-0000-0000-000000000000}"/>
          </ac:grpSpMkLst>
        </pc:grpChg>
      </pc:sldChg>
      <pc:sldChg chg="addSp delSp modSp mod chgLayout">
        <pc:chgData name="Vui Le Ba" userId="052109168efbc39a" providerId="LiveId" clId="{40CFB830-F6EC-4A1B-AE1F-B620D0FFC1BE}" dt="2020-12-23T07:44:45.422" v="2188" actId="478"/>
        <pc:sldMkLst>
          <pc:docMk/>
          <pc:sldMk cId="3395926632" sldId="463"/>
        </pc:sldMkLst>
        <pc:spChg chg="add del mod">
          <ac:chgData name="Vui Le Ba" userId="052109168efbc39a" providerId="LiveId" clId="{40CFB830-F6EC-4A1B-AE1F-B620D0FFC1BE}" dt="2020-12-23T05:58:31.666" v="181" actId="6264"/>
          <ac:spMkLst>
            <pc:docMk/>
            <pc:sldMk cId="3395926632" sldId="463"/>
            <ac:spMk id="2" creationId="{5E64285C-D999-4B4E-8A5C-6A0A7AD35E6C}"/>
          </ac:spMkLst>
        </pc:spChg>
        <pc:spChg chg="add del mod">
          <ac:chgData name="Vui Le Ba" userId="052109168efbc39a" providerId="LiveId" clId="{40CFB830-F6EC-4A1B-AE1F-B620D0FFC1BE}" dt="2020-12-23T05:58:31.666" v="181" actId="6264"/>
          <ac:spMkLst>
            <pc:docMk/>
            <pc:sldMk cId="3395926632" sldId="463"/>
            <ac:spMk id="3" creationId="{2C1CB0AF-1D59-4CB8-9BF4-C3BB311FA692}"/>
          </ac:spMkLst>
        </pc:spChg>
        <pc:spChg chg="add del mod ord">
          <ac:chgData name="Vui Le Ba" userId="052109168efbc39a" providerId="LiveId" clId="{40CFB830-F6EC-4A1B-AE1F-B620D0FFC1BE}" dt="2020-12-23T07:30:43.255" v="1946" actId="6264"/>
          <ac:spMkLst>
            <pc:docMk/>
            <pc:sldMk cId="3395926632" sldId="463"/>
            <ac:spMk id="4" creationId="{6E177EFA-955B-4E78-A957-BE8A8AFADB90}"/>
          </ac:spMkLst>
        </pc:spChg>
        <pc:spChg chg="del">
          <ac:chgData name="Vui Le Ba" userId="052109168efbc39a" providerId="LiveId" clId="{40CFB830-F6EC-4A1B-AE1F-B620D0FFC1BE}" dt="2020-12-23T07:06:30.211" v="1584"/>
          <ac:spMkLst>
            <pc:docMk/>
            <pc:sldMk cId="3395926632" sldId="463"/>
            <ac:spMk id="5" creationId="{1ABE123E-40B3-4D70-96F8-D944B194DCD6}"/>
          </ac:spMkLst>
        </pc:spChg>
        <pc:spChg chg="add del mod">
          <ac:chgData name="Vui Le Ba" userId="052109168efbc39a" providerId="LiveId" clId="{40CFB830-F6EC-4A1B-AE1F-B620D0FFC1BE}" dt="2020-12-23T07:30:43.255" v="1946" actId="6264"/>
          <ac:spMkLst>
            <pc:docMk/>
            <pc:sldMk cId="3395926632" sldId="463"/>
            <ac:spMk id="6" creationId="{EF88153F-2542-46A2-B88C-733B64069F88}"/>
          </ac:spMkLst>
        </pc:spChg>
        <pc:spChg chg="add del mod">
          <ac:chgData name="Vui Le Ba" userId="052109168efbc39a" providerId="LiveId" clId="{40CFB830-F6EC-4A1B-AE1F-B620D0FFC1BE}" dt="2020-12-23T07:30:43.255" v="1946" actId="6264"/>
          <ac:spMkLst>
            <pc:docMk/>
            <pc:sldMk cId="3395926632" sldId="463"/>
            <ac:spMk id="7" creationId="{CF728A39-53AA-4ED5-BA23-95DC66CBF09A}"/>
          </ac:spMkLst>
        </pc:spChg>
        <pc:spChg chg="add del mod ord">
          <ac:chgData name="Vui Le Ba" userId="052109168efbc39a" providerId="LiveId" clId="{40CFB830-F6EC-4A1B-AE1F-B620D0FFC1BE}" dt="2020-12-23T07:44:43.046" v="2187" actId="478"/>
          <ac:spMkLst>
            <pc:docMk/>
            <pc:sldMk cId="3395926632" sldId="463"/>
            <ac:spMk id="8" creationId="{E4F658D3-F5CC-4E68-AF0E-4087D8EC0062}"/>
          </ac:spMkLst>
        </pc:spChg>
        <pc:spChg chg="add del mod ord">
          <ac:chgData name="Vui Le Ba" userId="052109168efbc39a" providerId="LiveId" clId="{40CFB830-F6EC-4A1B-AE1F-B620D0FFC1BE}" dt="2020-12-23T07:44:45.422" v="2188" actId="478"/>
          <ac:spMkLst>
            <pc:docMk/>
            <pc:sldMk cId="3395926632" sldId="463"/>
            <ac:spMk id="346114" creationId="{00000000-0000-0000-0000-000000000000}"/>
          </ac:spMkLst>
        </pc:spChg>
        <pc:spChg chg="mod ord">
          <ac:chgData name="Vui Le Ba" userId="052109168efbc39a" providerId="LiveId" clId="{40CFB830-F6EC-4A1B-AE1F-B620D0FFC1BE}" dt="2020-12-23T07:30:43.255" v="1946" actId="6264"/>
          <ac:spMkLst>
            <pc:docMk/>
            <pc:sldMk cId="3395926632" sldId="463"/>
            <ac:spMk id="346115" creationId="{00000000-0000-0000-0000-000000000000}"/>
          </ac:spMkLst>
        </pc:spChg>
        <pc:grpChg chg="del">
          <ac:chgData name="Vui Le Ba" userId="052109168efbc39a" providerId="LiveId" clId="{40CFB830-F6EC-4A1B-AE1F-B620D0FFC1BE}" dt="2020-12-23T07:44:41.337" v="2186" actId="478"/>
          <ac:grpSpMkLst>
            <pc:docMk/>
            <pc:sldMk cId="3395926632" sldId="463"/>
            <ac:grpSpMk id="346116" creationId="{00000000-0000-0000-0000-000000000000}"/>
          </ac:grpSpMkLst>
        </pc:grpChg>
      </pc:sldChg>
      <pc:sldChg chg="addSp delSp modSp mod chgLayout">
        <pc:chgData name="Vui Le Ba" userId="052109168efbc39a" providerId="LiveId" clId="{40CFB830-F6EC-4A1B-AE1F-B620D0FFC1BE}" dt="2020-12-23T07:46:48.781" v="2205" actId="478"/>
        <pc:sldMkLst>
          <pc:docMk/>
          <pc:sldMk cId="645951469" sldId="464"/>
        </pc:sldMkLst>
        <pc:spChg chg="add del mod">
          <ac:chgData name="Vui Le Ba" userId="052109168efbc39a" providerId="LiveId" clId="{40CFB830-F6EC-4A1B-AE1F-B620D0FFC1BE}" dt="2020-12-23T05:58:31.666" v="181" actId="6264"/>
          <ac:spMkLst>
            <pc:docMk/>
            <pc:sldMk cId="645951469" sldId="464"/>
            <ac:spMk id="2" creationId="{2D9ECD41-CAAC-4F87-9DC7-DB24E9466EC7}"/>
          </ac:spMkLst>
        </pc:spChg>
        <pc:spChg chg="add del mod">
          <ac:chgData name="Vui Le Ba" userId="052109168efbc39a" providerId="LiveId" clId="{40CFB830-F6EC-4A1B-AE1F-B620D0FFC1BE}" dt="2020-12-23T05:58:31.666" v="181" actId="6264"/>
          <ac:spMkLst>
            <pc:docMk/>
            <pc:sldMk cId="645951469" sldId="464"/>
            <ac:spMk id="3" creationId="{D9BF7609-6946-435E-9D58-70A1051A4E45}"/>
          </ac:spMkLst>
        </pc:spChg>
        <pc:spChg chg="add del mod ord">
          <ac:chgData name="Vui Le Ba" userId="052109168efbc39a" providerId="LiveId" clId="{40CFB830-F6EC-4A1B-AE1F-B620D0FFC1BE}" dt="2020-12-23T07:30:43.255" v="1946" actId="6264"/>
          <ac:spMkLst>
            <pc:docMk/>
            <pc:sldMk cId="645951469" sldId="464"/>
            <ac:spMk id="4" creationId="{9798B5A7-6C96-4CE1-9E99-19320F2A0630}"/>
          </ac:spMkLst>
        </pc:spChg>
        <pc:spChg chg="del">
          <ac:chgData name="Vui Le Ba" userId="052109168efbc39a" providerId="LiveId" clId="{40CFB830-F6EC-4A1B-AE1F-B620D0FFC1BE}" dt="2020-12-23T07:06:30.211" v="1584"/>
          <ac:spMkLst>
            <pc:docMk/>
            <pc:sldMk cId="645951469" sldId="464"/>
            <ac:spMk id="5" creationId="{5DC99AD6-8878-406D-84AF-A9B56A81824E}"/>
          </ac:spMkLst>
        </pc:spChg>
        <pc:spChg chg="add del mod">
          <ac:chgData name="Vui Le Ba" userId="052109168efbc39a" providerId="LiveId" clId="{40CFB830-F6EC-4A1B-AE1F-B620D0FFC1BE}" dt="2020-12-23T07:30:43.255" v="1946" actId="6264"/>
          <ac:spMkLst>
            <pc:docMk/>
            <pc:sldMk cId="645951469" sldId="464"/>
            <ac:spMk id="6" creationId="{868C2CB2-BBEA-47EA-8875-6910D7EEC1BA}"/>
          </ac:spMkLst>
        </pc:spChg>
        <pc:spChg chg="add del mod">
          <ac:chgData name="Vui Le Ba" userId="052109168efbc39a" providerId="LiveId" clId="{40CFB830-F6EC-4A1B-AE1F-B620D0FFC1BE}" dt="2020-12-23T07:30:43.255" v="1946" actId="6264"/>
          <ac:spMkLst>
            <pc:docMk/>
            <pc:sldMk cId="645951469" sldId="464"/>
            <ac:spMk id="7" creationId="{CC363FC6-9A96-460E-9DF6-41C5568209E0}"/>
          </ac:spMkLst>
        </pc:spChg>
        <pc:spChg chg="add del mod ord">
          <ac:chgData name="Vui Le Ba" userId="052109168efbc39a" providerId="LiveId" clId="{40CFB830-F6EC-4A1B-AE1F-B620D0FFC1BE}" dt="2020-12-23T07:44:50.420" v="2190" actId="478"/>
          <ac:spMkLst>
            <pc:docMk/>
            <pc:sldMk cId="645951469" sldId="464"/>
            <ac:spMk id="8" creationId="{BF1D2C41-3C9A-4661-BCC9-94E05A5CC68D}"/>
          </ac:spMkLst>
        </pc:spChg>
        <pc:spChg chg="add del mod ord">
          <ac:chgData name="Vui Le Ba" userId="052109168efbc39a" providerId="LiveId" clId="{40CFB830-F6EC-4A1B-AE1F-B620D0FFC1BE}" dt="2020-12-23T07:44:53.232" v="2191" actId="478"/>
          <ac:spMkLst>
            <pc:docMk/>
            <pc:sldMk cId="645951469" sldId="464"/>
            <ac:spMk id="348162" creationId="{00000000-0000-0000-0000-000000000000}"/>
          </ac:spMkLst>
        </pc:spChg>
        <pc:spChg chg="mod ord">
          <ac:chgData name="Vui Le Ba" userId="052109168efbc39a" providerId="LiveId" clId="{40CFB830-F6EC-4A1B-AE1F-B620D0FFC1BE}" dt="2020-12-23T07:30:43.376" v="1954" actId="27636"/>
          <ac:spMkLst>
            <pc:docMk/>
            <pc:sldMk cId="645951469" sldId="464"/>
            <ac:spMk id="348163" creationId="{00000000-0000-0000-0000-000000000000}"/>
          </ac:spMkLst>
        </pc:spChg>
        <pc:spChg chg="del">
          <ac:chgData name="Vui Le Ba" userId="052109168efbc39a" providerId="LiveId" clId="{40CFB830-F6EC-4A1B-AE1F-B620D0FFC1BE}" dt="2020-12-23T07:46:48.781" v="2205" actId="478"/>
          <ac:spMkLst>
            <pc:docMk/>
            <pc:sldMk cId="645951469" sldId="464"/>
            <ac:spMk id="348165" creationId="{00000000-0000-0000-0000-000000000000}"/>
          </ac:spMkLst>
        </pc:spChg>
        <pc:spChg chg="mod">
          <ac:chgData name="Vui Le Ba" userId="052109168efbc39a" providerId="LiveId" clId="{40CFB830-F6EC-4A1B-AE1F-B620D0FFC1BE}" dt="2020-12-23T07:45:10.514" v="2193" actId="14100"/>
          <ac:spMkLst>
            <pc:docMk/>
            <pc:sldMk cId="645951469" sldId="464"/>
            <ac:spMk id="348166" creationId="{00000000-0000-0000-0000-000000000000}"/>
          </ac:spMkLst>
        </pc:spChg>
        <pc:grpChg chg="del">
          <ac:chgData name="Vui Le Ba" userId="052109168efbc39a" providerId="LiveId" clId="{40CFB830-F6EC-4A1B-AE1F-B620D0FFC1BE}" dt="2020-12-23T07:44:48.190" v="2189" actId="478"/>
          <ac:grpSpMkLst>
            <pc:docMk/>
            <pc:sldMk cId="645951469" sldId="464"/>
            <ac:grpSpMk id="348164" creationId="{00000000-0000-0000-0000-000000000000}"/>
          </ac:grpSpMkLst>
        </pc:grpChg>
        <pc:picChg chg="mod">
          <ac:chgData name="Vui Le Ba" userId="052109168efbc39a" providerId="LiveId" clId="{40CFB830-F6EC-4A1B-AE1F-B620D0FFC1BE}" dt="2020-12-23T07:45:15.644" v="2194" actId="1076"/>
          <ac:picMkLst>
            <pc:docMk/>
            <pc:sldMk cId="645951469" sldId="464"/>
            <ac:picMk id="737293" creationId="{00000000-0000-0000-0000-000000000000}"/>
          </ac:picMkLst>
        </pc:picChg>
      </pc:sldChg>
      <pc:sldChg chg="addSp delSp modSp mod chgLayout">
        <pc:chgData name="Vui Le Ba" userId="052109168efbc39a" providerId="LiveId" clId="{40CFB830-F6EC-4A1B-AE1F-B620D0FFC1BE}" dt="2020-12-23T07:46:39.444" v="2204" actId="478"/>
        <pc:sldMkLst>
          <pc:docMk/>
          <pc:sldMk cId="802926216" sldId="465"/>
        </pc:sldMkLst>
        <pc:spChg chg="add del mod">
          <ac:chgData name="Vui Le Ba" userId="052109168efbc39a" providerId="LiveId" clId="{40CFB830-F6EC-4A1B-AE1F-B620D0FFC1BE}" dt="2020-12-23T05:58:31.666" v="181" actId="6264"/>
          <ac:spMkLst>
            <pc:docMk/>
            <pc:sldMk cId="802926216" sldId="465"/>
            <ac:spMk id="2" creationId="{F6190713-70BA-45AF-A600-332B7AFD68EC}"/>
          </ac:spMkLst>
        </pc:spChg>
        <pc:spChg chg="add del mod">
          <ac:chgData name="Vui Le Ba" userId="052109168efbc39a" providerId="LiveId" clId="{40CFB830-F6EC-4A1B-AE1F-B620D0FFC1BE}" dt="2020-12-23T05:58:31.666" v="181" actId="6264"/>
          <ac:spMkLst>
            <pc:docMk/>
            <pc:sldMk cId="802926216" sldId="465"/>
            <ac:spMk id="3" creationId="{A242B572-C616-4B7E-83D6-99AA9D65D826}"/>
          </ac:spMkLst>
        </pc:spChg>
        <pc:spChg chg="add del mod ord">
          <ac:chgData name="Vui Le Ba" userId="052109168efbc39a" providerId="LiveId" clId="{40CFB830-F6EC-4A1B-AE1F-B620D0FFC1BE}" dt="2020-12-23T07:30:43.255" v="1946" actId="6264"/>
          <ac:spMkLst>
            <pc:docMk/>
            <pc:sldMk cId="802926216" sldId="465"/>
            <ac:spMk id="4" creationId="{BDC35E1A-B420-404E-9AC7-5EDA048A6761}"/>
          </ac:spMkLst>
        </pc:spChg>
        <pc:spChg chg="del">
          <ac:chgData name="Vui Le Ba" userId="052109168efbc39a" providerId="LiveId" clId="{40CFB830-F6EC-4A1B-AE1F-B620D0FFC1BE}" dt="2020-12-23T07:06:30.211" v="1584"/>
          <ac:spMkLst>
            <pc:docMk/>
            <pc:sldMk cId="802926216" sldId="465"/>
            <ac:spMk id="5" creationId="{A3AF8BAE-3BD9-4788-A448-72CA93FAA2D2}"/>
          </ac:spMkLst>
        </pc:spChg>
        <pc:spChg chg="add del mod">
          <ac:chgData name="Vui Le Ba" userId="052109168efbc39a" providerId="LiveId" clId="{40CFB830-F6EC-4A1B-AE1F-B620D0FFC1BE}" dt="2020-12-23T07:30:43.255" v="1946" actId="6264"/>
          <ac:spMkLst>
            <pc:docMk/>
            <pc:sldMk cId="802926216" sldId="465"/>
            <ac:spMk id="6" creationId="{86BDD317-EE0E-4F4A-B860-22688EF3727B}"/>
          </ac:spMkLst>
        </pc:spChg>
        <pc:spChg chg="add del mod">
          <ac:chgData name="Vui Le Ba" userId="052109168efbc39a" providerId="LiveId" clId="{40CFB830-F6EC-4A1B-AE1F-B620D0FFC1BE}" dt="2020-12-23T07:30:43.255" v="1946" actId="6264"/>
          <ac:spMkLst>
            <pc:docMk/>
            <pc:sldMk cId="802926216" sldId="465"/>
            <ac:spMk id="7" creationId="{DE8DEB0F-194E-4405-8E4B-2140C09F030D}"/>
          </ac:spMkLst>
        </pc:spChg>
        <pc:spChg chg="add del mod ord">
          <ac:chgData name="Vui Le Ba" userId="052109168efbc39a" providerId="LiveId" clId="{40CFB830-F6EC-4A1B-AE1F-B620D0FFC1BE}" dt="2020-12-23T07:45:26.069" v="2196" actId="478"/>
          <ac:spMkLst>
            <pc:docMk/>
            <pc:sldMk cId="802926216" sldId="465"/>
            <ac:spMk id="8" creationId="{25449332-7052-46D7-9395-BAA42AEBC436}"/>
          </ac:spMkLst>
        </pc:spChg>
        <pc:spChg chg="add del mod ord">
          <ac:chgData name="Vui Le Ba" userId="052109168efbc39a" providerId="LiveId" clId="{40CFB830-F6EC-4A1B-AE1F-B620D0FFC1BE}" dt="2020-12-23T07:45:44.201" v="2199" actId="478"/>
          <ac:spMkLst>
            <pc:docMk/>
            <pc:sldMk cId="802926216" sldId="465"/>
            <ac:spMk id="350210" creationId="{00000000-0000-0000-0000-000000000000}"/>
          </ac:spMkLst>
        </pc:spChg>
        <pc:spChg chg="mod ord">
          <ac:chgData name="Vui Le Ba" userId="052109168efbc39a" providerId="LiveId" clId="{40CFB830-F6EC-4A1B-AE1F-B620D0FFC1BE}" dt="2020-12-23T07:46:10.165" v="2202" actId="57"/>
          <ac:spMkLst>
            <pc:docMk/>
            <pc:sldMk cId="802926216" sldId="465"/>
            <ac:spMk id="350211" creationId="{00000000-0000-0000-0000-000000000000}"/>
          </ac:spMkLst>
        </pc:spChg>
        <pc:spChg chg="del">
          <ac:chgData name="Vui Le Ba" userId="052109168efbc39a" providerId="LiveId" clId="{40CFB830-F6EC-4A1B-AE1F-B620D0FFC1BE}" dt="2020-12-23T07:46:39.444" v="2204" actId="478"/>
          <ac:spMkLst>
            <pc:docMk/>
            <pc:sldMk cId="802926216" sldId="465"/>
            <ac:spMk id="350213" creationId="{00000000-0000-0000-0000-000000000000}"/>
          </ac:spMkLst>
        </pc:spChg>
        <pc:spChg chg="mod">
          <ac:chgData name="Vui Le Ba" userId="052109168efbc39a" providerId="LiveId" clId="{40CFB830-F6EC-4A1B-AE1F-B620D0FFC1BE}" dt="2020-12-23T07:46:29.533" v="2203" actId="14100"/>
          <ac:spMkLst>
            <pc:docMk/>
            <pc:sldMk cId="802926216" sldId="465"/>
            <ac:spMk id="350214" creationId="{00000000-0000-0000-0000-000000000000}"/>
          </ac:spMkLst>
        </pc:spChg>
        <pc:spChg chg="mod">
          <ac:chgData name="Vui Le Ba" userId="052109168efbc39a" providerId="LiveId" clId="{40CFB830-F6EC-4A1B-AE1F-B620D0FFC1BE}" dt="2020-12-23T07:46:03.849" v="2201" actId="1076"/>
          <ac:spMkLst>
            <pc:docMk/>
            <pc:sldMk cId="802926216" sldId="465"/>
            <ac:spMk id="350217" creationId="{00000000-0000-0000-0000-000000000000}"/>
          </ac:spMkLst>
        </pc:spChg>
        <pc:spChg chg="mod">
          <ac:chgData name="Vui Le Ba" userId="052109168efbc39a" providerId="LiveId" clId="{40CFB830-F6EC-4A1B-AE1F-B620D0FFC1BE}" dt="2020-12-23T07:46:03.849" v="2201" actId="1076"/>
          <ac:spMkLst>
            <pc:docMk/>
            <pc:sldMk cId="802926216" sldId="465"/>
            <ac:spMk id="350218" creationId="{00000000-0000-0000-0000-000000000000}"/>
          </ac:spMkLst>
        </pc:spChg>
        <pc:spChg chg="mod">
          <ac:chgData name="Vui Le Ba" userId="052109168efbc39a" providerId="LiveId" clId="{40CFB830-F6EC-4A1B-AE1F-B620D0FFC1BE}" dt="2020-12-23T07:46:03.849" v="2201" actId="1076"/>
          <ac:spMkLst>
            <pc:docMk/>
            <pc:sldMk cId="802926216" sldId="465"/>
            <ac:spMk id="350219" creationId="{00000000-0000-0000-0000-000000000000}"/>
          </ac:spMkLst>
        </pc:spChg>
        <pc:spChg chg="mod">
          <ac:chgData name="Vui Le Ba" userId="052109168efbc39a" providerId="LiveId" clId="{40CFB830-F6EC-4A1B-AE1F-B620D0FFC1BE}" dt="2020-12-23T07:45:41.624" v="2198" actId="1076"/>
          <ac:spMkLst>
            <pc:docMk/>
            <pc:sldMk cId="802926216" sldId="465"/>
            <ac:spMk id="739337" creationId="{00000000-0000-0000-0000-000000000000}"/>
          </ac:spMkLst>
        </pc:spChg>
        <pc:grpChg chg="del">
          <ac:chgData name="Vui Le Ba" userId="052109168efbc39a" providerId="LiveId" clId="{40CFB830-F6EC-4A1B-AE1F-B620D0FFC1BE}" dt="2020-12-23T07:45:23.267" v="2195" actId="478"/>
          <ac:grpSpMkLst>
            <pc:docMk/>
            <pc:sldMk cId="802926216" sldId="465"/>
            <ac:grpSpMk id="350212" creationId="{00000000-0000-0000-0000-000000000000}"/>
          </ac:grpSpMkLst>
        </pc:grpChg>
        <pc:grpChg chg="mod">
          <ac:chgData name="Vui Le Ba" userId="052109168efbc39a" providerId="LiveId" clId="{40CFB830-F6EC-4A1B-AE1F-B620D0FFC1BE}" dt="2020-12-23T07:46:03.849" v="2201" actId="1076"/>
          <ac:grpSpMkLst>
            <pc:docMk/>
            <pc:sldMk cId="802926216" sldId="465"/>
            <ac:grpSpMk id="739338" creationId="{00000000-0000-0000-0000-000000000000}"/>
          </ac:grpSpMkLst>
        </pc:grpChg>
      </pc:sldChg>
      <pc:sldChg chg="addSp delSp modSp mod chgLayout">
        <pc:chgData name="Vui Le Ba" userId="052109168efbc39a" providerId="LiveId" clId="{40CFB830-F6EC-4A1B-AE1F-B620D0FFC1BE}" dt="2020-12-23T07:48:15.018" v="2222" actId="478"/>
        <pc:sldMkLst>
          <pc:docMk/>
          <pc:sldMk cId="1136460162" sldId="466"/>
        </pc:sldMkLst>
        <pc:spChg chg="add del mod">
          <ac:chgData name="Vui Le Ba" userId="052109168efbc39a" providerId="LiveId" clId="{40CFB830-F6EC-4A1B-AE1F-B620D0FFC1BE}" dt="2020-12-23T05:58:31.666" v="181" actId="6264"/>
          <ac:spMkLst>
            <pc:docMk/>
            <pc:sldMk cId="1136460162" sldId="466"/>
            <ac:spMk id="2" creationId="{8B8B848F-EBE6-4E4C-8024-ADAD402B4944}"/>
          </ac:spMkLst>
        </pc:spChg>
        <pc:spChg chg="add del mod">
          <ac:chgData name="Vui Le Ba" userId="052109168efbc39a" providerId="LiveId" clId="{40CFB830-F6EC-4A1B-AE1F-B620D0FFC1BE}" dt="2020-12-23T05:58:31.666" v="181" actId="6264"/>
          <ac:spMkLst>
            <pc:docMk/>
            <pc:sldMk cId="1136460162" sldId="466"/>
            <ac:spMk id="3" creationId="{897A307C-CEFA-413D-8020-F5930ABB5544}"/>
          </ac:spMkLst>
        </pc:spChg>
        <pc:spChg chg="add del mod ord">
          <ac:chgData name="Vui Le Ba" userId="052109168efbc39a" providerId="LiveId" clId="{40CFB830-F6EC-4A1B-AE1F-B620D0FFC1BE}" dt="2020-12-23T07:30:43.255" v="1946" actId="6264"/>
          <ac:spMkLst>
            <pc:docMk/>
            <pc:sldMk cId="1136460162" sldId="466"/>
            <ac:spMk id="4" creationId="{F8B5A9CA-589F-4B15-9CE9-E19ABEF494EE}"/>
          </ac:spMkLst>
        </pc:spChg>
        <pc:spChg chg="del">
          <ac:chgData name="Vui Le Ba" userId="052109168efbc39a" providerId="LiveId" clId="{40CFB830-F6EC-4A1B-AE1F-B620D0FFC1BE}" dt="2020-12-23T07:06:30.211" v="1584"/>
          <ac:spMkLst>
            <pc:docMk/>
            <pc:sldMk cId="1136460162" sldId="466"/>
            <ac:spMk id="5" creationId="{463F7CE1-2A45-404C-AB2E-9F3F93BE1F9D}"/>
          </ac:spMkLst>
        </pc:spChg>
        <pc:spChg chg="add del mod">
          <ac:chgData name="Vui Le Ba" userId="052109168efbc39a" providerId="LiveId" clId="{40CFB830-F6EC-4A1B-AE1F-B620D0FFC1BE}" dt="2020-12-23T07:30:43.255" v="1946" actId="6264"/>
          <ac:spMkLst>
            <pc:docMk/>
            <pc:sldMk cId="1136460162" sldId="466"/>
            <ac:spMk id="6" creationId="{89343094-AC14-4FDE-A1B7-7E99FB27BABD}"/>
          </ac:spMkLst>
        </pc:spChg>
        <pc:spChg chg="add del mod">
          <ac:chgData name="Vui Le Ba" userId="052109168efbc39a" providerId="LiveId" clId="{40CFB830-F6EC-4A1B-AE1F-B620D0FFC1BE}" dt="2020-12-23T07:30:43.255" v="1946" actId="6264"/>
          <ac:spMkLst>
            <pc:docMk/>
            <pc:sldMk cId="1136460162" sldId="466"/>
            <ac:spMk id="7" creationId="{C0B84CF6-11C5-4B31-95E3-81879D378279}"/>
          </ac:spMkLst>
        </pc:spChg>
        <pc:spChg chg="add del mod ord">
          <ac:chgData name="Vui Le Ba" userId="052109168efbc39a" providerId="LiveId" clId="{40CFB830-F6EC-4A1B-AE1F-B620D0FFC1BE}" dt="2020-12-23T07:47:47.149" v="2216" actId="478"/>
          <ac:spMkLst>
            <pc:docMk/>
            <pc:sldMk cId="1136460162" sldId="466"/>
            <ac:spMk id="8" creationId="{A5469309-1CD2-45C9-A9DC-6EB2E58B352A}"/>
          </ac:spMkLst>
        </pc:spChg>
        <pc:spChg chg="add del mod ord">
          <ac:chgData name="Vui Le Ba" userId="052109168efbc39a" providerId="LiveId" clId="{40CFB830-F6EC-4A1B-AE1F-B620D0FFC1BE}" dt="2020-12-23T07:47:43.695" v="2215" actId="478"/>
          <ac:spMkLst>
            <pc:docMk/>
            <pc:sldMk cId="1136460162" sldId="466"/>
            <ac:spMk id="352258" creationId="{00000000-0000-0000-0000-000000000000}"/>
          </ac:spMkLst>
        </pc:spChg>
        <pc:spChg chg="mod ord">
          <ac:chgData name="Vui Le Ba" userId="052109168efbc39a" providerId="LiveId" clId="{40CFB830-F6EC-4A1B-AE1F-B620D0FFC1BE}" dt="2020-12-23T07:30:43.376" v="1956" actId="27636"/>
          <ac:spMkLst>
            <pc:docMk/>
            <pc:sldMk cId="1136460162" sldId="466"/>
            <ac:spMk id="352259" creationId="{00000000-0000-0000-0000-000000000000}"/>
          </ac:spMkLst>
        </pc:spChg>
        <pc:spChg chg="del">
          <ac:chgData name="Vui Le Ba" userId="052109168efbc39a" providerId="LiveId" clId="{40CFB830-F6EC-4A1B-AE1F-B620D0FFC1BE}" dt="2020-12-23T07:48:15.018" v="2222" actId="478"/>
          <ac:spMkLst>
            <pc:docMk/>
            <pc:sldMk cId="1136460162" sldId="466"/>
            <ac:spMk id="352261" creationId="{00000000-0000-0000-0000-000000000000}"/>
          </ac:spMkLst>
        </pc:spChg>
        <pc:spChg chg="mod">
          <ac:chgData name="Vui Le Ba" userId="052109168efbc39a" providerId="LiveId" clId="{40CFB830-F6EC-4A1B-AE1F-B620D0FFC1BE}" dt="2020-12-23T07:48:07.766" v="2220" actId="14100"/>
          <ac:spMkLst>
            <pc:docMk/>
            <pc:sldMk cId="1136460162" sldId="466"/>
            <ac:spMk id="352262" creationId="{00000000-0000-0000-0000-000000000000}"/>
          </ac:spMkLst>
        </pc:spChg>
        <pc:spChg chg="mod">
          <ac:chgData name="Vui Le Ba" userId="052109168efbc39a" providerId="LiveId" clId="{40CFB830-F6EC-4A1B-AE1F-B620D0FFC1BE}" dt="2020-12-23T07:48:11.647" v="2221" actId="1076"/>
          <ac:spMkLst>
            <pc:docMk/>
            <pc:sldMk cId="1136460162" sldId="466"/>
            <ac:spMk id="741385" creationId="{00000000-0000-0000-0000-000000000000}"/>
          </ac:spMkLst>
        </pc:spChg>
        <pc:grpChg chg="del">
          <ac:chgData name="Vui Le Ba" userId="052109168efbc39a" providerId="LiveId" clId="{40CFB830-F6EC-4A1B-AE1F-B620D0FFC1BE}" dt="2020-12-23T07:47:39.783" v="2214" actId="478"/>
          <ac:grpSpMkLst>
            <pc:docMk/>
            <pc:sldMk cId="1136460162" sldId="466"/>
            <ac:grpSpMk id="352260" creationId="{00000000-0000-0000-0000-000000000000}"/>
          </ac:grpSpMkLst>
        </pc:grpChg>
      </pc:sldChg>
      <pc:sldChg chg="addSp delSp modSp mod chgLayout">
        <pc:chgData name="Vui Le Ba" userId="052109168efbc39a" providerId="LiveId" clId="{40CFB830-F6EC-4A1B-AE1F-B620D0FFC1BE}" dt="2020-12-23T07:48:55.971" v="2237" actId="478"/>
        <pc:sldMkLst>
          <pc:docMk/>
          <pc:sldMk cId="1250564766" sldId="467"/>
        </pc:sldMkLst>
        <pc:spChg chg="add del mod">
          <ac:chgData name="Vui Le Ba" userId="052109168efbc39a" providerId="LiveId" clId="{40CFB830-F6EC-4A1B-AE1F-B620D0FFC1BE}" dt="2020-12-23T05:58:31.666" v="181" actId="6264"/>
          <ac:spMkLst>
            <pc:docMk/>
            <pc:sldMk cId="1250564766" sldId="467"/>
            <ac:spMk id="2" creationId="{66E1E33E-C6D5-43C9-BA34-84E5BA8837AB}"/>
          </ac:spMkLst>
        </pc:spChg>
        <pc:spChg chg="add del mod">
          <ac:chgData name="Vui Le Ba" userId="052109168efbc39a" providerId="LiveId" clId="{40CFB830-F6EC-4A1B-AE1F-B620D0FFC1BE}" dt="2020-12-23T05:58:31.666" v="181" actId="6264"/>
          <ac:spMkLst>
            <pc:docMk/>
            <pc:sldMk cId="1250564766" sldId="467"/>
            <ac:spMk id="3" creationId="{C3F5A5CF-8CA5-420A-AC40-3C00E959A4FB}"/>
          </ac:spMkLst>
        </pc:spChg>
        <pc:spChg chg="add del mod ord">
          <ac:chgData name="Vui Le Ba" userId="052109168efbc39a" providerId="LiveId" clId="{40CFB830-F6EC-4A1B-AE1F-B620D0FFC1BE}" dt="2020-12-23T07:30:43.255" v="1946" actId="6264"/>
          <ac:spMkLst>
            <pc:docMk/>
            <pc:sldMk cId="1250564766" sldId="467"/>
            <ac:spMk id="4" creationId="{648BE303-4E80-40AE-9557-14C33985A49E}"/>
          </ac:spMkLst>
        </pc:spChg>
        <pc:spChg chg="del">
          <ac:chgData name="Vui Le Ba" userId="052109168efbc39a" providerId="LiveId" clId="{40CFB830-F6EC-4A1B-AE1F-B620D0FFC1BE}" dt="2020-12-23T07:06:30.211" v="1584"/>
          <ac:spMkLst>
            <pc:docMk/>
            <pc:sldMk cId="1250564766" sldId="467"/>
            <ac:spMk id="5" creationId="{FC92C3ED-3D8C-4559-BD1E-674A682B6C93}"/>
          </ac:spMkLst>
        </pc:spChg>
        <pc:spChg chg="add del mod">
          <ac:chgData name="Vui Le Ba" userId="052109168efbc39a" providerId="LiveId" clId="{40CFB830-F6EC-4A1B-AE1F-B620D0FFC1BE}" dt="2020-12-23T07:30:43.255" v="1946" actId="6264"/>
          <ac:spMkLst>
            <pc:docMk/>
            <pc:sldMk cId="1250564766" sldId="467"/>
            <ac:spMk id="6" creationId="{10515C18-EEC3-4532-B8F4-1A2E961A97DE}"/>
          </ac:spMkLst>
        </pc:spChg>
        <pc:spChg chg="add del mod">
          <ac:chgData name="Vui Le Ba" userId="052109168efbc39a" providerId="LiveId" clId="{40CFB830-F6EC-4A1B-AE1F-B620D0FFC1BE}" dt="2020-12-23T07:30:43.255" v="1946" actId="6264"/>
          <ac:spMkLst>
            <pc:docMk/>
            <pc:sldMk cId="1250564766" sldId="467"/>
            <ac:spMk id="7" creationId="{21765FF1-6FD8-4B80-891D-FB43BFCA7206}"/>
          </ac:spMkLst>
        </pc:spChg>
        <pc:spChg chg="add del mod ord">
          <ac:chgData name="Vui Le Ba" userId="052109168efbc39a" providerId="LiveId" clId="{40CFB830-F6EC-4A1B-AE1F-B620D0FFC1BE}" dt="2020-12-23T07:48:22.264" v="2224" actId="478"/>
          <ac:spMkLst>
            <pc:docMk/>
            <pc:sldMk cId="1250564766" sldId="467"/>
            <ac:spMk id="8" creationId="{692F882C-FFE4-4ACA-882B-A5433BAD778B}"/>
          </ac:spMkLst>
        </pc:spChg>
        <pc:spChg chg="add del mod ord">
          <ac:chgData name="Vui Le Ba" userId="052109168efbc39a" providerId="LiveId" clId="{40CFB830-F6EC-4A1B-AE1F-B620D0FFC1BE}" dt="2020-12-23T07:48:52.766" v="2236" actId="478"/>
          <ac:spMkLst>
            <pc:docMk/>
            <pc:sldMk cId="1250564766" sldId="467"/>
            <ac:spMk id="354306" creationId="{00000000-0000-0000-0000-000000000000}"/>
          </ac:spMkLst>
        </pc:spChg>
        <pc:spChg chg="mod ord">
          <ac:chgData name="Vui Le Ba" userId="052109168efbc39a" providerId="LiveId" clId="{40CFB830-F6EC-4A1B-AE1F-B620D0FFC1BE}" dt="2020-12-23T07:30:43.376" v="1957" actId="27636"/>
          <ac:spMkLst>
            <pc:docMk/>
            <pc:sldMk cId="1250564766" sldId="467"/>
            <ac:spMk id="354307" creationId="{00000000-0000-0000-0000-000000000000}"/>
          </ac:spMkLst>
        </pc:spChg>
        <pc:spChg chg="del">
          <ac:chgData name="Vui Le Ba" userId="052109168efbc39a" providerId="LiveId" clId="{40CFB830-F6EC-4A1B-AE1F-B620D0FFC1BE}" dt="2020-12-23T07:48:55.971" v="2237" actId="478"/>
          <ac:spMkLst>
            <pc:docMk/>
            <pc:sldMk cId="1250564766" sldId="467"/>
            <ac:spMk id="354309" creationId="{00000000-0000-0000-0000-000000000000}"/>
          </ac:spMkLst>
        </pc:spChg>
        <pc:spChg chg="mod">
          <ac:chgData name="Vui Le Ba" userId="052109168efbc39a" providerId="LiveId" clId="{40CFB830-F6EC-4A1B-AE1F-B620D0FFC1BE}" dt="2020-12-23T07:48:39.404" v="2232" actId="1036"/>
          <ac:spMkLst>
            <pc:docMk/>
            <pc:sldMk cId="1250564766" sldId="467"/>
            <ac:spMk id="743432" creationId="{00000000-0000-0000-0000-000000000000}"/>
          </ac:spMkLst>
        </pc:spChg>
        <pc:grpChg chg="del">
          <ac:chgData name="Vui Le Ba" userId="052109168efbc39a" providerId="LiveId" clId="{40CFB830-F6EC-4A1B-AE1F-B620D0FFC1BE}" dt="2020-12-23T07:48:19.608" v="2223" actId="478"/>
          <ac:grpSpMkLst>
            <pc:docMk/>
            <pc:sldMk cId="1250564766" sldId="467"/>
            <ac:grpSpMk id="354308" creationId="{00000000-0000-0000-0000-000000000000}"/>
          </ac:grpSpMkLst>
        </pc:grpChg>
        <pc:picChg chg="mod">
          <ac:chgData name="Vui Le Ba" userId="052109168efbc39a" providerId="LiveId" clId="{40CFB830-F6EC-4A1B-AE1F-B620D0FFC1BE}" dt="2020-12-23T07:48:49.502" v="2235" actId="14100"/>
          <ac:picMkLst>
            <pc:docMk/>
            <pc:sldMk cId="1250564766" sldId="467"/>
            <ac:picMk id="743433" creationId="{00000000-0000-0000-0000-000000000000}"/>
          </ac:picMkLst>
        </pc:picChg>
      </pc:sldChg>
      <pc:sldChg chg="addSp delSp modSp mod chgLayout">
        <pc:chgData name="Vui Le Ba" userId="052109168efbc39a" providerId="LiveId" clId="{40CFB830-F6EC-4A1B-AE1F-B620D0FFC1BE}" dt="2020-12-23T07:49:03.621" v="2240" actId="478"/>
        <pc:sldMkLst>
          <pc:docMk/>
          <pc:sldMk cId="3314067350" sldId="468"/>
        </pc:sldMkLst>
        <pc:spChg chg="add del mod">
          <ac:chgData name="Vui Le Ba" userId="052109168efbc39a" providerId="LiveId" clId="{40CFB830-F6EC-4A1B-AE1F-B620D0FFC1BE}" dt="2020-12-23T05:58:31.666" v="181" actId="6264"/>
          <ac:spMkLst>
            <pc:docMk/>
            <pc:sldMk cId="3314067350" sldId="468"/>
            <ac:spMk id="2" creationId="{8184C55D-35CE-452B-AFAF-977AD312F7D5}"/>
          </ac:spMkLst>
        </pc:spChg>
        <pc:spChg chg="add del mod">
          <ac:chgData name="Vui Le Ba" userId="052109168efbc39a" providerId="LiveId" clId="{40CFB830-F6EC-4A1B-AE1F-B620D0FFC1BE}" dt="2020-12-23T05:58:31.666" v="181" actId="6264"/>
          <ac:spMkLst>
            <pc:docMk/>
            <pc:sldMk cId="3314067350" sldId="468"/>
            <ac:spMk id="3" creationId="{0CC90141-6862-4AD4-8E52-99D5700BD2CB}"/>
          </ac:spMkLst>
        </pc:spChg>
        <pc:spChg chg="add del mod ord">
          <ac:chgData name="Vui Le Ba" userId="052109168efbc39a" providerId="LiveId" clId="{40CFB830-F6EC-4A1B-AE1F-B620D0FFC1BE}" dt="2020-12-23T07:30:43.255" v="1946" actId="6264"/>
          <ac:spMkLst>
            <pc:docMk/>
            <pc:sldMk cId="3314067350" sldId="468"/>
            <ac:spMk id="4" creationId="{C52C687F-7833-4667-8EF7-2B7D37199B4C}"/>
          </ac:spMkLst>
        </pc:spChg>
        <pc:spChg chg="del">
          <ac:chgData name="Vui Le Ba" userId="052109168efbc39a" providerId="LiveId" clId="{40CFB830-F6EC-4A1B-AE1F-B620D0FFC1BE}" dt="2020-12-23T07:06:30.211" v="1584"/>
          <ac:spMkLst>
            <pc:docMk/>
            <pc:sldMk cId="3314067350" sldId="468"/>
            <ac:spMk id="5" creationId="{01A98886-1393-4FEA-8AC7-DF838C26E12D}"/>
          </ac:spMkLst>
        </pc:spChg>
        <pc:spChg chg="add del mod">
          <ac:chgData name="Vui Le Ba" userId="052109168efbc39a" providerId="LiveId" clId="{40CFB830-F6EC-4A1B-AE1F-B620D0FFC1BE}" dt="2020-12-23T07:30:43.255" v="1946" actId="6264"/>
          <ac:spMkLst>
            <pc:docMk/>
            <pc:sldMk cId="3314067350" sldId="468"/>
            <ac:spMk id="6" creationId="{2A09158F-6007-4AB5-98D6-F108D3662916}"/>
          </ac:spMkLst>
        </pc:spChg>
        <pc:spChg chg="add del mod">
          <ac:chgData name="Vui Le Ba" userId="052109168efbc39a" providerId="LiveId" clId="{40CFB830-F6EC-4A1B-AE1F-B620D0FFC1BE}" dt="2020-12-23T07:30:43.255" v="1946" actId="6264"/>
          <ac:spMkLst>
            <pc:docMk/>
            <pc:sldMk cId="3314067350" sldId="468"/>
            <ac:spMk id="7" creationId="{D2C07F8D-76E0-40D9-880A-F84C5A291478}"/>
          </ac:spMkLst>
        </pc:spChg>
        <pc:spChg chg="add mod ord">
          <ac:chgData name="Vui Le Ba" userId="052109168efbc39a" providerId="LiveId" clId="{40CFB830-F6EC-4A1B-AE1F-B620D0FFC1BE}" dt="2020-12-23T07:30:43.255" v="1946" actId="6264"/>
          <ac:spMkLst>
            <pc:docMk/>
            <pc:sldMk cId="3314067350" sldId="468"/>
            <ac:spMk id="8" creationId="{6107E867-1D5A-4853-B663-4DE842B031FA}"/>
          </ac:spMkLst>
        </pc:spChg>
        <pc:spChg chg="add del mod ord">
          <ac:chgData name="Vui Le Ba" userId="052109168efbc39a" providerId="LiveId" clId="{40CFB830-F6EC-4A1B-AE1F-B620D0FFC1BE}" dt="2020-12-23T07:49:00.569" v="2239" actId="478"/>
          <ac:spMkLst>
            <pc:docMk/>
            <pc:sldMk cId="3314067350" sldId="468"/>
            <ac:spMk id="356354" creationId="{00000000-0000-0000-0000-000000000000}"/>
          </ac:spMkLst>
        </pc:spChg>
        <pc:spChg chg="del mod">
          <ac:chgData name="Vui Le Ba" userId="052109168efbc39a" providerId="LiveId" clId="{40CFB830-F6EC-4A1B-AE1F-B620D0FFC1BE}" dt="2020-12-23T05:58:31.666" v="181" actId="6264"/>
          <ac:spMkLst>
            <pc:docMk/>
            <pc:sldMk cId="3314067350" sldId="468"/>
            <ac:spMk id="356355" creationId="{00000000-0000-0000-0000-000000000000}"/>
          </ac:spMkLst>
        </pc:spChg>
        <pc:spChg chg="del">
          <ac:chgData name="Vui Le Ba" userId="052109168efbc39a" providerId="LiveId" clId="{40CFB830-F6EC-4A1B-AE1F-B620D0FFC1BE}" dt="2020-12-23T07:48:59.065" v="2238" actId="478"/>
          <ac:spMkLst>
            <pc:docMk/>
            <pc:sldMk cId="3314067350" sldId="468"/>
            <ac:spMk id="356357" creationId="{00000000-0000-0000-0000-000000000000}"/>
          </ac:spMkLst>
        </pc:spChg>
        <pc:spChg chg="mod ord">
          <ac:chgData name="Vui Le Ba" userId="052109168efbc39a" providerId="LiveId" clId="{40CFB830-F6EC-4A1B-AE1F-B620D0FFC1BE}" dt="2020-12-23T07:30:43.255" v="1946" actId="6264"/>
          <ac:spMkLst>
            <pc:docMk/>
            <pc:sldMk cId="3314067350" sldId="468"/>
            <ac:spMk id="356358" creationId="{00000000-0000-0000-0000-000000000000}"/>
          </ac:spMkLst>
        </pc:spChg>
        <pc:grpChg chg="del">
          <ac:chgData name="Vui Le Ba" userId="052109168efbc39a" providerId="LiveId" clId="{40CFB830-F6EC-4A1B-AE1F-B620D0FFC1BE}" dt="2020-12-23T07:49:03.621" v="2240" actId="478"/>
          <ac:grpSpMkLst>
            <pc:docMk/>
            <pc:sldMk cId="3314067350" sldId="468"/>
            <ac:grpSpMk id="356356" creationId="{00000000-0000-0000-0000-000000000000}"/>
          </ac:grpSpMkLst>
        </pc:grpChg>
      </pc:sldChg>
      <pc:sldChg chg="addSp delSp modSp mod chgLayout">
        <pc:chgData name="Vui Le Ba" userId="052109168efbc39a" providerId="LiveId" clId="{40CFB830-F6EC-4A1B-AE1F-B620D0FFC1BE}" dt="2020-12-23T07:49:38.522" v="2249" actId="1076"/>
        <pc:sldMkLst>
          <pc:docMk/>
          <pc:sldMk cId="377303879" sldId="469"/>
        </pc:sldMkLst>
        <pc:spChg chg="add del mod">
          <ac:chgData name="Vui Le Ba" userId="052109168efbc39a" providerId="LiveId" clId="{40CFB830-F6EC-4A1B-AE1F-B620D0FFC1BE}" dt="2020-12-23T05:58:31.666" v="181" actId="6264"/>
          <ac:spMkLst>
            <pc:docMk/>
            <pc:sldMk cId="377303879" sldId="469"/>
            <ac:spMk id="2" creationId="{EF68B110-0232-4834-B514-54183384F9FC}"/>
          </ac:spMkLst>
        </pc:spChg>
        <pc:spChg chg="add del mod">
          <ac:chgData name="Vui Le Ba" userId="052109168efbc39a" providerId="LiveId" clId="{40CFB830-F6EC-4A1B-AE1F-B620D0FFC1BE}" dt="2020-12-23T05:58:31.666" v="181" actId="6264"/>
          <ac:spMkLst>
            <pc:docMk/>
            <pc:sldMk cId="377303879" sldId="469"/>
            <ac:spMk id="3" creationId="{41AA156F-4BC9-4A44-88B7-FF02F4D31E4A}"/>
          </ac:spMkLst>
        </pc:spChg>
        <pc:spChg chg="add del mod ord">
          <ac:chgData name="Vui Le Ba" userId="052109168efbc39a" providerId="LiveId" clId="{40CFB830-F6EC-4A1B-AE1F-B620D0FFC1BE}" dt="2020-12-23T07:30:43.255" v="1946" actId="6264"/>
          <ac:spMkLst>
            <pc:docMk/>
            <pc:sldMk cId="377303879" sldId="469"/>
            <ac:spMk id="4" creationId="{066B9BFF-7DC0-40E9-B5E5-366D63AEB57A}"/>
          </ac:spMkLst>
        </pc:spChg>
        <pc:spChg chg="del">
          <ac:chgData name="Vui Le Ba" userId="052109168efbc39a" providerId="LiveId" clId="{40CFB830-F6EC-4A1B-AE1F-B620D0FFC1BE}" dt="2020-12-23T07:06:30.211" v="1584"/>
          <ac:spMkLst>
            <pc:docMk/>
            <pc:sldMk cId="377303879" sldId="469"/>
            <ac:spMk id="5" creationId="{92CF59E0-4A84-4CAB-B211-4088314F7C61}"/>
          </ac:spMkLst>
        </pc:spChg>
        <pc:spChg chg="add del mod">
          <ac:chgData name="Vui Le Ba" userId="052109168efbc39a" providerId="LiveId" clId="{40CFB830-F6EC-4A1B-AE1F-B620D0FFC1BE}" dt="2020-12-23T07:30:43.255" v="1946" actId="6264"/>
          <ac:spMkLst>
            <pc:docMk/>
            <pc:sldMk cId="377303879" sldId="469"/>
            <ac:spMk id="6" creationId="{5600E2A6-7614-4E88-9644-C479BAD6A986}"/>
          </ac:spMkLst>
        </pc:spChg>
        <pc:spChg chg="add del mod">
          <ac:chgData name="Vui Le Ba" userId="052109168efbc39a" providerId="LiveId" clId="{40CFB830-F6EC-4A1B-AE1F-B620D0FFC1BE}" dt="2020-12-23T07:30:43.255" v="1946" actId="6264"/>
          <ac:spMkLst>
            <pc:docMk/>
            <pc:sldMk cId="377303879" sldId="469"/>
            <ac:spMk id="7" creationId="{20CB6A9B-DCE0-463C-9662-23B37956CDBA}"/>
          </ac:spMkLst>
        </pc:spChg>
        <pc:spChg chg="add del mod ord">
          <ac:chgData name="Vui Le Ba" userId="052109168efbc39a" providerId="LiveId" clId="{40CFB830-F6EC-4A1B-AE1F-B620D0FFC1BE}" dt="2020-12-23T07:49:16.838" v="2243" actId="478"/>
          <ac:spMkLst>
            <pc:docMk/>
            <pc:sldMk cId="377303879" sldId="469"/>
            <ac:spMk id="8" creationId="{BD76B92D-D1E0-4155-B12C-C7170F940FAB}"/>
          </ac:spMkLst>
        </pc:spChg>
        <pc:spChg chg="add del mod ord">
          <ac:chgData name="Vui Le Ba" userId="052109168efbc39a" providerId="LiveId" clId="{40CFB830-F6EC-4A1B-AE1F-B620D0FFC1BE}" dt="2020-12-23T07:49:10.281" v="2242" actId="478"/>
          <ac:spMkLst>
            <pc:docMk/>
            <pc:sldMk cId="377303879" sldId="469"/>
            <ac:spMk id="358402" creationId="{00000000-0000-0000-0000-000000000000}"/>
          </ac:spMkLst>
        </pc:spChg>
        <pc:spChg chg="mod ord">
          <ac:chgData name="Vui Le Ba" userId="052109168efbc39a" providerId="LiveId" clId="{40CFB830-F6EC-4A1B-AE1F-B620D0FFC1BE}" dt="2020-12-23T07:30:43.255" v="1946" actId="6264"/>
          <ac:spMkLst>
            <pc:docMk/>
            <pc:sldMk cId="377303879" sldId="469"/>
            <ac:spMk id="358403" creationId="{00000000-0000-0000-0000-000000000000}"/>
          </ac:spMkLst>
        </pc:spChg>
        <pc:spChg chg="mod">
          <ac:chgData name="Vui Le Ba" userId="052109168efbc39a" providerId="LiveId" clId="{40CFB830-F6EC-4A1B-AE1F-B620D0FFC1BE}" dt="2020-12-23T07:49:36.153" v="2248" actId="1076"/>
          <ac:spMkLst>
            <pc:docMk/>
            <pc:sldMk cId="377303879" sldId="469"/>
            <ac:spMk id="747528" creationId="{00000000-0000-0000-0000-000000000000}"/>
          </ac:spMkLst>
        </pc:spChg>
        <pc:spChg chg="mod">
          <ac:chgData name="Vui Le Ba" userId="052109168efbc39a" providerId="LiveId" clId="{40CFB830-F6EC-4A1B-AE1F-B620D0FFC1BE}" dt="2020-12-23T07:49:38.522" v="2249" actId="1076"/>
          <ac:spMkLst>
            <pc:docMk/>
            <pc:sldMk cId="377303879" sldId="469"/>
            <ac:spMk id="747529" creationId="{00000000-0000-0000-0000-000000000000}"/>
          </ac:spMkLst>
        </pc:spChg>
        <pc:grpChg chg="del">
          <ac:chgData name="Vui Le Ba" userId="052109168efbc39a" providerId="LiveId" clId="{40CFB830-F6EC-4A1B-AE1F-B620D0FFC1BE}" dt="2020-12-23T07:49:05.358" v="2241" actId="478"/>
          <ac:grpSpMkLst>
            <pc:docMk/>
            <pc:sldMk cId="377303879" sldId="469"/>
            <ac:grpSpMk id="358404" creationId="{00000000-0000-0000-0000-000000000000}"/>
          </ac:grpSpMkLst>
        </pc:grpChg>
      </pc:sldChg>
      <pc:sldChg chg="addSp delSp modSp mod chgLayout">
        <pc:chgData name="Vui Le Ba" userId="052109168efbc39a" providerId="LiveId" clId="{40CFB830-F6EC-4A1B-AE1F-B620D0FFC1BE}" dt="2020-12-23T07:49:53.296" v="2253" actId="1076"/>
        <pc:sldMkLst>
          <pc:docMk/>
          <pc:sldMk cId="3227491262" sldId="470"/>
        </pc:sldMkLst>
        <pc:spChg chg="add del mod">
          <ac:chgData name="Vui Le Ba" userId="052109168efbc39a" providerId="LiveId" clId="{40CFB830-F6EC-4A1B-AE1F-B620D0FFC1BE}" dt="2020-12-23T05:58:31.666" v="181" actId="6264"/>
          <ac:spMkLst>
            <pc:docMk/>
            <pc:sldMk cId="3227491262" sldId="470"/>
            <ac:spMk id="2" creationId="{797FF235-36ED-4D20-BCF9-3BEB3EFCE57D}"/>
          </ac:spMkLst>
        </pc:spChg>
        <pc:spChg chg="add del mod">
          <ac:chgData name="Vui Le Ba" userId="052109168efbc39a" providerId="LiveId" clId="{40CFB830-F6EC-4A1B-AE1F-B620D0FFC1BE}" dt="2020-12-23T05:58:31.666" v="181" actId="6264"/>
          <ac:spMkLst>
            <pc:docMk/>
            <pc:sldMk cId="3227491262" sldId="470"/>
            <ac:spMk id="3" creationId="{FD3FF3AA-DC2B-4DF3-951C-CA5147B9C892}"/>
          </ac:spMkLst>
        </pc:spChg>
        <pc:spChg chg="add del mod ord">
          <ac:chgData name="Vui Le Ba" userId="052109168efbc39a" providerId="LiveId" clId="{40CFB830-F6EC-4A1B-AE1F-B620D0FFC1BE}" dt="2020-12-23T07:30:43.255" v="1946" actId="6264"/>
          <ac:spMkLst>
            <pc:docMk/>
            <pc:sldMk cId="3227491262" sldId="470"/>
            <ac:spMk id="4" creationId="{F1886930-7E76-44C2-9A03-636560F19A92}"/>
          </ac:spMkLst>
        </pc:spChg>
        <pc:spChg chg="del">
          <ac:chgData name="Vui Le Ba" userId="052109168efbc39a" providerId="LiveId" clId="{40CFB830-F6EC-4A1B-AE1F-B620D0FFC1BE}" dt="2020-12-23T07:06:30.211" v="1584"/>
          <ac:spMkLst>
            <pc:docMk/>
            <pc:sldMk cId="3227491262" sldId="470"/>
            <ac:spMk id="5" creationId="{9C4B08B5-6F94-4E5F-8A9A-7A916F5DF3D8}"/>
          </ac:spMkLst>
        </pc:spChg>
        <pc:spChg chg="add del mod">
          <ac:chgData name="Vui Le Ba" userId="052109168efbc39a" providerId="LiveId" clId="{40CFB830-F6EC-4A1B-AE1F-B620D0FFC1BE}" dt="2020-12-23T07:30:43.255" v="1946" actId="6264"/>
          <ac:spMkLst>
            <pc:docMk/>
            <pc:sldMk cId="3227491262" sldId="470"/>
            <ac:spMk id="6" creationId="{C4EB381B-980F-4B4D-9CC7-E59A1B7CDA9C}"/>
          </ac:spMkLst>
        </pc:spChg>
        <pc:spChg chg="add del mod">
          <ac:chgData name="Vui Le Ba" userId="052109168efbc39a" providerId="LiveId" clId="{40CFB830-F6EC-4A1B-AE1F-B620D0FFC1BE}" dt="2020-12-23T07:30:43.255" v="1946" actId="6264"/>
          <ac:spMkLst>
            <pc:docMk/>
            <pc:sldMk cId="3227491262" sldId="470"/>
            <ac:spMk id="7" creationId="{3BC099A8-A044-4F2C-99E1-3B0A25403488}"/>
          </ac:spMkLst>
        </pc:spChg>
        <pc:spChg chg="add del mod ord">
          <ac:chgData name="Vui Le Ba" userId="052109168efbc39a" providerId="LiveId" clId="{40CFB830-F6EC-4A1B-AE1F-B620D0FFC1BE}" dt="2020-12-23T07:49:48.947" v="2252" actId="478"/>
          <ac:spMkLst>
            <pc:docMk/>
            <pc:sldMk cId="3227491262" sldId="470"/>
            <ac:spMk id="8" creationId="{F60A417F-1388-4122-892D-90D3103D0967}"/>
          </ac:spMkLst>
        </pc:spChg>
        <pc:spChg chg="add del mod ord">
          <ac:chgData name="Vui Le Ba" userId="052109168efbc39a" providerId="LiveId" clId="{40CFB830-F6EC-4A1B-AE1F-B620D0FFC1BE}" dt="2020-12-23T07:49:46.828" v="2251" actId="478"/>
          <ac:spMkLst>
            <pc:docMk/>
            <pc:sldMk cId="3227491262" sldId="470"/>
            <ac:spMk id="360450" creationId="{00000000-0000-0000-0000-000000000000}"/>
          </ac:spMkLst>
        </pc:spChg>
        <pc:spChg chg="mod ord">
          <ac:chgData name="Vui Le Ba" userId="052109168efbc39a" providerId="LiveId" clId="{40CFB830-F6EC-4A1B-AE1F-B620D0FFC1BE}" dt="2020-12-23T07:30:43.255" v="1946" actId="6264"/>
          <ac:spMkLst>
            <pc:docMk/>
            <pc:sldMk cId="3227491262" sldId="470"/>
            <ac:spMk id="360451" creationId="{00000000-0000-0000-0000-000000000000}"/>
          </ac:spMkLst>
        </pc:spChg>
        <pc:spChg chg="mod">
          <ac:chgData name="Vui Le Ba" userId="052109168efbc39a" providerId="LiveId" clId="{40CFB830-F6EC-4A1B-AE1F-B620D0FFC1BE}" dt="2020-12-23T07:49:53.296" v="2253" actId="1076"/>
          <ac:spMkLst>
            <pc:docMk/>
            <pc:sldMk cId="3227491262" sldId="470"/>
            <ac:spMk id="360454" creationId="{00000000-0000-0000-0000-000000000000}"/>
          </ac:spMkLst>
        </pc:spChg>
        <pc:spChg chg="mod">
          <ac:chgData name="Vui Le Ba" userId="052109168efbc39a" providerId="LiveId" clId="{40CFB830-F6EC-4A1B-AE1F-B620D0FFC1BE}" dt="2020-12-23T07:49:53.296" v="2253" actId="1076"/>
          <ac:spMkLst>
            <pc:docMk/>
            <pc:sldMk cId="3227491262" sldId="470"/>
            <ac:spMk id="360455" creationId="{00000000-0000-0000-0000-000000000000}"/>
          </ac:spMkLst>
        </pc:spChg>
        <pc:spChg chg="mod">
          <ac:chgData name="Vui Le Ba" userId="052109168efbc39a" providerId="LiveId" clId="{40CFB830-F6EC-4A1B-AE1F-B620D0FFC1BE}" dt="2020-12-23T07:49:53.296" v="2253" actId="1076"/>
          <ac:spMkLst>
            <pc:docMk/>
            <pc:sldMk cId="3227491262" sldId="470"/>
            <ac:spMk id="360456" creationId="{00000000-0000-0000-0000-000000000000}"/>
          </ac:spMkLst>
        </pc:spChg>
        <pc:spChg chg="mod">
          <ac:chgData name="Vui Le Ba" userId="052109168efbc39a" providerId="LiveId" clId="{40CFB830-F6EC-4A1B-AE1F-B620D0FFC1BE}" dt="2020-12-23T07:49:53.296" v="2253" actId="1076"/>
          <ac:spMkLst>
            <pc:docMk/>
            <pc:sldMk cId="3227491262" sldId="470"/>
            <ac:spMk id="360457" creationId="{00000000-0000-0000-0000-000000000000}"/>
          </ac:spMkLst>
        </pc:spChg>
        <pc:spChg chg="mod">
          <ac:chgData name="Vui Le Ba" userId="052109168efbc39a" providerId="LiveId" clId="{40CFB830-F6EC-4A1B-AE1F-B620D0FFC1BE}" dt="2020-12-23T07:49:53.296" v="2253" actId="1076"/>
          <ac:spMkLst>
            <pc:docMk/>
            <pc:sldMk cId="3227491262" sldId="470"/>
            <ac:spMk id="360458" creationId="{00000000-0000-0000-0000-000000000000}"/>
          </ac:spMkLst>
        </pc:spChg>
        <pc:spChg chg="mod">
          <ac:chgData name="Vui Le Ba" userId="052109168efbc39a" providerId="LiveId" clId="{40CFB830-F6EC-4A1B-AE1F-B620D0FFC1BE}" dt="2020-12-23T07:49:53.296" v="2253" actId="1076"/>
          <ac:spMkLst>
            <pc:docMk/>
            <pc:sldMk cId="3227491262" sldId="470"/>
            <ac:spMk id="360459" creationId="{00000000-0000-0000-0000-000000000000}"/>
          </ac:spMkLst>
        </pc:spChg>
        <pc:spChg chg="mod">
          <ac:chgData name="Vui Le Ba" userId="052109168efbc39a" providerId="LiveId" clId="{40CFB830-F6EC-4A1B-AE1F-B620D0FFC1BE}" dt="2020-12-23T07:49:53.296" v="2253" actId="1076"/>
          <ac:spMkLst>
            <pc:docMk/>
            <pc:sldMk cId="3227491262" sldId="470"/>
            <ac:spMk id="360460" creationId="{00000000-0000-0000-0000-000000000000}"/>
          </ac:spMkLst>
        </pc:spChg>
        <pc:spChg chg="mod">
          <ac:chgData name="Vui Le Ba" userId="052109168efbc39a" providerId="LiveId" clId="{40CFB830-F6EC-4A1B-AE1F-B620D0FFC1BE}" dt="2020-12-23T07:49:53.296" v="2253" actId="1076"/>
          <ac:spMkLst>
            <pc:docMk/>
            <pc:sldMk cId="3227491262" sldId="470"/>
            <ac:spMk id="360461" creationId="{00000000-0000-0000-0000-000000000000}"/>
          </ac:spMkLst>
        </pc:spChg>
        <pc:spChg chg="mod">
          <ac:chgData name="Vui Le Ba" userId="052109168efbc39a" providerId="LiveId" clId="{40CFB830-F6EC-4A1B-AE1F-B620D0FFC1BE}" dt="2020-12-23T07:49:53.296" v="2253" actId="1076"/>
          <ac:spMkLst>
            <pc:docMk/>
            <pc:sldMk cId="3227491262" sldId="470"/>
            <ac:spMk id="360462" creationId="{00000000-0000-0000-0000-000000000000}"/>
          </ac:spMkLst>
        </pc:spChg>
        <pc:spChg chg="mod">
          <ac:chgData name="Vui Le Ba" userId="052109168efbc39a" providerId="LiveId" clId="{40CFB830-F6EC-4A1B-AE1F-B620D0FFC1BE}" dt="2020-12-23T07:49:53.296" v="2253" actId="1076"/>
          <ac:spMkLst>
            <pc:docMk/>
            <pc:sldMk cId="3227491262" sldId="470"/>
            <ac:spMk id="360463" creationId="{00000000-0000-0000-0000-000000000000}"/>
          </ac:spMkLst>
        </pc:spChg>
        <pc:spChg chg="mod">
          <ac:chgData name="Vui Le Ba" userId="052109168efbc39a" providerId="LiveId" clId="{40CFB830-F6EC-4A1B-AE1F-B620D0FFC1BE}" dt="2020-12-23T07:49:53.296" v="2253" actId="1076"/>
          <ac:spMkLst>
            <pc:docMk/>
            <pc:sldMk cId="3227491262" sldId="470"/>
            <ac:spMk id="360464" creationId="{00000000-0000-0000-0000-000000000000}"/>
          </ac:spMkLst>
        </pc:spChg>
        <pc:grpChg chg="del">
          <ac:chgData name="Vui Le Ba" userId="052109168efbc39a" providerId="LiveId" clId="{40CFB830-F6EC-4A1B-AE1F-B620D0FFC1BE}" dt="2020-12-23T07:49:44.150" v="2250" actId="478"/>
          <ac:grpSpMkLst>
            <pc:docMk/>
            <pc:sldMk cId="3227491262" sldId="470"/>
            <ac:grpSpMk id="360452" creationId="{00000000-0000-0000-0000-000000000000}"/>
          </ac:grpSpMkLst>
        </pc:grpChg>
        <pc:grpChg chg="mod">
          <ac:chgData name="Vui Le Ba" userId="052109168efbc39a" providerId="LiveId" clId="{40CFB830-F6EC-4A1B-AE1F-B620D0FFC1BE}" dt="2020-12-23T07:49:53.296" v="2253" actId="1076"/>
          <ac:grpSpMkLst>
            <pc:docMk/>
            <pc:sldMk cId="3227491262" sldId="470"/>
            <ac:grpSpMk id="360453" creationId="{00000000-0000-0000-0000-000000000000}"/>
          </ac:grpSpMkLst>
        </pc:grpChg>
      </pc:sldChg>
      <pc:sldChg chg="addSp delSp modSp mod modAnim chgLayout">
        <pc:chgData name="Vui Le Ba" userId="052109168efbc39a" providerId="LiveId" clId="{40CFB830-F6EC-4A1B-AE1F-B620D0FFC1BE}" dt="2020-12-23T07:51:11.424" v="2266" actId="166"/>
        <pc:sldMkLst>
          <pc:docMk/>
          <pc:sldMk cId="2597784193" sldId="471"/>
        </pc:sldMkLst>
        <pc:spChg chg="add del mod">
          <ac:chgData name="Vui Le Ba" userId="052109168efbc39a" providerId="LiveId" clId="{40CFB830-F6EC-4A1B-AE1F-B620D0FFC1BE}" dt="2020-12-23T05:58:31.666" v="181" actId="6264"/>
          <ac:spMkLst>
            <pc:docMk/>
            <pc:sldMk cId="2597784193" sldId="471"/>
            <ac:spMk id="2" creationId="{FCDA3E7E-BC3D-405C-B34D-C186BF584A0F}"/>
          </ac:spMkLst>
        </pc:spChg>
        <pc:spChg chg="add del mod">
          <ac:chgData name="Vui Le Ba" userId="052109168efbc39a" providerId="LiveId" clId="{40CFB830-F6EC-4A1B-AE1F-B620D0FFC1BE}" dt="2020-12-23T05:58:31.666" v="181" actId="6264"/>
          <ac:spMkLst>
            <pc:docMk/>
            <pc:sldMk cId="2597784193" sldId="471"/>
            <ac:spMk id="3" creationId="{8AA2B52C-33DE-4258-A628-187B8D58ACBA}"/>
          </ac:spMkLst>
        </pc:spChg>
        <pc:spChg chg="add del mod ord">
          <ac:chgData name="Vui Le Ba" userId="052109168efbc39a" providerId="LiveId" clId="{40CFB830-F6EC-4A1B-AE1F-B620D0FFC1BE}" dt="2020-12-23T07:30:43.255" v="1946" actId="6264"/>
          <ac:spMkLst>
            <pc:docMk/>
            <pc:sldMk cId="2597784193" sldId="471"/>
            <ac:spMk id="4" creationId="{DC37E4E1-781A-40A4-9585-64B13B7A4918}"/>
          </ac:spMkLst>
        </pc:spChg>
        <pc:spChg chg="del">
          <ac:chgData name="Vui Le Ba" userId="052109168efbc39a" providerId="LiveId" clId="{40CFB830-F6EC-4A1B-AE1F-B620D0FFC1BE}" dt="2020-12-23T07:06:30.211" v="1584"/>
          <ac:spMkLst>
            <pc:docMk/>
            <pc:sldMk cId="2597784193" sldId="471"/>
            <ac:spMk id="5" creationId="{2AD806AA-3BCA-46C2-A5C6-B10E55F335B0}"/>
          </ac:spMkLst>
        </pc:spChg>
        <pc:spChg chg="add del mod">
          <ac:chgData name="Vui Le Ba" userId="052109168efbc39a" providerId="LiveId" clId="{40CFB830-F6EC-4A1B-AE1F-B620D0FFC1BE}" dt="2020-12-23T07:30:43.255" v="1946" actId="6264"/>
          <ac:spMkLst>
            <pc:docMk/>
            <pc:sldMk cId="2597784193" sldId="471"/>
            <ac:spMk id="6" creationId="{4B178B23-615B-41AD-A400-C77190B71467}"/>
          </ac:spMkLst>
        </pc:spChg>
        <pc:spChg chg="add del mod">
          <ac:chgData name="Vui Le Ba" userId="052109168efbc39a" providerId="LiveId" clId="{40CFB830-F6EC-4A1B-AE1F-B620D0FFC1BE}" dt="2020-12-23T07:30:43.255" v="1946" actId="6264"/>
          <ac:spMkLst>
            <pc:docMk/>
            <pc:sldMk cId="2597784193" sldId="471"/>
            <ac:spMk id="7" creationId="{6D550EA6-97FF-4F54-BE9F-9D4C4CBBE08A}"/>
          </ac:spMkLst>
        </pc:spChg>
        <pc:spChg chg="add del mod ord">
          <ac:chgData name="Vui Le Ba" userId="052109168efbc39a" providerId="LiveId" clId="{40CFB830-F6EC-4A1B-AE1F-B620D0FFC1BE}" dt="2020-12-23T07:49:59.490" v="2255" actId="478"/>
          <ac:spMkLst>
            <pc:docMk/>
            <pc:sldMk cId="2597784193" sldId="471"/>
            <ac:spMk id="8" creationId="{FD80B8A0-48D9-47C5-B2CD-8DC8BD6BFFFE}"/>
          </ac:spMkLst>
        </pc:spChg>
        <pc:spChg chg="add del mod ord">
          <ac:chgData name="Vui Le Ba" userId="052109168efbc39a" providerId="LiveId" clId="{40CFB830-F6EC-4A1B-AE1F-B620D0FFC1BE}" dt="2020-12-23T07:50:02.117" v="2256" actId="478"/>
          <ac:spMkLst>
            <pc:docMk/>
            <pc:sldMk cId="2597784193" sldId="471"/>
            <ac:spMk id="362498" creationId="{00000000-0000-0000-0000-000000000000}"/>
          </ac:spMkLst>
        </pc:spChg>
        <pc:spChg chg="mod ord">
          <ac:chgData name="Vui Le Ba" userId="052109168efbc39a" providerId="LiveId" clId="{40CFB830-F6EC-4A1B-AE1F-B620D0FFC1BE}" dt="2020-12-23T07:30:43.376" v="1958" actId="27636"/>
          <ac:spMkLst>
            <pc:docMk/>
            <pc:sldMk cId="2597784193" sldId="471"/>
            <ac:spMk id="362499" creationId="{00000000-0000-0000-0000-000000000000}"/>
          </ac:spMkLst>
        </pc:spChg>
        <pc:spChg chg="mod">
          <ac:chgData name="Vui Le Ba" userId="052109168efbc39a" providerId="LiveId" clId="{40CFB830-F6EC-4A1B-AE1F-B620D0FFC1BE}" dt="2020-12-23T07:50:23.412" v="2260" actId="14100"/>
          <ac:spMkLst>
            <pc:docMk/>
            <pc:sldMk cId="2597784193" sldId="471"/>
            <ac:spMk id="362503" creationId="{00000000-0000-0000-0000-000000000000}"/>
          </ac:spMkLst>
        </pc:spChg>
        <pc:spChg chg="mod topLvl">
          <ac:chgData name="Vui Le Ba" userId="052109168efbc39a" providerId="LiveId" clId="{40CFB830-F6EC-4A1B-AE1F-B620D0FFC1BE}" dt="2020-12-23T07:50:52.117" v="2263" actId="165"/>
          <ac:spMkLst>
            <pc:docMk/>
            <pc:sldMk cId="2597784193" sldId="471"/>
            <ac:spMk id="362506" creationId="{00000000-0000-0000-0000-000000000000}"/>
          </ac:spMkLst>
        </pc:spChg>
        <pc:spChg chg="mod topLvl">
          <ac:chgData name="Vui Le Ba" userId="052109168efbc39a" providerId="LiveId" clId="{40CFB830-F6EC-4A1B-AE1F-B620D0FFC1BE}" dt="2020-12-23T07:50:52.117" v="2263" actId="165"/>
          <ac:spMkLst>
            <pc:docMk/>
            <pc:sldMk cId="2597784193" sldId="471"/>
            <ac:spMk id="362507" creationId="{00000000-0000-0000-0000-000000000000}"/>
          </ac:spMkLst>
        </pc:spChg>
        <pc:spChg chg="mod">
          <ac:chgData name="Vui Le Ba" userId="052109168efbc39a" providerId="LiveId" clId="{40CFB830-F6EC-4A1B-AE1F-B620D0FFC1BE}" dt="2020-12-23T07:51:11.424" v="2266" actId="166"/>
          <ac:spMkLst>
            <pc:docMk/>
            <pc:sldMk cId="2597784193" sldId="471"/>
            <ac:spMk id="751624" creationId="{00000000-0000-0000-0000-000000000000}"/>
          </ac:spMkLst>
        </pc:spChg>
        <pc:spChg chg="mod topLvl">
          <ac:chgData name="Vui Le Ba" userId="052109168efbc39a" providerId="LiveId" clId="{40CFB830-F6EC-4A1B-AE1F-B620D0FFC1BE}" dt="2020-12-23T07:51:02.037" v="2264" actId="6549"/>
          <ac:spMkLst>
            <pc:docMk/>
            <pc:sldMk cId="2597784193" sldId="471"/>
            <ac:spMk id="751627" creationId="{00000000-0000-0000-0000-000000000000}"/>
          </ac:spMkLst>
        </pc:spChg>
        <pc:grpChg chg="del">
          <ac:chgData name="Vui Le Ba" userId="052109168efbc39a" providerId="LiveId" clId="{40CFB830-F6EC-4A1B-AE1F-B620D0FFC1BE}" dt="2020-12-23T07:49:56.535" v="2254" actId="478"/>
          <ac:grpSpMkLst>
            <pc:docMk/>
            <pc:sldMk cId="2597784193" sldId="471"/>
            <ac:grpSpMk id="362500" creationId="{00000000-0000-0000-0000-000000000000}"/>
          </ac:grpSpMkLst>
        </pc:grpChg>
        <pc:grpChg chg="del mod">
          <ac:chgData name="Vui Le Ba" userId="052109168efbc39a" providerId="LiveId" clId="{40CFB830-F6EC-4A1B-AE1F-B620D0FFC1BE}" dt="2020-12-23T07:50:52.117" v="2263" actId="165"/>
          <ac:grpSpMkLst>
            <pc:docMk/>
            <pc:sldMk cId="2597784193" sldId="471"/>
            <ac:grpSpMk id="751626" creationId="{00000000-0000-0000-0000-000000000000}"/>
          </ac:grpSpMkLst>
        </pc:grpChg>
      </pc:sldChg>
      <pc:sldChg chg="addSp delSp modSp mod chgLayout">
        <pc:chgData name="Vui Le Ba" userId="052109168efbc39a" providerId="LiveId" clId="{40CFB830-F6EC-4A1B-AE1F-B620D0FFC1BE}" dt="2020-12-23T07:53:20.643" v="2299" actId="478"/>
        <pc:sldMkLst>
          <pc:docMk/>
          <pc:sldMk cId="4176381931" sldId="472"/>
        </pc:sldMkLst>
        <pc:spChg chg="add del mod">
          <ac:chgData name="Vui Le Ba" userId="052109168efbc39a" providerId="LiveId" clId="{40CFB830-F6EC-4A1B-AE1F-B620D0FFC1BE}" dt="2020-12-23T05:58:31.666" v="181" actId="6264"/>
          <ac:spMkLst>
            <pc:docMk/>
            <pc:sldMk cId="4176381931" sldId="472"/>
            <ac:spMk id="2" creationId="{7E45377A-8FE1-4886-94B2-33F8E56EE427}"/>
          </ac:spMkLst>
        </pc:spChg>
        <pc:spChg chg="add del mod">
          <ac:chgData name="Vui Le Ba" userId="052109168efbc39a" providerId="LiveId" clId="{40CFB830-F6EC-4A1B-AE1F-B620D0FFC1BE}" dt="2020-12-23T05:58:31.666" v="181" actId="6264"/>
          <ac:spMkLst>
            <pc:docMk/>
            <pc:sldMk cId="4176381931" sldId="472"/>
            <ac:spMk id="3" creationId="{C3C2B116-65B5-47DD-AA27-B2A6F26A8EFF}"/>
          </ac:spMkLst>
        </pc:spChg>
        <pc:spChg chg="add del mod ord">
          <ac:chgData name="Vui Le Ba" userId="052109168efbc39a" providerId="LiveId" clId="{40CFB830-F6EC-4A1B-AE1F-B620D0FFC1BE}" dt="2020-12-23T07:30:43.255" v="1946" actId="6264"/>
          <ac:spMkLst>
            <pc:docMk/>
            <pc:sldMk cId="4176381931" sldId="472"/>
            <ac:spMk id="4" creationId="{9153AD4D-845C-4710-9E90-B742584B8D23}"/>
          </ac:spMkLst>
        </pc:spChg>
        <pc:spChg chg="del">
          <ac:chgData name="Vui Le Ba" userId="052109168efbc39a" providerId="LiveId" clId="{40CFB830-F6EC-4A1B-AE1F-B620D0FFC1BE}" dt="2020-12-23T07:06:30.211" v="1584"/>
          <ac:spMkLst>
            <pc:docMk/>
            <pc:sldMk cId="4176381931" sldId="472"/>
            <ac:spMk id="5" creationId="{733F5403-5CE0-4193-8EB5-DEDA3C024EEB}"/>
          </ac:spMkLst>
        </pc:spChg>
        <pc:spChg chg="add del mod">
          <ac:chgData name="Vui Le Ba" userId="052109168efbc39a" providerId="LiveId" clId="{40CFB830-F6EC-4A1B-AE1F-B620D0FFC1BE}" dt="2020-12-23T07:30:43.255" v="1946" actId="6264"/>
          <ac:spMkLst>
            <pc:docMk/>
            <pc:sldMk cId="4176381931" sldId="472"/>
            <ac:spMk id="6" creationId="{BC54FB58-4621-4BD9-9200-ED6346CCCAF5}"/>
          </ac:spMkLst>
        </pc:spChg>
        <pc:spChg chg="add del mod">
          <ac:chgData name="Vui Le Ba" userId="052109168efbc39a" providerId="LiveId" clId="{40CFB830-F6EC-4A1B-AE1F-B620D0FFC1BE}" dt="2020-12-23T07:30:43.255" v="1946" actId="6264"/>
          <ac:spMkLst>
            <pc:docMk/>
            <pc:sldMk cId="4176381931" sldId="472"/>
            <ac:spMk id="7" creationId="{B292BAE7-38E0-4E67-89BA-79480379E7ED}"/>
          </ac:spMkLst>
        </pc:spChg>
        <pc:spChg chg="add del mod ord">
          <ac:chgData name="Vui Le Ba" userId="052109168efbc39a" providerId="LiveId" clId="{40CFB830-F6EC-4A1B-AE1F-B620D0FFC1BE}" dt="2020-12-23T07:52:24.715" v="2287" actId="478"/>
          <ac:spMkLst>
            <pc:docMk/>
            <pc:sldMk cId="4176381931" sldId="472"/>
            <ac:spMk id="8" creationId="{F3FC841A-C482-40E7-A6E6-6D9110C778DD}"/>
          </ac:spMkLst>
        </pc:spChg>
        <pc:spChg chg="add del mod ord">
          <ac:chgData name="Vui Le Ba" userId="052109168efbc39a" providerId="LiveId" clId="{40CFB830-F6EC-4A1B-AE1F-B620D0FFC1BE}" dt="2020-12-23T07:53:20.643" v="2299" actId="478"/>
          <ac:spMkLst>
            <pc:docMk/>
            <pc:sldMk cId="4176381931" sldId="472"/>
            <ac:spMk id="372738" creationId="{00000000-0000-0000-0000-000000000000}"/>
          </ac:spMkLst>
        </pc:spChg>
        <pc:spChg chg="mod ord">
          <ac:chgData name="Vui Le Ba" userId="052109168efbc39a" providerId="LiveId" clId="{40CFB830-F6EC-4A1B-AE1F-B620D0FFC1BE}" dt="2020-12-23T07:30:43.376" v="1959" actId="27636"/>
          <ac:spMkLst>
            <pc:docMk/>
            <pc:sldMk cId="4176381931" sldId="472"/>
            <ac:spMk id="372739" creationId="{00000000-0000-0000-0000-000000000000}"/>
          </ac:spMkLst>
        </pc:spChg>
        <pc:spChg chg="mod">
          <ac:chgData name="Vui Le Ba" userId="052109168efbc39a" providerId="LiveId" clId="{40CFB830-F6EC-4A1B-AE1F-B620D0FFC1BE}" dt="2020-12-23T07:52:58.556" v="2293" actId="1076"/>
          <ac:spMkLst>
            <pc:docMk/>
            <pc:sldMk cId="4176381931" sldId="472"/>
            <ac:spMk id="753672" creationId="{00000000-0000-0000-0000-000000000000}"/>
          </ac:spMkLst>
        </pc:spChg>
        <pc:spChg chg="mod">
          <ac:chgData name="Vui Le Ba" userId="052109168efbc39a" providerId="LiveId" clId="{40CFB830-F6EC-4A1B-AE1F-B620D0FFC1BE}" dt="2020-12-23T07:53:14.233" v="2297" actId="208"/>
          <ac:spMkLst>
            <pc:docMk/>
            <pc:sldMk cId="4176381931" sldId="472"/>
            <ac:spMk id="753673" creationId="{00000000-0000-0000-0000-000000000000}"/>
          </ac:spMkLst>
        </pc:spChg>
      </pc:sldChg>
      <pc:sldChg chg="addSp delSp modSp mod chgLayout">
        <pc:chgData name="Vui Le Ba" userId="052109168efbc39a" providerId="LiveId" clId="{40CFB830-F6EC-4A1B-AE1F-B620D0FFC1BE}" dt="2020-12-23T07:57:22.461" v="2302" actId="1076"/>
        <pc:sldMkLst>
          <pc:docMk/>
          <pc:sldMk cId="3204992455" sldId="473"/>
        </pc:sldMkLst>
        <pc:spChg chg="add del mod">
          <ac:chgData name="Vui Le Ba" userId="052109168efbc39a" providerId="LiveId" clId="{40CFB830-F6EC-4A1B-AE1F-B620D0FFC1BE}" dt="2020-12-23T05:58:31.666" v="181" actId="6264"/>
          <ac:spMkLst>
            <pc:docMk/>
            <pc:sldMk cId="3204992455" sldId="473"/>
            <ac:spMk id="2" creationId="{DFA6B466-6050-4F11-8DA4-72CA6790AD66}"/>
          </ac:spMkLst>
        </pc:spChg>
        <pc:spChg chg="add del mod ord">
          <ac:chgData name="Vui Le Ba" userId="052109168efbc39a" providerId="LiveId" clId="{40CFB830-F6EC-4A1B-AE1F-B620D0FFC1BE}" dt="2020-12-23T07:30:43.255" v="1946" actId="6264"/>
          <ac:spMkLst>
            <pc:docMk/>
            <pc:sldMk cId="3204992455" sldId="473"/>
            <ac:spMk id="3" creationId="{5B91E675-147D-43EE-AAC6-8FA0B09A8594}"/>
          </ac:spMkLst>
        </pc:spChg>
        <pc:spChg chg="add del mod ord">
          <ac:chgData name="Vui Le Ba" userId="052109168efbc39a" providerId="LiveId" clId="{40CFB830-F6EC-4A1B-AE1F-B620D0FFC1BE}" dt="2020-12-23T07:30:43.255" v="1946" actId="6264"/>
          <ac:spMkLst>
            <pc:docMk/>
            <pc:sldMk cId="3204992455" sldId="473"/>
            <ac:spMk id="4" creationId="{830C5B12-D755-4524-A62D-B2AE869F9C3A}"/>
          </ac:spMkLst>
        </pc:spChg>
        <pc:spChg chg="del">
          <ac:chgData name="Vui Le Ba" userId="052109168efbc39a" providerId="LiveId" clId="{40CFB830-F6EC-4A1B-AE1F-B620D0FFC1BE}" dt="2020-12-23T07:06:30.211" v="1584"/>
          <ac:spMkLst>
            <pc:docMk/>
            <pc:sldMk cId="3204992455" sldId="473"/>
            <ac:spMk id="5" creationId="{61FB100D-52EB-4CD4-892F-626677706E70}"/>
          </ac:spMkLst>
        </pc:spChg>
        <pc:spChg chg="add del mod">
          <ac:chgData name="Vui Le Ba" userId="052109168efbc39a" providerId="LiveId" clId="{40CFB830-F6EC-4A1B-AE1F-B620D0FFC1BE}" dt="2020-12-23T07:30:43.255" v="1946" actId="6264"/>
          <ac:spMkLst>
            <pc:docMk/>
            <pc:sldMk cId="3204992455" sldId="473"/>
            <ac:spMk id="6" creationId="{CC3CFCC3-24C8-41B6-A0BC-FB881C2A35BE}"/>
          </ac:spMkLst>
        </pc:spChg>
        <pc:spChg chg="add mod ord">
          <ac:chgData name="Vui Le Ba" userId="052109168efbc39a" providerId="LiveId" clId="{40CFB830-F6EC-4A1B-AE1F-B620D0FFC1BE}" dt="2020-12-23T07:30:43.255" v="1946" actId="6264"/>
          <ac:spMkLst>
            <pc:docMk/>
            <pc:sldMk cId="3204992455" sldId="473"/>
            <ac:spMk id="7" creationId="{99DBB350-9573-4DF4-9CF9-7AFCDAFD9DF1}"/>
          </ac:spMkLst>
        </pc:spChg>
        <pc:spChg chg="add mod ord">
          <ac:chgData name="Vui Le Ba" userId="052109168efbc39a" providerId="LiveId" clId="{40CFB830-F6EC-4A1B-AE1F-B620D0FFC1BE}" dt="2020-12-23T07:30:43.255" v="1946" actId="6264"/>
          <ac:spMkLst>
            <pc:docMk/>
            <pc:sldMk cId="3204992455" sldId="473"/>
            <ac:spMk id="8" creationId="{6CB6F734-8163-4F7F-A96C-358BC6784667}"/>
          </ac:spMkLst>
        </pc:spChg>
        <pc:spChg chg="add del mod ord">
          <ac:chgData name="Vui Le Ba" userId="052109168efbc39a" providerId="LiveId" clId="{40CFB830-F6EC-4A1B-AE1F-B620D0FFC1BE}" dt="2020-12-23T07:57:18.519" v="2301" actId="478"/>
          <ac:spMkLst>
            <pc:docMk/>
            <pc:sldMk cId="3204992455" sldId="473"/>
            <ac:spMk id="374786" creationId="{00000000-0000-0000-0000-000000000000}"/>
          </ac:spMkLst>
        </pc:spChg>
        <pc:picChg chg="mod">
          <ac:chgData name="Vui Le Ba" userId="052109168efbc39a" providerId="LiveId" clId="{40CFB830-F6EC-4A1B-AE1F-B620D0FFC1BE}" dt="2020-12-23T07:57:22.461" v="2302" actId="1076"/>
          <ac:picMkLst>
            <pc:docMk/>
            <pc:sldMk cId="3204992455" sldId="473"/>
            <ac:picMk id="374788" creationId="{00000000-0000-0000-0000-000000000000}"/>
          </ac:picMkLst>
        </pc:picChg>
      </pc:sldChg>
      <pc:sldChg chg="addSp delSp modSp mod modAnim chgLayout">
        <pc:chgData name="Vui Le Ba" userId="052109168efbc39a" providerId="LiveId" clId="{40CFB830-F6EC-4A1B-AE1F-B620D0FFC1BE}" dt="2020-12-23T07:51:22.076" v="2271" actId="478"/>
        <pc:sldMkLst>
          <pc:docMk/>
          <pc:sldMk cId="3233571242" sldId="474"/>
        </pc:sldMkLst>
        <pc:spChg chg="add del mod">
          <ac:chgData name="Vui Le Ba" userId="052109168efbc39a" providerId="LiveId" clId="{40CFB830-F6EC-4A1B-AE1F-B620D0FFC1BE}" dt="2020-12-23T05:58:31.666" v="181" actId="6264"/>
          <ac:spMkLst>
            <pc:docMk/>
            <pc:sldMk cId="3233571242" sldId="474"/>
            <ac:spMk id="2" creationId="{896169A5-F490-41FF-AA65-61198E68C0C8}"/>
          </ac:spMkLst>
        </pc:spChg>
        <pc:spChg chg="add del mod">
          <ac:chgData name="Vui Le Ba" userId="052109168efbc39a" providerId="LiveId" clId="{40CFB830-F6EC-4A1B-AE1F-B620D0FFC1BE}" dt="2020-12-23T05:58:31.666" v="181" actId="6264"/>
          <ac:spMkLst>
            <pc:docMk/>
            <pc:sldMk cId="3233571242" sldId="474"/>
            <ac:spMk id="3" creationId="{C87D5525-248A-4FAA-BAA4-D04DD670C9C0}"/>
          </ac:spMkLst>
        </pc:spChg>
        <pc:spChg chg="add del mod ord">
          <ac:chgData name="Vui Le Ba" userId="052109168efbc39a" providerId="LiveId" clId="{40CFB830-F6EC-4A1B-AE1F-B620D0FFC1BE}" dt="2020-12-23T07:30:43.255" v="1946" actId="6264"/>
          <ac:spMkLst>
            <pc:docMk/>
            <pc:sldMk cId="3233571242" sldId="474"/>
            <ac:spMk id="4" creationId="{530EB7B1-A275-4835-ADD7-D06497D04631}"/>
          </ac:spMkLst>
        </pc:spChg>
        <pc:spChg chg="del">
          <ac:chgData name="Vui Le Ba" userId="052109168efbc39a" providerId="LiveId" clId="{40CFB830-F6EC-4A1B-AE1F-B620D0FFC1BE}" dt="2020-12-23T07:06:30.211" v="1584"/>
          <ac:spMkLst>
            <pc:docMk/>
            <pc:sldMk cId="3233571242" sldId="474"/>
            <ac:spMk id="5" creationId="{6A1A172D-0B7E-4AE9-8A20-3101DE2591DF}"/>
          </ac:spMkLst>
        </pc:spChg>
        <pc:spChg chg="add del mod">
          <ac:chgData name="Vui Le Ba" userId="052109168efbc39a" providerId="LiveId" clId="{40CFB830-F6EC-4A1B-AE1F-B620D0FFC1BE}" dt="2020-12-23T07:30:43.255" v="1946" actId="6264"/>
          <ac:spMkLst>
            <pc:docMk/>
            <pc:sldMk cId="3233571242" sldId="474"/>
            <ac:spMk id="6" creationId="{DDC037EA-3E73-4F8A-B916-D7B0BC67649F}"/>
          </ac:spMkLst>
        </pc:spChg>
        <pc:spChg chg="add del mod">
          <ac:chgData name="Vui Le Ba" userId="052109168efbc39a" providerId="LiveId" clId="{40CFB830-F6EC-4A1B-AE1F-B620D0FFC1BE}" dt="2020-12-23T07:30:43.255" v="1946" actId="6264"/>
          <ac:spMkLst>
            <pc:docMk/>
            <pc:sldMk cId="3233571242" sldId="474"/>
            <ac:spMk id="7" creationId="{FBF5C293-DB27-413A-A3C2-ECEB65B53B71}"/>
          </ac:spMkLst>
        </pc:spChg>
        <pc:spChg chg="add del mod ord">
          <ac:chgData name="Vui Le Ba" userId="052109168efbc39a" providerId="LiveId" clId="{40CFB830-F6EC-4A1B-AE1F-B620D0FFC1BE}" dt="2020-12-23T07:51:19.051" v="2269" actId="478"/>
          <ac:spMkLst>
            <pc:docMk/>
            <pc:sldMk cId="3233571242" sldId="474"/>
            <ac:spMk id="8" creationId="{1D91457E-7B98-4D84-82DD-4FCC6EFB6E2A}"/>
          </ac:spMkLst>
        </pc:spChg>
        <pc:spChg chg="add del mod ord">
          <ac:chgData name="Vui Le Ba" userId="052109168efbc39a" providerId="LiveId" clId="{40CFB830-F6EC-4A1B-AE1F-B620D0FFC1BE}" dt="2020-12-23T07:51:22.076" v="2271" actId="478"/>
          <ac:spMkLst>
            <pc:docMk/>
            <pc:sldMk cId="3233571242" sldId="474"/>
            <ac:spMk id="364546" creationId="{00000000-0000-0000-0000-000000000000}"/>
          </ac:spMkLst>
        </pc:spChg>
        <pc:spChg chg="mod ord">
          <ac:chgData name="Vui Le Ba" userId="052109168efbc39a" providerId="LiveId" clId="{40CFB830-F6EC-4A1B-AE1F-B620D0FFC1BE}" dt="2020-12-23T07:30:43.255" v="1946" actId="6264"/>
          <ac:spMkLst>
            <pc:docMk/>
            <pc:sldMk cId="3233571242" sldId="474"/>
            <ac:spMk id="364547" creationId="{00000000-0000-0000-0000-000000000000}"/>
          </ac:spMkLst>
        </pc:spChg>
        <pc:spChg chg="add del">
          <ac:chgData name="Vui Le Ba" userId="052109168efbc39a" providerId="LiveId" clId="{40CFB830-F6EC-4A1B-AE1F-B620D0FFC1BE}" dt="2020-12-23T07:51:17.663" v="2268" actId="478"/>
          <ac:spMkLst>
            <pc:docMk/>
            <pc:sldMk cId="3233571242" sldId="474"/>
            <ac:spMk id="771075" creationId="{00000000-0000-0000-0000-000000000000}"/>
          </ac:spMkLst>
        </pc:spChg>
        <pc:grpChg chg="del">
          <ac:chgData name="Vui Le Ba" userId="052109168efbc39a" providerId="LiveId" clId="{40CFB830-F6EC-4A1B-AE1F-B620D0FFC1BE}" dt="2020-12-23T07:51:20.155" v="2270" actId="478"/>
          <ac:grpSpMkLst>
            <pc:docMk/>
            <pc:sldMk cId="3233571242" sldId="474"/>
            <ac:grpSpMk id="364548" creationId="{00000000-0000-0000-0000-000000000000}"/>
          </ac:grpSpMkLst>
        </pc:grpChg>
      </pc:sldChg>
      <pc:sldChg chg="addSp delSp modSp mod chgLayout">
        <pc:chgData name="Vui Le Ba" userId="052109168efbc39a" providerId="LiveId" clId="{40CFB830-F6EC-4A1B-AE1F-B620D0FFC1BE}" dt="2020-12-23T07:51:46.585" v="2277" actId="14100"/>
        <pc:sldMkLst>
          <pc:docMk/>
          <pc:sldMk cId="2162156424" sldId="475"/>
        </pc:sldMkLst>
        <pc:spChg chg="add del mod">
          <ac:chgData name="Vui Le Ba" userId="052109168efbc39a" providerId="LiveId" clId="{40CFB830-F6EC-4A1B-AE1F-B620D0FFC1BE}" dt="2020-12-23T05:58:31.666" v="181" actId="6264"/>
          <ac:spMkLst>
            <pc:docMk/>
            <pc:sldMk cId="2162156424" sldId="475"/>
            <ac:spMk id="2" creationId="{50F2C7C3-CB0A-4F27-AFB5-609B39ED07D2}"/>
          </ac:spMkLst>
        </pc:spChg>
        <pc:spChg chg="add del mod">
          <ac:chgData name="Vui Le Ba" userId="052109168efbc39a" providerId="LiveId" clId="{40CFB830-F6EC-4A1B-AE1F-B620D0FFC1BE}" dt="2020-12-23T05:58:31.666" v="181" actId="6264"/>
          <ac:spMkLst>
            <pc:docMk/>
            <pc:sldMk cId="2162156424" sldId="475"/>
            <ac:spMk id="3" creationId="{D16F238B-8400-4B9A-9424-703BEE2E4665}"/>
          </ac:spMkLst>
        </pc:spChg>
        <pc:spChg chg="add del mod ord">
          <ac:chgData name="Vui Le Ba" userId="052109168efbc39a" providerId="LiveId" clId="{40CFB830-F6EC-4A1B-AE1F-B620D0FFC1BE}" dt="2020-12-23T07:30:43.255" v="1946" actId="6264"/>
          <ac:spMkLst>
            <pc:docMk/>
            <pc:sldMk cId="2162156424" sldId="475"/>
            <ac:spMk id="4" creationId="{FD32A6C2-A3BC-4F7F-831A-6A1966FC9654}"/>
          </ac:spMkLst>
        </pc:spChg>
        <pc:spChg chg="del">
          <ac:chgData name="Vui Le Ba" userId="052109168efbc39a" providerId="LiveId" clId="{40CFB830-F6EC-4A1B-AE1F-B620D0FFC1BE}" dt="2020-12-23T07:06:30.211" v="1584"/>
          <ac:spMkLst>
            <pc:docMk/>
            <pc:sldMk cId="2162156424" sldId="475"/>
            <ac:spMk id="5" creationId="{77681723-06E6-437C-B10C-A55B3F8C7462}"/>
          </ac:spMkLst>
        </pc:spChg>
        <pc:spChg chg="add del mod">
          <ac:chgData name="Vui Le Ba" userId="052109168efbc39a" providerId="LiveId" clId="{40CFB830-F6EC-4A1B-AE1F-B620D0FFC1BE}" dt="2020-12-23T07:30:43.255" v="1946" actId="6264"/>
          <ac:spMkLst>
            <pc:docMk/>
            <pc:sldMk cId="2162156424" sldId="475"/>
            <ac:spMk id="6" creationId="{044155FD-BFBA-4AAA-B232-00D6B5A4B676}"/>
          </ac:spMkLst>
        </pc:spChg>
        <pc:spChg chg="add del mod">
          <ac:chgData name="Vui Le Ba" userId="052109168efbc39a" providerId="LiveId" clId="{40CFB830-F6EC-4A1B-AE1F-B620D0FFC1BE}" dt="2020-12-23T07:30:43.255" v="1946" actId="6264"/>
          <ac:spMkLst>
            <pc:docMk/>
            <pc:sldMk cId="2162156424" sldId="475"/>
            <ac:spMk id="7" creationId="{4B0F06DA-9E23-42AC-BBB2-0B5AEF827597}"/>
          </ac:spMkLst>
        </pc:spChg>
        <pc:spChg chg="add del mod ord">
          <ac:chgData name="Vui Le Ba" userId="052109168efbc39a" providerId="LiveId" clId="{40CFB830-F6EC-4A1B-AE1F-B620D0FFC1BE}" dt="2020-12-23T07:51:34.068" v="2273" actId="478"/>
          <ac:spMkLst>
            <pc:docMk/>
            <pc:sldMk cId="2162156424" sldId="475"/>
            <ac:spMk id="8" creationId="{F39F3B22-9E27-498B-996A-45D5F8AED174}"/>
          </ac:spMkLst>
        </pc:spChg>
        <pc:spChg chg="add del mod ord">
          <ac:chgData name="Vui Le Ba" userId="052109168efbc39a" providerId="LiveId" clId="{40CFB830-F6EC-4A1B-AE1F-B620D0FFC1BE}" dt="2020-12-23T07:51:37.476" v="2274" actId="478"/>
          <ac:spMkLst>
            <pc:docMk/>
            <pc:sldMk cId="2162156424" sldId="475"/>
            <ac:spMk id="366594" creationId="{00000000-0000-0000-0000-000000000000}"/>
          </ac:spMkLst>
        </pc:spChg>
        <pc:spChg chg="mod ord">
          <ac:chgData name="Vui Le Ba" userId="052109168efbc39a" providerId="LiveId" clId="{40CFB830-F6EC-4A1B-AE1F-B620D0FFC1BE}" dt="2020-12-23T07:30:43.255" v="1946" actId="6264"/>
          <ac:spMkLst>
            <pc:docMk/>
            <pc:sldMk cId="2162156424" sldId="475"/>
            <ac:spMk id="366595" creationId="{00000000-0000-0000-0000-000000000000}"/>
          </ac:spMkLst>
        </pc:spChg>
        <pc:spChg chg="mod">
          <ac:chgData name="Vui Le Ba" userId="052109168efbc39a" providerId="LiveId" clId="{40CFB830-F6EC-4A1B-AE1F-B620D0FFC1BE}" dt="2020-12-23T07:51:46.585" v="2277" actId="14100"/>
          <ac:spMkLst>
            <pc:docMk/>
            <pc:sldMk cId="2162156424" sldId="475"/>
            <ac:spMk id="366597" creationId="{00000000-0000-0000-0000-000000000000}"/>
          </ac:spMkLst>
        </pc:spChg>
        <pc:grpChg chg="del">
          <ac:chgData name="Vui Le Ba" userId="052109168efbc39a" providerId="LiveId" clId="{40CFB830-F6EC-4A1B-AE1F-B620D0FFC1BE}" dt="2020-12-23T07:51:31.147" v="2272" actId="478"/>
          <ac:grpSpMkLst>
            <pc:docMk/>
            <pc:sldMk cId="2162156424" sldId="475"/>
            <ac:grpSpMk id="366596" creationId="{00000000-0000-0000-0000-000000000000}"/>
          </ac:grpSpMkLst>
        </pc:grpChg>
      </pc:sldChg>
      <pc:sldChg chg="addSp delSp modSp mod chgLayout">
        <pc:chgData name="Vui Le Ba" userId="052109168efbc39a" providerId="LiveId" clId="{40CFB830-F6EC-4A1B-AE1F-B620D0FFC1BE}" dt="2020-12-23T07:51:57.662" v="2280" actId="478"/>
        <pc:sldMkLst>
          <pc:docMk/>
          <pc:sldMk cId="1588025590" sldId="476"/>
        </pc:sldMkLst>
        <pc:spChg chg="add del mod">
          <ac:chgData name="Vui Le Ba" userId="052109168efbc39a" providerId="LiveId" clId="{40CFB830-F6EC-4A1B-AE1F-B620D0FFC1BE}" dt="2020-12-23T05:58:31.666" v="181" actId="6264"/>
          <ac:spMkLst>
            <pc:docMk/>
            <pc:sldMk cId="1588025590" sldId="476"/>
            <ac:spMk id="2" creationId="{4B91F132-9121-4F9A-A0AA-65D44894E5C0}"/>
          </ac:spMkLst>
        </pc:spChg>
        <pc:spChg chg="add del mod">
          <ac:chgData name="Vui Le Ba" userId="052109168efbc39a" providerId="LiveId" clId="{40CFB830-F6EC-4A1B-AE1F-B620D0FFC1BE}" dt="2020-12-23T05:58:31.666" v="181" actId="6264"/>
          <ac:spMkLst>
            <pc:docMk/>
            <pc:sldMk cId="1588025590" sldId="476"/>
            <ac:spMk id="3" creationId="{FD59EB91-8845-4BDE-B311-72F5A8A46324}"/>
          </ac:spMkLst>
        </pc:spChg>
        <pc:spChg chg="add del mod ord">
          <ac:chgData name="Vui Le Ba" userId="052109168efbc39a" providerId="LiveId" clId="{40CFB830-F6EC-4A1B-AE1F-B620D0FFC1BE}" dt="2020-12-23T07:30:43.255" v="1946" actId="6264"/>
          <ac:spMkLst>
            <pc:docMk/>
            <pc:sldMk cId="1588025590" sldId="476"/>
            <ac:spMk id="4" creationId="{68B9C018-F605-4840-8C03-62FD42CE36A7}"/>
          </ac:spMkLst>
        </pc:spChg>
        <pc:spChg chg="del">
          <ac:chgData name="Vui Le Ba" userId="052109168efbc39a" providerId="LiveId" clId="{40CFB830-F6EC-4A1B-AE1F-B620D0FFC1BE}" dt="2020-12-23T07:06:30.211" v="1584"/>
          <ac:spMkLst>
            <pc:docMk/>
            <pc:sldMk cId="1588025590" sldId="476"/>
            <ac:spMk id="5" creationId="{38307C3B-7B28-4409-96C2-23636B5482F0}"/>
          </ac:spMkLst>
        </pc:spChg>
        <pc:spChg chg="add del mod">
          <ac:chgData name="Vui Le Ba" userId="052109168efbc39a" providerId="LiveId" clId="{40CFB830-F6EC-4A1B-AE1F-B620D0FFC1BE}" dt="2020-12-23T07:30:43.255" v="1946" actId="6264"/>
          <ac:spMkLst>
            <pc:docMk/>
            <pc:sldMk cId="1588025590" sldId="476"/>
            <ac:spMk id="6" creationId="{4E96FA7C-6BB0-4239-98DC-BB576DD9F844}"/>
          </ac:spMkLst>
        </pc:spChg>
        <pc:spChg chg="add del mod">
          <ac:chgData name="Vui Le Ba" userId="052109168efbc39a" providerId="LiveId" clId="{40CFB830-F6EC-4A1B-AE1F-B620D0FFC1BE}" dt="2020-12-23T07:30:43.255" v="1946" actId="6264"/>
          <ac:spMkLst>
            <pc:docMk/>
            <pc:sldMk cId="1588025590" sldId="476"/>
            <ac:spMk id="7" creationId="{438E61C5-2DB8-4CD8-8641-1AD7000E8E45}"/>
          </ac:spMkLst>
        </pc:spChg>
        <pc:spChg chg="add del mod ord">
          <ac:chgData name="Vui Le Ba" userId="052109168efbc39a" providerId="LiveId" clId="{40CFB830-F6EC-4A1B-AE1F-B620D0FFC1BE}" dt="2020-12-23T07:51:55.807" v="2279" actId="478"/>
          <ac:spMkLst>
            <pc:docMk/>
            <pc:sldMk cId="1588025590" sldId="476"/>
            <ac:spMk id="8" creationId="{4A9B0BEB-015C-48A5-9C3D-1A0841F6F8F3}"/>
          </ac:spMkLst>
        </pc:spChg>
        <pc:spChg chg="add del mod ord">
          <ac:chgData name="Vui Le Ba" userId="052109168efbc39a" providerId="LiveId" clId="{40CFB830-F6EC-4A1B-AE1F-B620D0FFC1BE}" dt="2020-12-23T07:51:57.662" v="2280" actId="478"/>
          <ac:spMkLst>
            <pc:docMk/>
            <pc:sldMk cId="1588025590" sldId="476"/>
            <ac:spMk id="368642" creationId="{00000000-0000-0000-0000-000000000000}"/>
          </ac:spMkLst>
        </pc:spChg>
        <pc:spChg chg="mod ord">
          <ac:chgData name="Vui Le Ba" userId="052109168efbc39a" providerId="LiveId" clId="{40CFB830-F6EC-4A1B-AE1F-B620D0FFC1BE}" dt="2020-12-23T07:30:43.255" v="1946" actId="6264"/>
          <ac:spMkLst>
            <pc:docMk/>
            <pc:sldMk cId="1588025590" sldId="476"/>
            <ac:spMk id="368643" creationId="{00000000-0000-0000-0000-000000000000}"/>
          </ac:spMkLst>
        </pc:spChg>
        <pc:grpChg chg="del">
          <ac:chgData name="Vui Le Ba" userId="052109168efbc39a" providerId="LiveId" clId="{40CFB830-F6EC-4A1B-AE1F-B620D0FFC1BE}" dt="2020-12-23T07:51:53.739" v="2278" actId="478"/>
          <ac:grpSpMkLst>
            <pc:docMk/>
            <pc:sldMk cId="1588025590" sldId="476"/>
            <ac:grpSpMk id="368644" creationId="{00000000-0000-0000-0000-000000000000}"/>
          </ac:grpSpMkLst>
        </pc:grpChg>
      </pc:sldChg>
      <pc:sldChg chg="addSp delSp modSp mod chgLayout">
        <pc:chgData name="Vui Le Ba" userId="052109168efbc39a" providerId="LiveId" clId="{40CFB830-F6EC-4A1B-AE1F-B620D0FFC1BE}" dt="2020-12-23T07:52:16.831" v="2286" actId="14100"/>
        <pc:sldMkLst>
          <pc:docMk/>
          <pc:sldMk cId="482941038" sldId="477"/>
        </pc:sldMkLst>
        <pc:spChg chg="add del mod">
          <ac:chgData name="Vui Le Ba" userId="052109168efbc39a" providerId="LiveId" clId="{40CFB830-F6EC-4A1B-AE1F-B620D0FFC1BE}" dt="2020-12-23T05:58:31.666" v="181" actId="6264"/>
          <ac:spMkLst>
            <pc:docMk/>
            <pc:sldMk cId="482941038" sldId="477"/>
            <ac:spMk id="2" creationId="{0E9B22F2-6B4A-4594-B29D-6689027BD54F}"/>
          </ac:spMkLst>
        </pc:spChg>
        <pc:spChg chg="add del mod">
          <ac:chgData name="Vui Le Ba" userId="052109168efbc39a" providerId="LiveId" clId="{40CFB830-F6EC-4A1B-AE1F-B620D0FFC1BE}" dt="2020-12-23T05:58:31.666" v="181" actId="6264"/>
          <ac:spMkLst>
            <pc:docMk/>
            <pc:sldMk cId="482941038" sldId="477"/>
            <ac:spMk id="3" creationId="{2F433CC9-A087-46E2-8CC6-C27E080F4A81}"/>
          </ac:spMkLst>
        </pc:spChg>
        <pc:spChg chg="add del mod ord">
          <ac:chgData name="Vui Le Ba" userId="052109168efbc39a" providerId="LiveId" clId="{40CFB830-F6EC-4A1B-AE1F-B620D0FFC1BE}" dt="2020-12-23T07:30:43.255" v="1946" actId="6264"/>
          <ac:spMkLst>
            <pc:docMk/>
            <pc:sldMk cId="482941038" sldId="477"/>
            <ac:spMk id="4" creationId="{69571E10-BA06-43B0-807F-6E8D0A05E614}"/>
          </ac:spMkLst>
        </pc:spChg>
        <pc:spChg chg="del">
          <ac:chgData name="Vui Le Ba" userId="052109168efbc39a" providerId="LiveId" clId="{40CFB830-F6EC-4A1B-AE1F-B620D0FFC1BE}" dt="2020-12-23T07:06:30.211" v="1584"/>
          <ac:spMkLst>
            <pc:docMk/>
            <pc:sldMk cId="482941038" sldId="477"/>
            <ac:spMk id="5" creationId="{02A789E6-29D0-4D4E-9093-EAE694952802}"/>
          </ac:spMkLst>
        </pc:spChg>
        <pc:spChg chg="add del mod">
          <ac:chgData name="Vui Le Ba" userId="052109168efbc39a" providerId="LiveId" clId="{40CFB830-F6EC-4A1B-AE1F-B620D0FFC1BE}" dt="2020-12-23T07:30:43.255" v="1946" actId="6264"/>
          <ac:spMkLst>
            <pc:docMk/>
            <pc:sldMk cId="482941038" sldId="477"/>
            <ac:spMk id="6" creationId="{8CF715DB-0908-48DB-AD63-30ED6707F3F0}"/>
          </ac:spMkLst>
        </pc:spChg>
        <pc:spChg chg="add del mod">
          <ac:chgData name="Vui Le Ba" userId="052109168efbc39a" providerId="LiveId" clId="{40CFB830-F6EC-4A1B-AE1F-B620D0FFC1BE}" dt="2020-12-23T07:30:43.255" v="1946" actId="6264"/>
          <ac:spMkLst>
            <pc:docMk/>
            <pc:sldMk cId="482941038" sldId="477"/>
            <ac:spMk id="7" creationId="{E1CF0C87-2DBE-4110-891B-DF4D9EE50C48}"/>
          </ac:spMkLst>
        </pc:spChg>
        <pc:spChg chg="add del mod ord">
          <ac:chgData name="Vui Le Ba" userId="052109168efbc39a" providerId="LiveId" clId="{40CFB830-F6EC-4A1B-AE1F-B620D0FFC1BE}" dt="2020-12-23T07:52:06.467" v="2282" actId="478"/>
          <ac:spMkLst>
            <pc:docMk/>
            <pc:sldMk cId="482941038" sldId="477"/>
            <ac:spMk id="8" creationId="{DDDE61B9-9C4C-494C-881D-FB69FF1BF450}"/>
          </ac:spMkLst>
        </pc:spChg>
        <pc:spChg chg="add del mod ord">
          <ac:chgData name="Vui Le Ba" userId="052109168efbc39a" providerId="LiveId" clId="{40CFB830-F6EC-4A1B-AE1F-B620D0FFC1BE}" dt="2020-12-23T07:52:08.986" v="2283" actId="478"/>
          <ac:spMkLst>
            <pc:docMk/>
            <pc:sldMk cId="482941038" sldId="477"/>
            <ac:spMk id="370690" creationId="{00000000-0000-0000-0000-000000000000}"/>
          </ac:spMkLst>
        </pc:spChg>
        <pc:spChg chg="mod ord">
          <ac:chgData name="Vui Le Ba" userId="052109168efbc39a" providerId="LiveId" clId="{40CFB830-F6EC-4A1B-AE1F-B620D0FFC1BE}" dt="2020-12-23T07:30:43.255" v="1946" actId="6264"/>
          <ac:spMkLst>
            <pc:docMk/>
            <pc:sldMk cId="482941038" sldId="477"/>
            <ac:spMk id="370691" creationId="{00000000-0000-0000-0000-000000000000}"/>
          </ac:spMkLst>
        </pc:spChg>
        <pc:spChg chg="mod">
          <ac:chgData name="Vui Le Ba" userId="052109168efbc39a" providerId="LiveId" clId="{40CFB830-F6EC-4A1B-AE1F-B620D0FFC1BE}" dt="2020-12-23T07:52:16.831" v="2286" actId="14100"/>
          <ac:spMkLst>
            <pc:docMk/>
            <pc:sldMk cId="482941038" sldId="477"/>
            <ac:spMk id="370693" creationId="{00000000-0000-0000-0000-000000000000}"/>
          </ac:spMkLst>
        </pc:spChg>
        <pc:grpChg chg="del">
          <ac:chgData name="Vui Le Ba" userId="052109168efbc39a" providerId="LiveId" clId="{40CFB830-F6EC-4A1B-AE1F-B620D0FFC1BE}" dt="2020-12-23T07:52:04.188" v="2281" actId="478"/>
          <ac:grpSpMkLst>
            <pc:docMk/>
            <pc:sldMk cId="482941038" sldId="477"/>
            <ac:grpSpMk id="370692" creationId="{00000000-0000-0000-0000-000000000000}"/>
          </ac:grpSpMkLst>
        </pc:grpChg>
      </pc:sldChg>
      <pc:sldChg chg="addSp delSp modSp mod chgLayout">
        <pc:chgData name="Vui Le Ba" userId="052109168efbc39a" providerId="LiveId" clId="{40CFB830-F6EC-4A1B-AE1F-B620D0FFC1BE}" dt="2020-12-23T07:58:09.469" v="2316" actId="478"/>
        <pc:sldMkLst>
          <pc:docMk/>
          <pc:sldMk cId="747201675" sldId="478"/>
        </pc:sldMkLst>
        <pc:spChg chg="add del mod">
          <ac:chgData name="Vui Le Ba" userId="052109168efbc39a" providerId="LiveId" clId="{40CFB830-F6EC-4A1B-AE1F-B620D0FFC1BE}" dt="2020-12-23T05:58:31.666" v="181" actId="6264"/>
          <ac:spMkLst>
            <pc:docMk/>
            <pc:sldMk cId="747201675" sldId="478"/>
            <ac:spMk id="2" creationId="{EA2D14CC-FAEA-4A5D-ACC5-791D8C828CE8}"/>
          </ac:spMkLst>
        </pc:spChg>
        <pc:spChg chg="add del mod">
          <ac:chgData name="Vui Le Ba" userId="052109168efbc39a" providerId="LiveId" clId="{40CFB830-F6EC-4A1B-AE1F-B620D0FFC1BE}" dt="2020-12-23T05:58:31.666" v="181" actId="6264"/>
          <ac:spMkLst>
            <pc:docMk/>
            <pc:sldMk cId="747201675" sldId="478"/>
            <ac:spMk id="3" creationId="{EAB8174C-A2C1-46EC-9C8D-2669B0228E8D}"/>
          </ac:spMkLst>
        </pc:spChg>
        <pc:spChg chg="add del mod ord">
          <ac:chgData name="Vui Le Ba" userId="052109168efbc39a" providerId="LiveId" clId="{40CFB830-F6EC-4A1B-AE1F-B620D0FFC1BE}" dt="2020-12-23T07:30:43.255" v="1946" actId="6264"/>
          <ac:spMkLst>
            <pc:docMk/>
            <pc:sldMk cId="747201675" sldId="478"/>
            <ac:spMk id="4" creationId="{D0C49561-9466-49FC-B62E-7EE73430B133}"/>
          </ac:spMkLst>
        </pc:spChg>
        <pc:spChg chg="del">
          <ac:chgData name="Vui Le Ba" userId="052109168efbc39a" providerId="LiveId" clId="{40CFB830-F6EC-4A1B-AE1F-B620D0FFC1BE}" dt="2020-12-23T07:06:30.211" v="1584"/>
          <ac:spMkLst>
            <pc:docMk/>
            <pc:sldMk cId="747201675" sldId="478"/>
            <ac:spMk id="5" creationId="{15DD64C5-4769-423B-BBF4-4429204A25DC}"/>
          </ac:spMkLst>
        </pc:spChg>
        <pc:spChg chg="add del mod">
          <ac:chgData name="Vui Le Ba" userId="052109168efbc39a" providerId="LiveId" clId="{40CFB830-F6EC-4A1B-AE1F-B620D0FFC1BE}" dt="2020-12-23T07:30:43.255" v="1946" actId="6264"/>
          <ac:spMkLst>
            <pc:docMk/>
            <pc:sldMk cId="747201675" sldId="478"/>
            <ac:spMk id="6" creationId="{0E4BCABD-E576-4A6D-A4DD-F498F36844BA}"/>
          </ac:spMkLst>
        </pc:spChg>
        <pc:spChg chg="add del mod">
          <ac:chgData name="Vui Le Ba" userId="052109168efbc39a" providerId="LiveId" clId="{40CFB830-F6EC-4A1B-AE1F-B620D0FFC1BE}" dt="2020-12-23T07:30:43.255" v="1946" actId="6264"/>
          <ac:spMkLst>
            <pc:docMk/>
            <pc:sldMk cId="747201675" sldId="478"/>
            <ac:spMk id="7" creationId="{58B40781-FB5B-4801-B271-60C5A2E60F26}"/>
          </ac:spMkLst>
        </pc:spChg>
        <pc:spChg chg="add del mod ord">
          <ac:chgData name="Vui Le Ba" userId="052109168efbc39a" providerId="LiveId" clId="{40CFB830-F6EC-4A1B-AE1F-B620D0FFC1BE}" dt="2020-12-23T07:58:06.919" v="2315" actId="478"/>
          <ac:spMkLst>
            <pc:docMk/>
            <pc:sldMk cId="747201675" sldId="478"/>
            <ac:spMk id="8" creationId="{D92454D1-CC50-4965-94F4-B9BDA1125210}"/>
          </ac:spMkLst>
        </pc:spChg>
        <pc:spChg chg="add del mod ord">
          <ac:chgData name="Vui Le Ba" userId="052109168efbc39a" providerId="LiveId" clId="{40CFB830-F6EC-4A1B-AE1F-B620D0FFC1BE}" dt="2020-12-23T07:58:09.469" v="2316" actId="478"/>
          <ac:spMkLst>
            <pc:docMk/>
            <pc:sldMk cId="747201675" sldId="478"/>
            <ac:spMk id="380930" creationId="{00000000-0000-0000-0000-000000000000}"/>
          </ac:spMkLst>
        </pc:spChg>
        <pc:spChg chg="mod ord">
          <ac:chgData name="Vui Le Ba" userId="052109168efbc39a" providerId="LiveId" clId="{40CFB830-F6EC-4A1B-AE1F-B620D0FFC1BE}" dt="2020-12-23T07:30:43.255" v="1946" actId="6264"/>
          <ac:spMkLst>
            <pc:docMk/>
            <pc:sldMk cId="747201675" sldId="478"/>
            <ac:spMk id="380931" creationId="{00000000-0000-0000-0000-000000000000}"/>
          </ac:spMkLst>
        </pc:spChg>
        <pc:grpChg chg="del">
          <ac:chgData name="Vui Le Ba" userId="052109168efbc39a" providerId="LiveId" clId="{40CFB830-F6EC-4A1B-AE1F-B620D0FFC1BE}" dt="2020-12-23T07:58:04.477" v="2314" actId="478"/>
          <ac:grpSpMkLst>
            <pc:docMk/>
            <pc:sldMk cId="747201675" sldId="478"/>
            <ac:grpSpMk id="380932" creationId="{00000000-0000-0000-0000-000000000000}"/>
          </ac:grpSpMkLst>
        </pc:grpChg>
      </pc:sldChg>
      <pc:sldChg chg="addSp delSp modSp mod chgLayout">
        <pc:chgData name="Vui Le Ba" userId="052109168efbc39a" providerId="LiveId" clId="{40CFB830-F6EC-4A1B-AE1F-B620D0FFC1BE}" dt="2020-12-23T07:58:48.864" v="2322" actId="14100"/>
        <pc:sldMkLst>
          <pc:docMk/>
          <pc:sldMk cId="2352503979" sldId="479"/>
        </pc:sldMkLst>
        <pc:spChg chg="add del mod">
          <ac:chgData name="Vui Le Ba" userId="052109168efbc39a" providerId="LiveId" clId="{40CFB830-F6EC-4A1B-AE1F-B620D0FFC1BE}" dt="2020-12-23T05:58:31.666" v="181" actId="6264"/>
          <ac:spMkLst>
            <pc:docMk/>
            <pc:sldMk cId="2352503979" sldId="479"/>
            <ac:spMk id="2" creationId="{C9697597-F129-4613-8DC8-EF3989387ACA}"/>
          </ac:spMkLst>
        </pc:spChg>
        <pc:spChg chg="add del mod ord">
          <ac:chgData name="Vui Le Ba" userId="052109168efbc39a" providerId="LiveId" clId="{40CFB830-F6EC-4A1B-AE1F-B620D0FFC1BE}" dt="2020-12-23T07:30:43.255" v="1946" actId="6264"/>
          <ac:spMkLst>
            <pc:docMk/>
            <pc:sldMk cId="2352503979" sldId="479"/>
            <ac:spMk id="3" creationId="{FF33C63D-840D-434D-9CA3-D663B2E96FC0}"/>
          </ac:spMkLst>
        </pc:spChg>
        <pc:spChg chg="add del mod ord">
          <ac:chgData name="Vui Le Ba" userId="052109168efbc39a" providerId="LiveId" clId="{40CFB830-F6EC-4A1B-AE1F-B620D0FFC1BE}" dt="2020-12-23T07:30:43.255" v="1946" actId="6264"/>
          <ac:spMkLst>
            <pc:docMk/>
            <pc:sldMk cId="2352503979" sldId="479"/>
            <ac:spMk id="4" creationId="{F0C080E8-F45B-4625-A072-F1E9EB1C2BD6}"/>
          </ac:spMkLst>
        </pc:spChg>
        <pc:spChg chg="del">
          <ac:chgData name="Vui Le Ba" userId="052109168efbc39a" providerId="LiveId" clId="{40CFB830-F6EC-4A1B-AE1F-B620D0FFC1BE}" dt="2020-12-23T07:06:30.211" v="1584"/>
          <ac:spMkLst>
            <pc:docMk/>
            <pc:sldMk cId="2352503979" sldId="479"/>
            <ac:spMk id="5" creationId="{4DCE79FF-6274-44CC-9953-8C60CB74F339}"/>
          </ac:spMkLst>
        </pc:spChg>
        <pc:spChg chg="add del mod">
          <ac:chgData name="Vui Le Ba" userId="052109168efbc39a" providerId="LiveId" clId="{40CFB830-F6EC-4A1B-AE1F-B620D0FFC1BE}" dt="2020-12-23T07:30:43.255" v="1946" actId="6264"/>
          <ac:spMkLst>
            <pc:docMk/>
            <pc:sldMk cId="2352503979" sldId="479"/>
            <ac:spMk id="6" creationId="{C2A752F0-4FF2-488E-A305-858E5251B6AD}"/>
          </ac:spMkLst>
        </pc:spChg>
        <pc:spChg chg="add del mod ord">
          <ac:chgData name="Vui Le Ba" userId="052109168efbc39a" providerId="LiveId" clId="{40CFB830-F6EC-4A1B-AE1F-B620D0FFC1BE}" dt="2020-12-23T07:58:29.515" v="2318" actId="478"/>
          <ac:spMkLst>
            <pc:docMk/>
            <pc:sldMk cId="2352503979" sldId="479"/>
            <ac:spMk id="7" creationId="{C6334949-7444-4C60-B161-B1CBA5B1E722}"/>
          </ac:spMkLst>
        </pc:spChg>
        <pc:spChg chg="add del mod ord">
          <ac:chgData name="Vui Le Ba" userId="052109168efbc39a" providerId="LiveId" clId="{40CFB830-F6EC-4A1B-AE1F-B620D0FFC1BE}" dt="2020-12-23T07:58:28.645" v="2317" actId="478"/>
          <ac:spMkLst>
            <pc:docMk/>
            <pc:sldMk cId="2352503979" sldId="479"/>
            <ac:spMk id="8" creationId="{23013B86-8081-422F-9AA0-0B3D5FF3ADF7}"/>
          </ac:spMkLst>
        </pc:spChg>
        <pc:spChg chg="add del mod ord">
          <ac:chgData name="Vui Le Ba" userId="052109168efbc39a" providerId="LiveId" clId="{40CFB830-F6EC-4A1B-AE1F-B620D0FFC1BE}" dt="2020-12-23T07:58:45.641" v="2321" actId="478"/>
          <ac:spMkLst>
            <pc:docMk/>
            <pc:sldMk cId="2352503979" sldId="479"/>
            <ac:spMk id="382978" creationId="{00000000-0000-0000-0000-000000000000}"/>
          </ac:spMkLst>
        </pc:spChg>
        <pc:spChg chg="mod">
          <ac:chgData name="Vui Le Ba" userId="052109168efbc39a" providerId="LiveId" clId="{40CFB830-F6EC-4A1B-AE1F-B620D0FFC1BE}" dt="2020-12-23T07:58:48.864" v="2322" actId="14100"/>
          <ac:spMkLst>
            <pc:docMk/>
            <pc:sldMk cId="2352503979" sldId="479"/>
            <ac:spMk id="382980" creationId="{00000000-0000-0000-0000-000000000000}"/>
          </ac:spMkLst>
        </pc:spChg>
      </pc:sldChg>
      <pc:sldChg chg="addSp delSp modSp mod chgLayout">
        <pc:chgData name="Vui Le Ba" userId="052109168efbc39a" providerId="LiveId" clId="{40CFB830-F6EC-4A1B-AE1F-B620D0FFC1BE}" dt="2020-12-23T07:59:08.628" v="2329" actId="14100"/>
        <pc:sldMkLst>
          <pc:docMk/>
          <pc:sldMk cId="3509226770" sldId="480"/>
        </pc:sldMkLst>
        <pc:spChg chg="add del mod">
          <ac:chgData name="Vui Le Ba" userId="052109168efbc39a" providerId="LiveId" clId="{40CFB830-F6EC-4A1B-AE1F-B620D0FFC1BE}" dt="2020-12-23T05:58:31.666" v="181" actId="6264"/>
          <ac:spMkLst>
            <pc:docMk/>
            <pc:sldMk cId="3509226770" sldId="480"/>
            <ac:spMk id="2" creationId="{A69B19C1-71E5-4FAF-801E-D6A19242F95B}"/>
          </ac:spMkLst>
        </pc:spChg>
        <pc:spChg chg="add del mod ord">
          <ac:chgData name="Vui Le Ba" userId="052109168efbc39a" providerId="LiveId" clId="{40CFB830-F6EC-4A1B-AE1F-B620D0FFC1BE}" dt="2020-12-23T07:30:43.255" v="1946" actId="6264"/>
          <ac:spMkLst>
            <pc:docMk/>
            <pc:sldMk cId="3509226770" sldId="480"/>
            <ac:spMk id="3" creationId="{A14AA858-1FDE-4D94-ADE2-C4DE04FE1CD5}"/>
          </ac:spMkLst>
        </pc:spChg>
        <pc:spChg chg="add del mod ord">
          <ac:chgData name="Vui Le Ba" userId="052109168efbc39a" providerId="LiveId" clId="{40CFB830-F6EC-4A1B-AE1F-B620D0FFC1BE}" dt="2020-12-23T07:30:43.255" v="1946" actId="6264"/>
          <ac:spMkLst>
            <pc:docMk/>
            <pc:sldMk cId="3509226770" sldId="480"/>
            <ac:spMk id="4" creationId="{6B2A31AE-3B9C-4629-8E32-4224F9186CDF}"/>
          </ac:spMkLst>
        </pc:spChg>
        <pc:spChg chg="del">
          <ac:chgData name="Vui Le Ba" userId="052109168efbc39a" providerId="LiveId" clId="{40CFB830-F6EC-4A1B-AE1F-B620D0FFC1BE}" dt="2020-12-23T07:06:30.211" v="1584"/>
          <ac:spMkLst>
            <pc:docMk/>
            <pc:sldMk cId="3509226770" sldId="480"/>
            <ac:spMk id="5" creationId="{BDC6BDC9-93BF-4B6E-A909-7B51BF69D2D1}"/>
          </ac:spMkLst>
        </pc:spChg>
        <pc:spChg chg="add del mod">
          <ac:chgData name="Vui Le Ba" userId="052109168efbc39a" providerId="LiveId" clId="{40CFB830-F6EC-4A1B-AE1F-B620D0FFC1BE}" dt="2020-12-23T07:30:43.255" v="1946" actId="6264"/>
          <ac:spMkLst>
            <pc:docMk/>
            <pc:sldMk cId="3509226770" sldId="480"/>
            <ac:spMk id="6" creationId="{ABE9483E-6DFF-45D9-92EC-42C5ED042AF7}"/>
          </ac:spMkLst>
        </pc:spChg>
        <pc:spChg chg="add del mod ord">
          <ac:chgData name="Vui Le Ba" userId="052109168efbc39a" providerId="LiveId" clId="{40CFB830-F6EC-4A1B-AE1F-B620D0FFC1BE}" dt="2020-12-23T07:58:52.341" v="2323" actId="478"/>
          <ac:spMkLst>
            <pc:docMk/>
            <pc:sldMk cId="3509226770" sldId="480"/>
            <ac:spMk id="7" creationId="{95E32BE1-BBC7-4201-8E73-91C6213EFC03}"/>
          </ac:spMkLst>
        </pc:spChg>
        <pc:spChg chg="add del mod ord">
          <ac:chgData name="Vui Le Ba" userId="052109168efbc39a" providerId="LiveId" clId="{40CFB830-F6EC-4A1B-AE1F-B620D0FFC1BE}" dt="2020-12-23T07:58:53.558" v="2324" actId="478"/>
          <ac:spMkLst>
            <pc:docMk/>
            <pc:sldMk cId="3509226770" sldId="480"/>
            <ac:spMk id="8" creationId="{14461177-4160-42DF-B184-9A105746B6FC}"/>
          </ac:spMkLst>
        </pc:spChg>
        <pc:spChg chg="add del mod ord">
          <ac:chgData name="Vui Le Ba" userId="052109168efbc39a" providerId="LiveId" clId="{40CFB830-F6EC-4A1B-AE1F-B620D0FFC1BE}" dt="2020-12-23T07:58:55.352" v="2325" actId="478"/>
          <ac:spMkLst>
            <pc:docMk/>
            <pc:sldMk cId="3509226770" sldId="480"/>
            <ac:spMk id="385026" creationId="{00000000-0000-0000-0000-000000000000}"/>
          </ac:spMkLst>
        </pc:spChg>
        <pc:spChg chg="mod">
          <ac:chgData name="Vui Le Ba" userId="052109168efbc39a" providerId="LiveId" clId="{40CFB830-F6EC-4A1B-AE1F-B620D0FFC1BE}" dt="2020-12-23T07:59:08.628" v="2329" actId="14100"/>
          <ac:spMkLst>
            <pc:docMk/>
            <pc:sldMk cId="3509226770" sldId="480"/>
            <ac:spMk id="385028" creationId="{00000000-0000-0000-0000-000000000000}"/>
          </ac:spMkLst>
        </pc:spChg>
      </pc:sldChg>
      <pc:sldChg chg="addSp delSp modSp mod chgLayout">
        <pc:chgData name="Vui Le Ba" userId="052109168efbc39a" providerId="LiveId" clId="{40CFB830-F6EC-4A1B-AE1F-B620D0FFC1BE}" dt="2020-12-23T07:59:22.554" v="2332" actId="1076"/>
        <pc:sldMkLst>
          <pc:docMk/>
          <pc:sldMk cId="1518072638" sldId="481"/>
        </pc:sldMkLst>
        <pc:spChg chg="add del mod">
          <ac:chgData name="Vui Le Ba" userId="052109168efbc39a" providerId="LiveId" clId="{40CFB830-F6EC-4A1B-AE1F-B620D0FFC1BE}" dt="2020-12-23T05:58:31.666" v="181" actId="6264"/>
          <ac:spMkLst>
            <pc:docMk/>
            <pc:sldMk cId="1518072638" sldId="481"/>
            <ac:spMk id="2" creationId="{36752DB4-9D38-4C8A-ABDB-0DF473ECD6DA}"/>
          </ac:spMkLst>
        </pc:spChg>
        <pc:spChg chg="add del mod ord">
          <ac:chgData name="Vui Le Ba" userId="052109168efbc39a" providerId="LiveId" clId="{40CFB830-F6EC-4A1B-AE1F-B620D0FFC1BE}" dt="2020-12-23T07:30:43.255" v="1946" actId="6264"/>
          <ac:spMkLst>
            <pc:docMk/>
            <pc:sldMk cId="1518072638" sldId="481"/>
            <ac:spMk id="3" creationId="{78FBBB1A-2991-418A-AD11-E8A3ED3EBCA9}"/>
          </ac:spMkLst>
        </pc:spChg>
        <pc:spChg chg="add del mod ord">
          <ac:chgData name="Vui Le Ba" userId="052109168efbc39a" providerId="LiveId" clId="{40CFB830-F6EC-4A1B-AE1F-B620D0FFC1BE}" dt="2020-12-23T07:30:43.255" v="1946" actId="6264"/>
          <ac:spMkLst>
            <pc:docMk/>
            <pc:sldMk cId="1518072638" sldId="481"/>
            <ac:spMk id="4" creationId="{70BB7B9D-8473-4660-8E72-1AAB72B41940}"/>
          </ac:spMkLst>
        </pc:spChg>
        <pc:spChg chg="del">
          <ac:chgData name="Vui Le Ba" userId="052109168efbc39a" providerId="LiveId" clId="{40CFB830-F6EC-4A1B-AE1F-B620D0FFC1BE}" dt="2020-12-23T07:06:30.211" v="1584"/>
          <ac:spMkLst>
            <pc:docMk/>
            <pc:sldMk cId="1518072638" sldId="481"/>
            <ac:spMk id="5" creationId="{4F1A3F85-DD00-40AA-A70E-AC858687EE8C}"/>
          </ac:spMkLst>
        </pc:spChg>
        <pc:spChg chg="add del mod">
          <ac:chgData name="Vui Le Ba" userId="052109168efbc39a" providerId="LiveId" clId="{40CFB830-F6EC-4A1B-AE1F-B620D0FFC1BE}" dt="2020-12-23T07:30:43.255" v="1946" actId="6264"/>
          <ac:spMkLst>
            <pc:docMk/>
            <pc:sldMk cId="1518072638" sldId="481"/>
            <ac:spMk id="6" creationId="{3959C1EA-1EF5-47A2-9BE1-DAA35CB7D69B}"/>
          </ac:spMkLst>
        </pc:spChg>
        <pc:spChg chg="add mod ord">
          <ac:chgData name="Vui Le Ba" userId="052109168efbc39a" providerId="LiveId" clId="{40CFB830-F6EC-4A1B-AE1F-B620D0FFC1BE}" dt="2020-12-23T07:30:43.255" v="1946" actId="6264"/>
          <ac:spMkLst>
            <pc:docMk/>
            <pc:sldMk cId="1518072638" sldId="481"/>
            <ac:spMk id="7" creationId="{1FB5069E-2CC4-47B9-BBC5-2CCEE6D667EB}"/>
          </ac:spMkLst>
        </pc:spChg>
        <pc:spChg chg="add mod ord">
          <ac:chgData name="Vui Le Ba" userId="052109168efbc39a" providerId="LiveId" clId="{40CFB830-F6EC-4A1B-AE1F-B620D0FFC1BE}" dt="2020-12-23T07:30:43.255" v="1946" actId="6264"/>
          <ac:spMkLst>
            <pc:docMk/>
            <pc:sldMk cId="1518072638" sldId="481"/>
            <ac:spMk id="8" creationId="{26698763-6028-4E96-A9E5-DE994E836D2E}"/>
          </ac:spMkLst>
        </pc:spChg>
        <pc:spChg chg="add del mod ord">
          <ac:chgData name="Vui Le Ba" userId="052109168efbc39a" providerId="LiveId" clId="{40CFB830-F6EC-4A1B-AE1F-B620D0FFC1BE}" dt="2020-12-23T07:59:17.413" v="2331" actId="478"/>
          <ac:spMkLst>
            <pc:docMk/>
            <pc:sldMk cId="1518072638" sldId="481"/>
            <ac:spMk id="387074" creationId="{00000000-0000-0000-0000-000000000000}"/>
          </ac:spMkLst>
        </pc:spChg>
        <pc:picChg chg="mod">
          <ac:chgData name="Vui Le Ba" userId="052109168efbc39a" providerId="LiveId" clId="{40CFB830-F6EC-4A1B-AE1F-B620D0FFC1BE}" dt="2020-12-23T07:59:22.554" v="2332" actId="1076"/>
          <ac:picMkLst>
            <pc:docMk/>
            <pc:sldMk cId="1518072638" sldId="481"/>
            <ac:picMk id="387076" creationId="{00000000-0000-0000-0000-000000000000}"/>
          </ac:picMkLst>
        </pc:picChg>
      </pc:sldChg>
      <pc:sldChg chg="addSp delSp modSp mod chgLayout">
        <pc:chgData name="Vui Le Ba" userId="052109168efbc39a" providerId="LiveId" clId="{40CFB830-F6EC-4A1B-AE1F-B620D0FFC1BE}" dt="2020-12-23T07:59:40.530" v="2337" actId="12"/>
        <pc:sldMkLst>
          <pc:docMk/>
          <pc:sldMk cId="2022996170" sldId="482"/>
        </pc:sldMkLst>
        <pc:spChg chg="add del mod">
          <ac:chgData name="Vui Le Ba" userId="052109168efbc39a" providerId="LiveId" clId="{40CFB830-F6EC-4A1B-AE1F-B620D0FFC1BE}" dt="2020-12-23T05:58:31.666" v="181" actId="6264"/>
          <ac:spMkLst>
            <pc:docMk/>
            <pc:sldMk cId="2022996170" sldId="482"/>
            <ac:spMk id="2" creationId="{1D42BE8D-B391-4FCE-8905-5B13B75AA371}"/>
          </ac:spMkLst>
        </pc:spChg>
        <pc:spChg chg="add del mod">
          <ac:chgData name="Vui Le Ba" userId="052109168efbc39a" providerId="LiveId" clId="{40CFB830-F6EC-4A1B-AE1F-B620D0FFC1BE}" dt="2020-12-23T05:58:31.666" v="181" actId="6264"/>
          <ac:spMkLst>
            <pc:docMk/>
            <pc:sldMk cId="2022996170" sldId="482"/>
            <ac:spMk id="3" creationId="{491594F0-B990-42C4-931C-BB3E067089CE}"/>
          </ac:spMkLst>
        </pc:spChg>
        <pc:spChg chg="add del mod">
          <ac:chgData name="Vui Le Ba" userId="052109168efbc39a" providerId="LiveId" clId="{40CFB830-F6EC-4A1B-AE1F-B620D0FFC1BE}" dt="2020-12-23T05:58:31.666" v="181" actId="6264"/>
          <ac:spMkLst>
            <pc:docMk/>
            <pc:sldMk cId="2022996170" sldId="482"/>
            <ac:spMk id="4" creationId="{918978BB-4143-42C9-9430-B7B5F0E441C3}"/>
          </ac:spMkLst>
        </pc:spChg>
        <pc:spChg chg="del">
          <ac:chgData name="Vui Le Ba" userId="052109168efbc39a" providerId="LiveId" clId="{40CFB830-F6EC-4A1B-AE1F-B620D0FFC1BE}" dt="2020-12-23T07:06:30.211" v="1584"/>
          <ac:spMkLst>
            <pc:docMk/>
            <pc:sldMk cId="2022996170" sldId="482"/>
            <ac:spMk id="5" creationId="{D201260F-1C90-459F-80EA-CF6C513EA911}"/>
          </ac:spMkLst>
        </pc:spChg>
        <pc:spChg chg="add del mod">
          <ac:chgData name="Vui Le Ba" userId="052109168efbc39a" providerId="LiveId" clId="{40CFB830-F6EC-4A1B-AE1F-B620D0FFC1BE}" dt="2020-12-23T07:30:43.255" v="1946" actId="6264"/>
          <ac:spMkLst>
            <pc:docMk/>
            <pc:sldMk cId="2022996170" sldId="482"/>
            <ac:spMk id="6" creationId="{47989139-4309-481F-950F-97D231F2FCA0}"/>
          </ac:spMkLst>
        </pc:spChg>
        <pc:spChg chg="add del mod">
          <ac:chgData name="Vui Le Ba" userId="052109168efbc39a" providerId="LiveId" clId="{40CFB830-F6EC-4A1B-AE1F-B620D0FFC1BE}" dt="2020-12-23T07:30:43.255" v="1946" actId="6264"/>
          <ac:spMkLst>
            <pc:docMk/>
            <pc:sldMk cId="2022996170" sldId="482"/>
            <ac:spMk id="7" creationId="{53AEEB86-A6BD-4C82-AB45-D656EAE463A9}"/>
          </ac:spMkLst>
        </pc:spChg>
        <pc:spChg chg="add del mod">
          <ac:chgData name="Vui Le Ba" userId="052109168efbc39a" providerId="LiveId" clId="{40CFB830-F6EC-4A1B-AE1F-B620D0FFC1BE}" dt="2020-12-23T07:30:43.255" v="1946" actId="6264"/>
          <ac:spMkLst>
            <pc:docMk/>
            <pc:sldMk cId="2022996170" sldId="482"/>
            <ac:spMk id="8" creationId="{204A7321-6D8B-4034-AE63-120D85015C51}"/>
          </ac:spMkLst>
        </pc:spChg>
        <pc:spChg chg="add del mod ord">
          <ac:chgData name="Vui Le Ba" userId="052109168efbc39a" providerId="LiveId" clId="{40CFB830-F6EC-4A1B-AE1F-B620D0FFC1BE}" dt="2020-12-23T07:59:28.975" v="2334" actId="478"/>
          <ac:spMkLst>
            <pc:docMk/>
            <pc:sldMk cId="2022996170" sldId="482"/>
            <ac:spMk id="389122" creationId="{00000000-0000-0000-0000-000000000000}"/>
          </ac:spMkLst>
        </pc:spChg>
        <pc:spChg chg="mod ord">
          <ac:chgData name="Vui Le Ba" userId="052109168efbc39a" providerId="LiveId" clId="{40CFB830-F6EC-4A1B-AE1F-B620D0FFC1BE}" dt="2020-12-23T07:30:43.392" v="1962" actId="27636"/>
          <ac:spMkLst>
            <pc:docMk/>
            <pc:sldMk cId="2022996170" sldId="482"/>
            <ac:spMk id="389123" creationId="{00000000-0000-0000-0000-000000000000}"/>
          </ac:spMkLst>
        </pc:spChg>
        <pc:spChg chg="mod ord">
          <ac:chgData name="Vui Le Ba" userId="052109168efbc39a" providerId="LiveId" clId="{40CFB830-F6EC-4A1B-AE1F-B620D0FFC1BE}" dt="2020-12-23T07:59:40.530" v="2337" actId="12"/>
          <ac:spMkLst>
            <pc:docMk/>
            <pc:sldMk cId="2022996170" sldId="482"/>
            <ac:spMk id="774152" creationId="{00000000-0000-0000-0000-000000000000}"/>
          </ac:spMkLst>
        </pc:spChg>
        <pc:grpChg chg="del">
          <ac:chgData name="Vui Le Ba" userId="052109168efbc39a" providerId="LiveId" clId="{40CFB830-F6EC-4A1B-AE1F-B620D0FFC1BE}" dt="2020-12-23T07:59:25.300" v="2333" actId="478"/>
          <ac:grpSpMkLst>
            <pc:docMk/>
            <pc:sldMk cId="2022996170" sldId="482"/>
            <ac:grpSpMk id="389124" creationId="{00000000-0000-0000-0000-000000000000}"/>
          </ac:grpSpMkLst>
        </pc:grpChg>
      </pc:sldChg>
      <pc:sldChg chg="addSp delSp modSp mod modClrScheme chgLayout">
        <pc:chgData name="Vui Le Ba" userId="052109168efbc39a" providerId="LiveId" clId="{40CFB830-F6EC-4A1B-AE1F-B620D0FFC1BE}" dt="2020-12-23T08:25:56.753" v="2580" actId="5793"/>
        <pc:sldMkLst>
          <pc:docMk/>
          <pc:sldMk cId="505960072" sldId="485"/>
        </pc:sldMkLst>
        <pc:spChg chg="add del mod">
          <ac:chgData name="Vui Le Ba" userId="052109168efbc39a" providerId="LiveId" clId="{40CFB830-F6EC-4A1B-AE1F-B620D0FFC1BE}" dt="2020-12-23T05:58:31.666" v="181" actId="6264"/>
          <ac:spMkLst>
            <pc:docMk/>
            <pc:sldMk cId="505960072" sldId="485"/>
            <ac:spMk id="2" creationId="{915537CB-DFEB-4281-9BE8-B87749DD13E4}"/>
          </ac:spMkLst>
        </pc:spChg>
        <pc:spChg chg="add del mod">
          <ac:chgData name="Vui Le Ba" userId="052109168efbc39a" providerId="LiveId" clId="{40CFB830-F6EC-4A1B-AE1F-B620D0FFC1BE}" dt="2020-12-23T05:58:31.666" v="181" actId="6264"/>
          <ac:spMkLst>
            <pc:docMk/>
            <pc:sldMk cId="505960072" sldId="485"/>
            <ac:spMk id="3" creationId="{D9ED29E8-B089-4D04-87E2-7F98FDA553C7}"/>
          </ac:spMkLst>
        </pc:spChg>
        <pc:spChg chg="add del mod">
          <ac:chgData name="Vui Le Ba" userId="052109168efbc39a" providerId="LiveId" clId="{40CFB830-F6EC-4A1B-AE1F-B620D0FFC1BE}" dt="2020-12-23T05:58:31.666" v="181" actId="6264"/>
          <ac:spMkLst>
            <pc:docMk/>
            <pc:sldMk cId="505960072" sldId="485"/>
            <ac:spMk id="4" creationId="{3264DD02-C6C0-440E-B749-E15B194E6ACF}"/>
          </ac:spMkLst>
        </pc:spChg>
        <pc:spChg chg="add del mod">
          <ac:chgData name="Vui Le Ba" userId="052109168efbc39a" providerId="LiveId" clId="{40CFB830-F6EC-4A1B-AE1F-B620D0FFC1BE}" dt="2020-12-23T05:58:31.666" v="181" actId="6264"/>
          <ac:spMkLst>
            <pc:docMk/>
            <pc:sldMk cId="505960072" sldId="485"/>
            <ac:spMk id="5" creationId="{7D44E5C2-62FB-4DF9-99F2-7FA2F9C6E38C}"/>
          </ac:spMkLst>
        </pc:spChg>
        <pc:spChg chg="del">
          <ac:chgData name="Vui Le Ba" userId="052109168efbc39a" providerId="LiveId" clId="{40CFB830-F6EC-4A1B-AE1F-B620D0FFC1BE}" dt="2020-12-23T07:06:30.211" v="1584"/>
          <ac:spMkLst>
            <pc:docMk/>
            <pc:sldMk cId="505960072" sldId="485"/>
            <ac:spMk id="6" creationId="{C31452D6-F0E5-4D75-A2A4-FF05EC562078}"/>
          </ac:spMkLst>
        </pc:spChg>
        <pc:spChg chg="add del mod">
          <ac:chgData name="Vui Le Ba" userId="052109168efbc39a" providerId="LiveId" clId="{40CFB830-F6EC-4A1B-AE1F-B620D0FFC1BE}" dt="2020-12-23T07:30:43.255" v="1946" actId="6264"/>
          <ac:spMkLst>
            <pc:docMk/>
            <pc:sldMk cId="505960072" sldId="485"/>
            <ac:spMk id="7" creationId="{DAA906F3-470E-4BFE-8E1F-2C497EFE1748}"/>
          </ac:spMkLst>
        </pc:spChg>
        <pc:spChg chg="add del mod">
          <ac:chgData name="Vui Le Ba" userId="052109168efbc39a" providerId="LiveId" clId="{40CFB830-F6EC-4A1B-AE1F-B620D0FFC1BE}" dt="2020-12-23T07:30:43.255" v="1946" actId="6264"/>
          <ac:spMkLst>
            <pc:docMk/>
            <pc:sldMk cId="505960072" sldId="485"/>
            <ac:spMk id="8" creationId="{56EFEF34-018F-48E6-AC62-919D026E3D12}"/>
          </ac:spMkLst>
        </pc:spChg>
        <pc:spChg chg="add del mod">
          <ac:chgData name="Vui Le Ba" userId="052109168efbc39a" providerId="LiveId" clId="{40CFB830-F6EC-4A1B-AE1F-B620D0FFC1BE}" dt="2020-12-23T07:30:43.255" v="1946" actId="6264"/>
          <ac:spMkLst>
            <pc:docMk/>
            <pc:sldMk cId="505960072" sldId="485"/>
            <ac:spMk id="9" creationId="{30F93E12-5AE1-4A6A-BD4A-C97F28B327BD}"/>
          </ac:spMkLst>
        </pc:spChg>
        <pc:spChg chg="add del mod">
          <ac:chgData name="Vui Le Ba" userId="052109168efbc39a" providerId="LiveId" clId="{40CFB830-F6EC-4A1B-AE1F-B620D0FFC1BE}" dt="2020-12-23T07:30:43.255" v="1946" actId="6264"/>
          <ac:spMkLst>
            <pc:docMk/>
            <pc:sldMk cId="505960072" sldId="485"/>
            <ac:spMk id="10" creationId="{7FFD2B46-A2D8-477E-BEFB-5CC92134AD70}"/>
          </ac:spMkLst>
        </pc:spChg>
        <pc:spChg chg="add del mod ord">
          <ac:chgData name="Vui Le Ba" userId="052109168efbc39a" providerId="LiveId" clId="{40CFB830-F6EC-4A1B-AE1F-B620D0FFC1BE}" dt="2020-12-23T08:24:29.096" v="2557" actId="478"/>
          <ac:spMkLst>
            <pc:docMk/>
            <pc:sldMk cId="505960072" sldId="485"/>
            <ac:spMk id="434178" creationId="{00000000-0000-0000-0000-000000000000}"/>
          </ac:spMkLst>
        </pc:spChg>
        <pc:spChg chg="mod ord">
          <ac:chgData name="Vui Le Ba" userId="052109168efbc39a" providerId="LiveId" clId="{40CFB830-F6EC-4A1B-AE1F-B620D0FFC1BE}" dt="2020-12-23T08:24:11.096" v="2551" actId="27636"/>
          <ac:spMkLst>
            <pc:docMk/>
            <pc:sldMk cId="505960072" sldId="485"/>
            <ac:spMk id="434179" creationId="{00000000-0000-0000-0000-000000000000}"/>
          </ac:spMkLst>
        </pc:spChg>
        <pc:spChg chg="mod ord">
          <ac:chgData name="Vui Le Ba" userId="052109168efbc39a" providerId="LiveId" clId="{40CFB830-F6EC-4A1B-AE1F-B620D0FFC1BE}" dt="2020-12-23T08:25:56.753" v="2580" actId="5793"/>
          <ac:spMkLst>
            <pc:docMk/>
            <pc:sldMk cId="505960072" sldId="485"/>
            <ac:spMk id="434180" creationId="{00000000-0000-0000-0000-000000000000}"/>
          </ac:spMkLst>
        </pc:spChg>
        <pc:spChg chg="del">
          <ac:chgData name="Vui Le Ba" userId="052109168efbc39a" providerId="LiveId" clId="{40CFB830-F6EC-4A1B-AE1F-B620D0FFC1BE}" dt="2020-12-23T08:24:31.002" v="2558" actId="478"/>
          <ac:spMkLst>
            <pc:docMk/>
            <pc:sldMk cId="505960072" sldId="485"/>
            <ac:spMk id="434182" creationId="{00000000-0000-0000-0000-000000000000}"/>
          </ac:spMkLst>
        </pc:spChg>
        <pc:grpChg chg="del">
          <ac:chgData name="Vui Le Ba" userId="052109168efbc39a" providerId="LiveId" clId="{40CFB830-F6EC-4A1B-AE1F-B620D0FFC1BE}" dt="2020-12-23T08:24:04.085" v="2549" actId="478"/>
          <ac:grpSpMkLst>
            <pc:docMk/>
            <pc:sldMk cId="505960072" sldId="485"/>
            <ac:grpSpMk id="434181" creationId="{00000000-0000-0000-0000-000000000000}"/>
          </ac:grpSpMkLst>
        </pc:grpChg>
        <pc:graphicFrameChg chg="mod ord">
          <ac:chgData name="Vui Le Ba" userId="052109168efbc39a" providerId="LiveId" clId="{40CFB830-F6EC-4A1B-AE1F-B620D0FFC1BE}" dt="2020-12-23T08:24:26.402" v="2556" actId="1076"/>
          <ac:graphicFrameMkLst>
            <pc:docMk/>
            <pc:sldMk cId="505960072" sldId="485"/>
            <ac:graphicFrameMk id="434183" creationId="{00000000-0000-0000-0000-000000000000}"/>
          </ac:graphicFrameMkLst>
        </pc:graphicFrameChg>
      </pc:sldChg>
      <pc:sldChg chg="addSp delSp modSp mod chgLayout">
        <pc:chgData name="Vui Le Ba" userId="052109168efbc39a" providerId="LiveId" clId="{40CFB830-F6EC-4A1B-AE1F-B620D0FFC1BE}" dt="2020-12-23T08:23:11.304" v="2536" actId="1076"/>
        <pc:sldMkLst>
          <pc:docMk/>
          <pc:sldMk cId="152507350" sldId="486"/>
        </pc:sldMkLst>
        <pc:spChg chg="add del mod">
          <ac:chgData name="Vui Le Ba" userId="052109168efbc39a" providerId="LiveId" clId="{40CFB830-F6EC-4A1B-AE1F-B620D0FFC1BE}" dt="2020-12-23T05:58:31.666" v="181" actId="6264"/>
          <ac:spMkLst>
            <pc:docMk/>
            <pc:sldMk cId="152507350" sldId="486"/>
            <ac:spMk id="2" creationId="{AF47CE66-8C36-4795-BB8E-6391DEDEB1C2}"/>
          </ac:spMkLst>
        </pc:spChg>
        <pc:spChg chg="add del mod">
          <ac:chgData name="Vui Le Ba" userId="052109168efbc39a" providerId="LiveId" clId="{40CFB830-F6EC-4A1B-AE1F-B620D0FFC1BE}" dt="2020-12-23T05:58:31.666" v="181" actId="6264"/>
          <ac:spMkLst>
            <pc:docMk/>
            <pc:sldMk cId="152507350" sldId="486"/>
            <ac:spMk id="3" creationId="{6310EACF-712D-4CF4-BCFC-20512994C63B}"/>
          </ac:spMkLst>
        </pc:spChg>
        <pc:spChg chg="add del mod">
          <ac:chgData name="Vui Le Ba" userId="052109168efbc39a" providerId="LiveId" clId="{40CFB830-F6EC-4A1B-AE1F-B620D0FFC1BE}" dt="2020-12-23T05:58:31.666" v="181" actId="6264"/>
          <ac:spMkLst>
            <pc:docMk/>
            <pc:sldMk cId="152507350" sldId="486"/>
            <ac:spMk id="4" creationId="{3D02469B-A4AB-4354-B5FB-44E66FE93F20}"/>
          </ac:spMkLst>
        </pc:spChg>
        <pc:spChg chg="del">
          <ac:chgData name="Vui Le Ba" userId="052109168efbc39a" providerId="LiveId" clId="{40CFB830-F6EC-4A1B-AE1F-B620D0FFC1BE}" dt="2020-12-23T07:06:30.211" v="1584"/>
          <ac:spMkLst>
            <pc:docMk/>
            <pc:sldMk cId="152507350" sldId="486"/>
            <ac:spMk id="5" creationId="{1E8A107B-B098-491A-B38F-2278E456A0D1}"/>
          </ac:spMkLst>
        </pc:spChg>
        <pc:spChg chg="add del mod">
          <ac:chgData name="Vui Le Ba" userId="052109168efbc39a" providerId="LiveId" clId="{40CFB830-F6EC-4A1B-AE1F-B620D0FFC1BE}" dt="2020-12-23T07:30:43.255" v="1946" actId="6264"/>
          <ac:spMkLst>
            <pc:docMk/>
            <pc:sldMk cId="152507350" sldId="486"/>
            <ac:spMk id="6" creationId="{47C67B68-1E81-470D-BB97-D285265E31F9}"/>
          </ac:spMkLst>
        </pc:spChg>
        <pc:spChg chg="add del mod">
          <ac:chgData name="Vui Le Ba" userId="052109168efbc39a" providerId="LiveId" clId="{40CFB830-F6EC-4A1B-AE1F-B620D0FFC1BE}" dt="2020-12-23T07:30:43.255" v="1946" actId="6264"/>
          <ac:spMkLst>
            <pc:docMk/>
            <pc:sldMk cId="152507350" sldId="486"/>
            <ac:spMk id="7" creationId="{F68A3457-1FE2-4B97-8A06-F8A1E5F5B51D}"/>
          </ac:spMkLst>
        </pc:spChg>
        <pc:spChg chg="add del mod">
          <ac:chgData name="Vui Le Ba" userId="052109168efbc39a" providerId="LiveId" clId="{40CFB830-F6EC-4A1B-AE1F-B620D0FFC1BE}" dt="2020-12-23T07:30:43.255" v="1946" actId="6264"/>
          <ac:spMkLst>
            <pc:docMk/>
            <pc:sldMk cId="152507350" sldId="486"/>
            <ac:spMk id="8" creationId="{6C07E257-3701-42D7-AE04-015E383AFAB8}"/>
          </ac:spMkLst>
        </pc:spChg>
        <pc:spChg chg="add del mod ord">
          <ac:chgData name="Vui Le Ba" userId="052109168efbc39a" providerId="LiveId" clId="{40CFB830-F6EC-4A1B-AE1F-B620D0FFC1BE}" dt="2020-12-23T08:21:44.068" v="2516" actId="478"/>
          <ac:spMkLst>
            <pc:docMk/>
            <pc:sldMk cId="152507350" sldId="486"/>
            <ac:spMk id="430082" creationId="{00000000-0000-0000-0000-000000000000}"/>
          </ac:spMkLst>
        </pc:spChg>
        <pc:spChg chg="mod ord">
          <ac:chgData name="Vui Le Ba" userId="052109168efbc39a" providerId="LiveId" clId="{40CFB830-F6EC-4A1B-AE1F-B620D0FFC1BE}" dt="2020-12-23T07:30:43.255" v="1946" actId="6264"/>
          <ac:spMkLst>
            <pc:docMk/>
            <pc:sldMk cId="152507350" sldId="486"/>
            <ac:spMk id="430083" creationId="{00000000-0000-0000-0000-000000000000}"/>
          </ac:spMkLst>
        </pc:spChg>
        <pc:spChg chg="mod">
          <ac:chgData name="Vui Le Ba" userId="052109168efbc39a" providerId="LiveId" clId="{40CFB830-F6EC-4A1B-AE1F-B620D0FFC1BE}" dt="2020-12-23T08:21:57.702" v="2520" actId="14100"/>
          <ac:spMkLst>
            <pc:docMk/>
            <pc:sldMk cId="152507350" sldId="486"/>
            <ac:spMk id="782344" creationId="{00000000-0000-0000-0000-000000000000}"/>
          </ac:spMkLst>
        </pc:spChg>
        <pc:spChg chg="mod">
          <ac:chgData name="Vui Le Ba" userId="052109168efbc39a" providerId="LiveId" clId="{40CFB830-F6EC-4A1B-AE1F-B620D0FFC1BE}" dt="2020-12-23T08:23:11.304" v="2536" actId="1076"/>
          <ac:spMkLst>
            <pc:docMk/>
            <pc:sldMk cId="152507350" sldId="486"/>
            <ac:spMk id="782345" creationId="{00000000-0000-0000-0000-000000000000}"/>
          </ac:spMkLst>
        </pc:spChg>
        <pc:spChg chg="mod">
          <ac:chgData name="Vui Le Ba" userId="052109168efbc39a" providerId="LiveId" clId="{40CFB830-F6EC-4A1B-AE1F-B620D0FFC1BE}" dt="2020-12-23T08:23:02.696" v="2535" actId="1076"/>
          <ac:spMkLst>
            <pc:docMk/>
            <pc:sldMk cId="152507350" sldId="486"/>
            <ac:spMk id="782346" creationId="{00000000-0000-0000-0000-000000000000}"/>
          </ac:spMkLst>
        </pc:spChg>
        <pc:grpChg chg="del">
          <ac:chgData name="Vui Le Ba" userId="052109168efbc39a" providerId="LiveId" clId="{40CFB830-F6EC-4A1B-AE1F-B620D0FFC1BE}" dt="2020-12-23T08:21:40.918" v="2515" actId="478"/>
          <ac:grpSpMkLst>
            <pc:docMk/>
            <pc:sldMk cId="152507350" sldId="486"/>
            <ac:grpSpMk id="430084" creationId="{00000000-0000-0000-0000-000000000000}"/>
          </ac:grpSpMkLst>
        </pc:grpChg>
        <pc:graphicFrameChg chg="mod ord">
          <ac:chgData name="Vui Le Ba" userId="052109168efbc39a" providerId="LiveId" clId="{40CFB830-F6EC-4A1B-AE1F-B620D0FFC1BE}" dt="2020-12-23T08:22:11.110" v="2523" actId="14100"/>
          <ac:graphicFrameMkLst>
            <pc:docMk/>
            <pc:sldMk cId="152507350" sldId="486"/>
            <ac:graphicFrameMk id="430085" creationId="{00000000-0000-0000-0000-000000000000}"/>
          </ac:graphicFrameMkLst>
        </pc:graphicFrameChg>
      </pc:sldChg>
      <pc:sldChg chg="addSp delSp modSp mod chgLayout">
        <pc:chgData name="Vui Le Ba" userId="052109168efbc39a" providerId="LiveId" clId="{40CFB830-F6EC-4A1B-AE1F-B620D0FFC1BE}" dt="2020-12-23T08:23:55.521" v="2548" actId="14100"/>
        <pc:sldMkLst>
          <pc:docMk/>
          <pc:sldMk cId="3428205379" sldId="487"/>
        </pc:sldMkLst>
        <pc:spChg chg="add del mod">
          <ac:chgData name="Vui Le Ba" userId="052109168efbc39a" providerId="LiveId" clId="{40CFB830-F6EC-4A1B-AE1F-B620D0FFC1BE}" dt="2020-12-23T05:58:31.666" v="181" actId="6264"/>
          <ac:spMkLst>
            <pc:docMk/>
            <pc:sldMk cId="3428205379" sldId="487"/>
            <ac:spMk id="2" creationId="{5E009C10-BB65-43FA-899D-9F2F1B1D0A91}"/>
          </ac:spMkLst>
        </pc:spChg>
        <pc:spChg chg="add del mod">
          <ac:chgData name="Vui Le Ba" userId="052109168efbc39a" providerId="LiveId" clId="{40CFB830-F6EC-4A1B-AE1F-B620D0FFC1BE}" dt="2020-12-23T05:58:31.666" v="181" actId="6264"/>
          <ac:spMkLst>
            <pc:docMk/>
            <pc:sldMk cId="3428205379" sldId="487"/>
            <ac:spMk id="3" creationId="{05F8CA7E-910E-4D95-9986-1C7294B8C76E}"/>
          </ac:spMkLst>
        </pc:spChg>
        <pc:spChg chg="add del mod ord">
          <ac:chgData name="Vui Le Ba" userId="052109168efbc39a" providerId="LiveId" clId="{40CFB830-F6EC-4A1B-AE1F-B620D0FFC1BE}" dt="2020-12-23T07:30:43.255" v="1946" actId="6264"/>
          <ac:spMkLst>
            <pc:docMk/>
            <pc:sldMk cId="3428205379" sldId="487"/>
            <ac:spMk id="4" creationId="{7521E326-4E39-4B9F-B389-C8BA74186233}"/>
          </ac:spMkLst>
        </pc:spChg>
        <pc:spChg chg="del">
          <ac:chgData name="Vui Le Ba" userId="052109168efbc39a" providerId="LiveId" clId="{40CFB830-F6EC-4A1B-AE1F-B620D0FFC1BE}" dt="2020-12-23T07:06:30.211" v="1584"/>
          <ac:spMkLst>
            <pc:docMk/>
            <pc:sldMk cId="3428205379" sldId="487"/>
            <ac:spMk id="5" creationId="{54454F9C-C7E1-48D5-A1A9-8F17CC839A89}"/>
          </ac:spMkLst>
        </pc:spChg>
        <pc:spChg chg="add del mod">
          <ac:chgData name="Vui Le Ba" userId="052109168efbc39a" providerId="LiveId" clId="{40CFB830-F6EC-4A1B-AE1F-B620D0FFC1BE}" dt="2020-12-23T07:30:43.255" v="1946" actId="6264"/>
          <ac:spMkLst>
            <pc:docMk/>
            <pc:sldMk cId="3428205379" sldId="487"/>
            <ac:spMk id="6" creationId="{F66C3D4E-BD41-4925-A59E-5AA448E8E518}"/>
          </ac:spMkLst>
        </pc:spChg>
        <pc:spChg chg="add del mod">
          <ac:chgData name="Vui Le Ba" userId="052109168efbc39a" providerId="LiveId" clId="{40CFB830-F6EC-4A1B-AE1F-B620D0FFC1BE}" dt="2020-12-23T07:30:43.255" v="1946" actId="6264"/>
          <ac:spMkLst>
            <pc:docMk/>
            <pc:sldMk cId="3428205379" sldId="487"/>
            <ac:spMk id="7" creationId="{D3BE8470-DD91-4374-8828-3BFAD1011E99}"/>
          </ac:spMkLst>
        </pc:spChg>
        <pc:spChg chg="add del mod ord">
          <ac:chgData name="Vui Le Ba" userId="052109168efbc39a" providerId="LiveId" clId="{40CFB830-F6EC-4A1B-AE1F-B620D0FFC1BE}" dt="2020-12-23T08:23:25.091" v="2541" actId="478"/>
          <ac:spMkLst>
            <pc:docMk/>
            <pc:sldMk cId="3428205379" sldId="487"/>
            <ac:spMk id="8" creationId="{A37809BB-F83D-4273-9410-7C4B0813045A}"/>
          </ac:spMkLst>
        </pc:spChg>
        <pc:spChg chg="add del mod ord">
          <ac:chgData name="Vui Le Ba" userId="052109168efbc39a" providerId="LiveId" clId="{40CFB830-F6EC-4A1B-AE1F-B620D0FFC1BE}" dt="2020-12-23T08:23:43.227" v="2543" actId="478"/>
          <ac:spMkLst>
            <pc:docMk/>
            <pc:sldMk cId="3428205379" sldId="487"/>
            <ac:spMk id="432130" creationId="{00000000-0000-0000-0000-000000000000}"/>
          </ac:spMkLst>
        </pc:spChg>
        <pc:spChg chg="mod ord">
          <ac:chgData name="Vui Le Ba" userId="052109168efbc39a" providerId="LiveId" clId="{40CFB830-F6EC-4A1B-AE1F-B620D0FFC1BE}" dt="2020-12-23T07:30:43.430" v="1969" actId="27636"/>
          <ac:spMkLst>
            <pc:docMk/>
            <pc:sldMk cId="3428205379" sldId="487"/>
            <ac:spMk id="432131" creationId="{00000000-0000-0000-0000-000000000000}"/>
          </ac:spMkLst>
        </pc:spChg>
        <pc:spChg chg="add del">
          <ac:chgData name="Vui Le Ba" userId="052109168efbc39a" providerId="LiveId" clId="{40CFB830-F6EC-4A1B-AE1F-B620D0FFC1BE}" dt="2020-12-23T08:23:23.598" v="2540" actId="478"/>
          <ac:spMkLst>
            <pc:docMk/>
            <pc:sldMk cId="3428205379" sldId="487"/>
            <ac:spMk id="432133" creationId="{00000000-0000-0000-0000-000000000000}"/>
          </ac:spMkLst>
        </pc:spChg>
        <pc:spChg chg="mod">
          <ac:chgData name="Vui Le Ba" userId="052109168efbc39a" providerId="LiveId" clId="{40CFB830-F6EC-4A1B-AE1F-B620D0FFC1BE}" dt="2020-12-23T08:23:55.521" v="2548" actId="14100"/>
          <ac:spMkLst>
            <pc:docMk/>
            <pc:sldMk cId="3428205379" sldId="487"/>
            <ac:spMk id="784392" creationId="{00000000-0000-0000-0000-000000000000}"/>
          </ac:spMkLst>
        </pc:spChg>
        <pc:grpChg chg="del">
          <ac:chgData name="Vui Le Ba" userId="052109168efbc39a" providerId="LiveId" clId="{40CFB830-F6EC-4A1B-AE1F-B620D0FFC1BE}" dt="2020-12-23T08:23:17.112" v="2537" actId="478"/>
          <ac:grpSpMkLst>
            <pc:docMk/>
            <pc:sldMk cId="3428205379" sldId="487"/>
            <ac:grpSpMk id="432132" creationId="{00000000-0000-0000-0000-000000000000}"/>
          </ac:grpSpMkLst>
        </pc:grpChg>
      </pc:sldChg>
      <pc:sldChg chg="addSp delSp modSp mod chgLayout">
        <pc:chgData name="Vui Le Ba" userId="052109168efbc39a" providerId="LiveId" clId="{40CFB830-F6EC-4A1B-AE1F-B620D0FFC1BE}" dt="2020-12-23T08:04:29.296" v="2396" actId="6264"/>
        <pc:sldMkLst>
          <pc:docMk/>
          <pc:sldMk cId="3793296447" sldId="488"/>
        </pc:sldMkLst>
        <pc:spChg chg="add del mod">
          <ac:chgData name="Vui Le Ba" userId="052109168efbc39a" providerId="LiveId" clId="{40CFB830-F6EC-4A1B-AE1F-B620D0FFC1BE}" dt="2020-12-23T05:58:31.666" v="181" actId="6264"/>
          <ac:spMkLst>
            <pc:docMk/>
            <pc:sldMk cId="3793296447" sldId="488"/>
            <ac:spMk id="2" creationId="{F3FF9F6A-B92A-40A9-8531-8A7C34BE5777}"/>
          </ac:spMkLst>
        </pc:spChg>
        <pc:spChg chg="add del mod">
          <ac:chgData name="Vui Le Ba" userId="052109168efbc39a" providerId="LiveId" clId="{40CFB830-F6EC-4A1B-AE1F-B620D0FFC1BE}" dt="2020-12-23T05:58:31.666" v="181" actId="6264"/>
          <ac:spMkLst>
            <pc:docMk/>
            <pc:sldMk cId="3793296447" sldId="488"/>
            <ac:spMk id="3" creationId="{A63F4A82-E65F-4E83-A7B8-9C59A00E7463}"/>
          </ac:spMkLst>
        </pc:spChg>
        <pc:spChg chg="add del mod ord">
          <ac:chgData name="Vui Le Ba" userId="052109168efbc39a" providerId="LiveId" clId="{40CFB830-F6EC-4A1B-AE1F-B620D0FFC1BE}" dt="2020-12-23T07:30:43.255" v="1946" actId="6264"/>
          <ac:spMkLst>
            <pc:docMk/>
            <pc:sldMk cId="3793296447" sldId="488"/>
            <ac:spMk id="4" creationId="{CD423A97-FC09-4551-AE21-64214B7ABC4F}"/>
          </ac:spMkLst>
        </pc:spChg>
        <pc:spChg chg="del">
          <ac:chgData name="Vui Le Ba" userId="052109168efbc39a" providerId="LiveId" clId="{40CFB830-F6EC-4A1B-AE1F-B620D0FFC1BE}" dt="2020-12-23T07:06:30.211" v="1584"/>
          <ac:spMkLst>
            <pc:docMk/>
            <pc:sldMk cId="3793296447" sldId="488"/>
            <ac:spMk id="5" creationId="{C032D3F1-DA18-4B09-8923-2822CE98F03F}"/>
          </ac:spMkLst>
        </pc:spChg>
        <pc:spChg chg="add del mod">
          <ac:chgData name="Vui Le Ba" userId="052109168efbc39a" providerId="LiveId" clId="{40CFB830-F6EC-4A1B-AE1F-B620D0FFC1BE}" dt="2020-12-23T07:30:43.255" v="1946" actId="6264"/>
          <ac:spMkLst>
            <pc:docMk/>
            <pc:sldMk cId="3793296447" sldId="488"/>
            <ac:spMk id="6" creationId="{87224651-157F-4BEC-A757-E59228AF64E3}"/>
          </ac:spMkLst>
        </pc:spChg>
        <pc:spChg chg="add del mod">
          <ac:chgData name="Vui Le Ba" userId="052109168efbc39a" providerId="LiveId" clId="{40CFB830-F6EC-4A1B-AE1F-B620D0FFC1BE}" dt="2020-12-23T07:30:43.255" v="1946" actId="6264"/>
          <ac:spMkLst>
            <pc:docMk/>
            <pc:sldMk cId="3793296447" sldId="488"/>
            <ac:spMk id="7" creationId="{893C57BC-8632-4F4A-9007-B62BF69B5DBD}"/>
          </ac:spMkLst>
        </pc:spChg>
        <pc:spChg chg="add del mod ord">
          <ac:chgData name="Vui Le Ba" userId="052109168efbc39a" providerId="LiveId" clId="{40CFB830-F6EC-4A1B-AE1F-B620D0FFC1BE}" dt="2020-12-23T08:04:07.558" v="2389" actId="478"/>
          <ac:spMkLst>
            <pc:docMk/>
            <pc:sldMk cId="3793296447" sldId="488"/>
            <ac:spMk id="8" creationId="{E7505DE4-D698-44FB-BC5D-05EF3A9EA1A9}"/>
          </ac:spMkLst>
        </pc:spChg>
        <pc:spChg chg="add del mod">
          <ac:chgData name="Vui Le Ba" userId="052109168efbc39a" providerId="LiveId" clId="{40CFB830-F6EC-4A1B-AE1F-B620D0FFC1BE}" dt="2020-12-23T08:04:19.664" v="2392" actId="6264"/>
          <ac:spMkLst>
            <pc:docMk/>
            <pc:sldMk cId="3793296447" sldId="488"/>
            <ac:spMk id="9" creationId="{DFE45AA4-CCC1-43DC-A619-140FDDE3BB86}"/>
          </ac:spMkLst>
        </pc:spChg>
        <pc:spChg chg="add mod ord">
          <ac:chgData name="Vui Le Ba" userId="052109168efbc39a" providerId="LiveId" clId="{40CFB830-F6EC-4A1B-AE1F-B620D0FFC1BE}" dt="2020-12-23T08:04:29.296" v="2396" actId="6264"/>
          <ac:spMkLst>
            <pc:docMk/>
            <pc:sldMk cId="3793296447" sldId="488"/>
            <ac:spMk id="10" creationId="{6C7F3A99-BA11-480D-9E9B-C4E188A1ADA8}"/>
          </ac:spMkLst>
        </pc:spChg>
        <pc:spChg chg="add del mod">
          <ac:chgData name="Vui Le Ba" userId="052109168efbc39a" providerId="LiveId" clId="{40CFB830-F6EC-4A1B-AE1F-B620D0FFC1BE}" dt="2020-12-23T08:04:29.296" v="2396" actId="6264"/>
          <ac:spMkLst>
            <pc:docMk/>
            <pc:sldMk cId="3793296447" sldId="488"/>
            <ac:spMk id="11" creationId="{0A9510E8-050E-42D9-8561-2647F01B7C02}"/>
          </ac:spMkLst>
        </pc:spChg>
        <pc:spChg chg="add del mod">
          <ac:chgData name="Vui Le Ba" userId="052109168efbc39a" providerId="LiveId" clId="{40CFB830-F6EC-4A1B-AE1F-B620D0FFC1BE}" dt="2020-12-23T08:04:29.296" v="2396" actId="6264"/>
          <ac:spMkLst>
            <pc:docMk/>
            <pc:sldMk cId="3793296447" sldId="488"/>
            <ac:spMk id="12" creationId="{0B4D07C6-71B8-4203-9BAD-EC960C2D0031}"/>
          </ac:spMkLst>
        </pc:spChg>
        <pc:spChg chg="add del mod ord">
          <ac:chgData name="Vui Le Ba" userId="052109168efbc39a" providerId="LiveId" clId="{40CFB830-F6EC-4A1B-AE1F-B620D0FFC1BE}" dt="2020-12-23T08:04:10.009" v="2390" actId="478"/>
          <ac:spMkLst>
            <pc:docMk/>
            <pc:sldMk cId="3793296447" sldId="488"/>
            <ac:spMk id="397314" creationId="{00000000-0000-0000-0000-000000000000}"/>
          </ac:spMkLst>
        </pc:spChg>
        <pc:spChg chg="mod ord">
          <ac:chgData name="Vui Le Ba" userId="052109168efbc39a" providerId="LiveId" clId="{40CFB830-F6EC-4A1B-AE1F-B620D0FFC1BE}" dt="2020-12-23T08:04:29.296" v="2396" actId="6264"/>
          <ac:spMkLst>
            <pc:docMk/>
            <pc:sldMk cId="3793296447" sldId="488"/>
            <ac:spMk id="397315" creationId="{00000000-0000-0000-0000-000000000000}"/>
          </ac:spMkLst>
        </pc:spChg>
        <pc:spChg chg="del mod">
          <ac:chgData name="Vui Le Ba" userId="052109168efbc39a" providerId="LiveId" clId="{40CFB830-F6EC-4A1B-AE1F-B620D0FFC1BE}" dt="2020-12-23T08:04:24.051" v="2394" actId="478"/>
          <ac:spMkLst>
            <pc:docMk/>
            <pc:sldMk cId="3793296447" sldId="488"/>
            <ac:spMk id="397317" creationId="{00000000-0000-0000-0000-000000000000}"/>
          </ac:spMkLst>
        </pc:spChg>
        <pc:grpChg chg="del">
          <ac:chgData name="Vui Le Ba" userId="052109168efbc39a" providerId="LiveId" clId="{40CFB830-F6EC-4A1B-AE1F-B620D0FFC1BE}" dt="2020-12-23T08:04:04.089" v="2388" actId="478"/>
          <ac:grpSpMkLst>
            <pc:docMk/>
            <pc:sldMk cId="3793296447" sldId="488"/>
            <ac:grpSpMk id="397316" creationId="{00000000-0000-0000-0000-000000000000}"/>
          </ac:grpSpMkLst>
        </pc:grpChg>
      </pc:sldChg>
      <pc:sldChg chg="addSp delSp modSp mod modClrScheme chgLayout">
        <pc:chgData name="Vui Le Ba" userId="052109168efbc39a" providerId="LiveId" clId="{40CFB830-F6EC-4A1B-AE1F-B620D0FFC1BE}" dt="2020-12-23T08:04:57.290" v="2406"/>
        <pc:sldMkLst>
          <pc:docMk/>
          <pc:sldMk cId="3626070236" sldId="489"/>
        </pc:sldMkLst>
        <pc:spChg chg="add del mod">
          <ac:chgData name="Vui Le Ba" userId="052109168efbc39a" providerId="LiveId" clId="{40CFB830-F6EC-4A1B-AE1F-B620D0FFC1BE}" dt="2020-12-23T05:58:31.666" v="181" actId="6264"/>
          <ac:spMkLst>
            <pc:docMk/>
            <pc:sldMk cId="3626070236" sldId="489"/>
            <ac:spMk id="2" creationId="{E1AFC1BD-E232-4979-8CA9-7DA3002DF72E}"/>
          </ac:spMkLst>
        </pc:spChg>
        <pc:spChg chg="add del mod">
          <ac:chgData name="Vui Le Ba" userId="052109168efbc39a" providerId="LiveId" clId="{40CFB830-F6EC-4A1B-AE1F-B620D0FFC1BE}" dt="2020-12-23T05:58:31.666" v="181" actId="6264"/>
          <ac:spMkLst>
            <pc:docMk/>
            <pc:sldMk cId="3626070236" sldId="489"/>
            <ac:spMk id="3" creationId="{F5FE2677-1912-4FA2-A32D-C61775BE49BF}"/>
          </ac:spMkLst>
        </pc:spChg>
        <pc:spChg chg="add del mod ord">
          <ac:chgData name="Vui Le Ba" userId="052109168efbc39a" providerId="LiveId" clId="{40CFB830-F6EC-4A1B-AE1F-B620D0FFC1BE}" dt="2020-12-23T07:30:43.255" v="1946" actId="6264"/>
          <ac:spMkLst>
            <pc:docMk/>
            <pc:sldMk cId="3626070236" sldId="489"/>
            <ac:spMk id="4" creationId="{FC4B21A3-0854-426C-8AB4-4E44DFD46DF8}"/>
          </ac:spMkLst>
        </pc:spChg>
        <pc:spChg chg="add del mod ord">
          <ac:chgData name="Vui Le Ba" userId="052109168efbc39a" providerId="LiveId" clId="{40CFB830-F6EC-4A1B-AE1F-B620D0FFC1BE}" dt="2020-12-23T07:30:43.255" v="1946" actId="6264"/>
          <ac:spMkLst>
            <pc:docMk/>
            <pc:sldMk cId="3626070236" sldId="489"/>
            <ac:spMk id="5" creationId="{F78FD3C4-2592-4BAE-BAF6-A272C41A5C5E}"/>
          </ac:spMkLst>
        </pc:spChg>
        <pc:spChg chg="del">
          <ac:chgData name="Vui Le Ba" userId="052109168efbc39a" providerId="LiveId" clId="{40CFB830-F6EC-4A1B-AE1F-B620D0FFC1BE}" dt="2020-12-23T07:06:30.211" v="1584"/>
          <ac:spMkLst>
            <pc:docMk/>
            <pc:sldMk cId="3626070236" sldId="489"/>
            <ac:spMk id="6" creationId="{0EBEDBA0-A5B0-43DF-813B-9CC32AF3FFA8}"/>
          </ac:spMkLst>
        </pc:spChg>
        <pc:spChg chg="add del mod">
          <ac:chgData name="Vui Le Ba" userId="052109168efbc39a" providerId="LiveId" clId="{40CFB830-F6EC-4A1B-AE1F-B620D0FFC1BE}" dt="2020-12-23T07:30:43.255" v="1946" actId="6264"/>
          <ac:spMkLst>
            <pc:docMk/>
            <pc:sldMk cId="3626070236" sldId="489"/>
            <ac:spMk id="7" creationId="{795690C5-EDD3-4F71-87B1-3F6FED3ABD9D}"/>
          </ac:spMkLst>
        </pc:spChg>
        <pc:spChg chg="add del mod">
          <ac:chgData name="Vui Le Ba" userId="052109168efbc39a" providerId="LiveId" clId="{40CFB830-F6EC-4A1B-AE1F-B620D0FFC1BE}" dt="2020-12-23T07:30:43.255" v="1946" actId="6264"/>
          <ac:spMkLst>
            <pc:docMk/>
            <pc:sldMk cId="3626070236" sldId="489"/>
            <ac:spMk id="8" creationId="{944935FE-0BE1-4E19-ADFE-6E1A562FE2C9}"/>
          </ac:spMkLst>
        </pc:spChg>
        <pc:spChg chg="add del mod ord">
          <ac:chgData name="Vui Le Ba" userId="052109168efbc39a" providerId="LiveId" clId="{40CFB830-F6EC-4A1B-AE1F-B620D0FFC1BE}" dt="2020-12-23T08:04:42.925" v="2398" actId="700"/>
          <ac:spMkLst>
            <pc:docMk/>
            <pc:sldMk cId="3626070236" sldId="489"/>
            <ac:spMk id="9" creationId="{2408127E-E0B5-400D-89B4-9E598056836C}"/>
          </ac:spMkLst>
        </pc:spChg>
        <pc:spChg chg="add del mod ord">
          <ac:chgData name="Vui Le Ba" userId="052109168efbc39a" providerId="LiveId" clId="{40CFB830-F6EC-4A1B-AE1F-B620D0FFC1BE}" dt="2020-12-23T08:04:42.925" v="2398" actId="700"/>
          <ac:spMkLst>
            <pc:docMk/>
            <pc:sldMk cId="3626070236" sldId="489"/>
            <ac:spMk id="10" creationId="{4768B78C-5888-4718-A4EE-8AFC985B7664}"/>
          </ac:spMkLst>
        </pc:spChg>
        <pc:spChg chg="add del mod ord">
          <ac:chgData name="Vui Le Ba" userId="052109168efbc39a" providerId="LiveId" clId="{40CFB830-F6EC-4A1B-AE1F-B620D0FFC1BE}" dt="2020-12-23T08:04:47.645" v="2400" actId="478"/>
          <ac:spMkLst>
            <pc:docMk/>
            <pc:sldMk cId="3626070236" sldId="489"/>
            <ac:spMk id="11" creationId="{EA4A915A-2FCB-47D1-92DC-31634D9ECFC3}"/>
          </ac:spMkLst>
        </pc:spChg>
        <pc:spChg chg="add del mod ord">
          <ac:chgData name="Vui Le Ba" userId="052109168efbc39a" providerId="LiveId" clId="{40CFB830-F6EC-4A1B-AE1F-B620D0FFC1BE}" dt="2020-12-23T08:04:52.627" v="2402" actId="478"/>
          <ac:spMkLst>
            <pc:docMk/>
            <pc:sldMk cId="3626070236" sldId="489"/>
            <ac:spMk id="399362" creationId="{00000000-0000-0000-0000-000000000000}"/>
          </ac:spMkLst>
        </pc:spChg>
        <pc:spChg chg="mod ord">
          <ac:chgData name="Vui Le Ba" userId="052109168efbc39a" providerId="LiveId" clId="{40CFB830-F6EC-4A1B-AE1F-B620D0FFC1BE}" dt="2020-12-23T08:04:57.290" v="2406"/>
          <ac:spMkLst>
            <pc:docMk/>
            <pc:sldMk cId="3626070236" sldId="489"/>
            <ac:spMk id="399363" creationId="{00000000-0000-0000-0000-000000000000}"/>
          </ac:spMkLst>
        </pc:spChg>
        <pc:spChg chg="del">
          <ac:chgData name="Vui Le Ba" userId="052109168efbc39a" providerId="LiveId" clId="{40CFB830-F6EC-4A1B-AE1F-B620D0FFC1BE}" dt="2020-12-23T08:04:45.341" v="2399" actId="478"/>
          <ac:spMkLst>
            <pc:docMk/>
            <pc:sldMk cId="3626070236" sldId="489"/>
            <ac:spMk id="399364" creationId="{00000000-0000-0000-0000-000000000000}"/>
          </ac:spMkLst>
        </pc:spChg>
        <pc:picChg chg="mod">
          <ac:chgData name="Vui Le Ba" userId="052109168efbc39a" providerId="LiveId" clId="{40CFB830-F6EC-4A1B-AE1F-B620D0FFC1BE}" dt="2020-12-23T08:04:50.152" v="2401" actId="1076"/>
          <ac:picMkLst>
            <pc:docMk/>
            <pc:sldMk cId="3626070236" sldId="489"/>
            <ac:picMk id="399365" creationId="{00000000-0000-0000-0000-000000000000}"/>
          </ac:picMkLst>
        </pc:picChg>
      </pc:sldChg>
      <pc:sldChg chg="addSp delSp modSp mod chgLayout">
        <pc:chgData name="Vui Le Ba" userId="052109168efbc39a" providerId="LiveId" clId="{40CFB830-F6EC-4A1B-AE1F-B620D0FFC1BE}" dt="2020-12-23T08:14:10.208" v="2415" actId="6264"/>
        <pc:sldMkLst>
          <pc:docMk/>
          <pc:sldMk cId="297380435" sldId="490"/>
        </pc:sldMkLst>
        <pc:spChg chg="add del mod">
          <ac:chgData name="Vui Le Ba" userId="052109168efbc39a" providerId="LiveId" clId="{40CFB830-F6EC-4A1B-AE1F-B620D0FFC1BE}" dt="2020-12-23T05:58:31.666" v="181" actId="6264"/>
          <ac:spMkLst>
            <pc:docMk/>
            <pc:sldMk cId="297380435" sldId="490"/>
            <ac:spMk id="2" creationId="{FFA5D183-F2F3-4115-AD95-9E77868BB2A9}"/>
          </ac:spMkLst>
        </pc:spChg>
        <pc:spChg chg="add del mod">
          <ac:chgData name="Vui Le Ba" userId="052109168efbc39a" providerId="LiveId" clId="{40CFB830-F6EC-4A1B-AE1F-B620D0FFC1BE}" dt="2020-12-23T05:58:31.666" v="181" actId="6264"/>
          <ac:spMkLst>
            <pc:docMk/>
            <pc:sldMk cId="297380435" sldId="490"/>
            <ac:spMk id="3" creationId="{9D245287-289D-4C4D-B052-30BF1D784401}"/>
          </ac:spMkLst>
        </pc:spChg>
        <pc:spChg chg="add del mod ord">
          <ac:chgData name="Vui Le Ba" userId="052109168efbc39a" providerId="LiveId" clId="{40CFB830-F6EC-4A1B-AE1F-B620D0FFC1BE}" dt="2020-12-23T07:30:43.255" v="1946" actId="6264"/>
          <ac:spMkLst>
            <pc:docMk/>
            <pc:sldMk cId="297380435" sldId="490"/>
            <ac:spMk id="4" creationId="{E813EC80-C8AF-4FB4-9051-E29E121FAA31}"/>
          </ac:spMkLst>
        </pc:spChg>
        <pc:spChg chg="del">
          <ac:chgData name="Vui Le Ba" userId="052109168efbc39a" providerId="LiveId" clId="{40CFB830-F6EC-4A1B-AE1F-B620D0FFC1BE}" dt="2020-12-23T07:06:30.211" v="1584"/>
          <ac:spMkLst>
            <pc:docMk/>
            <pc:sldMk cId="297380435" sldId="490"/>
            <ac:spMk id="5" creationId="{EAC2B2D8-EB95-4294-95AB-07EFF62B9963}"/>
          </ac:spMkLst>
        </pc:spChg>
        <pc:spChg chg="add del mod">
          <ac:chgData name="Vui Le Ba" userId="052109168efbc39a" providerId="LiveId" clId="{40CFB830-F6EC-4A1B-AE1F-B620D0FFC1BE}" dt="2020-12-23T07:30:43.255" v="1946" actId="6264"/>
          <ac:spMkLst>
            <pc:docMk/>
            <pc:sldMk cId="297380435" sldId="490"/>
            <ac:spMk id="6" creationId="{F1796E04-B6FD-4705-B84A-744754191A35}"/>
          </ac:spMkLst>
        </pc:spChg>
        <pc:spChg chg="add del mod">
          <ac:chgData name="Vui Le Ba" userId="052109168efbc39a" providerId="LiveId" clId="{40CFB830-F6EC-4A1B-AE1F-B620D0FFC1BE}" dt="2020-12-23T07:30:43.255" v="1946" actId="6264"/>
          <ac:spMkLst>
            <pc:docMk/>
            <pc:sldMk cId="297380435" sldId="490"/>
            <ac:spMk id="7" creationId="{CE95DB6C-16EB-402C-B512-C06289F2255C}"/>
          </ac:spMkLst>
        </pc:spChg>
        <pc:spChg chg="add del mod ord">
          <ac:chgData name="Vui Le Ba" userId="052109168efbc39a" providerId="LiveId" clId="{40CFB830-F6EC-4A1B-AE1F-B620D0FFC1BE}" dt="2020-12-23T08:13:39.897" v="2408" actId="478"/>
          <ac:spMkLst>
            <pc:docMk/>
            <pc:sldMk cId="297380435" sldId="490"/>
            <ac:spMk id="8" creationId="{22BA1213-6FD9-4B94-96DD-300EA2557BAE}"/>
          </ac:spMkLst>
        </pc:spChg>
        <pc:spChg chg="add del mod">
          <ac:chgData name="Vui Le Ba" userId="052109168efbc39a" providerId="LiveId" clId="{40CFB830-F6EC-4A1B-AE1F-B620D0FFC1BE}" dt="2020-12-23T08:13:59.738" v="2410" actId="6264"/>
          <ac:spMkLst>
            <pc:docMk/>
            <pc:sldMk cId="297380435" sldId="490"/>
            <ac:spMk id="9" creationId="{284D54EE-BEDF-4DE6-AA58-123796FC5017}"/>
          </ac:spMkLst>
        </pc:spChg>
        <pc:spChg chg="add del mod ord">
          <ac:chgData name="Vui Le Ba" userId="052109168efbc39a" providerId="LiveId" clId="{40CFB830-F6EC-4A1B-AE1F-B620D0FFC1BE}" dt="2020-12-23T08:14:10.208" v="2415" actId="6264"/>
          <ac:spMkLst>
            <pc:docMk/>
            <pc:sldMk cId="297380435" sldId="490"/>
            <ac:spMk id="10" creationId="{6A1D5E2C-BC7A-4391-ADDA-3657524DD882}"/>
          </ac:spMkLst>
        </pc:spChg>
        <pc:spChg chg="add del mod">
          <ac:chgData name="Vui Le Ba" userId="052109168efbc39a" providerId="LiveId" clId="{40CFB830-F6EC-4A1B-AE1F-B620D0FFC1BE}" dt="2020-12-23T08:14:10.208" v="2415" actId="6264"/>
          <ac:spMkLst>
            <pc:docMk/>
            <pc:sldMk cId="297380435" sldId="490"/>
            <ac:spMk id="11" creationId="{346A7116-7688-4AE3-882D-2C08C822032B}"/>
          </ac:spMkLst>
        </pc:spChg>
        <pc:spChg chg="add del mod">
          <ac:chgData name="Vui Le Ba" userId="052109168efbc39a" providerId="LiveId" clId="{40CFB830-F6EC-4A1B-AE1F-B620D0FFC1BE}" dt="2020-12-23T08:14:10.208" v="2415" actId="6264"/>
          <ac:spMkLst>
            <pc:docMk/>
            <pc:sldMk cId="297380435" sldId="490"/>
            <ac:spMk id="12" creationId="{BAEF34AF-643F-47C9-A00C-27DBC73BFC45}"/>
          </ac:spMkLst>
        </pc:spChg>
        <pc:spChg chg="add del mod ord">
          <ac:chgData name="Vui Le Ba" userId="052109168efbc39a" providerId="LiveId" clId="{40CFB830-F6EC-4A1B-AE1F-B620D0FFC1BE}" dt="2020-12-23T08:13:42.010" v="2409" actId="478"/>
          <ac:spMkLst>
            <pc:docMk/>
            <pc:sldMk cId="297380435" sldId="490"/>
            <ac:spMk id="401410" creationId="{00000000-0000-0000-0000-000000000000}"/>
          </ac:spMkLst>
        </pc:spChg>
        <pc:spChg chg="mod ord">
          <ac:chgData name="Vui Le Ba" userId="052109168efbc39a" providerId="LiveId" clId="{40CFB830-F6EC-4A1B-AE1F-B620D0FFC1BE}" dt="2020-12-23T08:14:10.208" v="2415" actId="6264"/>
          <ac:spMkLst>
            <pc:docMk/>
            <pc:sldMk cId="297380435" sldId="490"/>
            <ac:spMk id="401411" creationId="{00000000-0000-0000-0000-000000000000}"/>
          </ac:spMkLst>
        </pc:spChg>
        <pc:spChg chg="del">
          <ac:chgData name="Vui Le Ba" userId="052109168efbc39a" providerId="LiveId" clId="{40CFB830-F6EC-4A1B-AE1F-B620D0FFC1BE}" dt="2020-12-23T08:14:06.611" v="2413" actId="478"/>
          <ac:spMkLst>
            <pc:docMk/>
            <pc:sldMk cId="297380435" sldId="490"/>
            <ac:spMk id="401413" creationId="{00000000-0000-0000-0000-000000000000}"/>
          </ac:spMkLst>
        </pc:spChg>
        <pc:grpChg chg="del">
          <ac:chgData name="Vui Le Ba" userId="052109168efbc39a" providerId="LiveId" clId="{40CFB830-F6EC-4A1B-AE1F-B620D0FFC1BE}" dt="2020-12-23T08:13:34.975" v="2407" actId="478"/>
          <ac:grpSpMkLst>
            <pc:docMk/>
            <pc:sldMk cId="297380435" sldId="490"/>
            <ac:grpSpMk id="401412" creationId="{00000000-0000-0000-0000-000000000000}"/>
          </ac:grpSpMkLst>
        </pc:grpChg>
      </pc:sldChg>
      <pc:sldChg chg="addSp delSp modSp mod chgLayout">
        <pc:chgData name="Vui Le Ba" userId="052109168efbc39a" providerId="LiveId" clId="{40CFB830-F6EC-4A1B-AE1F-B620D0FFC1BE}" dt="2020-12-23T08:14:47.633" v="2424" actId="1076"/>
        <pc:sldMkLst>
          <pc:docMk/>
          <pc:sldMk cId="1173380564" sldId="491"/>
        </pc:sldMkLst>
        <pc:spChg chg="add del mod">
          <ac:chgData name="Vui Le Ba" userId="052109168efbc39a" providerId="LiveId" clId="{40CFB830-F6EC-4A1B-AE1F-B620D0FFC1BE}" dt="2020-12-23T05:58:31.666" v="181" actId="6264"/>
          <ac:spMkLst>
            <pc:docMk/>
            <pc:sldMk cId="1173380564" sldId="491"/>
            <ac:spMk id="2" creationId="{1B44A205-268B-42BA-81A5-AFFDB07B389D}"/>
          </ac:spMkLst>
        </pc:spChg>
        <pc:spChg chg="add del mod">
          <ac:chgData name="Vui Le Ba" userId="052109168efbc39a" providerId="LiveId" clId="{40CFB830-F6EC-4A1B-AE1F-B620D0FFC1BE}" dt="2020-12-23T05:58:31.666" v="181" actId="6264"/>
          <ac:spMkLst>
            <pc:docMk/>
            <pc:sldMk cId="1173380564" sldId="491"/>
            <ac:spMk id="3" creationId="{A30E7ADF-CC15-4730-BCCB-8D5517A97E86}"/>
          </ac:spMkLst>
        </pc:spChg>
        <pc:spChg chg="add del mod ord">
          <ac:chgData name="Vui Le Ba" userId="052109168efbc39a" providerId="LiveId" clId="{40CFB830-F6EC-4A1B-AE1F-B620D0FFC1BE}" dt="2020-12-23T07:30:43.255" v="1946" actId="6264"/>
          <ac:spMkLst>
            <pc:docMk/>
            <pc:sldMk cId="1173380564" sldId="491"/>
            <ac:spMk id="4" creationId="{269819B9-A3BE-4552-A01F-BDA1AE2D07E9}"/>
          </ac:spMkLst>
        </pc:spChg>
        <pc:spChg chg="del">
          <ac:chgData name="Vui Le Ba" userId="052109168efbc39a" providerId="LiveId" clId="{40CFB830-F6EC-4A1B-AE1F-B620D0FFC1BE}" dt="2020-12-23T07:06:30.211" v="1584"/>
          <ac:spMkLst>
            <pc:docMk/>
            <pc:sldMk cId="1173380564" sldId="491"/>
            <ac:spMk id="5" creationId="{7AAEB095-D72A-4066-9C03-3F66656C23F6}"/>
          </ac:spMkLst>
        </pc:spChg>
        <pc:spChg chg="add del mod">
          <ac:chgData name="Vui Le Ba" userId="052109168efbc39a" providerId="LiveId" clId="{40CFB830-F6EC-4A1B-AE1F-B620D0FFC1BE}" dt="2020-12-23T07:30:43.255" v="1946" actId="6264"/>
          <ac:spMkLst>
            <pc:docMk/>
            <pc:sldMk cId="1173380564" sldId="491"/>
            <ac:spMk id="6" creationId="{37815C43-AA9B-4C54-930D-605C55B48C3E}"/>
          </ac:spMkLst>
        </pc:spChg>
        <pc:spChg chg="add del mod">
          <ac:chgData name="Vui Le Ba" userId="052109168efbc39a" providerId="LiveId" clId="{40CFB830-F6EC-4A1B-AE1F-B620D0FFC1BE}" dt="2020-12-23T07:30:43.255" v="1946" actId="6264"/>
          <ac:spMkLst>
            <pc:docMk/>
            <pc:sldMk cId="1173380564" sldId="491"/>
            <ac:spMk id="7" creationId="{79ECAA02-E7E2-4FF2-A5E6-6A9C8304A613}"/>
          </ac:spMkLst>
        </pc:spChg>
        <pc:spChg chg="add del mod ord">
          <ac:chgData name="Vui Le Ba" userId="052109168efbc39a" providerId="LiveId" clId="{40CFB830-F6EC-4A1B-AE1F-B620D0FFC1BE}" dt="2020-12-23T08:14:17.390" v="2417" actId="478"/>
          <ac:spMkLst>
            <pc:docMk/>
            <pc:sldMk cId="1173380564" sldId="491"/>
            <ac:spMk id="8" creationId="{9511B72E-290D-4721-848C-48A529BA1963}"/>
          </ac:spMkLst>
        </pc:spChg>
        <pc:spChg chg="add del mod ord">
          <ac:chgData name="Vui Le Ba" userId="052109168efbc39a" providerId="LiveId" clId="{40CFB830-F6EC-4A1B-AE1F-B620D0FFC1BE}" dt="2020-12-23T08:14:34.101" v="2421" actId="478"/>
          <ac:spMkLst>
            <pc:docMk/>
            <pc:sldMk cId="1173380564" sldId="491"/>
            <ac:spMk id="403458" creationId="{00000000-0000-0000-0000-000000000000}"/>
          </ac:spMkLst>
        </pc:spChg>
        <pc:spChg chg="mod ord">
          <ac:chgData name="Vui Le Ba" userId="052109168efbc39a" providerId="LiveId" clId="{40CFB830-F6EC-4A1B-AE1F-B620D0FFC1BE}" dt="2020-12-23T07:30:43.255" v="1946" actId="6264"/>
          <ac:spMkLst>
            <pc:docMk/>
            <pc:sldMk cId="1173380564" sldId="491"/>
            <ac:spMk id="403459" creationId="{00000000-0000-0000-0000-000000000000}"/>
          </ac:spMkLst>
        </pc:spChg>
        <pc:spChg chg="mod">
          <ac:chgData name="Vui Le Ba" userId="052109168efbc39a" providerId="LiveId" clId="{40CFB830-F6EC-4A1B-AE1F-B620D0FFC1BE}" dt="2020-12-23T08:14:31.515" v="2420" actId="14100"/>
          <ac:spMkLst>
            <pc:docMk/>
            <pc:sldMk cId="1173380564" sldId="491"/>
            <ac:spMk id="403461" creationId="{00000000-0000-0000-0000-000000000000}"/>
          </ac:spMkLst>
        </pc:spChg>
        <pc:spChg chg="mod">
          <ac:chgData name="Vui Le Ba" userId="052109168efbc39a" providerId="LiveId" clId="{40CFB830-F6EC-4A1B-AE1F-B620D0FFC1BE}" dt="2020-12-23T08:14:45.058" v="2423" actId="1076"/>
          <ac:spMkLst>
            <pc:docMk/>
            <pc:sldMk cId="1173380564" sldId="491"/>
            <ac:spMk id="792584" creationId="{00000000-0000-0000-0000-000000000000}"/>
          </ac:spMkLst>
        </pc:spChg>
        <pc:spChg chg="mod">
          <ac:chgData name="Vui Le Ba" userId="052109168efbc39a" providerId="LiveId" clId="{40CFB830-F6EC-4A1B-AE1F-B620D0FFC1BE}" dt="2020-12-23T08:14:47.633" v="2424" actId="1076"/>
          <ac:spMkLst>
            <pc:docMk/>
            <pc:sldMk cId="1173380564" sldId="491"/>
            <ac:spMk id="792585" creationId="{00000000-0000-0000-0000-000000000000}"/>
          </ac:spMkLst>
        </pc:spChg>
        <pc:grpChg chg="del">
          <ac:chgData name="Vui Le Ba" userId="052109168efbc39a" providerId="LiveId" clId="{40CFB830-F6EC-4A1B-AE1F-B620D0FFC1BE}" dt="2020-12-23T08:14:13.099" v="2416" actId="478"/>
          <ac:grpSpMkLst>
            <pc:docMk/>
            <pc:sldMk cId="1173380564" sldId="491"/>
            <ac:grpSpMk id="403460" creationId="{00000000-0000-0000-0000-000000000000}"/>
          </ac:grpSpMkLst>
        </pc:grpChg>
      </pc:sldChg>
      <pc:sldChg chg="addSp delSp modSp mod chgLayout">
        <pc:chgData name="Vui Le Ba" userId="052109168efbc39a" providerId="LiveId" clId="{40CFB830-F6EC-4A1B-AE1F-B620D0FFC1BE}" dt="2020-12-23T08:15:11.285" v="2432" actId="478"/>
        <pc:sldMkLst>
          <pc:docMk/>
          <pc:sldMk cId="550746812" sldId="492"/>
        </pc:sldMkLst>
        <pc:spChg chg="add del mod">
          <ac:chgData name="Vui Le Ba" userId="052109168efbc39a" providerId="LiveId" clId="{40CFB830-F6EC-4A1B-AE1F-B620D0FFC1BE}" dt="2020-12-23T05:58:31.666" v="181" actId="6264"/>
          <ac:spMkLst>
            <pc:docMk/>
            <pc:sldMk cId="550746812" sldId="492"/>
            <ac:spMk id="2" creationId="{C3A90A5D-FFF5-4698-B5CD-835922A20CBF}"/>
          </ac:spMkLst>
        </pc:spChg>
        <pc:spChg chg="add del mod">
          <ac:chgData name="Vui Le Ba" userId="052109168efbc39a" providerId="LiveId" clId="{40CFB830-F6EC-4A1B-AE1F-B620D0FFC1BE}" dt="2020-12-23T05:58:31.666" v="181" actId="6264"/>
          <ac:spMkLst>
            <pc:docMk/>
            <pc:sldMk cId="550746812" sldId="492"/>
            <ac:spMk id="3" creationId="{BDE4708F-B63C-445F-BF12-C419644F0855}"/>
          </ac:spMkLst>
        </pc:spChg>
        <pc:spChg chg="add del mod ord">
          <ac:chgData name="Vui Le Ba" userId="052109168efbc39a" providerId="LiveId" clId="{40CFB830-F6EC-4A1B-AE1F-B620D0FFC1BE}" dt="2020-12-23T07:30:43.255" v="1946" actId="6264"/>
          <ac:spMkLst>
            <pc:docMk/>
            <pc:sldMk cId="550746812" sldId="492"/>
            <ac:spMk id="4" creationId="{0F1A534F-B912-4E28-B525-C20283C5CCF5}"/>
          </ac:spMkLst>
        </pc:spChg>
        <pc:spChg chg="del">
          <ac:chgData name="Vui Le Ba" userId="052109168efbc39a" providerId="LiveId" clId="{40CFB830-F6EC-4A1B-AE1F-B620D0FFC1BE}" dt="2020-12-23T07:06:30.211" v="1584"/>
          <ac:spMkLst>
            <pc:docMk/>
            <pc:sldMk cId="550746812" sldId="492"/>
            <ac:spMk id="5" creationId="{1AC48D0C-5EDC-42AD-A2CE-3499779716DA}"/>
          </ac:spMkLst>
        </pc:spChg>
        <pc:spChg chg="add del mod">
          <ac:chgData name="Vui Le Ba" userId="052109168efbc39a" providerId="LiveId" clId="{40CFB830-F6EC-4A1B-AE1F-B620D0FFC1BE}" dt="2020-12-23T07:30:43.255" v="1946" actId="6264"/>
          <ac:spMkLst>
            <pc:docMk/>
            <pc:sldMk cId="550746812" sldId="492"/>
            <ac:spMk id="6" creationId="{82349024-D58E-4541-B9D2-1C2F13C00E71}"/>
          </ac:spMkLst>
        </pc:spChg>
        <pc:spChg chg="add del mod">
          <ac:chgData name="Vui Le Ba" userId="052109168efbc39a" providerId="LiveId" clId="{40CFB830-F6EC-4A1B-AE1F-B620D0FFC1BE}" dt="2020-12-23T07:30:43.255" v="1946" actId="6264"/>
          <ac:spMkLst>
            <pc:docMk/>
            <pc:sldMk cId="550746812" sldId="492"/>
            <ac:spMk id="7" creationId="{DF2A7010-450E-4081-B4A6-CF0A1EE3B629}"/>
          </ac:spMkLst>
        </pc:spChg>
        <pc:spChg chg="add mod ord">
          <ac:chgData name="Vui Le Ba" userId="052109168efbc39a" providerId="LiveId" clId="{40CFB830-F6EC-4A1B-AE1F-B620D0FFC1BE}" dt="2020-12-23T08:15:06.602" v="2431" actId="15"/>
          <ac:spMkLst>
            <pc:docMk/>
            <pc:sldMk cId="550746812" sldId="492"/>
            <ac:spMk id="8" creationId="{019D860A-960D-4C18-96A8-D04E34898012}"/>
          </ac:spMkLst>
        </pc:spChg>
        <pc:spChg chg="add del mod">
          <ac:chgData name="Vui Le Ba" userId="052109168efbc39a" providerId="LiveId" clId="{40CFB830-F6EC-4A1B-AE1F-B620D0FFC1BE}" dt="2020-12-23T08:15:03.605" v="2429" actId="6264"/>
          <ac:spMkLst>
            <pc:docMk/>
            <pc:sldMk cId="550746812" sldId="492"/>
            <ac:spMk id="9" creationId="{E794730B-7F7C-4286-9160-6F0D7FE014F7}"/>
          </ac:spMkLst>
        </pc:spChg>
        <pc:spChg chg="add del mod">
          <ac:chgData name="Vui Le Ba" userId="052109168efbc39a" providerId="LiveId" clId="{40CFB830-F6EC-4A1B-AE1F-B620D0FFC1BE}" dt="2020-12-23T08:15:03.605" v="2429" actId="6264"/>
          <ac:spMkLst>
            <pc:docMk/>
            <pc:sldMk cId="550746812" sldId="492"/>
            <ac:spMk id="10" creationId="{D535909A-C72F-4715-8B8F-8B46A92CBBD2}"/>
          </ac:spMkLst>
        </pc:spChg>
        <pc:spChg chg="add del mod">
          <ac:chgData name="Vui Le Ba" userId="052109168efbc39a" providerId="LiveId" clId="{40CFB830-F6EC-4A1B-AE1F-B620D0FFC1BE}" dt="2020-12-23T08:15:03.605" v="2429" actId="6264"/>
          <ac:spMkLst>
            <pc:docMk/>
            <pc:sldMk cId="550746812" sldId="492"/>
            <ac:spMk id="11" creationId="{27824C05-C461-490A-907A-7EAA7B1BAFDE}"/>
          </ac:spMkLst>
        </pc:spChg>
        <pc:spChg chg="add del mod ord">
          <ac:chgData name="Vui Le Ba" userId="052109168efbc39a" providerId="LiveId" clId="{40CFB830-F6EC-4A1B-AE1F-B620D0FFC1BE}" dt="2020-12-23T08:15:11.285" v="2432" actId="478"/>
          <ac:spMkLst>
            <pc:docMk/>
            <pc:sldMk cId="550746812" sldId="492"/>
            <ac:spMk id="405506" creationId="{00000000-0000-0000-0000-000000000000}"/>
          </ac:spMkLst>
        </pc:spChg>
        <pc:spChg chg="mod ord">
          <ac:chgData name="Vui Le Ba" userId="052109168efbc39a" providerId="LiveId" clId="{40CFB830-F6EC-4A1B-AE1F-B620D0FFC1BE}" dt="2020-12-23T08:15:03.605" v="2429" actId="6264"/>
          <ac:spMkLst>
            <pc:docMk/>
            <pc:sldMk cId="550746812" sldId="492"/>
            <ac:spMk id="405507" creationId="{00000000-0000-0000-0000-000000000000}"/>
          </ac:spMkLst>
        </pc:spChg>
        <pc:spChg chg="del mod">
          <ac:chgData name="Vui Le Ba" userId="052109168efbc39a" providerId="LiveId" clId="{40CFB830-F6EC-4A1B-AE1F-B620D0FFC1BE}" dt="2020-12-23T08:15:00.220" v="2427" actId="478"/>
          <ac:spMkLst>
            <pc:docMk/>
            <pc:sldMk cId="550746812" sldId="492"/>
            <ac:spMk id="794631" creationId="{00000000-0000-0000-0000-000000000000}"/>
          </ac:spMkLst>
        </pc:spChg>
        <pc:grpChg chg="del">
          <ac:chgData name="Vui Le Ba" userId="052109168efbc39a" providerId="LiveId" clId="{40CFB830-F6EC-4A1B-AE1F-B620D0FFC1BE}" dt="2020-12-23T08:14:51.005" v="2425" actId="478"/>
          <ac:grpSpMkLst>
            <pc:docMk/>
            <pc:sldMk cId="550746812" sldId="492"/>
            <ac:grpSpMk id="405508" creationId="{00000000-0000-0000-0000-000000000000}"/>
          </ac:grpSpMkLst>
        </pc:grpChg>
      </pc:sldChg>
      <pc:sldChg chg="addSp delSp modSp mod chgLayout">
        <pc:chgData name="Vui Le Ba" userId="052109168efbc39a" providerId="LiveId" clId="{40CFB830-F6EC-4A1B-AE1F-B620D0FFC1BE}" dt="2020-12-23T08:17:15.940" v="2449" actId="1076"/>
        <pc:sldMkLst>
          <pc:docMk/>
          <pc:sldMk cId="3761537697" sldId="493"/>
        </pc:sldMkLst>
        <pc:spChg chg="add del mod">
          <ac:chgData name="Vui Le Ba" userId="052109168efbc39a" providerId="LiveId" clId="{40CFB830-F6EC-4A1B-AE1F-B620D0FFC1BE}" dt="2020-12-23T05:58:31.666" v="181" actId="6264"/>
          <ac:spMkLst>
            <pc:docMk/>
            <pc:sldMk cId="3761537697" sldId="493"/>
            <ac:spMk id="2" creationId="{4CCE3B62-747F-4A75-85AD-1D5100782FF1}"/>
          </ac:spMkLst>
        </pc:spChg>
        <pc:spChg chg="add del mod">
          <ac:chgData name="Vui Le Ba" userId="052109168efbc39a" providerId="LiveId" clId="{40CFB830-F6EC-4A1B-AE1F-B620D0FFC1BE}" dt="2020-12-23T05:58:31.666" v="181" actId="6264"/>
          <ac:spMkLst>
            <pc:docMk/>
            <pc:sldMk cId="3761537697" sldId="493"/>
            <ac:spMk id="3" creationId="{D2817346-15D2-4662-B68B-8D680DEB3952}"/>
          </ac:spMkLst>
        </pc:spChg>
        <pc:spChg chg="add del mod ord">
          <ac:chgData name="Vui Le Ba" userId="052109168efbc39a" providerId="LiveId" clId="{40CFB830-F6EC-4A1B-AE1F-B620D0FFC1BE}" dt="2020-12-23T07:30:43.255" v="1946" actId="6264"/>
          <ac:spMkLst>
            <pc:docMk/>
            <pc:sldMk cId="3761537697" sldId="493"/>
            <ac:spMk id="4" creationId="{BB691C5F-D92E-4302-BE70-5BB4684B6CBB}"/>
          </ac:spMkLst>
        </pc:spChg>
        <pc:spChg chg="del">
          <ac:chgData name="Vui Le Ba" userId="052109168efbc39a" providerId="LiveId" clId="{40CFB830-F6EC-4A1B-AE1F-B620D0FFC1BE}" dt="2020-12-23T07:06:30.211" v="1584"/>
          <ac:spMkLst>
            <pc:docMk/>
            <pc:sldMk cId="3761537697" sldId="493"/>
            <ac:spMk id="5" creationId="{3CE8D735-BD46-401E-8366-8B0FF27F7869}"/>
          </ac:spMkLst>
        </pc:spChg>
        <pc:spChg chg="add del mod">
          <ac:chgData name="Vui Le Ba" userId="052109168efbc39a" providerId="LiveId" clId="{40CFB830-F6EC-4A1B-AE1F-B620D0FFC1BE}" dt="2020-12-23T07:30:43.255" v="1946" actId="6264"/>
          <ac:spMkLst>
            <pc:docMk/>
            <pc:sldMk cId="3761537697" sldId="493"/>
            <ac:spMk id="6" creationId="{D2C7CB4E-E243-4898-AA41-87B63D584FC1}"/>
          </ac:spMkLst>
        </pc:spChg>
        <pc:spChg chg="add del mod">
          <ac:chgData name="Vui Le Ba" userId="052109168efbc39a" providerId="LiveId" clId="{40CFB830-F6EC-4A1B-AE1F-B620D0FFC1BE}" dt="2020-12-23T07:30:43.255" v="1946" actId="6264"/>
          <ac:spMkLst>
            <pc:docMk/>
            <pc:sldMk cId="3761537697" sldId="493"/>
            <ac:spMk id="7" creationId="{626EBE31-310B-4B54-8970-6B2D9F5AEE79}"/>
          </ac:spMkLst>
        </pc:spChg>
        <pc:spChg chg="add del mod ord">
          <ac:chgData name="Vui Le Ba" userId="052109168efbc39a" providerId="LiveId" clId="{40CFB830-F6EC-4A1B-AE1F-B620D0FFC1BE}" dt="2020-12-23T08:16:51.984" v="2441" actId="478"/>
          <ac:spMkLst>
            <pc:docMk/>
            <pc:sldMk cId="3761537697" sldId="493"/>
            <ac:spMk id="8" creationId="{2FB7C994-5D25-49DD-BFE1-B2628760FF54}"/>
          </ac:spMkLst>
        </pc:spChg>
        <pc:spChg chg="add del mod ord">
          <ac:chgData name="Vui Le Ba" userId="052109168efbc39a" providerId="LiveId" clId="{40CFB830-F6EC-4A1B-AE1F-B620D0FFC1BE}" dt="2020-12-23T08:17:07.886" v="2446" actId="478"/>
          <ac:spMkLst>
            <pc:docMk/>
            <pc:sldMk cId="3761537697" sldId="493"/>
            <ac:spMk id="409602" creationId="{00000000-0000-0000-0000-000000000000}"/>
          </ac:spMkLst>
        </pc:spChg>
        <pc:spChg chg="mod ord">
          <ac:chgData name="Vui Le Ba" userId="052109168efbc39a" providerId="LiveId" clId="{40CFB830-F6EC-4A1B-AE1F-B620D0FFC1BE}" dt="2020-12-23T07:30:43.255" v="1946" actId="6264"/>
          <ac:spMkLst>
            <pc:docMk/>
            <pc:sldMk cId="3761537697" sldId="493"/>
            <ac:spMk id="409603" creationId="{00000000-0000-0000-0000-000000000000}"/>
          </ac:spMkLst>
        </pc:spChg>
        <pc:spChg chg="mod">
          <ac:chgData name="Vui Le Ba" userId="052109168efbc39a" providerId="LiveId" clId="{40CFB830-F6EC-4A1B-AE1F-B620D0FFC1BE}" dt="2020-12-23T08:17:00.975" v="2444" actId="14100"/>
          <ac:spMkLst>
            <pc:docMk/>
            <pc:sldMk cId="3761537697" sldId="493"/>
            <ac:spMk id="409605" creationId="{00000000-0000-0000-0000-000000000000}"/>
          </ac:spMkLst>
        </pc:spChg>
        <pc:spChg chg="mod">
          <ac:chgData name="Vui Le Ba" userId="052109168efbc39a" providerId="LiveId" clId="{40CFB830-F6EC-4A1B-AE1F-B620D0FFC1BE}" dt="2020-12-23T08:17:15.940" v="2449" actId="1076"/>
          <ac:spMkLst>
            <pc:docMk/>
            <pc:sldMk cId="3761537697" sldId="493"/>
            <ac:spMk id="775174" creationId="{00000000-0000-0000-0000-000000000000}"/>
          </ac:spMkLst>
        </pc:spChg>
        <pc:grpChg chg="del">
          <ac:chgData name="Vui Le Ba" userId="052109168efbc39a" providerId="LiveId" clId="{40CFB830-F6EC-4A1B-AE1F-B620D0FFC1BE}" dt="2020-12-23T08:16:48.591" v="2440" actId="478"/>
          <ac:grpSpMkLst>
            <pc:docMk/>
            <pc:sldMk cId="3761537697" sldId="493"/>
            <ac:grpSpMk id="409604" creationId="{00000000-0000-0000-0000-000000000000}"/>
          </ac:grpSpMkLst>
        </pc:grpChg>
        <pc:picChg chg="mod">
          <ac:chgData name="Vui Le Ba" userId="052109168efbc39a" providerId="LiveId" clId="{40CFB830-F6EC-4A1B-AE1F-B620D0FFC1BE}" dt="2020-12-23T08:17:12.809" v="2448" actId="1076"/>
          <ac:picMkLst>
            <pc:docMk/>
            <pc:sldMk cId="3761537697" sldId="493"/>
            <ac:picMk id="775172" creationId="{00000000-0000-0000-0000-000000000000}"/>
          </ac:picMkLst>
        </pc:picChg>
      </pc:sldChg>
      <pc:sldChg chg="addSp delSp modSp mod chgLayout">
        <pc:chgData name="Vui Le Ba" userId="052109168efbc39a" providerId="LiveId" clId="{40CFB830-F6EC-4A1B-AE1F-B620D0FFC1BE}" dt="2020-12-23T08:17:26.170" v="2452" actId="478"/>
        <pc:sldMkLst>
          <pc:docMk/>
          <pc:sldMk cId="1668610596" sldId="494"/>
        </pc:sldMkLst>
        <pc:spChg chg="add del mod">
          <ac:chgData name="Vui Le Ba" userId="052109168efbc39a" providerId="LiveId" clId="{40CFB830-F6EC-4A1B-AE1F-B620D0FFC1BE}" dt="2020-12-23T05:58:31.666" v="181" actId="6264"/>
          <ac:spMkLst>
            <pc:docMk/>
            <pc:sldMk cId="1668610596" sldId="494"/>
            <ac:spMk id="2" creationId="{541257B4-7F14-442E-9FF9-A874CC8736A2}"/>
          </ac:spMkLst>
        </pc:spChg>
        <pc:spChg chg="add del mod">
          <ac:chgData name="Vui Le Ba" userId="052109168efbc39a" providerId="LiveId" clId="{40CFB830-F6EC-4A1B-AE1F-B620D0FFC1BE}" dt="2020-12-23T05:58:31.666" v="181" actId="6264"/>
          <ac:spMkLst>
            <pc:docMk/>
            <pc:sldMk cId="1668610596" sldId="494"/>
            <ac:spMk id="3" creationId="{35AAB61F-5313-44AE-9CBF-76200B74FFE8}"/>
          </ac:spMkLst>
        </pc:spChg>
        <pc:spChg chg="add del mod ord">
          <ac:chgData name="Vui Le Ba" userId="052109168efbc39a" providerId="LiveId" clId="{40CFB830-F6EC-4A1B-AE1F-B620D0FFC1BE}" dt="2020-12-23T07:30:43.255" v="1946" actId="6264"/>
          <ac:spMkLst>
            <pc:docMk/>
            <pc:sldMk cId="1668610596" sldId="494"/>
            <ac:spMk id="4" creationId="{B6262F74-52B4-41C4-9FD6-AEF7AEF07E84}"/>
          </ac:spMkLst>
        </pc:spChg>
        <pc:spChg chg="del">
          <ac:chgData name="Vui Le Ba" userId="052109168efbc39a" providerId="LiveId" clId="{40CFB830-F6EC-4A1B-AE1F-B620D0FFC1BE}" dt="2020-12-23T07:06:30.211" v="1584"/>
          <ac:spMkLst>
            <pc:docMk/>
            <pc:sldMk cId="1668610596" sldId="494"/>
            <ac:spMk id="5" creationId="{168DE7F9-B33F-467C-8AB1-BD756B62448F}"/>
          </ac:spMkLst>
        </pc:spChg>
        <pc:spChg chg="add del mod">
          <ac:chgData name="Vui Le Ba" userId="052109168efbc39a" providerId="LiveId" clId="{40CFB830-F6EC-4A1B-AE1F-B620D0FFC1BE}" dt="2020-12-23T07:30:43.255" v="1946" actId="6264"/>
          <ac:spMkLst>
            <pc:docMk/>
            <pc:sldMk cId="1668610596" sldId="494"/>
            <ac:spMk id="6" creationId="{EA8FF8C5-994D-410C-BCF8-3DD93A1EAD63}"/>
          </ac:spMkLst>
        </pc:spChg>
        <pc:spChg chg="add del mod">
          <ac:chgData name="Vui Le Ba" userId="052109168efbc39a" providerId="LiveId" clId="{40CFB830-F6EC-4A1B-AE1F-B620D0FFC1BE}" dt="2020-12-23T07:30:43.255" v="1946" actId="6264"/>
          <ac:spMkLst>
            <pc:docMk/>
            <pc:sldMk cId="1668610596" sldId="494"/>
            <ac:spMk id="7" creationId="{839634E7-A8DE-4F6F-B8E3-306BD0688FC7}"/>
          </ac:spMkLst>
        </pc:spChg>
        <pc:spChg chg="add del mod ord">
          <ac:chgData name="Vui Le Ba" userId="052109168efbc39a" providerId="LiveId" clId="{40CFB830-F6EC-4A1B-AE1F-B620D0FFC1BE}" dt="2020-12-23T08:17:23.505" v="2451" actId="478"/>
          <ac:spMkLst>
            <pc:docMk/>
            <pc:sldMk cId="1668610596" sldId="494"/>
            <ac:spMk id="8" creationId="{F6AC7FBE-1B65-4FB7-A38C-B923D141451B}"/>
          </ac:spMkLst>
        </pc:spChg>
        <pc:spChg chg="add del mod ord">
          <ac:chgData name="Vui Le Ba" userId="052109168efbc39a" providerId="LiveId" clId="{40CFB830-F6EC-4A1B-AE1F-B620D0FFC1BE}" dt="2020-12-23T08:17:26.170" v="2452" actId="478"/>
          <ac:spMkLst>
            <pc:docMk/>
            <pc:sldMk cId="1668610596" sldId="494"/>
            <ac:spMk id="411650" creationId="{00000000-0000-0000-0000-000000000000}"/>
          </ac:spMkLst>
        </pc:spChg>
        <pc:spChg chg="mod ord">
          <ac:chgData name="Vui Le Ba" userId="052109168efbc39a" providerId="LiveId" clId="{40CFB830-F6EC-4A1B-AE1F-B620D0FFC1BE}" dt="2020-12-23T07:30:43.255" v="1946" actId="6264"/>
          <ac:spMkLst>
            <pc:docMk/>
            <pc:sldMk cId="1668610596" sldId="494"/>
            <ac:spMk id="411651" creationId="{00000000-0000-0000-0000-000000000000}"/>
          </ac:spMkLst>
        </pc:spChg>
        <pc:grpChg chg="del">
          <ac:chgData name="Vui Le Ba" userId="052109168efbc39a" providerId="LiveId" clId="{40CFB830-F6EC-4A1B-AE1F-B620D0FFC1BE}" dt="2020-12-23T08:17:19.477" v="2450" actId="478"/>
          <ac:grpSpMkLst>
            <pc:docMk/>
            <pc:sldMk cId="1668610596" sldId="494"/>
            <ac:grpSpMk id="411652" creationId="{00000000-0000-0000-0000-000000000000}"/>
          </ac:grpSpMkLst>
        </pc:grpChg>
      </pc:sldChg>
      <pc:sldChg chg="addSp delSp modSp mod chgLayout">
        <pc:chgData name="Vui Le Ba" userId="052109168efbc39a" providerId="LiveId" clId="{40CFB830-F6EC-4A1B-AE1F-B620D0FFC1BE}" dt="2020-12-23T07:24:46.719" v="1876" actId="478"/>
        <pc:sldMkLst>
          <pc:docMk/>
          <pc:sldMk cId="3585025335" sldId="495"/>
        </pc:sldMkLst>
        <pc:spChg chg="add del mod">
          <ac:chgData name="Vui Le Ba" userId="052109168efbc39a" providerId="LiveId" clId="{40CFB830-F6EC-4A1B-AE1F-B620D0FFC1BE}" dt="2020-12-23T05:58:31.666" v="181" actId="6264"/>
          <ac:spMkLst>
            <pc:docMk/>
            <pc:sldMk cId="3585025335" sldId="495"/>
            <ac:spMk id="2" creationId="{A75A36DB-6175-48C3-9E2F-F80AA4969C77}"/>
          </ac:spMkLst>
        </pc:spChg>
        <pc:spChg chg="add del mod">
          <ac:chgData name="Vui Le Ba" userId="052109168efbc39a" providerId="LiveId" clId="{40CFB830-F6EC-4A1B-AE1F-B620D0FFC1BE}" dt="2020-12-23T05:58:31.666" v="181" actId="6264"/>
          <ac:spMkLst>
            <pc:docMk/>
            <pc:sldMk cId="3585025335" sldId="495"/>
            <ac:spMk id="3" creationId="{0AFE1681-A6CF-4F14-829F-6564CCBBB249}"/>
          </ac:spMkLst>
        </pc:spChg>
        <pc:spChg chg="add del mod ord">
          <ac:chgData name="Vui Le Ba" userId="052109168efbc39a" providerId="LiveId" clId="{40CFB830-F6EC-4A1B-AE1F-B620D0FFC1BE}" dt="2020-12-23T07:24:26.940" v="1868" actId="700"/>
          <ac:spMkLst>
            <pc:docMk/>
            <pc:sldMk cId="3585025335" sldId="495"/>
            <ac:spMk id="4" creationId="{4124E8A6-45FF-40A6-9FA7-D7152B4BDDA3}"/>
          </ac:spMkLst>
        </pc:spChg>
        <pc:spChg chg="del">
          <ac:chgData name="Vui Le Ba" userId="052109168efbc39a" providerId="LiveId" clId="{40CFB830-F6EC-4A1B-AE1F-B620D0FFC1BE}" dt="2020-12-23T07:06:30.211" v="1584"/>
          <ac:spMkLst>
            <pc:docMk/>
            <pc:sldMk cId="3585025335" sldId="495"/>
            <ac:spMk id="5" creationId="{6EC63CEB-25F6-4D6D-84B8-83EB5528C347}"/>
          </ac:spMkLst>
        </pc:spChg>
        <pc:spChg chg="add del mod ord">
          <ac:chgData name="Vui Le Ba" userId="052109168efbc39a" providerId="LiveId" clId="{40CFB830-F6EC-4A1B-AE1F-B620D0FFC1BE}" dt="2020-12-23T07:24:28.849" v="1869" actId="6264"/>
          <ac:spMkLst>
            <pc:docMk/>
            <pc:sldMk cId="3585025335" sldId="495"/>
            <ac:spMk id="6" creationId="{15689CB7-B1B9-4F47-9FE5-6516CE1C6372}"/>
          </ac:spMkLst>
        </pc:spChg>
        <pc:spChg chg="add del mod">
          <ac:chgData name="Vui Le Ba" userId="052109168efbc39a" providerId="LiveId" clId="{40CFB830-F6EC-4A1B-AE1F-B620D0FFC1BE}" dt="2020-12-23T07:24:28.849" v="1869" actId="6264"/>
          <ac:spMkLst>
            <pc:docMk/>
            <pc:sldMk cId="3585025335" sldId="495"/>
            <ac:spMk id="7" creationId="{49A4E6AC-2DE7-434D-A5A9-6750CACE9F77}"/>
          </ac:spMkLst>
        </pc:spChg>
        <pc:spChg chg="add del mod">
          <ac:chgData name="Vui Le Ba" userId="052109168efbc39a" providerId="LiveId" clId="{40CFB830-F6EC-4A1B-AE1F-B620D0FFC1BE}" dt="2020-12-23T07:24:28.849" v="1869" actId="6264"/>
          <ac:spMkLst>
            <pc:docMk/>
            <pc:sldMk cId="3585025335" sldId="495"/>
            <ac:spMk id="8" creationId="{E8BA6FDB-B75F-499F-99A5-15EB0361F891}"/>
          </ac:spMkLst>
        </pc:spChg>
        <pc:spChg chg="add del mod ord">
          <ac:chgData name="Vui Le Ba" userId="052109168efbc39a" providerId="LiveId" clId="{40CFB830-F6EC-4A1B-AE1F-B620D0FFC1BE}" dt="2020-12-23T07:24:30.556" v="1870" actId="478"/>
          <ac:spMkLst>
            <pc:docMk/>
            <pc:sldMk cId="3585025335" sldId="495"/>
            <ac:spMk id="9" creationId="{63226C72-2604-4F89-9B7A-31F28127F8F3}"/>
          </ac:spMkLst>
        </pc:spChg>
        <pc:spChg chg="add del mod ord">
          <ac:chgData name="Vui Le Ba" userId="052109168efbc39a" providerId="LiveId" clId="{40CFB830-F6EC-4A1B-AE1F-B620D0FFC1BE}" dt="2020-12-23T07:24:46.719" v="1876" actId="478"/>
          <ac:spMkLst>
            <pc:docMk/>
            <pc:sldMk cId="3585025335" sldId="495"/>
            <ac:spMk id="262146" creationId="{00000000-0000-0000-0000-000000000000}"/>
          </ac:spMkLst>
        </pc:spChg>
        <pc:spChg chg="mod ord">
          <ac:chgData name="Vui Le Ba" userId="052109168efbc39a" providerId="LiveId" clId="{40CFB830-F6EC-4A1B-AE1F-B620D0FFC1BE}" dt="2020-12-23T07:24:28.849" v="1869" actId="6264"/>
          <ac:spMkLst>
            <pc:docMk/>
            <pc:sldMk cId="3585025335" sldId="495"/>
            <ac:spMk id="262147" creationId="{00000000-0000-0000-0000-000000000000}"/>
          </ac:spMkLst>
        </pc:spChg>
        <pc:spChg chg="mod">
          <ac:chgData name="Vui Le Ba" userId="052109168efbc39a" providerId="LiveId" clId="{40CFB830-F6EC-4A1B-AE1F-B620D0FFC1BE}" dt="2020-12-23T07:24:42.794" v="1875" actId="1035"/>
          <ac:spMkLst>
            <pc:docMk/>
            <pc:sldMk cId="3585025335" sldId="495"/>
            <ac:spMk id="262155" creationId="{00000000-0000-0000-0000-000000000000}"/>
          </ac:spMkLst>
        </pc:spChg>
        <pc:spChg chg="mod">
          <ac:chgData name="Vui Le Ba" userId="052109168efbc39a" providerId="LiveId" clId="{40CFB830-F6EC-4A1B-AE1F-B620D0FFC1BE}" dt="2020-12-23T07:24:42.794" v="1875" actId="1035"/>
          <ac:spMkLst>
            <pc:docMk/>
            <pc:sldMk cId="3585025335" sldId="495"/>
            <ac:spMk id="262156" creationId="{00000000-0000-0000-0000-000000000000}"/>
          </ac:spMkLst>
        </pc:spChg>
        <pc:spChg chg="mod">
          <ac:chgData name="Vui Le Ba" userId="052109168efbc39a" providerId="LiveId" clId="{40CFB830-F6EC-4A1B-AE1F-B620D0FFC1BE}" dt="2020-12-23T07:24:42.794" v="1875" actId="1035"/>
          <ac:spMkLst>
            <pc:docMk/>
            <pc:sldMk cId="3585025335" sldId="495"/>
            <ac:spMk id="262157" creationId="{00000000-0000-0000-0000-000000000000}"/>
          </ac:spMkLst>
        </pc:spChg>
        <pc:spChg chg="mod">
          <ac:chgData name="Vui Le Ba" userId="052109168efbc39a" providerId="LiveId" clId="{40CFB830-F6EC-4A1B-AE1F-B620D0FFC1BE}" dt="2020-12-23T07:24:42.794" v="1875" actId="1035"/>
          <ac:spMkLst>
            <pc:docMk/>
            <pc:sldMk cId="3585025335" sldId="495"/>
            <ac:spMk id="262158" creationId="{00000000-0000-0000-0000-000000000000}"/>
          </ac:spMkLst>
        </pc:spChg>
        <pc:spChg chg="mod">
          <ac:chgData name="Vui Le Ba" userId="052109168efbc39a" providerId="LiveId" clId="{40CFB830-F6EC-4A1B-AE1F-B620D0FFC1BE}" dt="2020-12-23T07:24:42.794" v="1875" actId="1035"/>
          <ac:spMkLst>
            <pc:docMk/>
            <pc:sldMk cId="3585025335" sldId="495"/>
            <ac:spMk id="262159" creationId="{00000000-0000-0000-0000-000000000000}"/>
          </ac:spMkLst>
        </pc:spChg>
        <pc:spChg chg="mod">
          <ac:chgData name="Vui Le Ba" userId="052109168efbc39a" providerId="LiveId" clId="{40CFB830-F6EC-4A1B-AE1F-B620D0FFC1BE}" dt="2020-12-23T07:24:42.794" v="1875" actId="1035"/>
          <ac:spMkLst>
            <pc:docMk/>
            <pc:sldMk cId="3585025335" sldId="495"/>
            <ac:spMk id="262160" creationId="{00000000-0000-0000-0000-000000000000}"/>
          </ac:spMkLst>
        </pc:spChg>
        <pc:spChg chg="mod">
          <ac:chgData name="Vui Le Ba" userId="052109168efbc39a" providerId="LiveId" clId="{40CFB830-F6EC-4A1B-AE1F-B620D0FFC1BE}" dt="2020-12-23T07:24:42.794" v="1875" actId="1035"/>
          <ac:spMkLst>
            <pc:docMk/>
            <pc:sldMk cId="3585025335" sldId="495"/>
            <ac:spMk id="800777" creationId="{00000000-0000-0000-0000-000000000000}"/>
          </ac:spMkLst>
        </pc:spChg>
        <pc:spChg chg="mod">
          <ac:chgData name="Vui Le Ba" userId="052109168efbc39a" providerId="LiveId" clId="{40CFB830-F6EC-4A1B-AE1F-B620D0FFC1BE}" dt="2020-12-23T07:24:42.794" v="1875" actId="1035"/>
          <ac:spMkLst>
            <pc:docMk/>
            <pc:sldMk cId="3585025335" sldId="495"/>
            <ac:spMk id="800778" creationId="{00000000-0000-0000-0000-000000000000}"/>
          </ac:spMkLst>
        </pc:spChg>
        <pc:grpChg chg="del">
          <ac:chgData name="Vui Le Ba" userId="052109168efbc39a" providerId="LiveId" clId="{40CFB830-F6EC-4A1B-AE1F-B620D0FFC1BE}" dt="2020-12-23T07:24:11.754" v="1865" actId="478"/>
          <ac:grpSpMkLst>
            <pc:docMk/>
            <pc:sldMk cId="3585025335" sldId="495"/>
            <ac:grpSpMk id="262148" creationId="{00000000-0000-0000-0000-000000000000}"/>
          </ac:grpSpMkLst>
        </pc:grpChg>
        <pc:grpChg chg="mod">
          <ac:chgData name="Vui Le Ba" userId="052109168efbc39a" providerId="LiveId" clId="{40CFB830-F6EC-4A1B-AE1F-B620D0FFC1BE}" dt="2020-12-23T07:24:42.794" v="1875" actId="1035"/>
          <ac:grpSpMkLst>
            <pc:docMk/>
            <pc:sldMk cId="3585025335" sldId="495"/>
            <ac:grpSpMk id="800787" creationId="{00000000-0000-0000-0000-000000000000}"/>
          </ac:grpSpMkLst>
        </pc:grpChg>
        <pc:grpChg chg="mod">
          <ac:chgData name="Vui Le Ba" userId="052109168efbc39a" providerId="LiveId" clId="{40CFB830-F6EC-4A1B-AE1F-B620D0FFC1BE}" dt="2020-12-23T07:24:42.794" v="1875" actId="1035"/>
          <ac:grpSpMkLst>
            <pc:docMk/>
            <pc:sldMk cId="3585025335" sldId="495"/>
            <ac:grpSpMk id="800788" creationId="{00000000-0000-0000-0000-000000000000}"/>
          </ac:grpSpMkLst>
        </pc:grpChg>
      </pc:sldChg>
      <pc:sldChg chg="addSp delSp modSp mod chgLayout">
        <pc:chgData name="Vui Le Ba" userId="052109168efbc39a" providerId="LiveId" clId="{40CFB830-F6EC-4A1B-AE1F-B620D0FFC1BE}" dt="2020-12-23T07:25:53.857" v="1885" actId="404"/>
        <pc:sldMkLst>
          <pc:docMk/>
          <pc:sldMk cId="1121732374" sldId="496"/>
        </pc:sldMkLst>
        <pc:spChg chg="add del mod">
          <ac:chgData name="Vui Le Ba" userId="052109168efbc39a" providerId="LiveId" clId="{40CFB830-F6EC-4A1B-AE1F-B620D0FFC1BE}" dt="2020-12-23T05:58:31.666" v="181" actId="6264"/>
          <ac:spMkLst>
            <pc:docMk/>
            <pc:sldMk cId="1121732374" sldId="496"/>
            <ac:spMk id="2" creationId="{9AAAD8D7-C9F8-454B-AB0F-07896DE5FAA2}"/>
          </ac:spMkLst>
        </pc:spChg>
        <pc:spChg chg="add del mod">
          <ac:chgData name="Vui Le Ba" userId="052109168efbc39a" providerId="LiveId" clId="{40CFB830-F6EC-4A1B-AE1F-B620D0FFC1BE}" dt="2020-12-23T05:58:31.666" v="181" actId="6264"/>
          <ac:spMkLst>
            <pc:docMk/>
            <pc:sldMk cId="1121732374" sldId="496"/>
            <ac:spMk id="3" creationId="{221CD928-95B2-4EC4-87B6-306601EA92C5}"/>
          </ac:spMkLst>
        </pc:spChg>
        <pc:spChg chg="add del mod ord">
          <ac:chgData name="Vui Le Ba" userId="052109168efbc39a" providerId="LiveId" clId="{40CFB830-F6EC-4A1B-AE1F-B620D0FFC1BE}" dt="2020-12-23T07:24:58.059" v="1878" actId="478"/>
          <ac:spMkLst>
            <pc:docMk/>
            <pc:sldMk cId="1121732374" sldId="496"/>
            <ac:spMk id="4" creationId="{C33E10C0-7DFA-47B9-AF7F-1DE7F0558BBA}"/>
          </ac:spMkLst>
        </pc:spChg>
        <pc:spChg chg="del">
          <ac:chgData name="Vui Le Ba" userId="052109168efbc39a" providerId="LiveId" clId="{40CFB830-F6EC-4A1B-AE1F-B620D0FFC1BE}" dt="2020-12-23T07:06:30.211" v="1584"/>
          <ac:spMkLst>
            <pc:docMk/>
            <pc:sldMk cId="1121732374" sldId="496"/>
            <ac:spMk id="5" creationId="{B165AB84-CA59-42C3-A78D-64341600690B}"/>
          </ac:spMkLst>
        </pc:spChg>
        <pc:spChg chg="add del mod">
          <ac:chgData name="Vui Le Ba" userId="052109168efbc39a" providerId="LiveId" clId="{40CFB830-F6EC-4A1B-AE1F-B620D0FFC1BE}" dt="2020-12-23T07:25:02.056" v="1879" actId="6264"/>
          <ac:spMkLst>
            <pc:docMk/>
            <pc:sldMk cId="1121732374" sldId="496"/>
            <ac:spMk id="6" creationId="{7F550F68-B376-4564-A210-D598DE7DAB41}"/>
          </ac:spMkLst>
        </pc:spChg>
        <pc:spChg chg="add del mod">
          <ac:chgData name="Vui Le Ba" userId="052109168efbc39a" providerId="LiveId" clId="{40CFB830-F6EC-4A1B-AE1F-B620D0FFC1BE}" dt="2020-12-23T07:25:02.056" v="1879" actId="6264"/>
          <ac:spMkLst>
            <pc:docMk/>
            <pc:sldMk cId="1121732374" sldId="496"/>
            <ac:spMk id="7" creationId="{942E19B9-82D7-4D56-BD21-490E879ED5BA}"/>
          </ac:spMkLst>
        </pc:spChg>
        <pc:spChg chg="add del mod ord">
          <ac:chgData name="Vui Le Ba" userId="052109168efbc39a" providerId="LiveId" clId="{40CFB830-F6EC-4A1B-AE1F-B620D0FFC1BE}" dt="2020-12-23T07:25:06.348" v="1881" actId="478"/>
          <ac:spMkLst>
            <pc:docMk/>
            <pc:sldMk cId="1121732374" sldId="496"/>
            <ac:spMk id="8" creationId="{8B990B89-F974-4703-B235-ACB8BD5550B6}"/>
          </ac:spMkLst>
        </pc:spChg>
        <pc:spChg chg="add del mod ord">
          <ac:chgData name="Vui Le Ba" userId="052109168efbc39a" providerId="LiveId" clId="{40CFB830-F6EC-4A1B-AE1F-B620D0FFC1BE}" dt="2020-12-23T07:25:11.560" v="1882" actId="478"/>
          <ac:spMkLst>
            <pc:docMk/>
            <pc:sldMk cId="1121732374" sldId="496"/>
            <ac:spMk id="264194" creationId="{00000000-0000-0000-0000-000000000000}"/>
          </ac:spMkLst>
        </pc:spChg>
        <pc:spChg chg="mod ord">
          <ac:chgData name="Vui Le Ba" userId="052109168efbc39a" providerId="LiveId" clId="{40CFB830-F6EC-4A1B-AE1F-B620D0FFC1BE}" dt="2020-12-23T07:25:02.056" v="1880" actId="27636"/>
          <ac:spMkLst>
            <pc:docMk/>
            <pc:sldMk cId="1121732374" sldId="496"/>
            <ac:spMk id="264195" creationId="{00000000-0000-0000-0000-000000000000}"/>
          </ac:spMkLst>
        </pc:spChg>
        <pc:spChg chg="mod">
          <ac:chgData name="Vui Le Ba" userId="052109168efbc39a" providerId="LiveId" clId="{40CFB830-F6EC-4A1B-AE1F-B620D0FFC1BE}" dt="2020-12-23T07:25:22.127" v="1884" actId="1076"/>
          <ac:spMkLst>
            <pc:docMk/>
            <pc:sldMk cId="1121732374" sldId="496"/>
            <ac:spMk id="264201" creationId="{00000000-0000-0000-0000-000000000000}"/>
          </ac:spMkLst>
        </pc:spChg>
        <pc:spChg chg="mod">
          <ac:chgData name="Vui Le Ba" userId="052109168efbc39a" providerId="LiveId" clId="{40CFB830-F6EC-4A1B-AE1F-B620D0FFC1BE}" dt="2020-12-23T07:25:22.127" v="1884" actId="1076"/>
          <ac:spMkLst>
            <pc:docMk/>
            <pc:sldMk cId="1121732374" sldId="496"/>
            <ac:spMk id="264202" creationId="{00000000-0000-0000-0000-000000000000}"/>
          </ac:spMkLst>
        </pc:spChg>
        <pc:spChg chg="mod">
          <ac:chgData name="Vui Le Ba" userId="052109168efbc39a" providerId="LiveId" clId="{40CFB830-F6EC-4A1B-AE1F-B620D0FFC1BE}" dt="2020-12-23T07:25:22.127" v="1884" actId="1076"/>
          <ac:spMkLst>
            <pc:docMk/>
            <pc:sldMk cId="1121732374" sldId="496"/>
            <ac:spMk id="264203" creationId="{00000000-0000-0000-0000-000000000000}"/>
          </ac:spMkLst>
        </pc:spChg>
        <pc:spChg chg="mod">
          <ac:chgData name="Vui Le Ba" userId="052109168efbc39a" providerId="LiveId" clId="{40CFB830-F6EC-4A1B-AE1F-B620D0FFC1BE}" dt="2020-12-23T07:25:22.127" v="1884" actId="1076"/>
          <ac:spMkLst>
            <pc:docMk/>
            <pc:sldMk cId="1121732374" sldId="496"/>
            <ac:spMk id="264204" creationId="{00000000-0000-0000-0000-000000000000}"/>
          </ac:spMkLst>
        </pc:spChg>
        <pc:spChg chg="mod">
          <ac:chgData name="Vui Le Ba" userId="052109168efbc39a" providerId="LiveId" clId="{40CFB830-F6EC-4A1B-AE1F-B620D0FFC1BE}" dt="2020-12-23T07:25:22.127" v="1884" actId="1076"/>
          <ac:spMkLst>
            <pc:docMk/>
            <pc:sldMk cId="1121732374" sldId="496"/>
            <ac:spMk id="264205" creationId="{00000000-0000-0000-0000-000000000000}"/>
          </ac:spMkLst>
        </pc:spChg>
        <pc:spChg chg="mod">
          <ac:chgData name="Vui Le Ba" userId="052109168efbc39a" providerId="LiveId" clId="{40CFB830-F6EC-4A1B-AE1F-B620D0FFC1BE}" dt="2020-12-23T07:25:18.858" v="1883" actId="1076"/>
          <ac:spMkLst>
            <pc:docMk/>
            <pc:sldMk cId="1121732374" sldId="496"/>
            <ac:spMk id="264206" creationId="{00000000-0000-0000-0000-000000000000}"/>
          </ac:spMkLst>
        </pc:spChg>
        <pc:spChg chg="mod">
          <ac:chgData name="Vui Le Ba" userId="052109168efbc39a" providerId="LiveId" clId="{40CFB830-F6EC-4A1B-AE1F-B620D0FFC1BE}" dt="2020-12-23T07:25:18.858" v="1883" actId="1076"/>
          <ac:spMkLst>
            <pc:docMk/>
            <pc:sldMk cId="1121732374" sldId="496"/>
            <ac:spMk id="264207" creationId="{00000000-0000-0000-0000-000000000000}"/>
          </ac:spMkLst>
        </pc:spChg>
        <pc:spChg chg="mod">
          <ac:chgData name="Vui Le Ba" userId="052109168efbc39a" providerId="LiveId" clId="{40CFB830-F6EC-4A1B-AE1F-B620D0FFC1BE}" dt="2020-12-23T07:25:18.858" v="1883" actId="1076"/>
          <ac:spMkLst>
            <pc:docMk/>
            <pc:sldMk cId="1121732374" sldId="496"/>
            <ac:spMk id="264208" creationId="{00000000-0000-0000-0000-000000000000}"/>
          </ac:spMkLst>
        </pc:spChg>
        <pc:spChg chg="mod">
          <ac:chgData name="Vui Le Ba" userId="052109168efbc39a" providerId="LiveId" clId="{40CFB830-F6EC-4A1B-AE1F-B620D0FFC1BE}" dt="2020-12-23T07:25:18.858" v="1883" actId="1076"/>
          <ac:spMkLst>
            <pc:docMk/>
            <pc:sldMk cId="1121732374" sldId="496"/>
            <ac:spMk id="264209" creationId="{00000000-0000-0000-0000-000000000000}"/>
          </ac:spMkLst>
        </pc:spChg>
        <pc:spChg chg="mod">
          <ac:chgData name="Vui Le Ba" userId="052109168efbc39a" providerId="LiveId" clId="{40CFB830-F6EC-4A1B-AE1F-B620D0FFC1BE}" dt="2020-12-23T07:25:18.858" v="1883" actId="1076"/>
          <ac:spMkLst>
            <pc:docMk/>
            <pc:sldMk cId="1121732374" sldId="496"/>
            <ac:spMk id="264210" creationId="{00000000-0000-0000-0000-000000000000}"/>
          </ac:spMkLst>
        </pc:spChg>
        <pc:grpChg chg="del">
          <ac:chgData name="Vui Le Ba" userId="052109168efbc39a" providerId="LiveId" clId="{40CFB830-F6EC-4A1B-AE1F-B620D0FFC1BE}" dt="2020-12-23T07:24:52.557" v="1877" actId="478"/>
          <ac:grpSpMkLst>
            <pc:docMk/>
            <pc:sldMk cId="1121732374" sldId="496"/>
            <ac:grpSpMk id="264196" creationId="{00000000-0000-0000-0000-000000000000}"/>
          </ac:grpSpMkLst>
        </pc:grpChg>
        <pc:grpChg chg="mod">
          <ac:chgData name="Vui Le Ba" userId="052109168efbc39a" providerId="LiveId" clId="{40CFB830-F6EC-4A1B-AE1F-B620D0FFC1BE}" dt="2020-12-23T07:25:53.857" v="1885" actId="404"/>
          <ac:grpSpMkLst>
            <pc:docMk/>
            <pc:sldMk cId="1121732374" sldId="496"/>
            <ac:grpSpMk id="802848" creationId="{00000000-0000-0000-0000-000000000000}"/>
          </ac:grpSpMkLst>
        </pc:grpChg>
        <pc:grpChg chg="mod">
          <ac:chgData name="Vui Le Ba" userId="052109168efbc39a" providerId="LiveId" clId="{40CFB830-F6EC-4A1B-AE1F-B620D0FFC1BE}" dt="2020-12-23T07:25:22.127" v="1884" actId="1076"/>
          <ac:grpSpMkLst>
            <pc:docMk/>
            <pc:sldMk cId="1121732374" sldId="496"/>
            <ac:grpSpMk id="802849" creationId="{00000000-0000-0000-0000-000000000000}"/>
          </ac:grpSpMkLst>
        </pc:grpChg>
      </pc:sldChg>
      <pc:sldChg chg="addSp delSp modSp mod modAnim chgLayout">
        <pc:chgData name="Vui Le Ba" userId="052109168efbc39a" providerId="LiveId" clId="{40CFB830-F6EC-4A1B-AE1F-B620D0FFC1BE}" dt="2020-12-23T08:03:03.923" v="2384" actId="207"/>
        <pc:sldMkLst>
          <pc:docMk/>
          <pc:sldMk cId="1353598291" sldId="497"/>
        </pc:sldMkLst>
        <pc:spChg chg="add del mod">
          <ac:chgData name="Vui Le Ba" userId="052109168efbc39a" providerId="LiveId" clId="{40CFB830-F6EC-4A1B-AE1F-B620D0FFC1BE}" dt="2020-12-23T05:58:31.666" v="181" actId="6264"/>
          <ac:spMkLst>
            <pc:docMk/>
            <pc:sldMk cId="1353598291" sldId="497"/>
            <ac:spMk id="2" creationId="{22FA7578-5B9B-4B22-9AF2-C70786C0B2B2}"/>
          </ac:spMkLst>
        </pc:spChg>
        <pc:spChg chg="add del mod">
          <ac:chgData name="Vui Le Ba" userId="052109168efbc39a" providerId="LiveId" clId="{40CFB830-F6EC-4A1B-AE1F-B620D0FFC1BE}" dt="2020-12-23T05:58:31.666" v="181" actId="6264"/>
          <ac:spMkLst>
            <pc:docMk/>
            <pc:sldMk cId="1353598291" sldId="497"/>
            <ac:spMk id="3" creationId="{98E35084-A836-4608-AC92-CF2A66F632C0}"/>
          </ac:spMkLst>
        </pc:spChg>
        <pc:spChg chg="add del mod ord">
          <ac:chgData name="Vui Le Ba" userId="052109168efbc39a" providerId="LiveId" clId="{40CFB830-F6EC-4A1B-AE1F-B620D0FFC1BE}" dt="2020-12-23T07:30:43.255" v="1946" actId="6264"/>
          <ac:spMkLst>
            <pc:docMk/>
            <pc:sldMk cId="1353598291" sldId="497"/>
            <ac:spMk id="4" creationId="{2746A9DB-628D-48FE-81B2-0B370E140651}"/>
          </ac:spMkLst>
        </pc:spChg>
        <pc:spChg chg="del">
          <ac:chgData name="Vui Le Ba" userId="052109168efbc39a" providerId="LiveId" clId="{40CFB830-F6EC-4A1B-AE1F-B620D0FFC1BE}" dt="2020-12-23T07:06:30.211" v="1584"/>
          <ac:spMkLst>
            <pc:docMk/>
            <pc:sldMk cId="1353598291" sldId="497"/>
            <ac:spMk id="5" creationId="{9C3DCCCD-3717-4AB6-BBE6-05E6AA1426CD}"/>
          </ac:spMkLst>
        </pc:spChg>
        <pc:spChg chg="add del mod">
          <ac:chgData name="Vui Le Ba" userId="052109168efbc39a" providerId="LiveId" clId="{40CFB830-F6EC-4A1B-AE1F-B620D0FFC1BE}" dt="2020-12-23T07:30:43.255" v="1946" actId="6264"/>
          <ac:spMkLst>
            <pc:docMk/>
            <pc:sldMk cId="1353598291" sldId="497"/>
            <ac:spMk id="6" creationId="{C5B8F7DC-8665-4EB3-859D-08A12472E411}"/>
          </ac:spMkLst>
        </pc:spChg>
        <pc:spChg chg="add del mod">
          <ac:chgData name="Vui Le Ba" userId="052109168efbc39a" providerId="LiveId" clId="{40CFB830-F6EC-4A1B-AE1F-B620D0FFC1BE}" dt="2020-12-23T07:30:43.255" v="1946" actId="6264"/>
          <ac:spMkLst>
            <pc:docMk/>
            <pc:sldMk cId="1353598291" sldId="497"/>
            <ac:spMk id="7" creationId="{C6E49BD7-159B-4063-82E1-64E6FDC805B4}"/>
          </ac:spMkLst>
        </pc:spChg>
        <pc:spChg chg="add del mod ord">
          <ac:chgData name="Vui Le Ba" userId="052109168efbc39a" providerId="LiveId" clId="{40CFB830-F6EC-4A1B-AE1F-B620D0FFC1BE}" dt="2020-12-23T08:00:11.924" v="2340" actId="478"/>
          <ac:spMkLst>
            <pc:docMk/>
            <pc:sldMk cId="1353598291" sldId="497"/>
            <ac:spMk id="8" creationId="{88CB112F-51C0-475B-801D-17063CB77CF5}"/>
          </ac:spMkLst>
        </pc:spChg>
        <pc:spChg chg="add del mod ord">
          <ac:chgData name="Vui Le Ba" userId="052109168efbc39a" providerId="LiveId" clId="{40CFB830-F6EC-4A1B-AE1F-B620D0FFC1BE}" dt="2020-12-23T08:00:29.627" v="2343" actId="478"/>
          <ac:spMkLst>
            <pc:docMk/>
            <pc:sldMk cId="1353598291" sldId="497"/>
            <ac:spMk id="393218" creationId="{00000000-0000-0000-0000-000000000000}"/>
          </ac:spMkLst>
        </pc:spChg>
        <pc:spChg chg="mod ord">
          <ac:chgData name="Vui Le Ba" userId="052109168efbc39a" providerId="LiveId" clId="{40CFB830-F6EC-4A1B-AE1F-B620D0FFC1BE}" dt="2020-12-23T07:30:43.392" v="1963" actId="27636"/>
          <ac:spMkLst>
            <pc:docMk/>
            <pc:sldMk cId="1353598291" sldId="497"/>
            <ac:spMk id="393219" creationId="{00000000-0000-0000-0000-000000000000}"/>
          </ac:spMkLst>
        </pc:spChg>
        <pc:spChg chg="mod">
          <ac:chgData name="Vui Le Ba" userId="052109168efbc39a" providerId="LiveId" clId="{40CFB830-F6EC-4A1B-AE1F-B620D0FFC1BE}" dt="2020-12-23T08:02:35.515" v="2378" actId="1076"/>
          <ac:spMkLst>
            <pc:docMk/>
            <pc:sldMk cId="1353598291" sldId="497"/>
            <ac:spMk id="393226" creationId="{00000000-0000-0000-0000-000000000000}"/>
          </ac:spMkLst>
        </pc:spChg>
        <pc:spChg chg="mod">
          <ac:chgData name="Vui Le Ba" userId="052109168efbc39a" providerId="LiveId" clId="{40CFB830-F6EC-4A1B-AE1F-B620D0FFC1BE}" dt="2020-12-23T08:02:35.515" v="2378" actId="1076"/>
          <ac:spMkLst>
            <pc:docMk/>
            <pc:sldMk cId="1353598291" sldId="497"/>
            <ac:spMk id="393227" creationId="{00000000-0000-0000-0000-000000000000}"/>
          </ac:spMkLst>
        </pc:spChg>
        <pc:spChg chg="mod">
          <ac:chgData name="Vui Le Ba" userId="052109168efbc39a" providerId="LiveId" clId="{40CFB830-F6EC-4A1B-AE1F-B620D0FFC1BE}" dt="2020-12-23T08:02:35.515" v="2378" actId="1076"/>
          <ac:spMkLst>
            <pc:docMk/>
            <pc:sldMk cId="1353598291" sldId="497"/>
            <ac:spMk id="393228" creationId="{00000000-0000-0000-0000-000000000000}"/>
          </ac:spMkLst>
        </pc:spChg>
        <pc:spChg chg="mod">
          <ac:chgData name="Vui Le Ba" userId="052109168efbc39a" providerId="LiveId" clId="{40CFB830-F6EC-4A1B-AE1F-B620D0FFC1BE}" dt="2020-12-23T08:02:22.531" v="2377" actId="14100"/>
          <ac:spMkLst>
            <pc:docMk/>
            <pc:sldMk cId="1353598291" sldId="497"/>
            <ac:spMk id="804871" creationId="{00000000-0000-0000-0000-000000000000}"/>
          </ac:spMkLst>
        </pc:spChg>
        <pc:spChg chg="del mod">
          <ac:chgData name="Vui Le Ba" userId="052109168efbc39a" providerId="LiveId" clId="{40CFB830-F6EC-4A1B-AE1F-B620D0FFC1BE}" dt="2020-12-23T08:02:46.825" v="2382" actId="478"/>
          <ac:spMkLst>
            <pc:docMk/>
            <pc:sldMk cId="1353598291" sldId="497"/>
            <ac:spMk id="804877" creationId="{00000000-0000-0000-0000-000000000000}"/>
          </ac:spMkLst>
        </pc:spChg>
        <pc:spChg chg="mod">
          <ac:chgData name="Vui Le Ba" userId="052109168efbc39a" providerId="LiveId" clId="{40CFB830-F6EC-4A1B-AE1F-B620D0FFC1BE}" dt="2020-12-23T08:03:03.923" v="2384" actId="207"/>
          <ac:spMkLst>
            <pc:docMk/>
            <pc:sldMk cId="1353598291" sldId="497"/>
            <ac:spMk id="804878" creationId="{00000000-0000-0000-0000-000000000000}"/>
          </ac:spMkLst>
        </pc:spChg>
        <pc:spChg chg="del mod">
          <ac:chgData name="Vui Le Ba" userId="052109168efbc39a" providerId="LiveId" clId="{40CFB830-F6EC-4A1B-AE1F-B620D0FFC1BE}" dt="2020-12-23T08:02:38.890" v="2380" actId="478"/>
          <ac:spMkLst>
            <pc:docMk/>
            <pc:sldMk cId="1353598291" sldId="497"/>
            <ac:spMk id="804879" creationId="{00000000-0000-0000-0000-000000000000}"/>
          </ac:spMkLst>
        </pc:spChg>
        <pc:grpChg chg="del">
          <ac:chgData name="Vui Le Ba" userId="052109168efbc39a" providerId="LiveId" clId="{40CFB830-F6EC-4A1B-AE1F-B620D0FFC1BE}" dt="2020-12-23T08:00:08.919" v="2339" actId="478"/>
          <ac:grpSpMkLst>
            <pc:docMk/>
            <pc:sldMk cId="1353598291" sldId="497"/>
            <ac:grpSpMk id="393220" creationId="{00000000-0000-0000-0000-000000000000}"/>
          </ac:grpSpMkLst>
        </pc:grpChg>
        <pc:grpChg chg="mod">
          <ac:chgData name="Vui Le Ba" userId="052109168efbc39a" providerId="LiveId" clId="{40CFB830-F6EC-4A1B-AE1F-B620D0FFC1BE}" dt="2020-12-23T08:02:35.515" v="2378" actId="1076"/>
          <ac:grpSpMkLst>
            <pc:docMk/>
            <pc:sldMk cId="1353598291" sldId="497"/>
            <ac:grpSpMk id="804873" creationId="{00000000-0000-0000-0000-000000000000}"/>
          </ac:grpSpMkLst>
        </pc:grpChg>
      </pc:sldChg>
      <pc:sldChg chg="addSp delSp modSp mod chgLayout">
        <pc:chgData name="Vui Le Ba" userId="052109168efbc39a" providerId="LiveId" clId="{40CFB830-F6EC-4A1B-AE1F-B620D0FFC1BE}" dt="2020-12-23T07:57:50.263" v="2310" actId="478"/>
        <pc:sldMkLst>
          <pc:docMk/>
          <pc:sldMk cId="4120838409" sldId="498"/>
        </pc:sldMkLst>
        <pc:spChg chg="add del mod">
          <ac:chgData name="Vui Le Ba" userId="052109168efbc39a" providerId="LiveId" clId="{40CFB830-F6EC-4A1B-AE1F-B620D0FFC1BE}" dt="2020-12-23T05:58:31.666" v="181" actId="6264"/>
          <ac:spMkLst>
            <pc:docMk/>
            <pc:sldMk cId="4120838409" sldId="498"/>
            <ac:spMk id="2" creationId="{5636B4D0-0C26-4095-AD53-8617A374C7E1}"/>
          </ac:spMkLst>
        </pc:spChg>
        <pc:spChg chg="add del mod">
          <ac:chgData name="Vui Le Ba" userId="052109168efbc39a" providerId="LiveId" clId="{40CFB830-F6EC-4A1B-AE1F-B620D0FFC1BE}" dt="2020-12-23T05:58:31.666" v="181" actId="6264"/>
          <ac:spMkLst>
            <pc:docMk/>
            <pc:sldMk cId="4120838409" sldId="498"/>
            <ac:spMk id="3" creationId="{02BD1EAD-939D-40D9-8000-21EC1E3CAA3B}"/>
          </ac:spMkLst>
        </pc:spChg>
        <pc:spChg chg="add del mod ord">
          <ac:chgData name="Vui Le Ba" userId="052109168efbc39a" providerId="LiveId" clId="{40CFB830-F6EC-4A1B-AE1F-B620D0FFC1BE}" dt="2020-12-23T07:30:43.255" v="1946" actId="6264"/>
          <ac:spMkLst>
            <pc:docMk/>
            <pc:sldMk cId="4120838409" sldId="498"/>
            <ac:spMk id="4" creationId="{5809EA82-462F-4460-BA82-B6D3819160E2}"/>
          </ac:spMkLst>
        </pc:spChg>
        <pc:spChg chg="del">
          <ac:chgData name="Vui Le Ba" userId="052109168efbc39a" providerId="LiveId" clId="{40CFB830-F6EC-4A1B-AE1F-B620D0FFC1BE}" dt="2020-12-23T07:06:30.211" v="1584"/>
          <ac:spMkLst>
            <pc:docMk/>
            <pc:sldMk cId="4120838409" sldId="498"/>
            <ac:spMk id="5" creationId="{37E2F353-2B80-45A5-80F3-937313FCB8C3}"/>
          </ac:spMkLst>
        </pc:spChg>
        <pc:spChg chg="add del mod">
          <ac:chgData name="Vui Le Ba" userId="052109168efbc39a" providerId="LiveId" clId="{40CFB830-F6EC-4A1B-AE1F-B620D0FFC1BE}" dt="2020-12-23T07:30:43.255" v="1946" actId="6264"/>
          <ac:spMkLst>
            <pc:docMk/>
            <pc:sldMk cId="4120838409" sldId="498"/>
            <ac:spMk id="6" creationId="{BF3A42FD-1B2C-463A-8D13-114F9B0854FA}"/>
          </ac:spMkLst>
        </pc:spChg>
        <pc:spChg chg="add del mod">
          <ac:chgData name="Vui Le Ba" userId="052109168efbc39a" providerId="LiveId" clId="{40CFB830-F6EC-4A1B-AE1F-B620D0FFC1BE}" dt="2020-12-23T07:30:43.255" v="1946" actId="6264"/>
          <ac:spMkLst>
            <pc:docMk/>
            <pc:sldMk cId="4120838409" sldId="498"/>
            <ac:spMk id="7" creationId="{14F95EE3-64C8-41DA-A09E-3AED2FAFB2AE}"/>
          </ac:spMkLst>
        </pc:spChg>
        <pc:spChg chg="add del mod ord">
          <ac:chgData name="Vui Le Ba" userId="052109168efbc39a" providerId="LiveId" clId="{40CFB830-F6EC-4A1B-AE1F-B620D0FFC1BE}" dt="2020-12-23T07:57:26.653" v="2303" actId="478"/>
          <ac:spMkLst>
            <pc:docMk/>
            <pc:sldMk cId="4120838409" sldId="498"/>
            <ac:spMk id="8" creationId="{2A7F32B4-3F49-427B-9EE7-6B71A685717D}"/>
          </ac:spMkLst>
        </pc:spChg>
        <pc:spChg chg="add del mod ord">
          <ac:chgData name="Vui Le Ba" userId="052109168efbc39a" providerId="LiveId" clId="{40CFB830-F6EC-4A1B-AE1F-B620D0FFC1BE}" dt="2020-12-23T07:57:50.263" v="2310" actId="478"/>
          <ac:spMkLst>
            <pc:docMk/>
            <pc:sldMk cId="4120838409" sldId="498"/>
            <ac:spMk id="376834" creationId="{00000000-0000-0000-0000-000000000000}"/>
          </ac:spMkLst>
        </pc:spChg>
        <pc:spChg chg="mod ord">
          <ac:chgData name="Vui Le Ba" userId="052109168efbc39a" providerId="LiveId" clId="{40CFB830-F6EC-4A1B-AE1F-B620D0FFC1BE}" dt="2020-12-23T07:30:43.392" v="1960" actId="27636"/>
          <ac:spMkLst>
            <pc:docMk/>
            <pc:sldMk cId="4120838409" sldId="498"/>
            <ac:spMk id="376835" creationId="{00000000-0000-0000-0000-000000000000}"/>
          </ac:spMkLst>
        </pc:spChg>
        <pc:spChg chg="mod">
          <ac:chgData name="Vui Le Ba" userId="052109168efbc39a" providerId="LiveId" clId="{40CFB830-F6EC-4A1B-AE1F-B620D0FFC1BE}" dt="2020-12-23T07:57:47.585" v="2309" actId="14100"/>
          <ac:spMkLst>
            <pc:docMk/>
            <pc:sldMk cId="4120838409" sldId="498"/>
            <ac:spMk id="806915" creationId="{00000000-0000-0000-0000-000000000000}"/>
          </ac:spMkLst>
        </pc:spChg>
      </pc:sldChg>
      <pc:sldChg chg="addSp delSp modSp mod chgLayout">
        <pc:chgData name="Vui Le Ba" userId="052109168efbc39a" providerId="LiveId" clId="{40CFB830-F6EC-4A1B-AE1F-B620D0FFC1BE}" dt="2020-12-23T07:58:02.039" v="2313" actId="1076"/>
        <pc:sldMkLst>
          <pc:docMk/>
          <pc:sldMk cId="4214759671" sldId="499"/>
        </pc:sldMkLst>
        <pc:spChg chg="add del mod">
          <ac:chgData name="Vui Le Ba" userId="052109168efbc39a" providerId="LiveId" clId="{40CFB830-F6EC-4A1B-AE1F-B620D0FFC1BE}" dt="2020-12-23T05:58:31.666" v="181" actId="6264"/>
          <ac:spMkLst>
            <pc:docMk/>
            <pc:sldMk cId="4214759671" sldId="499"/>
            <ac:spMk id="2" creationId="{83D3E7AF-4A9F-45F2-9A48-784D3BB287FE}"/>
          </ac:spMkLst>
        </pc:spChg>
        <pc:spChg chg="add del mod ord">
          <ac:chgData name="Vui Le Ba" userId="052109168efbc39a" providerId="LiveId" clId="{40CFB830-F6EC-4A1B-AE1F-B620D0FFC1BE}" dt="2020-12-23T07:30:43.255" v="1946" actId="6264"/>
          <ac:spMkLst>
            <pc:docMk/>
            <pc:sldMk cId="4214759671" sldId="499"/>
            <ac:spMk id="3" creationId="{5F006CD7-BD64-4206-91EA-F521C8563845}"/>
          </ac:spMkLst>
        </pc:spChg>
        <pc:spChg chg="add del mod ord">
          <ac:chgData name="Vui Le Ba" userId="052109168efbc39a" providerId="LiveId" clId="{40CFB830-F6EC-4A1B-AE1F-B620D0FFC1BE}" dt="2020-12-23T07:30:43.255" v="1946" actId="6264"/>
          <ac:spMkLst>
            <pc:docMk/>
            <pc:sldMk cId="4214759671" sldId="499"/>
            <ac:spMk id="4" creationId="{83FF68A6-2501-489B-83E3-794237EDB6A8}"/>
          </ac:spMkLst>
        </pc:spChg>
        <pc:spChg chg="del">
          <ac:chgData name="Vui Le Ba" userId="052109168efbc39a" providerId="LiveId" clId="{40CFB830-F6EC-4A1B-AE1F-B620D0FFC1BE}" dt="2020-12-23T07:06:30.211" v="1584"/>
          <ac:spMkLst>
            <pc:docMk/>
            <pc:sldMk cId="4214759671" sldId="499"/>
            <ac:spMk id="5" creationId="{2270C46A-9F14-478C-85B7-AB57A2A2B84B}"/>
          </ac:spMkLst>
        </pc:spChg>
        <pc:spChg chg="add del mod">
          <ac:chgData name="Vui Le Ba" userId="052109168efbc39a" providerId="LiveId" clId="{40CFB830-F6EC-4A1B-AE1F-B620D0FFC1BE}" dt="2020-12-23T07:30:43.255" v="1946" actId="6264"/>
          <ac:spMkLst>
            <pc:docMk/>
            <pc:sldMk cId="4214759671" sldId="499"/>
            <ac:spMk id="6" creationId="{FA72A164-6DC8-4FC4-A232-D3FDE25AE516}"/>
          </ac:spMkLst>
        </pc:spChg>
        <pc:spChg chg="add mod ord">
          <ac:chgData name="Vui Le Ba" userId="052109168efbc39a" providerId="LiveId" clId="{40CFB830-F6EC-4A1B-AE1F-B620D0FFC1BE}" dt="2020-12-23T07:30:43.255" v="1946" actId="6264"/>
          <ac:spMkLst>
            <pc:docMk/>
            <pc:sldMk cId="4214759671" sldId="499"/>
            <ac:spMk id="7" creationId="{0175D00E-8029-49FE-87AF-7397952A347F}"/>
          </ac:spMkLst>
        </pc:spChg>
        <pc:spChg chg="add mod ord">
          <ac:chgData name="Vui Le Ba" userId="052109168efbc39a" providerId="LiveId" clId="{40CFB830-F6EC-4A1B-AE1F-B620D0FFC1BE}" dt="2020-12-23T07:30:43.255" v="1946" actId="6264"/>
          <ac:spMkLst>
            <pc:docMk/>
            <pc:sldMk cId="4214759671" sldId="499"/>
            <ac:spMk id="8" creationId="{5AC25F2E-AB8D-4074-91B3-ECCB572DE658}"/>
          </ac:spMkLst>
        </pc:spChg>
        <pc:spChg chg="add del mod ord">
          <ac:chgData name="Vui Le Ba" userId="052109168efbc39a" providerId="LiveId" clId="{40CFB830-F6EC-4A1B-AE1F-B620D0FFC1BE}" dt="2020-12-23T07:57:58.044" v="2312" actId="478"/>
          <ac:spMkLst>
            <pc:docMk/>
            <pc:sldMk cId="4214759671" sldId="499"/>
            <ac:spMk id="378882" creationId="{00000000-0000-0000-0000-000000000000}"/>
          </ac:spMkLst>
        </pc:spChg>
        <pc:picChg chg="mod">
          <ac:chgData name="Vui Le Ba" userId="052109168efbc39a" providerId="LiveId" clId="{40CFB830-F6EC-4A1B-AE1F-B620D0FFC1BE}" dt="2020-12-23T07:58:02.039" v="2313" actId="1076"/>
          <ac:picMkLst>
            <pc:docMk/>
            <pc:sldMk cId="4214759671" sldId="499"/>
            <ac:picMk id="378883" creationId="{00000000-0000-0000-0000-000000000000}"/>
          </ac:picMkLst>
        </pc:picChg>
      </pc:sldChg>
      <pc:sldChg chg="addSp delSp modSp mod chgLayout">
        <pc:chgData name="Vui Le Ba" userId="052109168efbc39a" providerId="LiveId" clId="{40CFB830-F6EC-4A1B-AE1F-B620D0FFC1BE}" dt="2020-12-23T08:01:54.459" v="2372" actId="1076"/>
        <pc:sldMkLst>
          <pc:docMk/>
          <pc:sldMk cId="1640588475" sldId="500"/>
        </pc:sldMkLst>
        <pc:spChg chg="add del mod">
          <ac:chgData name="Vui Le Ba" userId="052109168efbc39a" providerId="LiveId" clId="{40CFB830-F6EC-4A1B-AE1F-B620D0FFC1BE}" dt="2020-12-23T05:58:31.666" v="181" actId="6264"/>
          <ac:spMkLst>
            <pc:docMk/>
            <pc:sldMk cId="1640588475" sldId="500"/>
            <ac:spMk id="2" creationId="{60B3CA70-898C-49CA-B6D8-D0B612F983EC}"/>
          </ac:spMkLst>
        </pc:spChg>
        <pc:spChg chg="add del mod">
          <ac:chgData name="Vui Le Ba" userId="052109168efbc39a" providerId="LiveId" clId="{40CFB830-F6EC-4A1B-AE1F-B620D0FFC1BE}" dt="2020-12-23T05:58:31.666" v="181" actId="6264"/>
          <ac:spMkLst>
            <pc:docMk/>
            <pc:sldMk cId="1640588475" sldId="500"/>
            <ac:spMk id="3" creationId="{DC1085EF-DDAE-47F8-A38A-F38A236BA7DB}"/>
          </ac:spMkLst>
        </pc:spChg>
        <pc:spChg chg="add del mod ord">
          <ac:chgData name="Vui Le Ba" userId="052109168efbc39a" providerId="LiveId" clId="{40CFB830-F6EC-4A1B-AE1F-B620D0FFC1BE}" dt="2020-12-23T07:30:43.255" v="1946" actId="6264"/>
          <ac:spMkLst>
            <pc:docMk/>
            <pc:sldMk cId="1640588475" sldId="500"/>
            <ac:spMk id="4" creationId="{D5DE6D8E-DAD3-4D85-8E8C-2CCBAFF13AAD}"/>
          </ac:spMkLst>
        </pc:spChg>
        <pc:spChg chg="del">
          <ac:chgData name="Vui Le Ba" userId="052109168efbc39a" providerId="LiveId" clId="{40CFB830-F6EC-4A1B-AE1F-B620D0FFC1BE}" dt="2020-12-23T07:06:30.211" v="1584"/>
          <ac:spMkLst>
            <pc:docMk/>
            <pc:sldMk cId="1640588475" sldId="500"/>
            <ac:spMk id="5" creationId="{A3AC4D0C-BA5F-4418-A3C8-B2ECDF291810}"/>
          </ac:spMkLst>
        </pc:spChg>
        <pc:spChg chg="add del mod">
          <ac:chgData name="Vui Le Ba" userId="052109168efbc39a" providerId="LiveId" clId="{40CFB830-F6EC-4A1B-AE1F-B620D0FFC1BE}" dt="2020-12-23T07:30:43.255" v="1946" actId="6264"/>
          <ac:spMkLst>
            <pc:docMk/>
            <pc:sldMk cId="1640588475" sldId="500"/>
            <ac:spMk id="6" creationId="{0403BFA7-7CCA-4F83-A317-6DC5A123F228}"/>
          </ac:spMkLst>
        </pc:spChg>
        <pc:spChg chg="add del mod">
          <ac:chgData name="Vui Le Ba" userId="052109168efbc39a" providerId="LiveId" clId="{40CFB830-F6EC-4A1B-AE1F-B620D0FFC1BE}" dt="2020-12-23T07:30:43.255" v="1946" actId="6264"/>
          <ac:spMkLst>
            <pc:docMk/>
            <pc:sldMk cId="1640588475" sldId="500"/>
            <ac:spMk id="7" creationId="{D30F1329-B36A-4169-B376-9C0A4C4D9188}"/>
          </ac:spMkLst>
        </pc:spChg>
        <pc:spChg chg="add del mod ord">
          <ac:chgData name="Vui Le Ba" userId="052109168efbc39a" providerId="LiveId" clId="{40CFB830-F6EC-4A1B-AE1F-B620D0FFC1BE}" dt="2020-12-23T08:00:03.146" v="2338" actId="6264"/>
          <ac:spMkLst>
            <pc:docMk/>
            <pc:sldMk cId="1640588475" sldId="500"/>
            <ac:spMk id="8" creationId="{918A37AC-8530-4023-A844-5BC81DF351FA}"/>
          </ac:spMkLst>
        </pc:spChg>
        <pc:spChg chg="add del mod">
          <ac:chgData name="Vui Le Ba" userId="052109168efbc39a" providerId="LiveId" clId="{40CFB830-F6EC-4A1B-AE1F-B620D0FFC1BE}" dt="2020-12-23T08:00:03.146" v="2338" actId="6264"/>
          <ac:spMkLst>
            <pc:docMk/>
            <pc:sldMk cId="1640588475" sldId="500"/>
            <ac:spMk id="9" creationId="{F336C38F-3B36-42EA-8DBD-3AFA43187334}"/>
          </ac:spMkLst>
        </pc:spChg>
        <pc:spChg chg="add del mod">
          <ac:chgData name="Vui Le Ba" userId="052109168efbc39a" providerId="LiveId" clId="{40CFB830-F6EC-4A1B-AE1F-B620D0FFC1BE}" dt="2020-12-23T08:00:03.146" v="2338" actId="6264"/>
          <ac:spMkLst>
            <pc:docMk/>
            <pc:sldMk cId="1640588475" sldId="500"/>
            <ac:spMk id="10" creationId="{6CCCCF55-C3D1-4522-9010-5C6732F10331}"/>
          </ac:spMkLst>
        </pc:spChg>
        <pc:spChg chg="add del mod ord">
          <ac:chgData name="Vui Le Ba" userId="052109168efbc39a" providerId="LiveId" clId="{40CFB830-F6EC-4A1B-AE1F-B620D0FFC1BE}" dt="2020-12-23T08:01:13.491" v="2353" actId="478"/>
          <ac:spMkLst>
            <pc:docMk/>
            <pc:sldMk cId="1640588475" sldId="500"/>
            <ac:spMk id="11" creationId="{FAE574BB-31FC-43A1-8BDD-CAC709A6ED3A}"/>
          </ac:spMkLst>
        </pc:spChg>
        <pc:spChg chg="add del mod ord">
          <ac:chgData name="Vui Le Ba" userId="052109168efbc39a" providerId="LiveId" clId="{40CFB830-F6EC-4A1B-AE1F-B620D0FFC1BE}" dt="2020-12-23T08:01:45.922" v="2368" actId="478"/>
          <ac:spMkLst>
            <pc:docMk/>
            <pc:sldMk cId="1640588475" sldId="500"/>
            <ac:spMk id="391170" creationId="{00000000-0000-0000-0000-000000000000}"/>
          </ac:spMkLst>
        </pc:spChg>
        <pc:spChg chg="mod ord">
          <ac:chgData name="Vui Le Ba" userId="052109168efbc39a" providerId="LiveId" clId="{40CFB830-F6EC-4A1B-AE1F-B620D0FFC1BE}" dt="2020-12-23T08:01:24.620" v="2360" actId="404"/>
          <ac:spMkLst>
            <pc:docMk/>
            <pc:sldMk cId="1640588475" sldId="500"/>
            <ac:spMk id="391171" creationId="{00000000-0000-0000-0000-000000000000}"/>
          </ac:spMkLst>
        </pc:spChg>
        <pc:spChg chg="mod">
          <ac:chgData name="Vui Le Ba" userId="052109168efbc39a" providerId="LiveId" clId="{40CFB830-F6EC-4A1B-AE1F-B620D0FFC1BE}" dt="2020-12-23T08:01:42.813" v="2367" actId="14100"/>
          <ac:spMkLst>
            <pc:docMk/>
            <pc:sldMk cId="1640588475" sldId="500"/>
            <ac:spMk id="811011" creationId="{00000000-0000-0000-0000-000000000000}"/>
          </ac:spMkLst>
        </pc:spChg>
        <pc:picChg chg="mod">
          <ac:chgData name="Vui Le Ba" userId="052109168efbc39a" providerId="LiveId" clId="{40CFB830-F6EC-4A1B-AE1F-B620D0FFC1BE}" dt="2020-12-23T08:01:54.459" v="2372" actId="1076"/>
          <ac:picMkLst>
            <pc:docMk/>
            <pc:sldMk cId="1640588475" sldId="500"/>
            <ac:picMk id="811012" creationId="{00000000-0000-0000-0000-000000000000}"/>
          </ac:picMkLst>
        </pc:picChg>
      </pc:sldChg>
      <pc:sldChg chg="addSp delSp modSp mod chgLayout">
        <pc:chgData name="Vui Le Ba" userId="052109168efbc39a" providerId="LiveId" clId="{40CFB830-F6EC-4A1B-AE1F-B620D0FFC1BE}" dt="2020-12-23T08:25:21.511" v="2568" actId="208"/>
        <pc:sldMkLst>
          <pc:docMk/>
          <pc:sldMk cId="2299517235" sldId="501"/>
        </pc:sldMkLst>
        <pc:spChg chg="add del mod">
          <ac:chgData name="Vui Le Ba" userId="052109168efbc39a" providerId="LiveId" clId="{40CFB830-F6EC-4A1B-AE1F-B620D0FFC1BE}" dt="2020-12-23T05:58:31.666" v="181" actId="6264"/>
          <ac:spMkLst>
            <pc:docMk/>
            <pc:sldMk cId="2299517235" sldId="501"/>
            <ac:spMk id="2" creationId="{1C4F7964-C9B1-41FA-9A6F-2AB44C884F5C}"/>
          </ac:spMkLst>
        </pc:spChg>
        <pc:spChg chg="add del mod">
          <ac:chgData name="Vui Le Ba" userId="052109168efbc39a" providerId="LiveId" clId="{40CFB830-F6EC-4A1B-AE1F-B620D0FFC1BE}" dt="2020-12-23T05:58:31.666" v="181" actId="6264"/>
          <ac:spMkLst>
            <pc:docMk/>
            <pc:sldMk cId="2299517235" sldId="501"/>
            <ac:spMk id="3" creationId="{9DFF32E9-1EE3-49EA-B2A3-AB174C7B9B35}"/>
          </ac:spMkLst>
        </pc:spChg>
        <pc:spChg chg="add del mod ord">
          <ac:chgData name="Vui Le Ba" userId="052109168efbc39a" providerId="LiveId" clId="{40CFB830-F6EC-4A1B-AE1F-B620D0FFC1BE}" dt="2020-12-23T07:30:43.255" v="1946" actId="6264"/>
          <ac:spMkLst>
            <pc:docMk/>
            <pc:sldMk cId="2299517235" sldId="501"/>
            <ac:spMk id="4" creationId="{6E5652BE-B379-49CA-82EA-AAD814096D39}"/>
          </ac:spMkLst>
        </pc:spChg>
        <pc:spChg chg="del">
          <ac:chgData name="Vui Le Ba" userId="052109168efbc39a" providerId="LiveId" clId="{40CFB830-F6EC-4A1B-AE1F-B620D0FFC1BE}" dt="2020-12-23T07:06:30.211" v="1584"/>
          <ac:spMkLst>
            <pc:docMk/>
            <pc:sldMk cId="2299517235" sldId="501"/>
            <ac:spMk id="5" creationId="{F1002E9A-7970-4EA9-8015-FEE4190E622E}"/>
          </ac:spMkLst>
        </pc:spChg>
        <pc:spChg chg="add del mod">
          <ac:chgData name="Vui Le Ba" userId="052109168efbc39a" providerId="LiveId" clId="{40CFB830-F6EC-4A1B-AE1F-B620D0FFC1BE}" dt="2020-12-23T07:30:43.255" v="1946" actId="6264"/>
          <ac:spMkLst>
            <pc:docMk/>
            <pc:sldMk cId="2299517235" sldId="501"/>
            <ac:spMk id="6" creationId="{3A2F54F4-45D9-47B0-A738-36FE36F4E73D}"/>
          </ac:spMkLst>
        </pc:spChg>
        <pc:spChg chg="add del mod">
          <ac:chgData name="Vui Le Ba" userId="052109168efbc39a" providerId="LiveId" clId="{40CFB830-F6EC-4A1B-AE1F-B620D0FFC1BE}" dt="2020-12-23T07:30:43.255" v="1946" actId="6264"/>
          <ac:spMkLst>
            <pc:docMk/>
            <pc:sldMk cId="2299517235" sldId="501"/>
            <ac:spMk id="7" creationId="{97BD42BE-B9F9-4430-BC68-843DAA7F8D33}"/>
          </ac:spMkLst>
        </pc:spChg>
        <pc:spChg chg="add del mod ord">
          <ac:chgData name="Vui Le Ba" userId="052109168efbc39a" providerId="LiveId" clId="{40CFB830-F6EC-4A1B-AE1F-B620D0FFC1BE}" dt="2020-12-23T08:24:40.278" v="2559" actId="478"/>
          <ac:spMkLst>
            <pc:docMk/>
            <pc:sldMk cId="2299517235" sldId="501"/>
            <ac:spMk id="8" creationId="{B552187E-3553-48DE-A70D-7F0BD161726B}"/>
          </ac:spMkLst>
        </pc:spChg>
        <pc:spChg chg="add del mod ord">
          <ac:chgData name="Vui Le Ba" userId="052109168efbc39a" providerId="LiveId" clId="{40CFB830-F6EC-4A1B-AE1F-B620D0FFC1BE}" dt="2020-12-23T08:24:58.616" v="2565" actId="478"/>
          <ac:spMkLst>
            <pc:docMk/>
            <pc:sldMk cId="2299517235" sldId="501"/>
            <ac:spMk id="436226" creationId="{00000000-0000-0000-0000-000000000000}"/>
          </ac:spMkLst>
        </pc:spChg>
        <pc:spChg chg="mod ord">
          <ac:chgData name="Vui Le Ba" userId="052109168efbc39a" providerId="LiveId" clId="{40CFB830-F6EC-4A1B-AE1F-B620D0FFC1BE}" dt="2020-12-23T07:30:43.430" v="1970" actId="27636"/>
          <ac:spMkLst>
            <pc:docMk/>
            <pc:sldMk cId="2299517235" sldId="501"/>
            <ac:spMk id="436227" creationId="{00000000-0000-0000-0000-000000000000}"/>
          </ac:spMkLst>
        </pc:spChg>
        <pc:spChg chg="mod">
          <ac:chgData name="Vui Le Ba" userId="052109168efbc39a" providerId="LiveId" clId="{40CFB830-F6EC-4A1B-AE1F-B620D0FFC1BE}" dt="2020-12-23T08:24:54.817" v="2564" actId="14100"/>
          <ac:spMkLst>
            <pc:docMk/>
            <pc:sldMk cId="2299517235" sldId="501"/>
            <ac:spMk id="813059" creationId="{00000000-0000-0000-0000-000000000000}"/>
          </ac:spMkLst>
        </pc:spChg>
        <pc:graphicFrameChg chg="mod">
          <ac:chgData name="Vui Le Ba" userId="052109168efbc39a" providerId="LiveId" clId="{40CFB830-F6EC-4A1B-AE1F-B620D0FFC1BE}" dt="2020-12-23T08:25:21.511" v="2568" actId="208"/>
          <ac:graphicFrameMkLst>
            <pc:docMk/>
            <pc:sldMk cId="2299517235" sldId="501"/>
            <ac:graphicFrameMk id="436229" creationId="{00000000-0000-0000-0000-000000000000}"/>
          </ac:graphicFrameMkLst>
        </pc:graphicFrameChg>
      </pc:sldChg>
      <pc:sldChg chg="addSp delSp modSp mod chgLayout">
        <pc:chgData name="Vui Le Ba" userId="052109168efbc39a" providerId="LiveId" clId="{40CFB830-F6EC-4A1B-AE1F-B620D0FFC1BE}" dt="2020-12-23T08:17:43.445" v="2455" actId="478"/>
        <pc:sldMkLst>
          <pc:docMk/>
          <pc:sldMk cId="3938638617" sldId="502"/>
        </pc:sldMkLst>
        <pc:spChg chg="add del mod">
          <ac:chgData name="Vui Le Ba" userId="052109168efbc39a" providerId="LiveId" clId="{40CFB830-F6EC-4A1B-AE1F-B620D0FFC1BE}" dt="2020-12-23T05:58:31.666" v="181" actId="6264"/>
          <ac:spMkLst>
            <pc:docMk/>
            <pc:sldMk cId="3938638617" sldId="502"/>
            <ac:spMk id="2" creationId="{63E41856-9779-4E4E-A4A2-7CE9EE7EF09A}"/>
          </ac:spMkLst>
        </pc:spChg>
        <pc:spChg chg="add del mod">
          <ac:chgData name="Vui Le Ba" userId="052109168efbc39a" providerId="LiveId" clId="{40CFB830-F6EC-4A1B-AE1F-B620D0FFC1BE}" dt="2020-12-23T05:58:31.666" v="181" actId="6264"/>
          <ac:spMkLst>
            <pc:docMk/>
            <pc:sldMk cId="3938638617" sldId="502"/>
            <ac:spMk id="3" creationId="{D31009C1-F32C-4C1A-9439-D4FC55E61A1B}"/>
          </ac:spMkLst>
        </pc:spChg>
        <pc:spChg chg="add del mod ord">
          <ac:chgData name="Vui Le Ba" userId="052109168efbc39a" providerId="LiveId" clId="{40CFB830-F6EC-4A1B-AE1F-B620D0FFC1BE}" dt="2020-12-23T07:30:43.255" v="1946" actId="6264"/>
          <ac:spMkLst>
            <pc:docMk/>
            <pc:sldMk cId="3938638617" sldId="502"/>
            <ac:spMk id="4" creationId="{F4A9F7A8-4117-49EE-B436-38C0B7D19C35}"/>
          </ac:spMkLst>
        </pc:spChg>
        <pc:spChg chg="del">
          <ac:chgData name="Vui Le Ba" userId="052109168efbc39a" providerId="LiveId" clId="{40CFB830-F6EC-4A1B-AE1F-B620D0FFC1BE}" dt="2020-12-23T07:06:30.211" v="1584"/>
          <ac:spMkLst>
            <pc:docMk/>
            <pc:sldMk cId="3938638617" sldId="502"/>
            <ac:spMk id="5" creationId="{53D0A9B1-C0E0-40E5-A7A5-E8014C936557}"/>
          </ac:spMkLst>
        </pc:spChg>
        <pc:spChg chg="add del mod">
          <ac:chgData name="Vui Le Ba" userId="052109168efbc39a" providerId="LiveId" clId="{40CFB830-F6EC-4A1B-AE1F-B620D0FFC1BE}" dt="2020-12-23T07:30:43.255" v="1946" actId="6264"/>
          <ac:spMkLst>
            <pc:docMk/>
            <pc:sldMk cId="3938638617" sldId="502"/>
            <ac:spMk id="6" creationId="{39912B0D-7DBB-4FC1-96E6-0F8B3F4FF55F}"/>
          </ac:spMkLst>
        </pc:spChg>
        <pc:spChg chg="add del mod">
          <ac:chgData name="Vui Le Ba" userId="052109168efbc39a" providerId="LiveId" clId="{40CFB830-F6EC-4A1B-AE1F-B620D0FFC1BE}" dt="2020-12-23T07:30:43.255" v="1946" actId="6264"/>
          <ac:spMkLst>
            <pc:docMk/>
            <pc:sldMk cId="3938638617" sldId="502"/>
            <ac:spMk id="7" creationId="{B532CC24-7DA1-449E-B879-1D1545D81BA5}"/>
          </ac:spMkLst>
        </pc:spChg>
        <pc:spChg chg="add del mod ord">
          <ac:chgData name="Vui Le Ba" userId="052109168efbc39a" providerId="LiveId" clId="{40CFB830-F6EC-4A1B-AE1F-B620D0FFC1BE}" dt="2020-12-23T08:17:41.573" v="2454" actId="478"/>
          <ac:spMkLst>
            <pc:docMk/>
            <pc:sldMk cId="3938638617" sldId="502"/>
            <ac:spMk id="8" creationId="{5ED7DF84-13D9-43E0-857A-D8F1355A61CA}"/>
          </ac:spMkLst>
        </pc:spChg>
        <pc:spChg chg="add del mod ord">
          <ac:chgData name="Vui Le Ba" userId="052109168efbc39a" providerId="LiveId" clId="{40CFB830-F6EC-4A1B-AE1F-B620D0FFC1BE}" dt="2020-12-23T08:17:43.445" v="2455" actId="478"/>
          <ac:spMkLst>
            <pc:docMk/>
            <pc:sldMk cId="3938638617" sldId="502"/>
            <ac:spMk id="413698" creationId="{00000000-0000-0000-0000-000000000000}"/>
          </ac:spMkLst>
        </pc:spChg>
        <pc:spChg chg="mod ord">
          <ac:chgData name="Vui Le Ba" userId="052109168efbc39a" providerId="LiveId" clId="{40CFB830-F6EC-4A1B-AE1F-B620D0FFC1BE}" dt="2020-12-23T07:30:43.255" v="1946" actId="6264"/>
          <ac:spMkLst>
            <pc:docMk/>
            <pc:sldMk cId="3938638617" sldId="502"/>
            <ac:spMk id="413699" creationId="{00000000-0000-0000-0000-000000000000}"/>
          </ac:spMkLst>
        </pc:spChg>
        <pc:grpChg chg="del">
          <ac:chgData name="Vui Le Ba" userId="052109168efbc39a" providerId="LiveId" clId="{40CFB830-F6EC-4A1B-AE1F-B620D0FFC1BE}" dt="2020-12-23T08:17:38.568" v="2453" actId="478"/>
          <ac:grpSpMkLst>
            <pc:docMk/>
            <pc:sldMk cId="3938638617" sldId="502"/>
            <ac:grpSpMk id="413700" creationId="{00000000-0000-0000-0000-000000000000}"/>
          </ac:grpSpMkLst>
        </pc:grpChg>
      </pc:sldChg>
      <pc:sldChg chg="addSp delSp modSp mod chgLayout">
        <pc:chgData name="Vui Le Ba" userId="052109168efbc39a" providerId="LiveId" clId="{40CFB830-F6EC-4A1B-AE1F-B620D0FFC1BE}" dt="2020-12-23T08:19:36.143" v="2481" actId="14100"/>
        <pc:sldMkLst>
          <pc:docMk/>
          <pc:sldMk cId="830458929" sldId="503"/>
        </pc:sldMkLst>
        <pc:spChg chg="add del mod">
          <ac:chgData name="Vui Le Ba" userId="052109168efbc39a" providerId="LiveId" clId="{40CFB830-F6EC-4A1B-AE1F-B620D0FFC1BE}" dt="2020-12-23T05:58:31.666" v="181" actId="6264"/>
          <ac:spMkLst>
            <pc:docMk/>
            <pc:sldMk cId="830458929" sldId="503"/>
            <ac:spMk id="2" creationId="{079CFBC4-559F-4309-8A91-981CF0835C61}"/>
          </ac:spMkLst>
        </pc:spChg>
        <pc:spChg chg="add del mod">
          <ac:chgData name="Vui Le Ba" userId="052109168efbc39a" providerId="LiveId" clId="{40CFB830-F6EC-4A1B-AE1F-B620D0FFC1BE}" dt="2020-12-23T05:58:31.666" v="181" actId="6264"/>
          <ac:spMkLst>
            <pc:docMk/>
            <pc:sldMk cId="830458929" sldId="503"/>
            <ac:spMk id="3" creationId="{0EF3F7B7-D0FA-4863-9930-7ADCCB91D1F9}"/>
          </ac:spMkLst>
        </pc:spChg>
        <pc:spChg chg="add del mod ord">
          <ac:chgData name="Vui Le Ba" userId="052109168efbc39a" providerId="LiveId" clId="{40CFB830-F6EC-4A1B-AE1F-B620D0FFC1BE}" dt="2020-12-23T07:30:43.255" v="1946" actId="6264"/>
          <ac:spMkLst>
            <pc:docMk/>
            <pc:sldMk cId="830458929" sldId="503"/>
            <ac:spMk id="4" creationId="{549E8FC0-60A1-4994-AA7F-23702BA60E0E}"/>
          </ac:spMkLst>
        </pc:spChg>
        <pc:spChg chg="del">
          <ac:chgData name="Vui Le Ba" userId="052109168efbc39a" providerId="LiveId" clId="{40CFB830-F6EC-4A1B-AE1F-B620D0FFC1BE}" dt="2020-12-23T07:06:30.211" v="1584"/>
          <ac:spMkLst>
            <pc:docMk/>
            <pc:sldMk cId="830458929" sldId="503"/>
            <ac:spMk id="5" creationId="{4E912766-D384-4668-9A4C-361F95130AC1}"/>
          </ac:spMkLst>
        </pc:spChg>
        <pc:spChg chg="add del mod">
          <ac:chgData name="Vui Le Ba" userId="052109168efbc39a" providerId="LiveId" clId="{40CFB830-F6EC-4A1B-AE1F-B620D0FFC1BE}" dt="2020-12-23T07:30:43.255" v="1946" actId="6264"/>
          <ac:spMkLst>
            <pc:docMk/>
            <pc:sldMk cId="830458929" sldId="503"/>
            <ac:spMk id="6" creationId="{E364F66B-1EF5-4AD0-8610-1987655C098D}"/>
          </ac:spMkLst>
        </pc:spChg>
        <pc:spChg chg="add del mod">
          <ac:chgData name="Vui Le Ba" userId="052109168efbc39a" providerId="LiveId" clId="{40CFB830-F6EC-4A1B-AE1F-B620D0FFC1BE}" dt="2020-12-23T07:30:43.255" v="1946" actId="6264"/>
          <ac:spMkLst>
            <pc:docMk/>
            <pc:sldMk cId="830458929" sldId="503"/>
            <ac:spMk id="7" creationId="{A192AA34-733F-4D7B-989F-1C3BC7970834}"/>
          </ac:spMkLst>
        </pc:spChg>
        <pc:spChg chg="add del mod ord">
          <ac:chgData name="Vui Le Ba" userId="052109168efbc39a" providerId="LiveId" clId="{40CFB830-F6EC-4A1B-AE1F-B620D0FFC1BE}" dt="2020-12-23T08:17:51.062" v="2457" actId="478"/>
          <ac:spMkLst>
            <pc:docMk/>
            <pc:sldMk cId="830458929" sldId="503"/>
            <ac:spMk id="8" creationId="{C11F09DF-2DE7-48A9-93E0-03C3A71E8749}"/>
          </ac:spMkLst>
        </pc:spChg>
        <pc:spChg chg="add del mod ord">
          <ac:chgData name="Vui Le Ba" userId="052109168efbc39a" providerId="LiveId" clId="{40CFB830-F6EC-4A1B-AE1F-B620D0FFC1BE}" dt="2020-12-23T08:17:53.992" v="2458" actId="478"/>
          <ac:spMkLst>
            <pc:docMk/>
            <pc:sldMk cId="830458929" sldId="503"/>
            <ac:spMk id="415746" creationId="{00000000-0000-0000-0000-000000000000}"/>
          </ac:spMkLst>
        </pc:spChg>
        <pc:spChg chg="mod ord">
          <ac:chgData name="Vui Le Ba" userId="052109168efbc39a" providerId="LiveId" clId="{40CFB830-F6EC-4A1B-AE1F-B620D0FFC1BE}" dt="2020-12-23T07:30:43.414" v="1964" actId="27636"/>
          <ac:spMkLst>
            <pc:docMk/>
            <pc:sldMk cId="830458929" sldId="503"/>
            <ac:spMk id="415747" creationId="{00000000-0000-0000-0000-000000000000}"/>
          </ac:spMkLst>
        </pc:spChg>
        <pc:spChg chg="mod">
          <ac:chgData name="Vui Le Ba" userId="052109168efbc39a" providerId="LiveId" clId="{40CFB830-F6EC-4A1B-AE1F-B620D0FFC1BE}" dt="2020-12-23T08:19:36.143" v="2481" actId="14100"/>
          <ac:spMkLst>
            <pc:docMk/>
            <pc:sldMk cId="830458929" sldId="503"/>
            <ac:spMk id="817160" creationId="{00000000-0000-0000-0000-000000000000}"/>
          </ac:spMkLst>
        </pc:spChg>
        <pc:grpChg chg="del">
          <ac:chgData name="Vui Le Ba" userId="052109168efbc39a" providerId="LiveId" clId="{40CFB830-F6EC-4A1B-AE1F-B620D0FFC1BE}" dt="2020-12-23T08:17:48.577" v="2456" actId="478"/>
          <ac:grpSpMkLst>
            <pc:docMk/>
            <pc:sldMk cId="830458929" sldId="503"/>
            <ac:grpSpMk id="415748" creationId="{00000000-0000-0000-0000-000000000000}"/>
          </ac:grpSpMkLst>
        </pc:grpChg>
      </pc:sldChg>
      <pc:sldChg chg="addSp delSp modSp mod chgLayout">
        <pc:chgData name="Vui Le Ba" userId="052109168efbc39a" providerId="LiveId" clId="{40CFB830-F6EC-4A1B-AE1F-B620D0FFC1BE}" dt="2020-12-23T08:19:39.531" v="2482" actId="14100"/>
        <pc:sldMkLst>
          <pc:docMk/>
          <pc:sldMk cId="1442446288" sldId="504"/>
        </pc:sldMkLst>
        <pc:spChg chg="add del mod">
          <ac:chgData name="Vui Le Ba" userId="052109168efbc39a" providerId="LiveId" clId="{40CFB830-F6EC-4A1B-AE1F-B620D0FFC1BE}" dt="2020-12-23T05:58:31.666" v="181" actId="6264"/>
          <ac:spMkLst>
            <pc:docMk/>
            <pc:sldMk cId="1442446288" sldId="504"/>
            <ac:spMk id="2" creationId="{5F33A10B-CC59-44A5-965C-4DA667D9F8B1}"/>
          </ac:spMkLst>
        </pc:spChg>
        <pc:spChg chg="add del mod">
          <ac:chgData name="Vui Le Ba" userId="052109168efbc39a" providerId="LiveId" clId="{40CFB830-F6EC-4A1B-AE1F-B620D0FFC1BE}" dt="2020-12-23T05:58:31.666" v="181" actId="6264"/>
          <ac:spMkLst>
            <pc:docMk/>
            <pc:sldMk cId="1442446288" sldId="504"/>
            <ac:spMk id="3" creationId="{D206783B-2C22-4AFC-ADCA-B88A65054279}"/>
          </ac:spMkLst>
        </pc:spChg>
        <pc:spChg chg="add del mod ord">
          <ac:chgData name="Vui Le Ba" userId="052109168efbc39a" providerId="LiveId" clId="{40CFB830-F6EC-4A1B-AE1F-B620D0FFC1BE}" dt="2020-12-23T07:30:43.255" v="1946" actId="6264"/>
          <ac:spMkLst>
            <pc:docMk/>
            <pc:sldMk cId="1442446288" sldId="504"/>
            <ac:spMk id="4" creationId="{7ED084D4-8C8C-4C62-859C-849E78E001A9}"/>
          </ac:spMkLst>
        </pc:spChg>
        <pc:spChg chg="del">
          <ac:chgData name="Vui Le Ba" userId="052109168efbc39a" providerId="LiveId" clId="{40CFB830-F6EC-4A1B-AE1F-B620D0FFC1BE}" dt="2020-12-23T07:06:30.211" v="1584"/>
          <ac:spMkLst>
            <pc:docMk/>
            <pc:sldMk cId="1442446288" sldId="504"/>
            <ac:spMk id="5" creationId="{650A332A-7044-44A8-B30D-8D3336138E9A}"/>
          </ac:spMkLst>
        </pc:spChg>
        <pc:spChg chg="add del mod">
          <ac:chgData name="Vui Le Ba" userId="052109168efbc39a" providerId="LiveId" clId="{40CFB830-F6EC-4A1B-AE1F-B620D0FFC1BE}" dt="2020-12-23T07:30:43.255" v="1946" actId="6264"/>
          <ac:spMkLst>
            <pc:docMk/>
            <pc:sldMk cId="1442446288" sldId="504"/>
            <ac:spMk id="6" creationId="{88984D06-1D82-4C64-BCF8-328A8C7DE207}"/>
          </ac:spMkLst>
        </pc:spChg>
        <pc:spChg chg="add del mod">
          <ac:chgData name="Vui Le Ba" userId="052109168efbc39a" providerId="LiveId" clId="{40CFB830-F6EC-4A1B-AE1F-B620D0FFC1BE}" dt="2020-12-23T07:30:43.255" v="1946" actId="6264"/>
          <ac:spMkLst>
            <pc:docMk/>
            <pc:sldMk cId="1442446288" sldId="504"/>
            <ac:spMk id="7" creationId="{90C7B58B-F5B9-4348-A128-25FCA5B3B7AD}"/>
          </ac:spMkLst>
        </pc:spChg>
        <pc:spChg chg="add del mod ord">
          <ac:chgData name="Vui Le Ba" userId="052109168efbc39a" providerId="LiveId" clId="{40CFB830-F6EC-4A1B-AE1F-B620D0FFC1BE}" dt="2020-12-23T08:17:59.066" v="2460" actId="478"/>
          <ac:spMkLst>
            <pc:docMk/>
            <pc:sldMk cId="1442446288" sldId="504"/>
            <ac:spMk id="8" creationId="{CAB28749-59C3-4D67-A61F-7918BC7E14CF}"/>
          </ac:spMkLst>
        </pc:spChg>
        <pc:spChg chg="add del mod ord">
          <ac:chgData name="Vui Le Ba" userId="052109168efbc39a" providerId="LiveId" clId="{40CFB830-F6EC-4A1B-AE1F-B620D0FFC1BE}" dt="2020-12-23T08:18:01.596" v="2461" actId="478"/>
          <ac:spMkLst>
            <pc:docMk/>
            <pc:sldMk cId="1442446288" sldId="504"/>
            <ac:spMk id="417794" creationId="{00000000-0000-0000-0000-000000000000}"/>
          </ac:spMkLst>
        </pc:spChg>
        <pc:spChg chg="mod ord">
          <ac:chgData name="Vui Le Ba" userId="052109168efbc39a" providerId="LiveId" clId="{40CFB830-F6EC-4A1B-AE1F-B620D0FFC1BE}" dt="2020-12-23T07:30:43.414" v="1965" actId="27636"/>
          <ac:spMkLst>
            <pc:docMk/>
            <pc:sldMk cId="1442446288" sldId="504"/>
            <ac:spMk id="417795" creationId="{00000000-0000-0000-0000-000000000000}"/>
          </ac:spMkLst>
        </pc:spChg>
        <pc:spChg chg="mod">
          <ac:chgData name="Vui Le Ba" userId="052109168efbc39a" providerId="LiveId" clId="{40CFB830-F6EC-4A1B-AE1F-B620D0FFC1BE}" dt="2020-12-23T08:19:39.531" v="2482" actId="14100"/>
          <ac:spMkLst>
            <pc:docMk/>
            <pc:sldMk cId="1442446288" sldId="504"/>
            <ac:spMk id="819208" creationId="{00000000-0000-0000-0000-000000000000}"/>
          </ac:spMkLst>
        </pc:spChg>
        <pc:grpChg chg="del">
          <ac:chgData name="Vui Le Ba" userId="052109168efbc39a" providerId="LiveId" clId="{40CFB830-F6EC-4A1B-AE1F-B620D0FFC1BE}" dt="2020-12-23T08:17:56.924" v="2459" actId="478"/>
          <ac:grpSpMkLst>
            <pc:docMk/>
            <pc:sldMk cId="1442446288" sldId="504"/>
            <ac:grpSpMk id="417796" creationId="{00000000-0000-0000-0000-000000000000}"/>
          </ac:grpSpMkLst>
        </pc:grpChg>
      </pc:sldChg>
      <pc:sldChg chg="addSp delSp modSp mod addAnim delAnim chgLayout">
        <pc:chgData name="Vui Le Ba" userId="052109168efbc39a" providerId="LiveId" clId="{40CFB830-F6EC-4A1B-AE1F-B620D0FFC1BE}" dt="2020-12-23T08:19:09.371" v="2475" actId="2711"/>
        <pc:sldMkLst>
          <pc:docMk/>
          <pc:sldMk cId="3566512457" sldId="505"/>
        </pc:sldMkLst>
        <pc:spChg chg="add del mod">
          <ac:chgData name="Vui Le Ba" userId="052109168efbc39a" providerId="LiveId" clId="{40CFB830-F6EC-4A1B-AE1F-B620D0FFC1BE}" dt="2020-12-23T05:58:31.666" v="181" actId="6264"/>
          <ac:spMkLst>
            <pc:docMk/>
            <pc:sldMk cId="3566512457" sldId="505"/>
            <ac:spMk id="2" creationId="{CB848502-2BEC-47AC-B6CE-2D82A6A1DABC}"/>
          </ac:spMkLst>
        </pc:spChg>
        <pc:spChg chg="add del mod">
          <ac:chgData name="Vui Le Ba" userId="052109168efbc39a" providerId="LiveId" clId="{40CFB830-F6EC-4A1B-AE1F-B620D0FFC1BE}" dt="2020-12-23T05:58:31.666" v="181" actId="6264"/>
          <ac:spMkLst>
            <pc:docMk/>
            <pc:sldMk cId="3566512457" sldId="505"/>
            <ac:spMk id="3" creationId="{A41F4383-4CDA-49EF-8CCF-19325CA96D46}"/>
          </ac:spMkLst>
        </pc:spChg>
        <pc:spChg chg="add del mod ord">
          <ac:chgData name="Vui Le Ba" userId="052109168efbc39a" providerId="LiveId" clId="{40CFB830-F6EC-4A1B-AE1F-B620D0FFC1BE}" dt="2020-12-23T07:30:43.255" v="1946" actId="6264"/>
          <ac:spMkLst>
            <pc:docMk/>
            <pc:sldMk cId="3566512457" sldId="505"/>
            <ac:spMk id="4" creationId="{F371E7CE-B5DD-4D23-A04B-5052E4034181}"/>
          </ac:spMkLst>
        </pc:spChg>
        <pc:spChg chg="del">
          <ac:chgData name="Vui Le Ba" userId="052109168efbc39a" providerId="LiveId" clId="{40CFB830-F6EC-4A1B-AE1F-B620D0FFC1BE}" dt="2020-12-23T07:06:30.211" v="1584"/>
          <ac:spMkLst>
            <pc:docMk/>
            <pc:sldMk cId="3566512457" sldId="505"/>
            <ac:spMk id="5" creationId="{821B4531-6827-45B0-9A7A-39D1EEB3FEF1}"/>
          </ac:spMkLst>
        </pc:spChg>
        <pc:spChg chg="add del mod">
          <ac:chgData name="Vui Le Ba" userId="052109168efbc39a" providerId="LiveId" clId="{40CFB830-F6EC-4A1B-AE1F-B620D0FFC1BE}" dt="2020-12-23T07:30:43.255" v="1946" actId="6264"/>
          <ac:spMkLst>
            <pc:docMk/>
            <pc:sldMk cId="3566512457" sldId="505"/>
            <ac:spMk id="6" creationId="{417F5FAA-DCD2-4C05-A547-F053F468789F}"/>
          </ac:spMkLst>
        </pc:spChg>
        <pc:spChg chg="add del mod">
          <ac:chgData name="Vui Le Ba" userId="052109168efbc39a" providerId="LiveId" clId="{40CFB830-F6EC-4A1B-AE1F-B620D0FFC1BE}" dt="2020-12-23T07:30:43.255" v="1946" actId="6264"/>
          <ac:spMkLst>
            <pc:docMk/>
            <pc:sldMk cId="3566512457" sldId="505"/>
            <ac:spMk id="7" creationId="{46456F45-41A8-4A59-830A-FE3E856CE613}"/>
          </ac:spMkLst>
        </pc:spChg>
        <pc:spChg chg="add del mod ord">
          <ac:chgData name="Vui Le Ba" userId="052109168efbc39a" providerId="LiveId" clId="{40CFB830-F6EC-4A1B-AE1F-B620D0FFC1BE}" dt="2020-12-23T08:18:13.052" v="2465" actId="478"/>
          <ac:spMkLst>
            <pc:docMk/>
            <pc:sldMk cId="3566512457" sldId="505"/>
            <ac:spMk id="8" creationId="{74D11065-1AF2-424C-A485-C23E5391C0DD}"/>
          </ac:spMkLst>
        </pc:spChg>
        <pc:spChg chg="add del mod ord">
          <ac:chgData name="Vui Le Ba" userId="052109168efbc39a" providerId="LiveId" clId="{40CFB830-F6EC-4A1B-AE1F-B620D0FFC1BE}" dt="2020-12-23T08:18:14.950" v="2466" actId="478"/>
          <ac:spMkLst>
            <pc:docMk/>
            <pc:sldMk cId="3566512457" sldId="505"/>
            <ac:spMk id="419842" creationId="{00000000-0000-0000-0000-000000000000}"/>
          </ac:spMkLst>
        </pc:spChg>
        <pc:spChg chg="mod ord">
          <ac:chgData name="Vui Le Ba" userId="052109168efbc39a" providerId="LiveId" clId="{40CFB830-F6EC-4A1B-AE1F-B620D0FFC1BE}" dt="2020-12-23T07:30:43.414" v="1966" actId="27636"/>
          <ac:spMkLst>
            <pc:docMk/>
            <pc:sldMk cId="3566512457" sldId="505"/>
            <ac:spMk id="419843" creationId="{00000000-0000-0000-0000-000000000000}"/>
          </ac:spMkLst>
        </pc:spChg>
        <pc:spChg chg="mod">
          <ac:chgData name="Vui Le Ba" userId="052109168efbc39a" providerId="LiveId" clId="{40CFB830-F6EC-4A1B-AE1F-B620D0FFC1BE}" dt="2020-12-23T08:19:09.371" v="2475" actId="2711"/>
          <ac:spMkLst>
            <pc:docMk/>
            <pc:sldMk cId="3566512457" sldId="505"/>
            <ac:spMk id="821256" creationId="{00000000-0000-0000-0000-000000000000}"/>
          </ac:spMkLst>
        </pc:spChg>
        <pc:grpChg chg="del">
          <ac:chgData name="Vui Le Ba" userId="052109168efbc39a" providerId="LiveId" clId="{40CFB830-F6EC-4A1B-AE1F-B620D0FFC1BE}" dt="2020-12-23T08:18:04.086" v="2462" actId="478"/>
          <ac:grpSpMkLst>
            <pc:docMk/>
            <pc:sldMk cId="3566512457" sldId="505"/>
            <ac:grpSpMk id="419844" creationId="{00000000-0000-0000-0000-000000000000}"/>
          </ac:grpSpMkLst>
        </pc:grpChg>
        <pc:graphicFrameChg chg="add del">
          <ac:chgData name="Vui Le Ba" userId="052109168efbc39a" providerId="LiveId" clId="{40CFB830-F6EC-4A1B-AE1F-B620D0FFC1BE}" dt="2020-12-23T08:18:07.962" v="2464" actId="478"/>
          <ac:graphicFrameMkLst>
            <pc:docMk/>
            <pc:sldMk cId="3566512457" sldId="505"/>
            <ac:graphicFrameMk id="821255" creationId="{00000000-0000-0000-0000-000000000000}"/>
          </ac:graphicFrameMkLst>
        </pc:graphicFrameChg>
      </pc:sldChg>
      <pc:sldChg chg="addSp delSp modSp mod chgLayout">
        <pc:chgData name="Vui Le Ba" userId="052109168efbc39a" providerId="LiveId" clId="{40CFB830-F6EC-4A1B-AE1F-B620D0FFC1BE}" dt="2020-12-23T08:18:54.943" v="2474" actId="14100"/>
        <pc:sldMkLst>
          <pc:docMk/>
          <pc:sldMk cId="1863163331" sldId="506"/>
        </pc:sldMkLst>
        <pc:spChg chg="add del mod">
          <ac:chgData name="Vui Le Ba" userId="052109168efbc39a" providerId="LiveId" clId="{40CFB830-F6EC-4A1B-AE1F-B620D0FFC1BE}" dt="2020-12-23T05:58:31.666" v="181" actId="6264"/>
          <ac:spMkLst>
            <pc:docMk/>
            <pc:sldMk cId="1863163331" sldId="506"/>
            <ac:spMk id="2" creationId="{E851CC7D-1D70-429C-BCFD-BEED73E1C922}"/>
          </ac:spMkLst>
        </pc:spChg>
        <pc:spChg chg="add del mod">
          <ac:chgData name="Vui Le Ba" userId="052109168efbc39a" providerId="LiveId" clId="{40CFB830-F6EC-4A1B-AE1F-B620D0FFC1BE}" dt="2020-12-23T05:58:31.666" v="181" actId="6264"/>
          <ac:spMkLst>
            <pc:docMk/>
            <pc:sldMk cId="1863163331" sldId="506"/>
            <ac:spMk id="3" creationId="{DC41F3DD-F511-4CD9-9646-CEB7F7AE1FEC}"/>
          </ac:spMkLst>
        </pc:spChg>
        <pc:spChg chg="add del mod ord">
          <ac:chgData name="Vui Le Ba" userId="052109168efbc39a" providerId="LiveId" clId="{40CFB830-F6EC-4A1B-AE1F-B620D0FFC1BE}" dt="2020-12-23T07:30:43.255" v="1946" actId="6264"/>
          <ac:spMkLst>
            <pc:docMk/>
            <pc:sldMk cId="1863163331" sldId="506"/>
            <ac:spMk id="4" creationId="{17233938-32C7-45C9-9E8F-9B7B1162B979}"/>
          </ac:spMkLst>
        </pc:spChg>
        <pc:spChg chg="del">
          <ac:chgData name="Vui Le Ba" userId="052109168efbc39a" providerId="LiveId" clId="{40CFB830-F6EC-4A1B-AE1F-B620D0FFC1BE}" dt="2020-12-23T07:06:30.211" v="1584"/>
          <ac:spMkLst>
            <pc:docMk/>
            <pc:sldMk cId="1863163331" sldId="506"/>
            <ac:spMk id="5" creationId="{D3F9C382-089A-401E-9C6E-D71E8CD6D2F5}"/>
          </ac:spMkLst>
        </pc:spChg>
        <pc:spChg chg="add del mod">
          <ac:chgData name="Vui Le Ba" userId="052109168efbc39a" providerId="LiveId" clId="{40CFB830-F6EC-4A1B-AE1F-B620D0FFC1BE}" dt="2020-12-23T07:30:43.255" v="1946" actId="6264"/>
          <ac:spMkLst>
            <pc:docMk/>
            <pc:sldMk cId="1863163331" sldId="506"/>
            <ac:spMk id="6" creationId="{1FE3D543-7B7B-43DE-A73F-E99E08801200}"/>
          </ac:spMkLst>
        </pc:spChg>
        <pc:spChg chg="add del mod">
          <ac:chgData name="Vui Le Ba" userId="052109168efbc39a" providerId="LiveId" clId="{40CFB830-F6EC-4A1B-AE1F-B620D0FFC1BE}" dt="2020-12-23T07:30:43.255" v="1946" actId="6264"/>
          <ac:spMkLst>
            <pc:docMk/>
            <pc:sldMk cId="1863163331" sldId="506"/>
            <ac:spMk id="7" creationId="{E0AC9979-C17D-4506-AD53-95741E765A1C}"/>
          </ac:spMkLst>
        </pc:spChg>
        <pc:spChg chg="add del mod ord">
          <ac:chgData name="Vui Le Ba" userId="052109168efbc39a" providerId="LiveId" clId="{40CFB830-F6EC-4A1B-AE1F-B620D0FFC1BE}" dt="2020-12-23T08:18:24.536" v="2467" actId="478"/>
          <ac:spMkLst>
            <pc:docMk/>
            <pc:sldMk cId="1863163331" sldId="506"/>
            <ac:spMk id="8" creationId="{CB1E3941-C009-4579-B405-9CE829AF0385}"/>
          </ac:spMkLst>
        </pc:spChg>
        <pc:spChg chg="add del mod ord">
          <ac:chgData name="Vui Le Ba" userId="052109168efbc39a" providerId="LiveId" clId="{40CFB830-F6EC-4A1B-AE1F-B620D0FFC1BE}" dt="2020-12-23T08:18:27.619" v="2468" actId="478"/>
          <ac:spMkLst>
            <pc:docMk/>
            <pc:sldMk cId="1863163331" sldId="506"/>
            <ac:spMk id="421890" creationId="{00000000-0000-0000-0000-000000000000}"/>
          </ac:spMkLst>
        </pc:spChg>
        <pc:spChg chg="mod ord">
          <ac:chgData name="Vui Le Ba" userId="052109168efbc39a" providerId="LiveId" clId="{40CFB830-F6EC-4A1B-AE1F-B620D0FFC1BE}" dt="2020-12-23T07:30:43.414" v="1967" actId="27636"/>
          <ac:spMkLst>
            <pc:docMk/>
            <pc:sldMk cId="1863163331" sldId="506"/>
            <ac:spMk id="421891" creationId="{00000000-0000-0000-0000-000000000000}"/>
          </ac:spMkLst>
        </pc:spChg>
        <pc:spChg chg="mod">
          <ac:chgData name="Vui Le Ba" userId="052109168efbc39a" providerId="LiveId" clId="{40CFB830-F6EC-4A1B-AE1F-B620D0FFC1BE}" dt="2020-12-23T08:18:54.943" v="2474" actId="14100"/>
          <ac:spMkLst>
            <pc:docMk/>
            <pc:sldMk cId="1863163331" sldId="506"/>
            <ac:spMk id="823300" creationId="{00000000-0000-0000-0000-000000000000}"/>
          </ac:spMkLst>
        </pc:spChg>
      </pc:sldChg>
      <pc:sldChg chg="addSp delSp modSp mod chgLayout">
        <pc:chgData name="Vui Le Ba" userId="052109168efbc39a" providerId="LiveId" clId="{40CFB830-F6EC-4A1B-AE1F-B620D0FFC1BE}" dt="2020-12-23T08:20:04.501" v="2488" actId="478"/>
        <pc:sldMkLst>
          <pc:docMk/>
          <pc:sldMk cId="1847785763" sldId="507"/>
        </pc:sldMkLst>
        <pc:spChg chg="add del mod">
          <ac:chgData name="Vui Le Ba" userId="052109168efbc39a" providerId="LiveId" clId="{40CFB830-F6EC-4A1B-AE1F-B620D0FFC1BE}" dt="2020-12-23T05:58:31.666" v="181" actId="6264"/>
          <ac:spMkLst>
            <pc:docMk/>
            <pc:sldMk cId="1847785763" sldId="507"/>
            <ac:spMk id="2" creationId="{6166A000-361E-4F68-9919-C8F1BFAB446C}"/>
          </ac:spMkLst>
        </pc:spChg>
        <pc:spChg chg="add del mod">
          <ac:chgData name="Vui Le Ba" userId="052109168efbc39a" providerId="LiveId" clId="{40CFB830-F6EC-4A1B-AE1F-B620D0FFC1BE}" dt="2020-12-23T05:58:31.666" v="181" actId="6264"/>
          <ac:spMkLst>
            <pc:docMk/>
            <pc:sldMk cId="1847785763" sldId="507"/>
            <ac:spMk id="3" creationId="{03E74572-7BFB-43F7-8A38-8D4558884AC0}"/>
          </ac:spMkLst>
        </pc:spChg>
        <pc:spChg chg="add del mod ord">
          <ac:chgData name="Vui Le Ba" userId="052109168efbc39a" providerId="LiveId" clId="{40CFB830-F6EC-4A1B-AE1F-B620D0FFC1BE}" dt="2020-12-23T07:30:43.255" v="1946" actId="6264"/>
          <ac:spMkLst>
            <pc:docMk/>
            <pc:sldMk cId="1847785763" sldId="507"/>
            <ac:spMk id="4" creationId="{D9A5CE55-2FD4-4024-BDE4-15BAADFF94D6}"/>
          </ac:spMkLst>
        </pc:spChg>
        <pc:spChg chg="del">
          <ac:chgData name="Vui Le Ba" userId="052109168efbc39a" providerId="LiveId" clId="{40CFB830-F6EC-4A1B-AE1F-B620D0FFC1BE}" dt="2020-12-23T07:06:30.211" v="1584"/>
          <ac:spMkLst>
            <pc:docMk/>
            <pc:sldMk cId="1847785763" sldId="507"/>
            <ac:spMk id="5" creationId="{AC2AE188-D61B-4BF2-8A8A-93067A2BB829}"/>
          </ac:spMkLst>
        </pc:spChg>
        <pc:spChg chg="add del mod">
          <ac:chgData name="Vui Le Ba" userId="052109168efbc39a" providerId="LiveId" clId="{40CFB830-F6EC-4A1B-AE1F-B620D0FFC1BE}" dt="2020-12-23T07:30:43.255" v="1946" actId="6264"/>
          <ac:spMkLst>
            <pc:docMk/>
            <pc:sldMk cId="1847785763" sldId="507"/>
            <ac:spMk id="6" creationId="{71BE510D-C598-4861-820B-7836885221BE}"/>
          </ac:spMkLst>
        </pc:spChg>
        <pc:spChg chg="add del mod">
          <ac:chgData name="Vui Le Ba" userId="052109168efbc39a" providerId="LiveId" clId="{40CFB830-F6EC-4A1B-AE1F-B620D0FFC1BE}" dt="2020-12-23T07:30:43.255" v="1946" actId="6264"/>
          <ac:spMkLst>
            <pc:docMk/>
            <pc:sldMk cId="1847785763" sldId="507"/>
            <ac:spMk id="7" creationId="{83A54A66-F34C-446A-97AE-228B85D9FFD2}"/>
          </ac:spMkLst>
        </pc:spChg>
        <pc:spChg chg="add del mod ord">
          <ac:chgData name="Vui Le Ba" userId="052109168efbc39a" providerId="LiveId" clId="{40CFB830-F6EC-4A1B-AE1F-B620D0FFC1BE}" dt="2020-12-23T08:19:46.713" v="2483" actId="478"/>
          <ac:spMkLst>
            <pc:docMk/>
            <pc:sldMk cId="1847785763" sldId="507"/>
            <ac:spMk id="8" creationId="{AEB9F6A0-CF9B-4B54-934F-F1B05290EC9B}"/>
          </ac:spMkLst>
        </pc:spChg>
        <pc:spChg chg="add del mod ord">
          <ac:chgData name="Vui Le Ba" userId="052109168efbc39a" providerId="LiveId" clId="{40CFB830-F6EC-4A1B-AE1F-B620D0FFC1BE}" dt="2020-12-23T08:20:04.501" v="2488" actId="478"/>
          <ac:spMkLst>
            <pc:docMk/>
            <pc:sldMk cId="1847785763" sldId="507"/>
            <ac:spMk id="423938" creationId="{00000000-0000-0000-0000-000000000000}"/>
          </ac:spMkLst>
        </pc:spChg>
        <pc:spChg chg="mod ord">
          <ac:chgData name="Vui Le Ba" userId="052109168efbc39a" providerId="LiveId" clId="{40CFB830-F6EC-4A1B-AE1F-B620D0FFC1BE}" dt="2020-12-23T07:30:43.414" v="1968" actId="27636"/>
          <ac:spMkLst>
            <pc:docMk/>
            <pc:sldMk cId="1847785763" sldId="507"/>
            <ac:spMk id="423939" creationId="{00000000-0000-0000-0000-000000000000}"/>
          </ac:spMkLst>
        </pc:spChg>
        <pc:spChg chg="mod">
          <ac:chgData name="Vui Le Ba" userId="052109168efbc39a" providerId="LiveId" clId="{40CFB830-F6EC-4A1B-AE1F-B620D0FFC1BE}" dt="2020-12-23T08:20:02.050" v="2487" actId="14100"/>
          <ac:spMkLst>
            <pc:docMk/>
            <pc:sldMk cId="1847785763" sldId="507"/>
            <ac:spMk id="825348" creationId="{00000000-0000-0000-0000-000000000000}"/>
          </ac:spMkLst>
        </pc:spChg>
      </pc:sldChg>
      <pc:sldChg chg="addSp delSp modSp mod chgLayout">
        <pc:chgData name="Vui Le Ba" userId="052109168efbc39a" providerId="LiveId" clId="{40CFB830-F6EC-4A1B-AE1F-B620D0FFC1BE}" dt="2020-12-23T08:20:33.306" v="2495" actId="478"/>
        <pc:sldMkLst>
          <pc:docMk/>
          <pc:sldMk cId="3448658012" sldId="508"/>
        </pc:sldMkLst>
        <pc:spChg chg="add del mod">
          <ac:chgData name="Vui Le Ba" userId="052109168efbc39a" providerId="LiveId" clId="{40CFB830-F6EC-4A1B-AE1F-B620D0FFC1BE}" dt="2020-12-23T05:58:31.666" v="181" actId="6264"/>
          <ac:spMkLst>
            <pc:docMk/>
            <pc:sldMk cId="3448658012" sldId="508"/>
            <ac:spMk id="2" creationId="{722F02AB-8463-4A06-85D0-7CC5A9EC38AD}"/>
          </ac:spMkLst>
        </pc:spChg>
        <pc:spChg chg="add del mod">
          <ac:chgData name="Vui Le Ba" userId="052109168efbc39a" providerId="LiveId" clId="{40CFB830-F6EC-4A1B-AE1F-B620D0FFC1BE}" dt="2020-12-23T05:58:31.666" v="181" actId="6264"/>
          <ac:spMkLst>
            <pc:docMk/>
            <pc:sldMk cId="3448658012" sldId="508"/>
            <ac:spMk id="3" creationId="{F4A5289B-9DA5-46E7-BCA6-6283E93AEBE7}"/>
          </ac:spMkLst>
        </pc:spChg>
        <pc:spChg chg="add del mod ord">
          <ac:chgData name="Vui Le Ba" userId="052109168efbc39a" providerId="LiveId" clId="{40CFB830-F6EC-4A1B-AE1F-B620D0FFC1BE}" dt="2020-12-23T07:30:43.255" v="1946" actId="6264"/>
          <ac:spMkLst>
            <pc:docMk/>
            <pc:sldMk cId="3448658012" sldId="508"/>
            <ac:spMk id="4" creationId="{8144E1D0-22F3-41BD-BB2A-45350F5177B6}"/>
          </ac:spMkLst>
        </pc:spChg>
        <pc:spChg chg="del">
          <ac:chgData name="Vui Le Ba" userId="052109168efbc39a" providerId="LiveId" clId="{40CFB830-F6EC-4A1B-AE1F-B620D0FFC1BE}" dt="2020-12-23T07:06:30.211" v="1584"/>
          <ac:spMkLst>
            <pc:docMk/>
            <pc:sldMk cId="3448658012" sldId="508"/>
            <ac:spMk id="5" creationId="{8E5E6E48-D9E0-425C-8A39-465C4BA650FA}"/>
          </ac:spMkLst>
        </pc:spChg>
        <pc:spChg chg="add del mod">
          <ac:chgData name="Vui Le Ba" userId="052109168efbc39a" providerId="LiveId" clId="{40CFB830-F6EC-4A1B-AE1F-B620D0FFC1BE}" dt="2020-12-23T07:30:43.255" v="1946" actId="6264"/>
          <ac:spMkLst>
            <pc:docMk/>
            <pc:sldMk cId="3448658012" sldId="508"/>
            <ac:spMk id="6" creationId="{F01803C5-30F7-4A0C-856B-C6860FB71175}"/>
          </ac:spMkLst>
        </pc:spChg>
        <pc:spChg chg="add del mod">
          <ac:chgData name="Vui Le Ba" userId="052109168efbc39a" providerId="LiveId" clId="{40CFB830-F6EC-4A1B-AE1F-B620D0FFC1BE}" dt="2020-12-23T07:30:43.255" v="1946" actId="6264"/>
          <ac:spMkLst>
            <pc:docMk/>
            <pc:sldMk cId="3448658012" sldId="508"/>
            <ac:spMk id="7" creationId="{0FC5C377-B9A7-4853-BD0E-61A9E03CA35F}"/>
          </ac:spMkLst>
        </pc:spChg>
        <pc:spChg chg="add del mod ord">
          <ac:chgData name="Vui Le Ba" userId="052109168efbc39a" providerId="LiveId" clId="{40CFB830-F6EC-4A1B-AE1F-B620D0FFC1BE}" dt="2020-12-23T08:20:13.446" v="2490" actId="478"/>
          <ac:spMkLst>
            <pc:docMk/>
            <pc:sldMk cId="3448658012" sldId="508"/>
            <ac:spMk id="8" creationId="{137BEBA3-A41D-439B-827E-95A2382457A9}"/>
          </ac:spMkLst>
        </pc:spChg>
        <pc:spChg chg="add del mod ord">
          <ac:chgData name="Vui Le Ba" userId="052109168efbc39a" providerId="LiveId" clId="{40CFB830-F6EC-4A1B-AE1F-B620D0FFC1BE}" dt="2020-12-23T08:20:33.306" v="2495" actId="478"/>
          <ac:spMkLst>
            <pc:docMk/>
            <pc:sldMk cId="3448658012" sldId="508"/>
            <ac:spMk id="425986" creationId="{00000000-0000-0000-0000-000000000000}"/>
          </ac:spMkLst>
        </pc:spChg>
        <pc:spChg chg="mod ord">
          <ac:chgData name="Vui Le Ba" userId="052109168efbc39a" providerId="LiveId" clId="{40CFB830-F6EC-4A1B-AE1F-B620D0FFC1BE}" dt="2020-12-23T07:30:43.255" v="1946" actId="6264"/>
          <ac:spMkLst>
            <pc:docMk/>
            <pc:sldMk cId="3448658012" sldId="508"/>
            <ac:spMk id="425987" creationId="{00000000-0000-0000-0000-000000000000}"/>
          </ac:spMkLst>
        </pc:spChg>
        <pc:spChg chg="mod">
          <ac:chgData name="Vui Le Ba" userId="052109168efbc39a" providerId="LiveId" clId="{40CFB830-F6EC-4A1B-AE1F-B620D0FFC1BE}" dt="2020-12-23T08:20:30.593" v="2494" actId="14100"/>
          <ac:spMkLst>
            <pc:docMk/>
            <pc:sldMk cId="3448658012" sldId="508"/>
            <ac:spMk id="827400" creationId="{00000000-0000-0000-0000-000000000000}"/>
          </ac:spMkLst>
        </pc:spChg>
        <pc:grpChg chg="del">
          <ac:chgData name="Vui Le Ba" userId="052109168efbc39a" providerId="LiveId" clId="{40CFB830-F6EC-4A1B-AE1F-B620D0FFC1BE}" dt="2020-12-23T08:20:10.187" v="2489" actId="478"/>
          <ac:grpSpMkLst>
            <pc:docMk/>
            <pc:sldMk cId="3448658012" sldId="508"/>
            <ac:grpSpMk id="425988" creationId="{00000000-0000-0000-0000-000000000000}"/>
          </ac:grpSpMkLst>
        </pc:grpChg>
      </pc:sldChg>
      <pc:sldChg chg="addSp delSp modSp mod chgLayout">
        <pc:chgData name="Vui Le Ba" userId="052109168efbc39a" providerId="LiveId" clId="{40CFB830-F6EC-4A1B-AE1F-B620D0FFC1BE}" dt="2020-12-23T07:06:30.211" v="1584"/>
        <pc:sldMkLst>
          <pc:docMk/>
          <pc:sldMk cId="4274485499" sldId="509"/>
        </pc:sldMkLst>
        <pc:spChg chg="add del mod">
          <ac:chgData name="Vui Le Ba" userId="052109168efbc39a" providerId="LiveId" clId="{40CFB830-F6EC-4A1B-AE1F-B620D0FFC1BE}" dt="2020-12-23T05:58:31.666" v="181" actId="6264"/>
          <ac:spMkLst>
            <pc:docMk/>
            <pc:sldMk cId="4274485499" sldId="509"/>
            <ac:spMk id="2" creationId="{961F7CAB-2599-4365-85B6-33FC1237B049}"/>
          </ac:spMkLst>
        </pc:spChg>
        <pc:spChg chg="add del mod">
          <ac:chgData name="Vui Le Ba" userId="052109168efbc39a" providerId="LiveId" clId="{40CFB830-F6EC-4A1B-AE1F-B620D0FFC1BE}" dt="2020-12-23T05:58:31.666" v="181" actId="6264"/>
          <ac:spMkLst>
            <pc:docMk/>
            <pc:sldMk cId="4274485499" sldId="509"/>
            <ac:spMk id="3" creationId="{58267FDD-40B5-41F1-80F0-EBF93DD439C4}"/>
          </ac:spMkLst>
        </pc:spChg>
        <pc:spChg chg="add del mod">
          <ac:chgData name="Vui Le Ba" userId="052109168efbc39a" providerId="LiveId" clId="{40CFB830-F6EC-4A1B-AE1F-B620D0FFC1BE}" dt="2020-12-23T05:58:31.666" v="181" actId="6264"/>
          <ac:spMkLst>
            <pc:docMk/>
            <pc:sldMk cId="4274485499" sldId="509"/>
            <ac:spMk id="4" creationId="{9FC29211-A573-43FC-8D37-767396B0AA1E}"/>
          </ac:spMkLst>
        </pc:spChg>
        <pc:spChg chg="del">
          <ac:chgData name="Vui Le Ba" userId="052109168efbc39a" providerId="LiveId" clId="{40CFB830-F6EC-4A1B-AE1F-B620D0FFC1BE}" dt="2020-12-23T07:06:30.211" v="1584"/>
          <ac:spMkLst>
            <pc:docMk/>
            <pc:sldMk cId="4274485499" sldId="509"/>
            <ac:spMk id="5" creationId="{907F5AF0-6A7B-47C7-9A50-D96683194C1C}"/>
          </ac:spMkLst>
        </pc:spChg>
        <pc:spChg chg="del mod ord">
          <ac:chgData name="Vui Le Ba" userId="052109168efbc39a" providerId="LiveId" clId="{40CFB830-F6EC-4A1B-AE1F-B620D0FFC1BE}" dt="2020-12-23T06:59:12.017" v="1477" actId="478"/>
          <ac:spMkLst>
            <pc:docMk/>
            <pc:sldMk cId="4274485499" sldId="509"/>
            <ac:spMk id="210946" creationId="{00000000-0000-0000-0000-000000000000}"/>
          </ac:spMkLst>
        </pc:spChg>
        <pc:spChg chg="mod ord">
          <ac:chgData name="Vui Le Ba" userId="052109168efbc39a" providerId="LiveId" clId="{40CFB830-F6EC-4A1B-AE1F-B620D0FFC1BE}" dt="2020-12-23T07:00:13.581" v="1491" actId="14100"/>
          <ac:spMkLst>
            <pc:docMk/>
            <pc:sldMk cId="4274485499" sldId="509"/>
            <ac:spMk id="210947" creationId="{00000000-0000-0000-0000-000000000000}"/>
          </ac:spMkLst>
        </pc:spChg>
        <pc:spChg chg="mod ord">
          <ac:chgData name="Vui Le Ba" userId="052109168efbc39a" providerId="LiveId" clId="{40CFB830-F6EC-4A1B-AE1F-B620D0FFC1BE}" dt="2020-12-23T05:58:31.666" v="181" actId="6264"/>
          <ac:spMkLst>
            <pc:docMk/>
            <pc:sldMk cId="4274485499" sldId="509"/>
            <ac:spMk id="210948" creationId="{00000000-0000-0000-0000-000000000000}"/>
          </ac:spMkLst>
        </pc:spChg>
        <pc:grpChg chg="del">
          <ac:chgData name="Vui Le Ba" userId="052109168efbc39a" providerId="LiveId" clId="{40CFB830-F6EC-4A1B-AE1F-B620D0FFC1BE}" dt="2020-12-23T06:59:09.263" v="1476" actId="478"/>
          <ac:grpSpMkLst>
            <pc:docMk/>
            <pc:sldMk cId="4274485499" sldId="509"/>
            <ac:grpSpMk id="210949" creationId="{00000000-0000-0000-0000-000000000000}"/>
          </ac:grpSpMkLst>
        </pc:grpChg>
      </pc:sldChg>
      <pc:sldChg chg="addSp delSp modSp mod chgLayout">
        <pc:chgData name="Vui Le Ba" userId="052109168efbc39a" providerId="LiveId" clId="{40CFB830-F6EC-4A1B-AE1F-B620D0FFC1BE}" dt="2020-12-23T07:06:30.211" v="1584"/>
        <pc:sldMkLst>
          <pc:docMk/>
          <pc:sldMk cId="1627763567" sldId="510"/>
        </pc:sldMkLst>
        <pc:spChg chg="add del mod">
          <ac:chgData name="Vui Le Ba" userId="052109168efbc39a" providerId="LiveId" clId="{40CFB830-F6EC-4A1B-AE1F-B620D0FFC1BE}" dt="2020-12-23T05:58:31.666" v="181" actId="6264"/>
          <ac:spMkLst>
            <pc:docMk/>
            <pc:sldMk cId="1627763567" sldId="510"/>
            <ac:spMk id="2" creationId="{E73D29DC-5D29-4FD4-9EFF-D18B9040F928}"/>
          </ac:spMkLst>
        </pc:spChg>
        <pc:spChg chg="add del mod">
          <ac:chgData name="Vui Le Ba" userId="052109168efbc39a" providerId="LiveId" clId="{40CFB830-F6EC-4A1B-AE1F-B620D0FFC1BE}" dt="2020-12-23T05:58:31.666" v="181" actId="6264"/>
          <ac:spMkLst>
            <pc:docMk/>
            <pc:sldMk cId="1627763567" sldId="510"/>
            <ac:spMk id="3" creationId="{DB10F1DB-49D9-4361-8C5D-C67BFA193243}"/>
          </ac:spMkLst>
        </pc:spChg>
        <pc:spChg chg="add del mod ord">
          <ac:chgData name="Vui Le Ba" userId="052109168efbc39a" providerId="LiveId" clId="{40CFB830-F6EC-4A1B-AE1F-B620D0FFC1BE}" dt="2020-12-23T06:59:17.285" v="1478" actId="478"/>
          <ac:spMkLst>
            <pc:docMk/>
            <pc:sldMk cId="1627763567" sldId="510"/>
            <ac:spMk id="4" creationId="{450662A8-41D9-4026-BE5B-1B7D3C8F7AA0}"/>
          </ac:spMkLst>
        </pc:spChg>
        <pc:spChg chg="del">
          <ac:chgData name="Vui Le Ba" userId="052109168efbc39a" providerId="LiveId" clId="{40CFB830-F6EC-4A1B-AE1F-B620D0FFC1BE}" dt="2020-12-23T07:06:30.211" v="1584"/>
          <ac:spMkLst>
            <pc:docMk/>
            <pc:sldMk cId="1627763567" sldId="510"/>
            <ac:spMk id="5" creationId="{FC70E1F0-DF48-4DEF-B15B-3DDCB2E081C7}"/>
          </ac:spMkLst>
        </pc:spChg>
        <pc:spChg chg="del mod ord">
          <ac:chgData name="Vui Le Ba" userId="052109168efbc39a" providerId="LiveId" clId="{40CFB830-F6EC-4A1B-AE1F-B620D0FFC1BE}" dt="2020-12-23T06:59:20.076" v="1480" actId="478"/>
          <ac:spMkLst>
            <pc:docMk/>
            <pc:sldMk cId="1627763567" sldId="510"/>
            <ac:spMk id="211970" creationId="{00000000-0000-0000-0000-000000000000}"/>
          </ac:spMkLst>
        </pc:spChg>
        <pc:spChg chg="mod ord">
          <ac:chgData name="Vui Le Ba" userId="052109168efbc39a" providerId="LiveId" clId="{40CFB830-F6EC-4A1B-AE1F-B620D0FFC1BE}" dt="2020-12-23T05:58:31.666" v="181" actId="6264"/>
          <ac:spMkLst>
            <pc:docMk/>
            <pc:sldMk cId="1627763567" sldId="510"/>
            <ac:spMk id="211971" creationId="{00000000-0000-0000-0000-000000000000}"/>
          </ac:spMkLst>
        </pc:spChg>
        <pc:grpChg chg="del">
          <ac:chgData name="Vui Le Ba" userId="052109168efbc39a" providerId="LiveId" clId="{40CFB830-F6EC-4A1B-AE1F-B620D0FFC1BE}" dt="2020-12-23T06:59:17.824" v="1479" actId="478"/>
          <ac:grpSpMkLst>
            <pc:docMk/>
            <pc:sldMk cId="1627763567" sldId="510"/>
            <ac:grpSpMk id="211972" creationId="{00000000-0000-0000-0000-000000000000}"/>
          </ac:grpSpMkLst>
        </pc:grpChg>
      </pc:sldChg>
      <pc:sldChg chg="addSp delSp modSp mod chgLayout">
        <pc:chgData name="Vui Le Ba" userId="052109168efbc39a" providerId="LiveId" clId="{40CFB830-F6EC-4A1B-AE1F-B620D0FFC1BE}" dt="2020-12-23T07:06:30.211" v="1584"/>
        <pc:sldMkLst>
          <pc:docMk/>
          <pc:sldMk cId="88898072" sldId="511"/>
        </pc:sldMkLst>
        <pc:spChg chg="add del mod">
          <ac:chgData name="Vui Le Ba" userId="052109168efbc39a" providerId="LiveId" clId="{40CFB830-F6EC-4A1B-AE1F-B620D0FFC1BE}" dt="2020-12-23T05:58:31.666" v="181" actId="6264"/>
          <ac:spMkLst>
            <pc:docMk/>
            <pc:sldMk cId="88898072" sldId="511"/>
            <ac:spMk id="2" creationId="{BFCC0FF0-F39F-4A67-8E2E-A57A15F4D82F}"/>
          </ac:spMkLst>
        </pc:spChg>
        <pc:spChg chg="add del mod">
          <ac:chgData name="Vui Le Ba" userId="052109168efbc39a" providerId="LiveId" clId="{40CFB830-F6EC-4A1B-AE1F-B620D0FFC1BE}" dt="2020-12-23T05:58:31.666" v="181" actId="6264"/>
          <ac:spMkLst>
            <pc:docMk/>
            <pc:sldMk cId="88898072" sldId="511"/>
            <ac:spMk id="3" creationId="{1E193534-5D4B-43AE-AC75-BC2019F67C45}"/>
          </ac:spMkLst>
        </pc:spChg>
        <pc:spChg chg="add del mod">
          <ac:chgData name="Vui Le Ba" userId="052109168efbc39a" providerId="LiveId" clId="{40CFB830-F6EC-4A1B-AE1F-B620D0FFC1BE}" dt="2020-12-23T05:58:31.666" v="181" actId="6264"/>
          <ac:spMkLst>
            <pc:docMk/>
            <pc:sldMk cId="88898072" sldId="511"/>
            <ac:spMk id="4" creationId="{2E13FB74-C2D8-4C0C-8670-6389FE767EC6}"/>
          </ac:spMkLst>
        </pc:spChg>
        <pc:spChg chg="del">
          <ac:chgData name="Vui Le Ba" userId="052109168efbc39a" providerId="LiveId" clId="{40CFB830-F6EC-4A1B-AE1F-B620D0FFC1BE}" dt="2020-12-23T07:06:30.211" v="1584"/>
          <ac:spMkLst>
            <pc:docMk/>
            <pc:sldMk cId="88898072" sldId="511"/>
            <ac:spMk id="5" creationId="{47021C92-3095-400F-98DA-B44AED813FF6}"/>
          </ac:spMkLst>
        </pc:spChg>
        <pc:spChg chg="del mod ord">
          <ac:chgData name="Vui Le Ba" userId="052109168efbc39a" providerId="LiveId" clId="{40CFB830-F6EC-4A1B-AE1F-B620D0FFC1BE}" dt="2020-12-23T07:01:20.136" v="1507" actId="478"/>
          <ac:spMkLst>
            <pc:docMk/>
            <pc:sldMk cId="88898072" sldId="511"/>
            <ac:spMk id="214018" creationId="{00000000-0000-0000-0000-000000000000}"/>
          </ac:spMkLst>
        </pc:spChg>
        <pc:spChg chg="mod ord">
          <ac:chgData name="Vui Le Ba" userId="052109168efbc39a" providerId="LiveId" clId="{40CFB830-F6EC-4A1B-AE1F-B620D0FFC1BE}" dt="2020-12-23T07:01:16.283" v="1506" actId="12"/>
          <ac:spMkLst>
            <pc:docMk/>
            <pc:sldMk cId="88898072" sldId="511"/>
            <ac:spMk id="214019" creationId="{00000000-0000-0000-0000-000000000000}"/>
          </ac:spMkLst>
        </pc:spChg>
        <pc:spChg chg="mod ord">
          <ac:chgData name="Vui Le Ba" userId="052109168efbc39a" providerId="LiveId" clId="{40CFB830-F6EC-4A1B-AE1F-B620D0FFC1BE}" dt="2020-12-23T05:58:31.666" v="181" actId="6264"/>
          <ac:spMkLst>
            <pc:docMk/>
            <pc:sldMk cId="88898072" sldId="511"/>
            <ac:spMk id="214020" creationId="{00000000-0000-0000-0000-000000000000}"/>
          </ac:spMkLst>
        </pc:spChg>
        <pc:grpChg chg="del">
          <ac:chgData name="Vui Le Ba" userId="052109168efbc39a" providerId="LiveId" clId="{40CFB830-F6EC-4A1B-AE1F-B620D0FFC1BE}" dt="2020-12-23T07:01:08.823" v="1504" actId="478"/>
          <ac:grpSpMkLst>
            <pc:docMk/>
            <pc:sldMk cId="88898072" sldId="511"/>
            <ac:grpSpMk id="214021" creationId="{00000000-0000-0000-0000-000000000000}"/>
          </ac:grpSpMkLst>
        </pc:grpChg>
      </pc:sldChg>
      <pc:sldChg chg="addSp delSp modSp mod chgLayout">
        <pc:chgData name="Vui Le Ba" userId="052109168efbc39a" providerId="LiveId" clId="{40CFB830-F6EC-4A1B-AE1F-B620D0FFC1BE}" dt="2020-12-23T07:06:30.211" v="1584"/>
        <pc:sldMkLst>
          <pc:docMk/>
          <pc:sldMk cId="2006459013" sldId="512"/>
        </pc:sldMkLst>
        <pc:spChg chg="add del mod">
          <ac:chgData name="Vui Le Ba" userId="052109168efbc39a" providerId="LiveId" clId="{40CFB830-F6EC-4A1B-AE1F-B620D0FFC1BE}" dt="2020-12-23T05:58:31.666" v="181" actId="6264"/>
          <ac:spMkLst>
            <pc:docMk/>
            <pc:sldMk cId="2006459013" sldId="512"/>
            <ac:spMk id="2" creationId="{7B8350C3-48DD-4FCE-8EA5-828CEDEE5B52}"/>
          </ac:spMkLst>
        </pc:spChg>
        <pc:spChg chg="add del mod">
          <ac:chgData name="Vui Le Ba" userId="052109168efbc39a" providerId="LiveId" clId="{40CFB830-F6EC-4A1B-AE1F-B620D0FFC1BE}" dt="2020-12-23T05:58:31.666" v="181" actId="6264"/>
          <ac:spMkLst>
            <pc:docMk/>
            <pc:sldMk cId="2006459013" sldId="512"/>
            <ac:spMk id="3" creationId="{40F36D95-93E0-4439-9B54-91ECA0E72713}"/>
          </ac:spMkLst>
        </pc:spChg>
        <pc:spChg chg="add del mod ord">
          <ac:chgData name="Vui Le Ba" userId="052109168efbc39a" providerId="LiveId" clId="{40CFB830-F6EC-4A1B-AE1F-B620D0FFC1BE}" dt="2020-12-23T07:01:43.185" v="1511" actId="478"/>
          <ac:spMkLst>
            <pc:docMk/>
            <pc:sldMk cId="2006459013" sldId="512"/>
            <ac:spMk id="4" creationId="{92D008B3-F00C-453B-B352-419B8A032409}"/>
          </ac:spMkLst>
        </pc:spChg>
        <pc:spChg chg="del">
          <ac:chgData name="Vui Le Ba" userId="052109168efbc39a" providerId="LiveId" clId="{40CFB830-F6EC-4A1B-AE1F-B620D0FFC1BE}" dt="2020-12-23T07:06:30.211" v="1584"/>
          <ac:spMkLst>
            <pc:docMk/>
            <pc:sldMk cId="2006459013" sldId="512"/>
            <ac:spMk id="5" creationId="{37F37A3C-6A0D-41EA-B9D7-2A278685A93E}"/>
          </ac:spMkLst>
        </pc:spChg>
        <pc:spChg chg="del mod ord">
          <ac:chgData name="Vui Le Ba" userId="052109168efbc39a" providerId="LiveId" clId="{40CFB830-F6EC-4A1B-AE1F-B620D0FFC1BE}" dt="2020-12-23T07:01:27.146" v="1508" actId="478"/>
          <ac:spMkLst>
            <pc:docMk/>
            <pc:sldMk cId="2006459013" sldId="512"/>
            <ac:spMk id="215042" creationId="{00000000-0000-0000-0000-000000000000}"/>
          </ac:spMkLst>
        </pc:spChg>
        <pc:spChg chg="mod ord">
          <ac:chgData name="Vui Le Ba" userId="052109168efbc39a" providerId="LiveId" clId="{40CFB830-F6EC-4A1B-AE1F-B620D0FFC1BE}" dt="2020-12-23T05:58:31.666" v="181" actId="6264"/>
          <ac:spMkLst>
            <pc:docMk/>
            <pc:sldMk cId="2006459013" sldId="512"/>
            <ac:spMk id="215043" creationId="{00000000-0000-0000-0000-000000000000}"/>
          </ac:spMkLst>
        </pc:spChg>
        <pc:grpChg chg="del">
          <ac:chgData name="Vui Le Ba" userId="052109168efbc39a" providerId="LiveId" clId="{40CFB830-F6EC-4A1B-AE1F-B620D0FFC1BE}" dt="2020-12-23T07:01:43.903" v="1512" actId="478"/>
          <ac:grpSpMkLst>
            <pc:docMk/>
            <pc:sldMk cId="2006459013" sldId="512"/>
            <ac:grpSpMk id="215044" creationId="{00000000-0000-0000-0000-000000000000}"/>
          </ac:grpSpMkLst>
        </pc:grpChg>
        <pc:picChg chg="mod">
          <ac:chgData name="Vui Le Ba" userId="052109168efbc39a" providerId="LiveId" clId="{40CFB830-F6EC-4A1B-AE1F-B620D0FFC1BE}" dt="2020-12-23T07:01:48.451" v="1514" actId="1076"/>
          <ac:picMkLst>
            <pc:docMk/>
            <pc:sldMk cId="2006459013" sldId="512"/>
            <ac:picMk id="832520" creationId="{00000000-0000-0000-0000-000000000000}"/>
          </ac:picMkLst>
        </pc:picChg>
        <pc:picChg chg="mod">
          <ac:chgData name="Vui Le Ba" userId="052109168efbc39a" providerId="LiveId" clId="{40CFB830-F6EC-4A1B-AE1F-B620D0FFC1BE}" dt="2020-12-23T07:01:46.525" v="1513" actId="1076"/>
          <ac:picMkLst>
            <pc:docMk/>
            <pc:sldMk cId="2006459013" sldId="512"/>
            <ac:picMk id="832521" creationId="{00000000-0000-0000-0000-000000000000}"/>
          </ac:picMkLst>
        </pc:picChg>
        <pc:picChg chg="mod">
          <ac:chgData name="Vui Le Ba" userId="052109168efbc39a" providerId="LiveId" clId="{40CFB830-F6EC-4A1B-AE1F-B620D0FFC1BE}" dt="2020-12-23T07:01:50.773" v="1515" actId="1076"/>
          <ac:picMkLst>
            <pc:docMk/>
            <pc:sldMk cId="2006459013" sldId="512"/>
            <ac:picMk id="832522" creationId="{00000000-0000-0000-0000-000000000000}"/>
          </ac:picMkLst>
        </pc:picChg>
      </pc:sldChg>
      <pc:sldChg chg="addSp delSp modSp del mod chgLayout">
        <pc:chgData name="Vui Le Ba" userId="052109168efbc39a" providerId="LiveId" clId="{40CFB830-F6EC-4A1B-AE1F-B620D0FFC1BE}" dt="2020-12-23T08:28:27.890" v="2711" actId="47"/>
        <pc:sldMkLst>
          <pc:docMk/>
          <pc:sldMk cId="3519424881" sldId="513"/>
        </pc:sldMkLst>
        <pc:spChg chg="add del mod">
          <ac:chgData name="Vui Le Ba" userId="052109168efbc39a" providerId="LiveId" clId="{40CFB830-F6EC-4A1B-AE1F-B620D0FFC1BE}" dt="2020-12-23T05:58:31.666" v="181" actId="6264"/>
          <ac:spMkLst>
            <pc:docMk/>
            <pc:sldMk cId="3519424881" sldId="513"/>
            <ac:spMk id="2" creationId="{A0F01FCA-0304-496A-BB48-86331187712C}"/>
          </ac:spMkLst>
        </pc:spChg>
        <pc:spChg chg="add del mod">
          <ac:chgData name="Vui Le Ba" userId="052109168efbc39a" providerId="LiveId" clId="{40CFB830-F6EC-4A1B-AE1F-B620D0FFC1BE}" dt="2020-12-23T05:58:31.666" v="181" actId="6264"/>
          <ac:spMkLst>
            <pc:docMk/>
            <pc:sldMk cId="3519424881" sldId="513"/>
            <ac:spMk id="3" creationId="{5CB2EA8B-0993-4B5B-9FF0-143394C01926}"/>
          </ac:spMkLst>
        </pc:spChg>
        <pc:spChg chg="add del mod ord">
          <ac:chgData name="Vui Le Ba" userId="052109168efbc39a" providerId="LiveId" clId="{40CFB830-F6EC-4A1B-AE1F-B620D0FFC1BE}" dt="2020-12-23T07:30:43.255" v="1946" actId="6264"/>
          <ac:spMkLst>
            <pc:docMk/>
            <pc:sldMk cId="3519424881" sldId="513"/>
            <ac:spMk id="4" creationId="{B7830322-AA83-4A17-8940-C1BCF267A49D}"/>
          </ac:spMkLst>
        </pc:spChg>
        <pc:spChg chg="del">
          <ac:chgData name="Vui Le Ba" userId="052109168efbc39a" providerId="LiveId" clId="{40CFB830-F6EC-4A1B-AE1F-B620D0FFC1BE}" dt="2020-12-23T07:06:30.211" v="1584"/>
          <ac:spMkLst>
            <pc:docMk/>
            <pc:sldMk cId="3519424881" sldId="513"/>
            <ac:spMk id="5" creationId="{4BA0E1DD-33BA-4312-93C3-9171B29164DD}"/>
          </ac:spMkLst>
        </pc:spChg>
        <pc:spChg chg="add del mod">
          <ac:chgData name="Vui Le Ba" userId="052109168efbc39a" providerId="LiveId" clId="{40CFB830-F6EC-4A1B-AE1F-B620D0FFC1BE}" dt="2020-12-23T07:30:43.255" v="1946" actId="6264"/>
          <ac:spMkLst>
            <pc:docMk/>
            <pc:sldMk cId="3519424881" sldId="513"/>
            <ac:spMk id="6" creationId="{2BDD68B4-C937-4601-A50F-60103B3E0385}"/>
          </ac:spMkLst>
        </pc:spChg>
        <pc:spChg chg="add del mod">
          <ac:chgData name="Vui Le Ba" userId="052109168efbc39a" providerId="LiveId" clId="{40CFB830-F6EC-4A1B-AE1F-B620D0FFC1BE}" dt="2020-12-23T07:30:43.255" v="1946" actId="6264"/>
          <ac:spMkLst>
            <pc:docMk/>
            <pc:sldMk cId="3519424881" sldId="513"/>
            <ac:spMk id="7" creationId="{361136AE-75AA-430D-A4AA-E542DAD7A36C}"/>
          </ac:spMkLst>
        </pc:spChg>
        <pc:spChg chg="add mod ord">
          <ac:chgData name="Vui Le Ba" userId="052109168efbc39a" providerId="LiveId" clId="{40CFB830-F6EC-4A1B-AE1F-B620D0FFC1BE}" dt="2020-12-23T07:30:43.255" v="1946" actId="6264"/>
          <ac:spMkLst>
            <pc:docMk/>
            <pc:sldMk cId="3519424881" sldId="513"/>
            <ac:spMk id="8" creationId="{82F81C49-B7EE-4C06-B0B8-7A8A2F744410}"/>
          </ac:spMkLst>
        </pc:spChg>
        <pc:spChg chg="add mod ord">
          <ac:chgData name="Vui Le Ba" userId="052109168efbc39a" providerId="LiveId" clId="{40CFB830-F6EC-4A1B-AE1F-B620D0FFC1BE}" dt="2020-12-23T07:30:43.255" v="1946" actId="6264"/>
          <ac:spMkLst>
            <pc:docMk/>
            <pc:sldMk cId="3519424881" sldId="513"/>
            <ac:spMk id="444418" creationId="{00000000-0000-0000-0000-000000000000}"/>
          </ac:spMkLst>
        </pc:spChg>
        <pc:spChg chg="mod ord">
          <ac:chgData name="Vui Le Ba" userId="052109168efbc39a" providerId="LiveId" clId="{40CFB830-F6EC-4A1B-AE1F-B620D0FFC1BE}" dt="2020-12-23T07:30:43.255" v="1946" actId="6264"/>
          <ac:spMkLst>
            <pc:docMk/>
            <pc:sldMk cId="3519424881" sldId="513"/>
            <ac:spMk id="444421" creationId="{00000000-0000-0000-0000-000000000000}"/>
          </ac:spMkLst>
        </pc:spChg>
        <pc:spChg chg="del mod">
          <ac:chgData name="Vui Le Ba" userId="052109168efbc39a" providerId="LiveId" clId="{40CFB830-F6EC-4A1B-AE1F-B620D0FFC1BE}" dt="2020-12-23T05:58:31.666" v="181" actId="6264"/>
          <ac:spMkLst>
            <pc:docMk/>
            <pc:sldMk cId="3519424881" sldId="513"/>
            <ac:spMk id="444422" creationId="{00000000-0000-0000-0000-000000000000}"/>
          </ac:spMkLst>
        </pc:spChg>
        <pc:spChg chg="mod">
          <ac:chgData name="Vui Le Ba" userId="052109168efbc39a" providerId="LiveId" clId="{40CFB830-F6EC-4A1B-AE1F-B620D0FFC1BE}" dt="2020-12-23T08:27:46.625" v="2617" actId="1076"/>
          <ac:spMkLst>
            <pc:docMk/>
            <pc:sldMk cId="3519424881" sldId="513"/>
            <ac:spMk id="833538" creationId="{00000000-0000-0000-0000-000000000000}"/>
          </ac:spMkLst>
        </pc:spChg>
      </pc:sldChg>
      <pc:sldChg chg="addSp delSp modSp mod modAnim chgLayout">
        <pc:chgData name="Vui Le Ba" userId="052109168efbc39a" providerId="LiveId" clId="{40CFB830-F6EC-4A1B-AE1F-B620D0FFC1BE}" dt="2020-12-23T08:28:26.455" v="2710" actId="478"/>
        <pc:sldMkLst>
          <pc:docMk/>
          <pc:sldMk cId="3779785485" sldId="514"/>
        </pc:sldMkLst>
        <pc:spChg chg="add del mod">
          <ac:chgData name="Vui Le Ba" userId="052109168efbc39a" providerId="LiveId" clId="{40CFB830-F6EC-4A1B-AE1F-B620D0FFC1BE}" dt="2020-12-23T05:58:31.666" v="181" actId="6264"/>
          <ac:spMkLst>
            <pc:docMk/>
            <pc:sldMk cId="3779785485" sldId="514"/>
            <ac:spMk id="2" creationId="{E80582CB-B7B2-459A-92E0-333324BA53C9}"/>
          </ac:spMkLst>
        </pc:spChg>
        <pc:spChg chg="add del mod">
          <ac:chgData name="Vui Le Ba" userId="052109168efbc39a" providerId="LiveId" clId="{40CFB830-F6EC-4A1B-AE1F-B620D0FFC1BE}" dt="2020-12-23T05:58:31.666" v="181" actId="6264"/>
          <ac:spMkLst>
            <pc:docMk/>
            <pc:sldMk cId="3779785485" sldId="514"/>
            <ac:spMk id="3" creationId="{EEBFF47F-A07C-4005-B1B1-73C98B908B61}"/>
          </ac:spMkLst>
        </pc:spChg>
        <pc:spChg chg="add del mod ord">
          <ac:chgData name="Vui Le Ba" userId="052109168efbc39a" providerId="LiveId" clId="{40CFB830-F6EC-4A1B-AE1F-B620D0FFC1BE}" dt="2020-12-23T07:30:43.255" v="1946" actId="6264"/>
          <ac:spMkLst>
            <pc:docMk/>
            <pc:sldMk cId="3779785485" sldId="514"/>
            <ac:spMk id="4" creationId="{83A6A4DC-BE23-4E87-9DE7-50E1247303AE}"/>
          </ac:spMkLst>
        </pc:spChg>
        <pc:spChg chg="del">
          <ac:chgData name="Vui Le Ba" userId="052109168efbc39a" providerId="LiveId" clId="{40CFB830-F6EC-4A1B-AE1F-B620D0FFC1BE}" dt="2020-12-23T07:06:30.211" v="1584"/>
          <ac:spMkLst>
            <pc:docMk/>
            <pc:sldMk cId="3779785485" sldId="514"/>
            <ac:spMk id="5" creationId="{E9376D34-6EC0-4FDA-A75B-3603BD32B7F0}"/>
          </ac:spMkLst>
        </pc:spChg>
        <pc:spChg chg="add del mod">
          <ac:chgData name="Vui Le Ba" userId="052109168efbc39a" providerId="LiveId" clId="{40CFB830-F6EC-4A1B-AE1F-B620D0FFC1BE}" dt="2020-12-23T07:30:43.255" v="1946" actId="6264"/>
          <ac:spMkLst>
            <pc:docMk/>
            <pc:sldMk cId="3779785485" sldId="514"/>
            <ac:spMk id="6" creationId="{511C788D-8004-4B34-B032-DAC2D030BE5A}"/>
          </ac:spMkLst>
        </pc:spChg>
        <pc:spChg chg="add del mod">
          <ac:chgData name="Vui Le Ba" userId="052109168efbc39a" providerId="LiveId" clId="{40CFB830-F6EC-4A1B-AE1F-B620D0FFC1BE}" dt="2020-12-23T07:30:43.255" v="1946" actId="6264"/>
          <ac:spMkLst>
            <pc:docMk/>
            <pc:sldMk cId="3779785485" sldId="514"/>
            <ac:spMk id="7" creationId="{BAFC57D2-BFFE-4A4F-9B7B-8301C7978144}"/>
          </ac:spMkLst>
        </pc:spChg>
        <pc:spChg chg="add mod ord">
          <ac:chgData name="Vui Le Ba" userId="052109168efbc39a" providerId="LiveId" clId="{40CFB830-F6EC-4A1B-AE1F-B620D0FFC1BE}" dt="2020-12-23T08:28:05.151" v="2684" actId="20577"/>
          <ac:spMkLst>
            <pc:docMk/>
            <pc:sldMk cId="3779785485" sldId="514"/>
            <ac:spMk id="8" creationId="{9947F08D-0A24-471A-AE16-CCA23EDB675B}"/>
          </ac:spMkLst>
        </pc:spChg>
        <pc:spChg chg="add del mod ord">
          <ac:chgData name="Vui Le Ba" userId="052109168efbc39a" providerId="LiveId" clId="{40CFB830-F6EC-4A1B-AE1F-B620D0FFC1BE}" dt="2020-12-23T08:28:26.455" v="2710" actId="478"/>
          <ac:spMkLst>
            <pc:docMk/>
            <pc:sldMk cId="3779785485" sldId="514"/>
            <ac:spMk id="446466" creationId="{00000000-0000-0000-0000-000000000000}"/>
          </ac:spMkLst>
        </pc:spChg>
        <pc:spChg chg="mod ord">
          <ac:chgData name="Vui Le Ba" userId="052109168efbc39a" providerId="LiveId" clId="{40CFB830-F6EC-4A1B-AE1F-B620D0FFC1BE}" dt="2020-12-23T08:28:22.137" v="2709" actId="20577"/>
          <ac:spMkLst>
            <pc:docMk/>
            <pc:sldMk cId="3779785485" sldId="514"/>
            <ac:spMk id="446468" creationId="{00000000-0000-0000-0000-000000000000}"/>
          </ac:spMkLst>
        </pc:spChg>
        <pc:spChg chg="del">
          <ac:chgData name="Vui Le Ba" userId="052109168efbc39a" providerId="LiveId" clId="{40CFB830-F6EC-4A1B-AE1F-B620D0FFC1BE}" dt="2020-12-23T08:27:51.818" v="2619" actId="478"/>
          <ac:spMkLst>
            <pc:docMk/>
            <pc:sldMk cId="3779785485" sldId="514"/>
            <ac:spMk id="446469" creationId="{00000000-0000-0000-0000-000000000000}"/>
          </ac:spMkLst>
        </pc:spChg>
        <pc:spChg chg="del">
          <ac:chgData name="Vui Le Ba" userId="052109168efbc39a" providerId="LiveId" clId="{40CFB830-F6EC-4A1B-AE1F-B620D0FFC1BE}" dt="2020-12-23T08:28:06.442" v="2685" actId="478"/>
          <ac:spMkLst>
            <pc:docMk/>
            <pc:sldMk cId="3779785485" sldId="514"/>
            <ac:spMk id="446470" creationId="{00000000-0000-0000-0000-000000000000}"/>
          </ac:spMkLst>
        </pc:spChg>
        <pc:spChg chg="del">
          <ac:chgData name="Vui Le Ba" userId="052109168efbc39a" providerId="LiveId" clId="{40CFB830-F6EC-4A1B-AE1F-B620D0FFC1BE}" dt="2020-12-23T08:27:50.745" v="2618" actId="478"/>
          <ac:spMkLst>
            <pc:docMk/>
            <pc:sldMk cId="3779785485" sldId="514"/>
            <ac:spMk id="835586" creationId="{00000000-0000-0000-0000-000000000000}"/>
          </ac:spMkLst>
        </pc:spChg>
      </pc:sldChg>
      <pc:sldChg chg="addSp delSp modSp mod modAnim chgLayout">
        <pc:chgData name="Vui Le Ba" userId="052109168efbc39a" providerId="LiveId" clId="{40CFB830-F6EC-4A1B-AE1F-B620D0FFC1BE}" dt="2020-12-23T08:30:44.190" v="2736" actId="478"/>
        <pc:sldMkLst>
          <pc:docMk/>
          <pc:sldMk cId="2270233424" sldId="515"/>
        </pc:sldMkLst>
        <pc:spChg chg="add del mod">
          <ac:chgData name="Vui Le Ba" userId="052109168efbc39a" providerId="LiveId" clId="{40CFB830-F6EC-4A1B-AE1F-B620D0FFC1BE}" dt="2020-12-23T05:58:31.666" v="181" actId="6264"/>
          <ac:spMkLst>
            <pc:docMk/>
            <pc:sldMk cId="2270233424" sldId="515"/>
            <ac:spMk id="2" creationId="{7078F24F-C325-4D02-9FEF-A95278B9AE60}"/>
          </ac:spMkLst>
        </pc:spChg>
        <pc:spChg chg="add del mod">
          <ac:chgData name="Vui Le Ba" userId="052109168efbc39a" providerId="LiveId" clId="{40CFB830-F6EC-4A1B-AE1F-B620D0FFC1BE}" dt="2020-12-23T05:58:31.666" v="181" actId="6264"/>
          <ac:spMkLst>
            <pc:docMk/>
            <pc:sldMk cId="2270233424" sldId="515"/>
            <ac:spMk id="3" creationId="{9DBE57DD-0E74-4CA1-A142-BF8490EBC774}"/>
          </ac:spMkLst>
        </pc:spChg>
        <pc:spChg chg="add del mod ord">
          <ac:chgData name="Vui Le Ba" userId="052109168efbc39a" providerId="LiveId" clId="{40CFB830-F6EC-4A1B-AE1F-B620D0FFC1BE}" dt="2020-12-23T07:30:43.255" v="1946" actId="6264"/>
          <ac:spMkLst>
            <pc:docMk/>
            <pc:sldMk cId="2270233424" sldId="515"/>
            <ac:spMk id="4" creationId="{9E19CC1C-1AD4-4D31-BB05-51229A5309AC}"/>
          </ac:spMkLst>
        </pc:spChg>
        <pc:spChg chg="del">
          <ac:chgData name="Vui Le Ba" userId="052109168efbc39a" providerId="LiveId" clId="{40CFB830-F6EC-4A1B-AE1F-B620D0FFC1BE}" dt="2020-12-23T07:06:30.211" v="1584"/>
          <ac:spMkLst>
            <pc:docMk/>
            <pc:sldMk cId="2270233424" sldId="515"/>
            <ac:spMk id="5" creationId="{C2F0EBD4-87A1-454A-A42B-BDB989D3C899}"/>
          </ac:spMkLst>
        </pc:spChg>
        <pc:spChg chg="add del mod">
          <ac:chgData name="Vui Le Ba" userId="052109168efbc39a" providerId="LiveId" clId="{40CFB830-F6EC-4A1B-AE1F-B620D0FFC1BE}" dt="2020-12-23T07:30:43.255" v="1946" actId="6264"/>
          <ac:spMkLst>
            <pc:docMk/>
            <pc:sldMk cId="2270233424" sldId="515"/>
            <ac:spMk id="6" creationId="{C071B2E6-0463-449F-83AD-E0AEE5312BAA}"/>
          </ac:spMkLst>
        </pc:spChg>
        <pc:spChg chg="add del mod">
          <ac:chgData name="Vui Le Ba" userId="052109168efbc39a" providerId="LiveId" clId="{40CFB830-F6EC-4A1B-AE1F-B620D0FFC1BE}" dt="2020-12-23T07:30:43.255" v="1946" actId="6264"/>
          <ac:spMkLst>
            <pc:docMk/>
            <pc:sldMk cId="2270233424" sldId="515"/>
            <ac:spMk id="7" creationId="{DF0651DC-645B-4ABA-88A3-38C2C3B9C233}"/>
          </ac:spMkLst>
        </pc:spChg>
        <pc:spChg chg="add del mod ord">
          <ac:chgData name="Vui Le Ba" userId="052109168efbc39a" providerId="LiveId" clId="{40CFB830-F6EC-4A1B-AE1F-B620D0FFC1BE}" dt="2020-12-23T08:28:59.553" v="2715" actId="478"/>
          <ac:spMkLst>
            <pc:docMk/>
            <pc:sldMk cId="2270233424" sldId="515"/>
            <ac:spMk id="8" creationId="{DA0B43CB-AAF7-4660-A754-1896A54CC36F}"/>
          </ac:spMkLst>
        </pc:spChg>
        <pc:spChg chg="add del mod ord">
          <ac:chgData name="Vui Le Ba" userId="052109168efbc39a" providerId="LiveId" clId="{40CFB830-F6EC-4A1B-AE1F-B620D0FFC1BE}" dt="2020-12-23T08:30:44.190" v="2736" actId="478"/>
          <ac:spMkLst>
            <pc:docMk/>
            <pc:sldMk cId="2270233424" sldId="515"/>
            <ac:spMk id="448514" creationId="{00000000-0000-0000-0000-000000000000}"/>
          </ac:spMkLst>
        </pc:spChg>
        <pc:spChg chg="mod ord">
          <ac:chgData name="Vui Le Ba" userId="052109168efbc39a" providerId="LiveId" clId="{40CFB830-F6EC-4A1B-AE1F-B620D0FFC1BE}" dt="2020-12-23T07:30:43.255" v="1946" actId="6264"/>
          <ac:spMkLst>
            <pc:docMk/>
            <pc:sldMk cId="2270233424" sldId="515"/>
            <ac:spMk id="448515" creationId="{00000000-0000-0000-0000-000000000000}"/>
          </ac:spMkLst>
        </pc:spChg>
        <pc:spChg chg="mod">
          <ac:chgData name="Vui Le Ba" userId="052109168efbc39a" providerId="LiveId" clId="{40CFB830-F6EC-4A1B-AE1F-B620D0FFC1BE}" dt="2020-12-23T08:29:11.058" v="2717" actId="14100"/>
          <ac:spMkLst>
            <pc:docMk/>
            <pc:sldMk cId="2270233424" sldId="515"/>
            <ac:spMk id="448518" creationId="{00000000-0000-0000-0000-000000000000}"/>
          </ac:spMkLst>
        </pc:spChg>
        <pc:spChg chg="mod">
          <ac:chgData name="Vui Le Ba" userId="052109168efbc39a" providerId="LiveId" clId="{40CFB830-F6EC-4A1B-AE1F-B620D0FFC1BE}" dt="2020-12-23T08:29:16.904" v="2719" actId="14100"/>
          <ac:spMkLst>
            <pc:docMk/>
            <pc:sldMk cId="2270233424" sldId="515"/>
            <ac:spMk id="837639" creationId="{00000000-0000-0000-0000-000000000000}"/>
          </ac:spMkLst>
        </pc:spChg>
        <pc:spChg chg="mod">
          <ac:chgData name="Vui Le Ba" userId="052109168efbc39a" providerId="LiveId" clId="{40CFB830-F6EC-4A1B-AE1F-B620D0FFC1BE}" dt="2020-12-23T08:30:40.444" v="2735" actId="108"/>
          <ac:spMkLst>
            <pc:docMk/>
            <pc:sldMk cId="2270233424" sldId="515"/>
            <ac:spMk id="837641" creationId="{00000000-0000-0000-0000-000000000000}"/>
          </ac:spMkLst>
        </pc:spChg>
        <pc:spChg chg="del mod">
          <ac:chgData name="Vui Le Ba" userId="052109168efbc39a" providerId="LiveId" clId="{40CFB830-F6EC-4A1B-AE1F-B620D0FFC1BE}" dt="2020-12-23T08:29:47.753" v="2725" actId="478"/>
          <ac:spMkLst>
            <pc:docMk/>
            <pc:sldMk cId="2270233424" sldId="515"/>
            <ac:spMk id="837642" creationId="{00000000-0000-0000-0000-000000000000}"/>
          </ac:spMkLst>
        </pc:spChg>
        <pc:grpChg chg="del">
          <ac:chgData name="Vui Le Ba" userId="052109168efbc39a" providerId="LiveId" clId="{40CFB830-F6EC-4A1B-AE1F-B620D0FFC1BE}" dt="2020-12-23T08:28:44.716" v="2714" actId="478"/>
          <ac:grpSpMkLst>
            <pc:docMk/>
            <pc:sldMk cId="2270233424" sldId="515"/>
            <ac:grpSpMk id="448516" creationId="{00000000-0000-0000-0000-000000000000}"/>
          </ac:grpSpMkLst>
        </pc:grpChg>
      </pc:sldChg>
      <pc:sldChg chg="addSp delSp modSp mod chgLayout">
        <pc:chgData name="Vui Le Ba" userId="052109168efbc39a" providerId="LiveId" clId="{40CFB830-F6EC-4A1B-AE1F-B620D0FFC1BE}" dt="2020-12-23T08:31:47.876" v="2750" actId="478"/>
        <pc:sldMkLst>
          <pc:docMk/>
          <pc:sldMk cId="1864680470" sldId="516"/>
        </pc:sldMkLst>
        <pc:spChg chg="add del mod">
          <ac:chgData name="Vui Le Ba" userId="052109168efbc39a" providerId="LiveId" clId="{40CFB830-F6EC-4A1B-AE1F-B620D0FFC1BE}" dt="2020-12-23T05:58:31.666" v="181" actId="6264"/>
          <ac:spMkLst>
            <pc:docMk/>
            <pc:sldMk cId="1864680470" sldId="516"/>
            <ac:spMk id="2" creationId="{63BC62E3-A73D-42EE-82F2-EB3C1375CE7D}"/>
          </ac:spMkLst>
        </pc:spChg>
        <pc:spChg chg="add del mod">
          <ac:chgData name="Vui Le Ba" userId="052109168efbc39a" providerId="LiveId" clId="{40CFB830-F6EC-4A1B-AE1F-B620D0FFC1BE}" dt="2020-12-23T05:58:31.666" v="181" actId="6264"/>
          <ac:spMkLst>
            <pc:docMk/>
            <pc:sldMk cId="1864680470" sldId="516"/>
            <ac:spMk id="3" creationId="{EC41FA96-0401-480F-BEB4-2848C8E8B591}"/>
          </ac:spMkLst>
        </pc:spChg>
        <pc:spChg chg="add del mod ord">
          <ac:chgData name="Vui Le Ba" userId="052109168efbc39a" providerId="LiveId" clId="{40CFB830-F6EC-4A1B-AE1F-B620D0FFC1BE}" dt="2020-12-23T07:30:43.255" v="1946" actId="6264"/>
          <ac:spMkLst>
            <pc:docMk/>
            <pc:sldMk cId="1864680470" sldId="516"/>
            <ac:spMk id="4" creationId="{CAD5E369-1C75-4A71-99E0-334950E299A5}"/>
          </ac:spMkLst>
        </pc:spChg>
        <pc:spChg chg="del">
          <ac:chgData name="Vui Le Ba" userId="052109168efbc39a" providerId="LiveId" clId="{40CFB830-F6EC-4A1B-AE1F-B620D0FFC1BE}" dt="2020-12-23T07:06:30.211" v="1584"/>
          <ac:spMkLst>
            <pc:docMk/>
            <pc:sldMk cId="1864680470" sldId="516"/>
            <ac:spMk id="5" creationId="{645B31E7-39F1-45D0-A907-9734714CE396}"/>
          </ac:spMkLst>
        </pc:spChg>
        <pc:spChg chg="add del mod">
          <ac:chgData name="Vui Le Ba" userId="052109168efbc39a" providerId="LiveId" clId="{40CFB830-F6EC-4A1B-AE1F-B620D0FFC1BE}" dt="2020-12-23T07:30:43.255" v="1946" actId="6264"/>
          <ac:spMkLst>
            <pc:docMk/>
            <pc:sldMk cId="1864680470" sldId="516"/>
            <ac:spMk id="6" creationId="{A09B8240-E247-4C0C-A262-56F18004AFD8}"/>
          </ac:spMkLst>
        </pc:spChg>
        <pc:spChg chg="add del mod">
          <ac:chgData name="Vui Le Ba" userId="052109168efbc39a" providerId="LiveId" clId="{40CFB830-F6EC-4A1B-AE1F-B620D0FFC1BE}" dt="2020-12-23T07:30:43.255" v="1946" actId="6264"/>
          <ac:spMkLst>
            <pc:docMk/>
            <pc:sldMk cId="1864680470" sldId="516"/>
            <ac:spMk id="7" creationId="{2C1F6344-F042-4B63-BF4F-2E698D128B4D}"/>
          </ac:spMkLst>
        </pc:spChg>
        <pc:spChg chg="add del mod ord">
          <ac:chgData name="Vui Le Ba" userId="052109168efbc39a" providerId="LiveId" clId="{40CFB830-F6EC-4A1B-AE1F-B620D0FFC1BE}" dt="2020-12-23T08:31:16.144" v="2742" actId="478"/>
          <ac:spMkLst>
            <pc:docMk/>
            <pc:sldMk cId="1864680470" sldId="516"/>
            <ac:spMk id="8" creationId="{9A5506F5-6DAC-4DEC-B4DB-A6D3901D6BD8}"/>
          </ac:spMkLst>
        </pc:spChg>
        <pc:spChg chg="add del mod">
          <ac:chgData name="Vui Le Ba" userId="052109168efbc39a" providerId="LiveId" clId="{40CFB830-F6EC-4A1B-AE1F-B620D0FFC1BE}" dt="2020-12-23T08:31:45.382" v="2749" actId="6264"/>
          <ac:spMkLst>
            <pc:docMk/>
            <pc:sldMk cId="1864680470" sldId="516"/>
            <ac:spMk id="9" creationId="{B730910E-DC78-4678-83E6-C5D980696182}"/>
          </ac:spMkLst>
        </pc:spChg>
        <pc:spChg chg="add del mod ord">
          <ac:chgData name="Vui Le Ba" userId="052109168efbc39a" providerId="LiveId" clId="{40CFB830-F6EC-4A1B-AE1F-B620D0FFC1BE}" dt="2020-12-23T08:31:47.876" v="2750" actId="478"/>
          <ac:spMkLst>
            <pc:docMk/>
            <pc:sldMk cId="1864680470" sldId="516"/>
            <ac:spMk id="10" creationId="{EBABFBF0-D58D-4ECE-8F45-2403A6D2890A}"/>
          </ac:spMkLst>
        </pc:spChg>
        <pc:spChg chg="add del mod ord">
          <ac:chgData name="Vui Le Ba" userId="052109168efbc39a" providerId="LiveId" clId="{40CFB830-F6EC-4A1B-AE1F-B620D0FFC1BE}" dt="2020-12-23T08:31:18.303" v="2743" actId="478"/>
          <ac:spMkLst>
            <pc:docMk/>
            <pc:sldMk cId="1864680470" sldId="516"/>
            <ac:spMk id="452610" creationId="{00000000-0000-0000-0000-000000000000}"/>
          </ac:spMkLst>
        </pc:spChg>
        <pc:spChg chg="mod ord">
          <ac:chgData name="Vui Le Ba" userId="052109168efbc39a" providerId="LiveId" clId="{40CFB830-F6EC-4A1B-AE1F-B620D0FFC1BE}" dt="2020-12-23T08:31:45.382" v="2749" actId="6264"/>
          <ac:spMkLst>
            <pc:docMk/>
            <pc:sldMk cId="1864680470" sldId="516"/>
            <ac:spMk id="452611" creationId="{00000000-0000-0000-0000-000000000000}"/>
          </ac:spMkLst>
        </pc:spChg>
        <pc:spChg chg="mod">
          <ac:chgData name="Vui Le Ba" userId="052109168efbc39a" providerId="LiveId" clId="{40CFB830-F6EC-4A1B-AE1F-B620D0FFC1BE}" dt="2020-12-23T08:31:27.205" v="2745" actId="5793"/>
          <ac:spMkLst>
            <pc:docMk/>
            <pc:sldMk cId="1864680470" sldId="516"/>
            <ac:spMk id="839687" creationId="{00000000-0000-0000-0000-000000000000}"/>
          </ac:spMkLst>
        </pc:spChg>
        <pc:grpChg chg="del">
          <ac:chgData name="Vui Le Ba" userId="052109168efbc39a" providerId="LiveId" clId="{40CFB830-F6EC-4A1B-AE1F-B620D0FFC1BE}" dt="2020-12-23T08:31:14.373" v="2741" actId="478"/>
          <ac:grpSpMkLst>
            <pc:docMk/>
            <pc:sldMk cId="1864680470" sldId="516"/>
            <ac:grpSpMk id="452612" creationId="{00000000-0000-0000-0000-000000000000}"/>
          </ac:grpSpMkLst>
        </pc:grpChg>
      </pc:sldChg>
      <pc:sldChg chg="addSp delSp modSp mod chgLayout">
        <pc:chgData name="Vui Le Ba" userId="052109168efbc39a" providerId="LiveId" clId="{40CFB830-F6EC-4A1B-AE1F-B620D0FFC1BE}" dt="2020-12-23T08:31:54.159" v="2752" actId="404"/>
        <pc:sldMkLst>
          <pc:docMk/>
          <pc:sldMk cId="2248398478" sldId="517"/>
        </pc:sldMkLst>
        <pc:spChg chg="add del mod">
          <ac:chgData name="Vui Le Ba" userId="052109168efbc39a" providerId="LiveId" clId="{40CFB830-F6EC-4A1B-AE1F-B620D0FFC1BE}" dt="2020-12-23T05:58:31.666" v="181" actId="6264"/>
          <ac:spMkLst>
            <pc:docMk/>
            <pc:sldMk cId="2248398478" sldId="517"/>
            <ac:spMk id="2" creationId="{EF80CA70-93D5-4515-B536-525625887D47}"/>
          </ac:spMkLst>
        </pc:spChg>
        <pc:spChg chg="add del mod">
          <ac:chgData name="Vui Le Ba" userId="052109168efbc39a" providerId="LiveId" clId="{40CFB830-F6EC-4A1B-AE1F-B620D0FFC1BE}" dt="2020-12-23T05:58:31.666" v="181" actId="6264"/>
          <ac:spMkLst>
            <pc:docMk/>
            <pc:sldMk cId="2248398478" sldId="517"/>
            <ac:spMk id="3" creationId="{2CCE0C37-A4F9-4FB8-9AAC-E724AF997659}"/>
          </ac:spMkLst>
        </pc:spChg>
        <pc:spChg chg="add del mod ord">
          <ac:chgData name="Vui Le Ba" userId="052109168efbc39a" providerId="LiveId" clId="{40CFB830-F6EC-4A1B-AE1F-B620D0FFC1BE}" dt="2020-12-23T07:30:43.255" v="1946" actId="6264"/>
          <ac:spMkLst>
            <pc:docMk/>
            <pc:sldMk cId="2248398478" sldId="517"/>
            <ac:spMk id="4" creationId="{37D9A2BC-2DE9-42DE-9575-CEAC889762B6}"/>
          </ac:spMkLst>
        </pc:spChg>
        <pc:spChg chg="del">
          <ac:chgData name="Vui Le Ba" userId="052109168efbc39a" providerId="LiveId" clId="{40CFB830-F6EC-4A1B-AE1F-B620D0FFC1BE}" dt="2020-12-23T07:06:30.211" v="1584"/>
          <ac:spMkLst>
            <pc:docMk/>
            <pc:sldMk cId="2248398478" sldId="517"/>
            <ac:spMk id="5" creationId="{8DFE8B8D-22A6-49E1-B045-C82C6D54BDE1}"/>
          </ac:spMkLst>
        </pc:spChg>
        <pc:spChg chg="add del mod">
          <ac:chgData name="Vui Le Ba" userId="052109168efbc39a" providerId="LiveId" clId="{40CFB830-F6EC-4A1B-AE1F-B620D0FFC1BE}" dt="2020-12-23T07:30:43.255" v="1946" actId="6264"/>
          <ac:spMkLst>
            <pc:docMk/>
            <pc:sldMk cId="2248398478" sldId="517"/>
            <ac:spMk id="6" creationId="{45D172F7-0461-4810-B042-482FDABC9752}"/>
          </ac:spMkLst>
        </pc:spChg>
        <pc:spChg chg="add del mod">
          <ac:chgData name="Vui Le Ba" userId="052109168efbc39a" providerId="LiveId" clId="{40CFB830-F6EC-4A1B-AE1F-B620D0FFC1BE}" dt="2020-12-23T07:30:43.255" v="1946" actId="6264"/>
          <ac:spMkLst>
            <pc:docMk/>
            <pc:sldMk cId="2248398478" sldId="517"/>
            <ac:spMk id="7" creationId="{356C4DF3-F9C0-49E9-A609-F7C5E235F048}"/>
          </ac:spMkLst>
        </pc:spChg>
        <pc:spChg chg="add del mod ord">
          <ac:chgData name="Vui Le Ba" userId="052109168efbc39a" providerId="LiveId" clId="{40CFB830-F6EC-4A1B-AE1F-B620D0FFC1BE}" dt="2020-12-23T08:31:36.860" v="2746" actId="478"/>
          <ac:spMkLst>
            <pc:docMk/>
            <pc:sldMk cId="2248398478" sldId="517"/>
            <ac:spMk id="8" creationId="{2C37AF21-1D45-4193-8795-30DA1A3D39D6}"/>
          </ac:spMkLst>
        </pc:spChg>
        <pc:spChg chg="add del mod ord">
          <ac:chgData name="Vui Le Ba" userId="052109168efbc39a" providerId="LiveId" clId="{40CFB830-F6EC-4A1B-AE1F-B620D0FFC1BE}" dt="2020-12-23T08:31:41.892" v="2748" actId="478"/>
          <ac:spMkLst>
            <pc:docMk/>
            <pc:sldMk cId="2248398478" sldId="517"/>
            <ac:spMk id="454658" creationId="{00000000-0000-0000-0000-000000000000}"/>
          </ac:spMkLst>
        </pc:spChg>
        <pc:spChg chg="mod ord">
          <ac:chgData name="Vui Le Ba" userId="052109168efbc39a" providerId="LiveId" clId="{40CFB830-F6EC-4A1B-AE1F-B620D0FFC1BE}" dt="2020-12-23T07:30:43.255" v="1946" actId="6264"/>
          <ac:spMkLst>
            <pc:docMk/>
            <pc:sldMk cId="2248398478" sldId="517"/>
            <ac:spMk id="454659" creationId="{00000000-0000-0000-0000-000000000000}"/>
          </ac:spMkLst>
        </pc:spChg>
        <pc:spChg chg="mod">
          <ac:chgData name="Vui Le Ba" userId="052109168efbc39a" providerId="LiveId" clId="{40CFB830-F6EC-4A1B-AE1F-B620D0FFC1BE}" dt="2020-12-23T08:31:54.159" v="2752" actId="404"/>
          <ac:spMkLst>
            <pc:docMk/>
            <pc:sldMk cId="2248398478" sldId="517"/>
            <ac:spMk id="841735" creationId="{00000000-0000-0000-0000-000000000000}"/>
          </ac:spMkLst>
        </pc:spChg>
        <pc:grpChg chg="del">
          <ac:chgData name="Vui Le Ba" userId="052109168efbc39a" providerId="LiveId" clId="{40CFB830-F6EC-4A1B-AE1F-B620D0FFC1BE}" dt="2020-12-23T08:31:50.328" v="2751" actId="478"/>
          <ac:grpSpMkLst>
            <pc:docMk/>
            <pc:sldMk cId="2248398478" sldId="517"/>
            <ac:grpSpMk id="454660" creationId="{00000000-0000-0000-0000-000000000000}"/>
          </ac:grpSpMkLst>
        </pc:grpChg>
      </pc:sldChg>
      <pc:sldChg chg="addSp delSp modSp mod chgLayout">
        <pc:chgData name="Vui Le Ba" userId="052109168efbc39a" providerId="LiveId" clId="{40CFB830-F6EC-4A1B-AE1F-B620D0FFC1BE}" dt="2020-12-23T08:32:04.137" v="2755" actId="478"/>
        <pc:sldMkLst>
          <pc:docMk/>
          <pc:sldMk cId="1868747448" sldId="518"/>
        </pc:sldMkLst>
        <pc:spChg chg="add del mod">
          <ac:chgData name="Vui Le Ba" userId="052109168efbc39a" providerId="LiveId" clId="{40CFB830-F6EC-4A1B-AE1F-B620D0FFC1BE}" dt="2020-12-23T05:58:31.666" v="181" actId="6264"/>
          <ac:spMkLst>
            <pc:docMk/>
            <pc:sldMk cId="1868747448" sldId="518"/>
            <ac:spMk id="2" creationId="{D1FDDA8B-7D03-443F-9952-CED29757DE8E}"/>
          </ac:spMkLst>
        </pc:spChg>
        <pc:spChg chg="add del mod">
          <ac:chgData name="Vui Le Ba" userId="052109168efbc39a" providerId="LiveId" clId="{40CFB830-F6EC-4A1B-AE1F-B620D0FFC1BE}" dt="2020-12-23T05:58:31.666" v="181" actId="6264"/>
          <ac:spMkLst>
            <pc:docMk/>
            <pc:sldMk cId="1868747448" sldId="518"/>
            <ac:spMk id="3" creationId="{29D90D87-2659-4040-A2C3-9440DE4DC519}"/>
          </ac:spMkLst>
        </pc:spChg>
        <pc:spChg chg="add del mod ord">
          <ac:chgData name="Vui Le Ba" userId="052109168efbc39a" providerId="LiveId" clId="{40CFB830-F6EC-4A1B-AE1F-B620D0FFC1BE}" dt="2020-12-23T07:30:43.255" v="1946" actId="6264"/>
          <ac:spMkLst>
            <pc:docMk/>
            <pc:sldMk cId="1868747448" sldId="518"/>
            <ac:spMk id="4" creationId="{15E197A1-B356-48DA-B233-09CA01778E97}"/>
          </ac:spMkLst>
        </pc:spChg>
        <pc:spChg chg="del">
          <ac:chgData name="Vui Le Ba" userId="052109168efbc39a" providerId="LiveId" clId="{40CFB830-F6EC-4A1B-AE1F-B620D0FFC1BE}" dt="2020-12-23T07:06:30.211" v="1584"/>
          <ac:spMkLst>
            <pc:docMk/>
            <pc:sldMk cId="1868747448" sldId="518"/>
            <ac:spMk id="5" creationId="{24DDACEB-7FBE-45D6-A83D-FFEF61AAD581}"/>
          </ac:spMkLst>
        </pc:spChg>
        <pc:spChg chg="add del mod">
          <ac:chgData name="Vui Le Ba" userId="052109168efbc39a" providerId="LiveId" clId="{40CFB830-F6EC-4A1B-AE1F-B620D0FFC1BE}" dt="2020-12-23T07:30:43.255" v="1946" actId="6264"/>
          <ac:spMkLst>
            <pc:docMk/>
            <pc:sldMk cId="1868747448" sldId="518"/>
            <ac:spMk id="6" creationId="{0AA72003-0A52-4F30-9369-0C63680238B3}"/>
          </ac:spMkLst>
        </pc:spChg>
        <pc:spChg chg="add del mod">
          <ac:chgData name="Vui Le Ba" userId="052109168efbc39a" providerId="LiveId" clId="{40CFB830-F6EC-4A1B-AE1F-B620D0FFC1BE}" dt="2020-12-23T07:30:43.255" v="1946" actId="6264"/>
          <ac:spMkLst>
            <pc:docMk/>
            <pc:sldMk cId="1868747448" sldId="518"/>
            <ac:spMk id="7" creationId="{F7367F41-0C3F-4683-B47A-CFFA89D3DC2D}"/>
          </ac:spMkLst>
        </pc:spChg>
        <pc:spChg chg="add del mod ord">
          <ac:chgData name="Vui Le Ba" userId="052109168efbc39a" providerId="LiveId" clId="{40CFB830-F6EC-4A1B-AE1F-B620D0FFC1BE}" dt="2020-12-23T08:32:01.293" v="2754" actId="478"/>
          <ac:spMkLst>
            <pc:docMk/>
            <pc:sldMk cId="1868747448" sldId="518"/>
            <ac:spMk id="8" creationId="{86B6CFD0-16DD-4A07-A865-871649031FA5}"/>
          </ac:spMkLst>
        </pc:spChg>
        <pc:spChg chg="add del mod ord">
          <ac:chgData name="Vui Le Ba" userId="052109168efbc39a" providerId="LiveId" clId="{40CFB830-F6EC-4A1B-AE1F-B620D0FFC1BE}" dt="2020-12-23T08:32:04.137" v="2755" actId="478"/>
          <ac:spMkLst>
            <pc:docMk/>
            <pc:sldMk cId="1868747448" sldId="518"/>
            <ac:spMk id="456706" creationId="{00000000-0000-0000-0000-000000000000}"/>
          </ac:spMkLst>
        </pc:spChg>
        <pc:spChg chg="mod ord">
          <ac:chgData name="Vui Le Ba" userId="052109168efbc39a" providerId="LiveId" clId="{40CFB830-F6EC-4A1B-AE1F-B620D0FFC1BE}" dt="2020-12-23T07:30:43.255" v="1946" actId="6264"/>
          <ac:spMkLst>
            <pc:docMk/>
            <pc:sldMk cId="1868747448" sldId="518"/>
            <ac:spMk id="456707" creationId="{00000000-0000-0000-0000-000000000000}"/>
          </ac:spMkLst>
        </pc:spChg>
        <pc:grpChg chg="del">
          <ac:chgData name="Vui Le Ba" userId="052109168efbc39a" providerId="LiveId" clId="{40CFB830-F6EC-4A1B-AE1F-B620D0FFC1BE}" dt="2020-12-23T08:31:59.279" v="2753" actId="478"/>
          <ac:grpSpMkLst>
            <pc:docMk/>
            <pc:sldMk cId="1868747448" sldId="518"/>
            <ac:grpSpMk id="456708" creationId="{00000000-0000-0000-0000-000000000000}"/>
          </ac:grpSpMkLst>
        </pc:grpChg>
      </pc:sldChg>
      <pc:sldChg chg="addSp delSp modSp mod chgLayout">
        <pc:chgData name="Vui Le Ba" userId="052109168efbc39a" providerId="LiveId" clId="{40CFB830-F6EC-4A1B-AE1F-B620D0FFC1BE}" dt="2020-12-23T08:32:13.860" v="2760" actId="478"/>
        <pc:sldMkLst>
          <pc:docMk/>
          <pc:sldMk cId="4290606116" sldId="519"/>
        </pc:sldMkLst>
        <pc:spChg chg="add del mod">
          <ac:chgData name="Vui Le Ba" userId="052109168efbc39a" providerId="LiveId" clId="{40CFB830-F6EC-4A1B-AE1F-B620D0FFC1BE}" dt="2020-12-23T05:58:31.666" v="181" actId="6264"/>
          <ac:spMkLst>
            <pc:docMk/>
            <pc:sldMk cId="4290606116" sldId="519"/>
            <ac:spMk id="2" creationId="{859C7255-3418-46EE-8D4F-7F561767D706}"/>
          </ac:spMkLst>
        </pc:spChg>
        <pc:spChg chg="add del mod">
          <ac:chgData name="Vui Le Ba" userId="052109168efbc39a" providerId="LiveId" clId="{40CFB830-F6EC-4A1B-AE1F-B620D0FFC1BE}" dt="2020-12-23T05:58:31.666" v="181" actId="6264"/>
          <ac:spMkLst>
            <pc:docMk/>
            <pc:sldMk cId="4290606116" sldId="519"/>
            <ac:spMk id="3" creationId="{56449A9C-682E-46E8-A1D8-2DE3B5949493}"/>
          </ac:spMkLst>
        </pc:spChg>
        <pc:spChg chg="add del mod ord">
          <ac:chgData name="Vui Le Ba" userId="052109168efbc39a" providerId="LiveId" clId="{40CFB830-F6EC-4A1B-AE1F-B620D0FFC1BE}" dt="2020-12-23T07:30:43.255" v="1946" actId="6264"/>
          <ac:spMkLst>
            <pc:docMk/>
            <pc:sldMk cId="4290606116" sldId="519"/>
            <ac:spMk id="4" creationId="{FC7EADF9-06D0-4E2A-AEE9-3DE07904F4CB}"/>
          </ac:spMkLst>
        </pc:spChg>
        <pc:spChg chg="del">
          <ac:chgData name="Vui Le Ba" userId="052109168efbc39a" providerId="LiveId" clId="{40CFB830-F6EC-4A1B-AE1F-B620D0FFC1BE}" dt="2020-12-23T07:06:30.211" v="1584"/>
          <ac:spMkLst>
            <pc:docMk/>
            <pc:sldMk cId="4290606116" sldId="519"/>
            <ac:spMk id="5" creationId="{7B72D91E-F32A-405F-BC9B-F3E193ED97C2}"/>
          </ac:spMkLst>
        </pc:spChg>
        <pc:spChg chg="add del mod">
          <ac:chgData name="Vui Le Ba" userId="052109168efbc39a" providerId="LiveId" clId="{40CFB830-F6EC-4A1B-AE1F-B620D0FFC1BE}" dt="2020-12-23T07:30:43.255" v="1946" actId="6264"/>
          <ac:spMkLst>
            <pc:docMk/>
            <pc:sldMk cId="4290606116" sldId="519"/>
            <ac:spMk id="6" creationId="{48165B07-DF02-4BD7-A870-E478C5CE7688}"/>
          </ac:spMkLst>
        </pc:spChg>
        <pc:spChg chg="add del mod">
          <ac:chgData name="Vui Le Ba" userId="052109168efbc39a" providerId="LiveId" clId="{40CFB830-F6EC-4A1B-AE1F-B620D0FFC1BE}" dt="2020-12-23T07:30:43.255" v="1946" actId="6264"/>
          <ac:spMkLst>
            <pc:docMk/>
            <pc:sldMk cId="4290606116" sldId="519"/>
            <ac:spMk id="7" creationId="{A554EAB8-270A-42F8-AB52-8C3E25632DBD}"/>
          </ac:spMkLst>
        </pc:spChg>
        <pc:spChg chg="add del mod ord">
          <ac:chgData name="Vui Le Ba" userId="052109168efbc39a" providerId="LiveId" clId="{40CFB830-F6EC-4A1B-AE1F-B620D0FFC1BE}" dt="2020-12-23T08:32:11.821" v="2759" actId="478"/>
          <ac:spMkLst>
            <pc:docMk/>
            <pc:sldMk cId="4290606116" sldId="519"/>
            <ac:spMk id="8" creationId="{E802972D-48F8-416B-9891-321C5D7CEC0C}"/>
          </ac:spMkLst>
        </pc:spChg>
        <pc:spChg chg="add del mod ord">
          <ac:chgData name="Vui Le Ba" userId="052109168efbc39a" providerId="LiveId" clId="{40CFB830-F6EC-4A1B-AE1F-B620D0FFC1BE}" dt="2020-12-23T08:32:13.860" v="2760" actId="478"/>
          <ac:spMkLst>
            <pc:docMk/>
            <pc:sldMk cId="4290606116" sldId="519"/>
            <ac:spMk id="458754" creationId="{00000000-0000-0000-0000-000000000000}"/>
          </ac:spMkLst>
        </pc:spChg>
        <pc:spChg chg="mod ord">
          <ac:chgData name="Vui Le Ba" userId="052109168efbc39a" providerId="LiveId" clId="{40CFB830-F6EC-4A1B-AE1F-B620D0FFC1BE}" dt="2020-12-23T07:30:43.445" v="1972" actId="27636"/>
          <ac:spMkLst>
            <pc:docMk/>
            <pc:sldMk cId="4290606116" sldId="519"/>
            <ac:spMk id="458755" creationId="{00000000-0000-0000-0000-000000000000}"/>
          </ac:spMkLst>
        </pc:spChg>
        <pc:spChg chg="add del">
          <ac:chgData name="Vui Le Ba" userId="052109168efbc39a" providerId="LiveId" clId="{40CFB830-F6EC-4A1B-AE1F-B620D0FFC1BE}" dt="2020-12-23T08:32:09.734" v="2758" actId="478"/>
          <ac:spMkLst>
            <pc:docMk/>
            <pc:sldMk cId="4290606116" sldId="519"/>
            <ac:spMk id="458757" creationId="{00000000-0000-0000-0000-000000000000}"/>
          </ac:spMkLst>
        </pc:spChg>
        <pc:grpChg chg="del">
          <ac:chgData name="Vui Le Ba" userId="052109168efbc39a" providerId="LiveId" clId="{40CFB830-F6EC-4A1B-AE1F-B620D0FFC1BE}" dt="2020-12-23T08:32:06.897" v="2756" actId="478"/>
          <ac:grpSpMkLst>
            <pc:docMk/>
            <pc:sldMk cId="4290606116" sldId="519"/>
            <ac:grpSpMk id="458756" creationId="{00000000-0000-0000-0000-000000000000}"/>
          </ac:grpSpMkLst>
        </pc:grpChg>
      </pc:sldChg>
      <pc:sldChg chg="addSp delSp modSp mod chgLayout">
        <pc:chgData name="Vui Le Ba" userId="052109168efbc39a" providerId="LiveId" clId="{40CFB830-F6EC-4A1B-AE1F-B620D0FFC1BE}" dt="2020-12-23T08:32:33.325" v="2768" actId="478"/>
        <pc:sldMkLst>
          <pc:docMk/>
          <pc:sldMk cId="488011730" sldId="520"/>
        </pc:sldMkLst>
        <pc:spChg chg="add del mod">
          <ac:chgData name="Vui Le Ba" userId="052109168efbc39a" providerId="LiveId" clId="{40CFB830-F6EC-4A1B-AE1F-B620D0FFC1BE}" dt="2020-12-23T05:58:31.666" v="181" actId="6264"/>
          <ac:spMkLst>
            <pc:docMk/>
            <pc:sldMk cId="488011730" sldId="520"/>
            <ac:spMk id="2" creationId="{8939F63E-CE8E-4D6C-A2AA-1A0CB5CD43F6}"/>
          </ac:spMkLst>
        </pc:spChg>
        <pc:spChg chg="add del mod">
          <ac:chgData name="Vui Le Ba" userId="052109168efbc39a" providerId="LiveId" clId="{40CFB830-F6EC-4A1B-AE1F-B620D0FFC1BE}" dt="2020-12-23T05:58:31.666" v="181" actId="6264"/>
          <ac:spMkLst>
            <pc:docMk/>
            <pc:sldMk cId="488011730" sldId="520"/>
            <ac:spMk id="3" creationId="{CF6AF1E5-005C-40F6-BE8E-1E1C5E2F9459}"/>
          </ac:spMkLst>
        </pc:spChg>
        <pc:spChg chg="add del mod ord">
          <ac:chgData name="Vui Le Ba" userId="052109168efbc39a" providerId="LiveId" clId="{40CFB830-F6EC-4A1B-AE1F-B620D0FFC1BE}" dt="2020-12-23T07:30:43.255" v="1946" actId="6264"/>
          <ac:spMkLst>
            <pc:docMk/>
            <pc:sldMk cId="488011730" sldId="520"/>
            <ac:spMk id="4" creationId="{F42C2BE7-5858-41A3-A455-8B4D0B6626FD}"/>
          </ac:spMkLst>
        </pc:spChg>
        <pc:spChg chg="del">
          <ac:chgData name="Vui Le Ba" userId="052109168efbc39a" providerId="LiveId" clId="{40CFB830-F6EC-4A1B-AE1F-B620D0FFC1BE}" dt="2020-12-23T07:06:30.211" v="1584"/>
          <ac:spMkLst>
            <pc:docMk/>
            <pc:sldMk cId="488011730" sldId="520"/>
            <ac:spMk id="5" creationId="{094CDD00-9BCA-410C-937B-1AA0BDEA6CEE}"/>
          </ac:spMkLst>
        </pc:spChg>
        <pc:spChg chg="add del mod">
          <ac:chgData name="Vui Le Ba" userId="052109168efbc39a" providerId="LiveId" clId="{40CFB830-F6EC-4A1B-AE1F-B620D0FFC1BE}" dt="2020-12-23T07:30:43.255" v="1946" actId="6264"/>
          <ac:spMkLst>
            <pc:docMk/>
            <pc:sldMk cId="488011730" sldId="520"/>
            <ac:spMk id="6" creationId="{E138C0DA-DAA9-40C3-AF0E-98189D03BB05}"/>
          </ac:spMkLst>
        </pc:spChg>
        <pc:spChg chg="add del mod">
          <ac:chgData name="Vui Le Ba" userId="052109168efbc39a" providerId="LiveId" clId="{40CFB830-F6EC-4A1B-AE1F-B620D0FFC1BE}" dt="2020-12-23T07:30:43.255" v="1946" actId="6264"/>
          <ac:spMkLst>
            <pc:docMk/>
            <pc:sldMk cId="488011730" sldId="520"/>
            <ac:spMk id="7" creationId="{DCD3350D-91AA-4C5A-95CB-4A38D023087A}"/>
          </ac:spMkLst>
        </pc:spChg>
        <pc:spChg chg="add del mod ord">
          <ac:chgData name="Vui Le Ba" userId="052109168efbc39a" providerId="LiveId" clId="{40CFB830-F6EC-4A1B-AE1F-B620D0FFC1BE}" dt="2020-12-23T08:32:22.831" v="2764" actId="478"/>
          <ac:spMkLst>
            <pc:docMk/>
            <pc:sldMk cId="488011730" sldId="520"/>
            <ac:spMk id="8" creationId="{6BB9C219-9D38-47DB-B635-B7CC3B4CB594}"/>
          </ac:spMkLst>
        </pc:spChg>
        <pc:spChg chg="add del mod ord">
          <ac:chgData name="Vui Le Ba" userId="052109168efbc39a" providerId="LiveId" clId="{40CFB830-F6EC-4A1B-AE1F-B620D0FFC1BE}" dt="2020-12-23T08:32:33.325" v="2768" actId="478"/>
          <ac:spMkLst>
            <pc:docMk/>
            <pc:sldMk cId="488011730" sldId="520"/>
            <ac:spMk id="460802" creationId="{00000000-0000-0000-0000-000000000000}"/>
          </ac:spMkLst>
        </pc:spChg>
        <pc:spChg chg="mod ord">
          <ac:chgData name="Vui Le Ba" userId="052109168efbc39a" providerId="LiveId" clId="{40CFB830-F6EC-4A1B-AE1F-B620D0FFC1BE}" dt="2020-12-23T07:30:43.445" v="1973" actId="27636"/>
          <ac:spMkLst>
            <pc:docMk/>
            <pc:sldMk cId="488011730" sldId="520"/>
            <ac:spMk id="460803" creationId="{00000000-0000-0000-0000-000000000000}"/>
          </ac:spMkLst>
        </pc:spChg>
        <pc:spChg chg="add del">
          <ac:chgData name="Vui Le Ba" userId="052109168efbc39a" providerId="LiveId" clId="{40CFB830-F6EC-4A1B-AE1F-B620D0FFC1BE}" dt="2020-12-23T08:32:19.992" v="2763" actId="478"/>
          <ac:spMkLst>
            <pc:docMk/>
            <pc:sldMk cId="488011730" sldId="520"/>
            <ac:spMk id="460805" creationId="{00000000-0000-0000-0000-000000000000}"/>
          </ac:spMkLst>
        </pc:spChg>
        <pc:spChg chg="mod">
          <ac:chgData name="Vui Le Ba" userId="052109168efbc39a" providerId="LiveId" clId="{40CFB830-F6EC-4A1B-AE1F-B620D0FFC1BE}" dt="2020-12-23T08:32:29.697" v="2767" actId="1035"/>
          <ac:spMkLst>
            <pc:docMk/>
            <pc:sldMk cId="488011730" sldId="520"/>
            <ac:spMk id="847915" creationId="{00000000-0000-0000-0000-000000000000}"/>
          </ac:spMkLst>
        </pc:spChg>
        <pc:grpChg chg="del">
          <ac:chgData name="Vui Le Ba" userId="052109168efbc39a" providerId="LiveId" clId="{40CFB830-F6EC-4A1B-AE1F-B620D0FFC1BE}" dt="2020-12-23T08:32:16.454" v="2761" actId="478"/>
          <ac:grpSpMkLst>
            <pc:docMk/>
            <pc:sldMk cId="488011730" sldId="520"/>
            <ac:grpSpMk id="460804" creationId="{00000000-0000-0000-0000-000000000000}"/>
          </ac:grpSpMkLst>
        </pc:grpChg>
      </pc:sldChg>
      <pc:sldChg chg="addSp delSp modSp mod modClrScheme chgLayout">
        <pc:chgData name="Vui Le Ba" userId="052109168efbc39a" providerId="LiveId" clId="{40CFB830-F6EC-4A1B-AE1F-B620D0FFC1BE}" dt="2020-12-23T08:34:27.992" v="2779" actId="14100"/>
        <pc:sldMkLst>
          <pc:docMk/>
          <pc:sldMk cId="3004428029" sldId="521"/>
        </pc:sldMkLst>
        <pc:spChg chg="add del mod">
          <ac:chgData name="Vui Le Ba" userId="052109168efbc39a" providerId="LiveId" clId="{40CFB830-F6EC-4A1B-AE1F-B620D0FFC1BE}" dt="2020-12-23T05:58:31.666" v="181" actId="6264"/>
          <ac:spMkLst>
            <pc:docMk/>
            <pc:sldMk cId="3004428029" sldId="521"/>
            <ac:spMk id="2" creationId="{6E6EF7B2-F60D-45F8-BCBA-10AFACB85E67}"/>
          </ac:spMkLst>
        </pc:spChg>
        <pc:spChg chg="add del mod">
          <ac:chgData name="Vui Le Ba" userId="052109168efbc39a" providerId="LiveId" clId="{40CFB830-F6EC-4A1B-AE1F-B620D0FFC1BE}" dt="2020-12-23T05:58:31.666" v="181" actId="6264"/>
          <ac:spMkLst>
            <pc:docMk/>
            <pc:sldMk cId="3004428029" sldId="521"/>
            <ac:spMk id="3" creationId="{6FAFD6E7-4A50-478E-8938-76B13693C0C9}"/>
          </ac:spMkLst>
        </pc:spChg>
        <pc:spChg chg="add del mod">
          <ac:chgData name="Vui Le Ba" userId="052109168efbc39a" providerId="LiveId" clId="{40CFB830-F6EC-4A1B-AE1F-B620D0FFC1BE}" dt="2020-12-23T05:58:31.666" v="181" actId="6264"/>
          <ac:spMkLst>
            <pc:docMk/>
            <pc:sldMk cId="3004428029" sldId="521"/>
            <ac:spMk id="4" creationId="{BC91F8FD-8618-4BEC-A911-8795A88C7824}"/>
          </ac:spMkLst>
        </pc:spChg>
        <pc:spChg chg="del">
          <ac:chgData name="Vui Le Ba" userId="052109168efbc39a" providerId="LiveId" clId="{40CFB830-F6EC-4A1B-AE1F-B620D0FFC1BE}" dt="2020-12-23T07:06:30.211" v="1584"/>
          <ac:spMkLst>
            <pc:docMk/>
            <pc:sldMk cId="3004428029" sldId="521"/>
            <ac:spMk id="5" creationId="{2405955D-FF0E-4552-93EA-D13F436F3347}"/>
          </ac:spMkLst>
        </pc:spChg>
        <pc:spChg chg="add del mod">
          <ac:chgData name="Vui Le Ba" userId="052109168efbc39a" providerId="LiveId" clId="{40CFB830-F6EC-4A1B-AE1F-B620D0FFC1BE}" dt="2020-12-23T07:30:43.255" v="1946" actId="6264"/>
          <ac:spMkLst>
            <pc:docMk/>
            <pc:sldMk cId="3004428029" sldId="521"/>
            <ac:spMk id="6" creationId="{12EFF33A-0230-4461-B613-34B89CE82945}"/>
          </ac:spMkLst>
        </pc:spChg>
        <pc:spChg chg="add del mod">
          <ac:chgData name="Vui Le Ba" userId="052109168efbc39a" providerId="LiveId" clId="{40CFB830-F6EC-4A1B-AE1F-B620D0FFC1BE}" dt="2020-12-23T07:30:43.255" v="1946" actId="6264"/>
          <ac:spMkLst>
            <pc:docMk/>
            <pc:sldMk cId="3004428029" sldId="521"/>
            <ac:spMk id="7" creationId="{F7372D30-C084-47F2-A73B-3C174E246130}"/>
          </ac:spMkLst>
        </pc:spChg>
        <pc:spChg chg="add del mod">
          <ac:chgData name="Vui Le Ba" userId="052109168efbc39a" providerId="LiveId" clId="{40CFB830-F6EC-4A1B-AE1F-B620D0FFC1BE}" dt="2020-12-23T07:30:43.255" v="1946" actId="6264"/>
          <ac:spMkLst>
            <pc:docMk/>
            <pc:sldMk cId="3004428029" sldId="521"/>
            <ac:spMk id="8" creationId="{A6EE7663-4523-4685-9E94-BD2354157362}"/>
          </ac:spMkLst>
        </pc:spChg>
        <pc:spChg chg="add del mod ord">
          <ac:chgData name="Vui Le Ba" userId="052109168efbc39a" providerId="LiveId" clId="{40CFB830-F6EC-4A1B-AE1F-B620D0FFC1BE}" dt="2020-12-23T08:32:44.177" v="2770" actId="478"/>
          <ac:spMkLst>
            <pc:docMk/>
            <pc:sldMk cId="3004428029" sldId="521"/>
            <ac:spMk id="462850" creationId="{00000000-0000-0000-0000-000000000000}"/>
          </ac:spMkLst>
        </pc:spChg>
        <pc:spChg chg="mod ord">
          <ac:chgData name="Vui Le Ba" userId="052109168efbc39a" providerId="LiveId" clId="{40CFB830-F6EC-4A1B-AE1F-B620D0FFC1BE}" dt="2020-12-23T08:33:44.106" v="2772" actId="27636"/>
          <ac:spMkLst>
            <pc:docMk/>
            <pc:sldMk cId="3004428029" sldId="521"/>
            <ac:spMk id="462851" creationId="{00000000-0000-0000-0000-000000000000}"/>
          </ac:spMkLst>
        </pc:spChg>
        <pc:spChg chg="mod">
          <ac:chgData name="Vui Le Ba" userId="052109168efbc39a" providerId="LiveId" clId="{40CFB830-F6EC-4A1B-AE1F-B620D0FFC1BE}" dt="2020-12-23T08:34:01.646" v="2775" actId="1076"/>
          <ac:spMkLst>
            <pc:docMk/>
            <pc:sldMk cId="3004428029" sldId="521"/>
            <ac:spMk id="462853" creationId="{00000000-0000-0000-0000-000000000000}"/>
          </ac:spMkLst>
        </pc:spChg>
        <pc:spChg chg="mod">
          <ac:chgData name="Vui Le Ba" userId="052109168efbc39a" providerId="LiveId" clId="{40CFB830-F6EC-4A1B-AE1F-B620D0FFC1BE}" dt="2020-12-23T08:33:52.322" v="2773" actId="1076"/>
          <ac:spMkLst>
            <pc:docMk/>
            <pc:sldMk cId="3004428029" sldId="521"/>
            <ac:spMk id="849999" creationId="{00000000-0000-0000-0000-000000000000}"/>
          </ac:spMkLst>
        </pc:spChg>
        <pc:spChg chg="mod">
          <ac:chgData name="Vui Le Ba" userId="052109168efbc39a" providerId="LiveId" clId="{40CFB830-F6EC-4A1B-AE1F-B620D0FFC1BE}" dt="2020-12-23T08:33:52.322" v="2773" actId="1076"/>
          <ac:spMkLst>
            <pc:docMk/>
            <pc:sldMk cId="3004428029" sldId="521"/>
            <ac:spMk id="850000" creationId="{00000000-0000-0000-0000-000000000000}"/>
          </ac:spMkLst>
        </pc:spChg>
        <pc:grpChg chg="del">
          <ac:chgData name="Vui Le Ba" userId="052109168efbc39a" providerId="LiveId" clId="{40CFB830-F6EC-4A1B-AE1F-B620D0FFC1BE}" dt="2020-12-23T08:32:36.700" v="2769" actId="478"/>
          <ac:grpSpMkLst>
            <pc:docMk/>
            <pc:sldMk cId="3004428029" sldId="521"/>
            <ac:grpSpMk id="462852" creationId="{00000000-0000-0000-0000-000000000000}"/>
          </ac:grpSpMkLst>
        </pc:grpChg>
        <pc:graphicFrameChg chg="modGraphic">
          <ac:chgData name="Vui Le Ba" userId="052109168efbc39a" providerId="LiveId" clId="{40CFB830-F6EC-4A1B-AE1F-B620D0FFC1BE}" dt="2020-12-23T08:34:27.992" v="2779" actId="14100"/>
          <ac:graphicFrameMkLst>
            <pc:docMk/>
            <pc:sldMk cId="3004428029" sldId="521"/>
            <ac:graphicFrameMk id="849928" creationId="{00000000-0000-0000-0000-000000000000}"/>
          </ac:graphicFrameMkLst>
        </pc:graphicFrameChg>
        <pc:graphicFrameChg chg="mod ord modGraphic">
          <ac:chgData name="Vui Le Ba" userId="052109168efbc39a" providerId="LiveId" clId="{40CFB830-F6EC-4A1B-AE1F-B620D0FFC1BE}" dt="2020-12-23T08:34:17.313" v="2777" actId="14100"/>
          <ac:graphicFrameMkLst>
            <pc:docMk/>
            <pc:sldMk cId="3004428029" sldId="521"/>
            <ac:graphicFrameMk id="849975" creationId="{00000000-0000-0000-0000-000000000000}"/>
          </ac:graphicFrameMkLst>
        </pc:graphicFrameChg>
      </pc:sldChg>
      <pc:sldChg chg="addSp delSp modSp mod chgLayout">
        <pc:chgData name="Vui Le Ba" userId="052109168efbc39a" providerId="LiveId" clId="{40CFB830-F6EC-4A1B-AE1F-B620D0FFC1BE}" dt="2020-12-23T08:35:09.827" v="2785" actId="404"/>
        <pc:sldMkLst>
          <pc:docMk/>
          <pc:sldMk cId="2151368397" sldId="522"/>
        </pc:sldMkLst>
        <pc:spChg chg="add del mod">
          <ac:chgData name="Vui Le Ba" userId="052109168efbc39a" providerId="LiveId" clId="{40CFB830-F6EC-4A1B-AE1F-B620D0FFC1BE}" dt="2020-12-23T05:58:31.666" v="181" actId="6264"/>
          <ac:spMkLst>
            <pc:docMk/>
            <pc:sldMk cId="2151368397" sldId="522"/>
            <ac:spMk id="2" creationId="{3A17E153-626C-463D-B01D-9BA7F15685DE}"/>
          </ac:spMkLst>
        </pc:spChg>
        <pc:spChg chg="add del mod">
          <ac:chgData name="Vui Le Ba" userId="052109168efbc39a" providerId="LiveId" clId="{40CFB830-F6EC-4A1B-AE1F-B620D0FFC1BE}" dt="2020-12-23T05:58:31.666" v="181" actId="6264"/>
          <ac:spMkLst>
            <pc:docMk/>
            <pc:sldMk cId="2151368397" sldId="522"/>
            <ac:spMk id="3" creationId="{B33AF790-89D5-4FBB-AECC-84E1CDB6B6CE}"/>
          </ac:spMkLst>
        </pc:spChg>
        <pc:spChg chg="add del mod ord">
          <ac:chgData name="Vui Le Ba" userId="052109168efbc39a" providerId="LiveId" clId="{40CFB830-F6EC-4A1B-AE1F-B620D0FFC1BE}" dt="2020-12-23T07:30:43.255" v="1946" actId="6264"/>
          <ac:spMkLst>
            <pc:docMk/>
            <pc:sldMk cId="2151368397" sldId="522"/>
            <ac:spMk id="4" creationId="{2984B1EF-62D3-47F7-B53B-B35BBBF4CC00}"/>
          </ac:spMkLst>
        </pc:spChg>
        <pc:spChg chg="del">
          <ac:chgData name="Vui Le Ba" userId="052109168efbc39a" providerId="LiveId" clId="{40CFB830-F6EC-4A1B-AE1F-B620D0FFC1BE}" dt="2020-12-23T07:06:30.211" v="1584"/>
          <ac:spMkLst>
            <pc:docMk/>
            <pc:sldMk cId="2151368397" sldId="522"/>
            <ac:spMk id="5" creationId="{B9023F8D-6837-4397-BCEC-0146F7C75B60}"/>
          </ac:spMkLst>
        </pc:spChg>
        <pc:spChg chg="add del mod">
          <ac:chgData name="Vui Le Ba" userId="052109168efbc39a" providerId="LiveId" clId="{40CFB830-F6EC-4A1B-AE1F-B620D0FFC1BE}" dt="2020-12-23T07:30:43.255" v="1946" actId="6264"/>
          <ac:spMkLst>
            <pc:docMk/>
            <pc:sldMk cId="2151368397" sldId="522"/>
            <ac:spMk id="6" creationId="{0ADA6A0E-4D80-49B6-B966-B103C4E834F5}"/>
          </ac:spMkLst>
        </pc:spChg>
        <pc:spChg chg="add del mod">
          <ac:chgData name="Vui Le Ba" userId="052109168efbc39a" providerId="LiveId" clId="{40CFB830-F6EC-4A1B-AE1F-B620D0FFC1BE}" dt="2020-12-23T07:30:43.255" v="1946" actId="6264"/>
          <ac:spMkLst>
            <pc:docMk/>
            <pc:sldMk cId="2151368397" sldId="522"/>
            <ac:spMk id="7" creationId="{B1C0AC9A-9154-4091-9545-1D3929D67450}"/>
          </ac:spMkLst>
        </pc:spChg>
        <pc:spChg chg="add del mod ord">
          <ac:chgData name="Vui Le Ba" userId="052109168efbc39a" providerId="LiveId" clId="{40CFB830-F6EC-4A1B-AE1F-B620D0FFC1BE}" dt="2020-12-23T08:34:56.355" v="2781" actId="478"/>
          <ac:spMkLst>
            <pc:docMk/>
            <pc:sldMk cId="2151368397" sldId="522"/>
            <ac:spMk id="8" creationId="{41D67335-9740-4EBC-897E-E85522BC8EA1}"/>
          </ac:spMkLst>
        </pc:spChg>
        <pc:spChg chg="add del mod ord">
          <ac:chgData name="Vui Le Ba" userId="052109168efbc39a" providerId="LiveId" clId="{40CFB830-F6EC-4A1B-AE1F-B620D0FFC1BE}" dt="2020-12-23T08:35:07.470" v="2784" actId="478"/>
          <ac:spMkLst>
            <pc:docMk/>
            <pc:sldMk cId="2151368397" sldId="522"/>
            <ac:spMk id="464898" creationId="{00000000-0000-0000-0000-000000000000}"/>
          </ac:spMkLst>
        </pc:spChg>
        <pc:spChg chg="mod ord">
          <ac:chgData name="Vui Le Ba" userId="052109168efbc39a" providerId="LiveId" clId="{40CFB830-F6EC-4A1B-AE1F-B620D0FFC1BE}" dt="2020-12-23T07:30:43.255" v="1946" actId="6264"/>
          <ac:spMkLst>
            <pc:docMk/>
            <pc:sldMk cId="2151368397" sldId="522"/>
            <ac:spMk id="464899" creationId="{00000000-0000-0000-0000-000000000000}"/>
          </ac:spMkLst>
        </pc:spChg>
        <pc:spChg chg="mod">
          <ac:chgData name="Vui Le Ba" userId="052109168efbc39a" providerId="LiveId" clId="{40CFB830-F6EC-4A1B-AE1F-B620D0FFC1BE}" dt="2020-12-23T08:35:09.827" v="2785" actId="404"/>
          <ac:spMkLst>
            <pc:docMk/>
            <pc:sldMk cId="2151368397" sldId="522"/>
            <ac:spMk id="851976" creationId="{00000000-0000-0000-0000-000000000000}"/>
          </ac:spMkLst>
        </pc:spChg>
        <pc:spChg chg="mod">
          <ac:chgData name="Vui Le Ba" userId="052109168efbc39a" providerId="LiveId" clId="{40CFB830-F6EC-4A1B-AE1F-B620D0FFC1BE}" dt="2020-12-23T08:35:01.522" v="2782" actId="1076"/>
          <ac:spMkLst>
            <pc:docMk/>
            <pc:sldMk cId="2151368397" sldId="522"/>
            <ac:spMk id="851977" creationId="{00000000-0000-0000-0000-000000000000}"/>
          </ac:spMkLst>
        </pc:spChg>
        <pc:grpChg chg="del">
          <ac:chgData name="Vui Le Ba" userId="052109168efbc39a" providerId="LiveId" clId="{40CFB830-F6EC-4A1B-AE1F-B620D0FFC1BE}" dt="2020-12-23T08:34:54.199" v="2780" actId="478"/>
          <ac:grpSpMkLst>
            <pc:docMk/>
            <pc:sldMk cId="2151368397" sldId="522"/>
            <ac:grpSpMk id="464900" creationId="{00000000-0000-0000-0000-000000000000}"/>
          </ac:grpSpMkLst>
        </pc:grpChg>
      </pc:sldChg>
      <pc:sldChg chg="addSp delSp modSp mod modClrScheme chgLayout">
        <pc:chgData name="Vui Le Ba" userId="052109168efbc39a" providerId="LiveId" clId="{40CFB830-F6EC-4A1B-AE1F-B620D0FFC1BE}" dt="2020-12-23T08:40:18.881" v="2804" actId="14100"/>
        <pc:sldMkLst>
          <pc:docMk/>
          <pc:sldMk cId="214975688" sldId="523"/>
        </pc:sldMkLst>
        <pc:spChg chg="add del mod">
          <ac:chgData name="Vui Le Ba" userId="052109168efbc39a" providerId="LiveId" clId="{40CFB830-F6EC-4A1B-AE1F-B620D0FFC1BE}" dt="2020-12-23T05:58:31.666" v="181" actId="6264"/>
          <ac:spMkLst>
            <pc:docMk/>
            <pc:sldMk cId="214975688" sldId="523"/>
            <ac:spMk id="2" creationId="{5C1EE0F2-A15A-4ADD-A145-B1707B34FDED}"/>
          </ac:spMkLst>
        </pc:spChg>
        <pc:spChg chg="add del mod">
          <ac:chgData name="Vui Le Ba" userId="052109168efbc39a" providerId="LiveId" clId="{40CFB830-F6EC-4A1B-AE1F-B620D0FFC1BE}" dt="2020-12-23T05:58:31.666" v="181" actId="6264"/>
          <ac:spMkLst>
            <pc:docMk/>
            <pc:sldMk cId="214975688" sldId="523"/>
            <ac:spMk id="3" creationId="{8C090B25-80A5-4B50-A5CD-45EA1B6F2848}"/>
          </ac:spMkLst>
        </pc:spChg>
        <pc:spChg chg="add del mod">
          <ac:chgData name="Vui Le Ba" userId="052109168efbc39a" providerId="LiveId" clId="{40CFB830-F6EC-4A1B-AE1F-B620D0FFC1BE}" dt="2020-12-23T05:58:31.666" v="181" actId="6264"/>
          <ac:spMkLst>
            <pc:docMk/>
            <pc:sldMk cId="214975688" sldId="523"/>
            <ac:spMk id="4" creationId="{071331E7-F4CF-449A-BF72-73DCF0CBD702}"/>
          </ac:spMkLst>
        </pc:spChg>
        <pc:spChg chg="del">
          <ac:chgData name="Vui Le Ba" userId="052109168efbc39a" providerId="LiveId" clId="{40CFB830-F6EC-4A1B-AE1F-B620D0FFC1BE}" dt="2020-12-23T07:06:30.211" v="1584"/>
          <ac:spMkLst>
            <pc:docMk/>
            <pc:sldMk cId="214975688" sldId="523"/>
            <ac:spMk id="5" creationId="{7ADD023E-ADA8-407E-A9CA-280A0D1E549C}"/>
          </ac:spMkLst>
        </pc:spChg>
        <pc:spChg chg="add del mod">
          <ac:chgData name="Vui Le Ba" userId="052109168efbc39a" providerId="LiveId" clId="{40CFB830-F6EC-4A1B-AE1F-B620D0FFC1BE}" dt="2020-12-23T07:30:43.255" v="1946" actId="6264"/>
          <ac:spMkLst>
            <pc:docMk/>
            <pc:sldMk cId="214975688" sldId="523"/>
            <ac:spMk id="6" creationId="{02724B77-A9D1-4FC6-86D8-5FF994980104}"/>
          </ac:spMkLst>
        </pc:spChg>
        <pc:spChg chg="add del mod">
          <ac:chgData name="Vui Le Ba" userId="052109168efbc39a" providerId="LiveId" clId="{40CFB830-F6EC-4A1B-AE1F-B620D0FFC1BE}" dt="2020-12-23T07:30:43.255" v="1946" actId="6264"/>
          <ac:spMkLst>
            <pc:docMk/>
            <pc:sldMk cId="214975688" sldId="523"/>
            <ac:spMk id="7" creationId="{3F4EA3DC-C7D2-46E7-A7E8-A89F8A3B5FFE}"/>
          </ac:spMkLst>
        </pc:spChg>
        <pc:spChg chg="add del mod">
          <ac:chgData name="Vui Le Ba" userId="052109168efbc39a" providerId="LiveId" clId="{40CFB830-F6EC-4A1B-AE1F-B620D0FFC1BE}" dt="2020-12-23T07:30:43.255" v="1946" actId="6264"/>
          <ac:spMkLst>
            <pc:docMk/>
            <pc:sldMk cId="214975688" sldId="523"/>
            <ac:spMk id="8" creationId="{CBD11539-3DA5-4181-B479-CF497041C78F}"/>
          </ac:spMkLst>
        </pc:spChg>
        <pc:spChg chg="add del mod">
          <ac:chgData name="Vui Le Ba" userId="052109168efbc39a" providerId="LiveId" clId="{40CFB830-F6EC-4A1B-AE1F-B620D0FFC1BE}" dt="2020-12-23T08:39:50.392" v="2799" actId="6264"/>
          <ac:spMkLst>
            <pc:docMk/>
            <pc:sldMk cId="214975688" sldId="523"/>
            <ac:spMk id="9" creationId="{DF9A9F57-D723-4919-BFA3-9F8D37E8F8B5}"/>
          </ac:spMkLst>
        </pc:spChg>
        <pc:spChg chg="add del mod">
          <ac:chgData name="Vui Le Ba" userId="052109168efbc39a" providerId="LiveId" clId="{40CFB830-F6EC-4A1B-AE1F-B620D0FFC1BE}" dt="2020-12-23T08:39:50.392" v="2799" actId="6264"/>
          <ac:spMkLst>
            <pc:docMk/>
            <pc:sldMk cId="214975688" sldId="523"/>
            <ac:spMk id="10" creationId="{4A3D6683-56BC-456A-87D3-265B17894018}"/>
          </ac:spMkLst>
        </pc:spChg>
        <pc:spChg chg="add del mod ord">
          <ac:chgData name="Vui Le Ba" userId="052109168efbc39a" providerId="LiveId" clId="{40CFB830-F6EC-4A1B-AE1F-B620D0FFC1BE}" dt="2020-12-23T08:35:24.769" v="2787" actId="478"/>
          <ac:spMkLst>
            <pc:docMk/>
            <pc:sldMk cId="214975688" sldId="523"/>
            <ac:spMk id="466946" creationId="{00000000-0000-0000-0000-000000000000}"/>
          </ac:spMkLst>
        </pc:spChg>
        <pc:spChg chg="mod ord">
          <ac:chgData name="Vui Le Ba" userId="052109168efbc39a" providerId="LiveId" clId="{40CFB830-F6EC-4A1B-AE1F-B620D0FFC1BE}" dt="2020-12-23T08:40:07.313" v="2802" actId="27636"/>
          <ac:spMkLst>
            <pc:docMk/>
            <pc:sldMk cId="214975688" sldId="523"/>
            <ac:spMk id="466947" creationId="{00000000-0000-0000-0000-000000000000}"/>
          </ac:spMkLst>
        </pc:spChg>
        <pc:grpChg chg="del">
          <ac:chgData name="Vui Le Ba" userId="052109168efbc39a" providerId="LiveId" clId="{40CFB830-F6EC-4A1B-AE1F-B620D0FFC1BE}" dt="2020-12-23T08:35:22.202" v="2786" actId="478"/>
          <ac:grpSpMkLst>
            <pc:docMk/>
            <pc:sldMk cId="214975688" sldId="523"/>
            <ac:grpSpMk id="466948" creationId="{00000000-0000-0000-0000-000000000000}"/>
          </ac:grpSpMkLst>
        </pc:grpChg>
        <pc:graphicFrameChg chg="mod ord modGraphic">
          <ac:chgData name="Vui Le Ba" userId="052109168efbc39a" providerId="LiveId" clId="{40CFB830-F6EC-4A1B-AE1F-B620D0FFC1BE}" dt="2020-12-23T08:40:18.881" v="2804" actId="14100"/>
          <ac:graphicFrameMkLst>
            <pc:docMk/>
            <pc:sldMk cId="214975688" sldId="523"/>
            <ac:graphicFrameMk id="854025" creationId="{00000000-0000-0000-0000-000000000000}"/>
          </ac:graphicFrameMkLst>
        </pc:graphicFrameChg>
      </pc:sldChg>
      <pc:sldChg chg="addSp delSp modSp mod chgLayout">
        <pc:chgData name="Vui Le Ba" userId="052109168efbc39a" providerId="LiveId" clId="{40CFB830-F6EC-4A1B-AE1F-B620D0FFC1BE}" dt="2020-12-23T08:41:03.049" v="2815" actId="478"/>
        <pc:sldMkLst>
          <pc:docMk/>
          <pc:sldMk cId="693947338" sldId="525"/>
        </pc:sldMkLst>
        <pc:spChg chg="add del mod">
          <ac:chgData name="Vui Le Ba" userId="052109168efbc39a" providerId="LiveId" clId="{40CFB830-F6EC-4A1B-AE1F-B620D0FFC1BE}" dt="2020-12-23T05:58:31.666" v="181" actId="6264"/>
          <ac:spMkLst>
            <pc:docMk/>
            <pc:sldMk cId="693947338" sldId="525"/>
            <ac:spMk id="2" creationId="{6650F253-AF3A-4798-8D19-FFFA1FCB2563}"/>
          </ac:spMkLst>
        </pc:spChg>
        <pc:spChg chg="add del mod">
          <ac:chgData name="Vui Le Ba" userId="052109168efbc39a" providerId="LiveId" clId="{40CFB830-F6EC-4A1B-AE1F-B620D0FFC1BE}" dt="2020-12-23T05:58:31.666" v="181" actId="6264"/>
          <ac:spMkLst>
            <pc:docMk/>
            <pc:sldMk cId="693947338" sldId="525"/>
            <ac:spMk id="3" creationId="{500534E9-8890-4607-BD0C-A482571A6C1D}"/>
          </ac:spMkLst>
        </pc:spChg>
        <pc:spChg chg="add del mod ord">
          <ac:chgData name="Vui Le Ba" userId="052109168efbc39a" providerId="LiveId" clId="{40CFB830-F6EC-4A1B-AE1F-B620D0FFC1BE}" dt="2020-12-23T07:30:43.255" v="1946" actId="6264"/>
          <ac:spMkLst>
            <pc:docMk/>
            <pc:sldMk cId="693947338" sldId="525"/>
            <ac:spMk id="4" creationId="{358922D8-329E-4293-8297-F623E03CA515}"/>
          </ac:spMkLst>
        </pc:spChg>
        <pc:spChg chg="del">
          <ac:chgData name="Vui Le Ba" userId="052109168efbc39a" providerId="LiveId" clId="{40CFB830-F6EC-4A1B-AE1F-B620D0FFC1BE}" dt="2020-12-23T07:06:30.211" v="1584"/>
          <ac:spMkLst>
            <pc:docMk/>
            <pc:sldMk cId="693947338" sldId="525"/>
            <ac:spMk id="5" creationId="{DE902B3A-23D8-4B3F-AA78-5D9CF67F96DC}"/>
          </ac:spMkLst>
        </pc:spChg>
        <pc:spChg chg="add del mod">
          <ac:chgData name="Vui Le Ba" userId="052109168efbc39a" providerId="LiveId" clId="{40CFB830-F6EC-4A1B-AE1F-B620D0FFC1BE}" dt="2020-12-23T07:30:43.255" v="1946" actId="6264"/>
          <ac:spMkLst>
            <pc:docMk/>
            <pc:sldMk cId="693947338" sldId="525"/>
            <ac:spMk id="6" creationId="{3AD42BCB-D007-4AB3-BBFF-815A9AE2FAC6}"/>
          </ac:spMkLst>
        </pc:spChg>
        <pc:spChg chg="add del mod">
          <ac:chgData name="Vui Le Ba" userId="052109168efbc39a" providerId="LiveId" clId="{40CFB830-F6EC-4A1B-AE1F-B620D0FFC1BE}" dt="2020-12-23T07:30:43.255" v="1946" actId="6264"/>
          <ac:spMkLst>
            <pc:docMk/>
            <pc:sldMk cId="693947338" sldId="525"/>
            <ac:spMk id="7" creationId="{59B3EC44-6508-4B7A-8FF1-4C9980B9A20D}"/>
          </ac:spMkLst>
        </pc:spChg>
        <pc:spChg chg="add del mod ord">
          <ac:chgData name="Vui Le Ba" userId="052109168efbc39a" providerId="LiveId" clId="{40CFB830-F6EC-4A1B-AE1F-B620D0FFC1BE}" dt="2020-12-23T08:40:48.300" v="2811" actId="478"/>
          <ac:spMkLst>
            <pc:docMk/>
            <pc:sldMk cId="693947338" sldId="525"/>
            <ac:spMk id="8" creationId="{2793BCF4-EDF0-4563-9EC9-7A29C6D6AE4A}"/>
          </ac:spMkLst>
        </pc:spChg>
        <pc:spChg chg="add del mod ord">
          <ac:chgData name="Vui Le Ba" userId="052109168efbc39a" providerId="LiveId" clId="{40CFB830-F6EC-4A1B-AE1F-B620D0FFC1BE}" dt="2020-12-23T08:41:03.049" v="2815" actId="478"/>
          <ac:spMkLst>
            <pc:docMk/>
            <pc:sldMk cId="693947338" sldId="525"/>
            <ac:spMk id="471042" creationId="{00000000-0000-0000-0000-000000000000}"/>
          </ac:spMkLst>
        </pc:spChg>
        <pc:spChg chg="mod ord">
          <ac:chgData name="Vui Le Ba" userId="052109168efbc39a" providerId="LiveId" clId="{40CFB830-F6EC-4A1B-AE1F-B620D0FFC1BE}" dt="2020-12-23T07:30:43.255" v="1946" actId="6264"/>
          <ac:spMkLst>
            <pc:docMk/>
            <pc:sldMk cId="693947338" sldId="525"/>
            <ac:spMk id="471043" creationId="{00000000-0000-0000-0000-000000000000}"/>
          </ac:spMkLst>
        </pc:spChg>
        <pc:spChg chg="mod">
          <ac:chgData name="Vui Le Ba" userId="052109168efbc39a" providerId="LiveId" clId="{40CFB830-F6EC-4A1B-AE1F-B620D0FFC1BE}" dt="2020-12-23T08:40:56.893" v="2814" actId="404"/>
          <ac:spMkLst>
            <pc:docMk/>
            <pc:sldMk cId="693947338" sldId="525"/>
            <ac:spMk id="471045" creationId="{00000000-0000-0000-0000-000000000000}"/>
          </ac:spMkLst>
        </pc:spChg>
        <pc:grpChg chg="del">
          <ac:chgData name="Vui Le Ba" userId="052109168efbc39a" providerId="LiveId" clId="{40CFB830-F6EC-4A1B-AE1F-B620D0FFC1BE}" dt="2020-12-23T08:39:22.161" v="2795" actId="478"/>
          <ac:grpSpMkLst>
            <pc:docMk/>
            <pc:sldMk cId="693947338" sldId="525"/>
            <ac:grpSpMk id="471044" creationId="{00000000-0000-0000-0000-000000000000}"/>
          </ac:grpSpMkLst>
        </pc:grpChg>
      </pc:sldChg>
      <pc:sldChg chg="addSp delSp modSp mod chgLayout">
        <pc:chgData name="Vui Le Ba" userId="052109168efbc39a" providerId="LiveId" clId="{40CFB830-F6EC-4A1B-AE1F-B620D0FFC1BE}" dt="2020-12-23T08:41:14.408" v="2819" actId="478"/>
        <pc:sldMkLst>
          <pc:docMk/>
          <pc:sldMk cId="2253676832" sldId="526"/>
        </pc:sldMkLst>
        <pc:spChg chg="add del mod">
          <ac:chgData name="Vui Le Ba" userId="052109168efbc39a" providerId="LiveId" clId="{40CFB830-F6EC-4A1B-AE1F-B620D0FFC1BE}" dt="2020-12-23T05:58:31.666" v="181" actId="6264"/>
          <ac:spMkLst>
            <pc:docMk/>
            <pc:sldMk cId="2253676832" sldId="526"/>
            <ac:spMk id="2" creationId="{52A3F062-CD69-4D81-B59A-106F025FC244}"/>
          </ac:spMkLst>
        </pc:spChg>
        <pc:spChg chg="add del mod">
          <ac:chgData name="Vui Le Ba" userId="052109168efbc39a" providerId="LiveId" clId="{40CFB830-F6EC-4A1B-AE1F-B620D0FFC1BE}" dt="2020-12-23T05:58:31.666" v="181" actId="6264"/>
          <ac:spMkLst>
            <pc:docMk/>
            <pc:sldMk cId="2253676832" sldId="526"/>
            <ac:spMk id="3" creationId="{C84B6650-F4BD-4377-8255-7347A34F47A3}"/>
          </ac:spMkLst>
        </pc:spChg>
        <pc:spChg chg="add del mod ord">
          <ac:chgData name="Vui Le Ba" userId="052109168efbc39a" providerId="LiveId" clId="{40CFB830-F6EC-4A1B-AE1F-B620D0FFC1BE}" dt="2020-12-23T07:30:43.255" v="1946" actId="6264"/>
          <ac:spMkLst>
            <pc:docMk/>
            <pc:sldMk cId="2253676832" sldId="526"/>
            <ac:spMk id="4" creationId="{08153190-A845-4085-9CFF-D683523618B8}"/>
          </ac:spMkLst>
        </pc:spChg>
        <pc:spChg chg="del">
          <ac:chgData name="Vui Le Ba" userId="052109168efbc39a" providerId="LiveId" clId="{40CFB830-F6EC-4A1B-AE1F-B620D0FFC1BE}" dt="2020-12-23T07:06:30.211" v="1584"/>
          <ac:spMkLst>
            <pc:docMk/>
            <pc:sldMk cId="2253676832" sldId="526"/>
            <ac:spMk id="5" creationId="{94E4EDD9-541F-4481-95B9-9B3B4B7D76C2}"/>
          </ac:spMkLst>
        </pc:spChg>
        <pc:spChg chg="add del mod">
          <ac:chgData name="Vui Le Ba" userId="052109168efbc39a" providerId="LiveId" clId="{40CFB830-F6EC-4A1B-AE1F-B620D0FFC1BE}" dt="2020-12-23T07:30:43.255" v="1946" actId="6264"/>
          <ac:spMkLst>
            <pc:docMk/>
            <pc:sldMk cId="2253676832" sldId="526"/>
            <ac:spMk id="6" creationId="{493111F1-269E-4ABA-A8E3-F52029ACDE59}"/>
          </ac:spMkLst>
        </pc:spChg>
        <pc:spChg chg="add del mod">
          <ac:chgData name="Vui Le Ba" userId="052109168efbc39a" providerId="LiveId" clId="{40CFB830-F6EC-4A1B-AE1F-B620D0FFC1BE}" dt="2020-12-23T07:30:43.255" v="1946" actId="6264"/>
          <ac:spMkLst>
            <pc:docMk/>
            <pc:sldMk cId="2253676832" sldId="526"/>
            <ac:spMk id="7" creationId="{7E745067-7F27-4624-A09B-2D4C9D22BF0F}"/>
          </ac:spMkLst>
        </pc:spChg>
        <pc:spChg chg="add del mod ord">
          <ac:chgData name="Vui Le Ba" userId="052109168efbc39a" providerId="LiveId" clId="{40CFB830-F6EC-4A1B-AE1F-B620D0FFC1BE}" dt="2020-12-23T08:41:06.797" v="2817" actId="478"/>
          <ac:spMkLst>
            <pc:docMk/>
            <pc:sldMk cId="2253676832" sldId="526"/>
            <ac:spMk id="8" creationId="{756D1BFC-706E-404B-9D97-24B8D54D5CB0}"/>
          </ac:spMkLst>
        </pc:spChg>
        <pc:spChg chg="add del mod ord">
          <ac:chgData name="Vui Le Ba" userId="052109168efbc39a" providerId="LiveId" clId="{40CFB830-F6EC-4A1B-AE1F-B620D0FFC1BE}" dt="2020-12-23T08:41:14.408" v="2819" actId="478"/>
          <ac:spMkLst>
            <pc:docMk/>
            <pc:sldMk cId="2253676832" sldId="526"/>
            <ac:spMk id="473090" creationId="{00000000-0000-0000-0000-000000000000}"/>
          </ac:spMkLst>
        </pc:spChg>
        <pc:spChg chg="mod ord">
          <ac:chgData name="Vui Le Ba" userId="052109168efbc39a" providerId="LiveId" clId="{40CFB830-F6EC-4A1B-AE1F-B620D0FFC1BE}" dt="2020-12-23T07:30:43.255" v="1946" actId="6264"/>
          <ac:spMkLst>
            <pc:docMk/>
            <pc:sldMk cId="2253676832" sldId="526"/>
            <ac:spMk id="473091" creationId="{00000000-0000-0000-0000-000000000000}"/>
          </ac:spMkLst>
        </pc:spChg>
        <pc:spChg chg="mod">
          <ac:chgData name="Vui Le Ba" userId="052109168efbc39a" providerId="LiveId" clId="{40CFB830-F6EC-4A1B-AE1F-B620D0FFC1BE}" dt="2020-12-23T08:41:10.497" v="2818" actId="404"/>
          <ac:spMkLst>
            <pc:docMk/>
            <pc:sldMk cId="2253676832" sldId="526"/>
            <ac:spMk id="860167" creationId="{00000000-0000-0000-0000-000000000000}"/>
          </ac:spMkLst>
        </pc:spChg>
        <pc:grpChg chg="del">
          <ac:chgData name="Vui Le Ba" userId="052109168efbc39a" providerId="LiveId" clId="{40CFB830-F6EC-4A1B-AE1F-B620D0FFC1BE}" dt="2020-12-23T08:41:05.399" v="2816" actId="478"/>
          <ac:grpSpMkLst>
            <pc:docMk/>
            <pc:sldMk cId="2253676832" sldId="526"/>
            <ac:grpSpMk id="473092" creationId="{00000000-0000-0000-0000-000000000000}"/>
          </ac:grpSpMkLst>
        </pc:grpChg>
      </pc:sldChg>
      <pc:sldChg chg="addSp delSp modSp mod chgLayout">
        <pc:chgData name="Vui Le Ba" userId="052109168efbc39a" providerId="LiveId" clId="{40CFB830-F6EC-4A1B-AE1F-B620D0FFC1BE}" dt="2020-12-23T08:41:23.036" v="2823" actId="404"/>
        <pc:sldMkLst>
          <pc:docMk/>
          <pc:sldMk cId="1317199977" sldId="527"/>
        </pc:sldMkLst>
        <pc:spChg chg="add del mod">
          <ac:chgData name="Vui Le Ba" userId="052109168efbc39a" providerId="LiveId" clId="{40CFB830-F6EC-4A1B-AE1F-B620D0FFC1BE}" dt="2020-12-23T05:58:31.666" v="181" actId="6264"/>
          <ac:spMkLst>
            <pc:docMk/>
            <pc:sldMk cId="1317199977" sldId="527"/>
            <ac:spMk id="2" creationId="{46323F6A-41BD-4CE1-A2D6-6B40A0DF2AC0}"/>
          </ac:spMkLst>
        </pc:spChg>
        <pc:spChg chg="add del mod">
          <ac:chgData name="Vui Le Ba" userId="052109168efbc39a" providerId="LiveId" clId="{40CFB830-F6EC-4A1B-AE1F-B620D0FFC1BE}" dt="2020-12-23T05:58:31.666" v="181" actId="6264"/>
          <ac:spMkLst>
            <pc:docMk/>
            <pc:sldMk cId="1317199977" sldId="527"/>
            <ac:spMk id="3" creationId="{B26CDAFF-FBF0-4178-9321-8B653FD67407}"/>
          </ac:spMkLst>
        </pc:spChg>
        <pc:spChg chg="add del mod ord">
          <ac:chgData name="Vui Le Ba" userId="052109168efbc39a" providerId="LiveId" clId="{40CFB830-F6EC-4A1B-AE1F-B620D0FFC1BE}" dt="2020-12-23T07:30:43.255" v="1946" actId="6264"/>
          <ac:spMkLst>
            <pc:docMk/>
            <pc:sldMk cId="1317199977" sldId="527"/>
            <ac:spMk id="4" creationId="{02DBAC72-F362-4547-A49D-1AA01341F07B}"/>
          </ac:spMkLst>
        </pc:spChg>
        <pc:spChg chg="del">
          <ac:chgData name="Vui Le Ba" userId="052109168efbc39a" providerId="LiveId" clId="{40CFB830-F6EC-4A1B-AE1F-B620D0FFC1BE}" dt="2020-12-23T07:06:30.211" v="1584"/>
          <ac:spMkLst>
            <pc:docMk/>
            <pc:sldMk cId="1317199977" sldId="527"/>
            <ac:spMk id="5" creationId="{4090D4B7-0DB8-4D2C-B4A4-75DCB5A02F7D}"/>
          </ac:spMkLst>
        </pc:spChg>
        <pc:spChg chg="add del mod">
          <ac:chgData name="Vui Le Ba" userId="052109168efbc39a" providerId="LiveId" clId="{40CFB830-F6EC-4A1B-AE1F-B620D0FFC1BE}" dt="2020-12-23T07:30:43.255" v="1946" actId="6264"/>
          <ac:spMkLst>
            <pc:docMk/>
            <pc:sldMk cId="1317199977" sldId="527"/>
            <ac:spMk id="6" creationId="{A3B78F2F-3451-49DF-9F08-CD9D26CD1B93}"/>
          </ac:spMkLst>
        </pc:spChg>
        <pc:spChg chg="add del mod">
          <ac:chgData name="Vui Le Ba" userId="052109168efbc39a" providerId="LiveId" clId="{40CFB830-F6EC-4A1B-AE1F-B620D0FFC1BE}" dt="2020-12-23T07:30:43.255" v="1946" actId="6264"/>
          <ac:spMkLst>
            <pc:docMk/>
            <pc:sldMk cId="1317199977" sldId="527"/>
            <ac:spMk id="7" creationId="{72B66881-17F1-4EEF-B54C-B53D4B07C046}"/>
          </ac:spMkLst>
        </pc:spChg>
        <pc:spChg chg="add del mod ord">
          <ac:chgData name="Vui Le Ba" userId="052109168efbc39a" providerId="LiveId" clId="{40CFB830-F6EC-4A1B-AE1F-B620D0FFC1BE}" dt="2020-12-23T08:41:18.885" v="2821" actId="478"/>
          <ac:spMkLst>
            <pc:docMk/>
            <pc:sldMk cId="1317199977" sldId="527"/>
            <ac:spMk id="8" creationId="{AB5B3991-C8F6-4E79-8557-6EF505F0906D}"/>
          </ac:spMkLst>
        </pc:spChg>
        <pc:spChg chg="add del mod ord">
          <ac:chgData name="Vui Le Ba" userId="052109168efbc39a" providerId="LiveId" clId="{40CFB830-F6EC-4A1B-AE1F-B620D0FFC1BE}" dt="2020-12-23T08:41:21.254" v="2822" actId="478"/>
          <ac:spMkLst>
            <pc:docMk/>
            <pc:sldMk cId="1317199977" sldId="527"/>
            <ac:spMk id="475138" creationId="{00000000-0000-0000-0000-000000000000}"/>
          </ac:spMkLst>
        </pc:spChg>
        <pc:spChg chg="mod ord">
          <ac:chgData name="Vui Le Ba" userId="052109168efbc39a" providerId="LiveId" clId="{40CFB830-F6EC-4A1B-AE1F-B620D0FFC1BE}" dt="2020-12-23T07:30:43.255" v="1946" actId="6264"/>
          <ac:spMkLst>
            <pc:docMk/>
            <pc:sldMk cId="1317199977" sldId="527"/>
            <ac:spMk id="475139" creationId="{00000000-0000-0000-0000-000000000000}"/>
          </ac:spMkLst>
        </pc:spChg>
        <pc:spChg chg="mod">
          <ac:chgData name="Vui Le Ba" userId="052109168efbc39a" providerId="LiveId" clId="{40CFB830-F6EC-4A1B-AE1F-B620D0FFC1BE}" dt="2020-12-23T08:41:23.036" v="2823" actId="404"/>
          <ac:spMkLst>
            <pc:docMk/>
            <pc:sldMk cId="1317199977" sldId="527"/>
            <ac:spMk id="475141" creationId="{00000000-0000-0000-0000-000000000000}"/>
          </ac:spMkLst>
        </pc:spChg>
        <pc:grpChg chg="del">
          <ac:chgData name="Vui Le Ba" userId="052109168efbc39a" providerId="LiveId" clId="{40CFB830-F6EC-4A1B-AE1F-B620D0FFC1BE}" dt="2020-12-23T08:41:17.150" v="2820" actId="478"/>
          <ac:grpSpMkLst>
            <pc:docMk/>
            <pc:sldMk cId="1317199977" sldId="527"/>
            <ac:grpSpMk id="475140" creationId="{00000000-0000-0000-0000-000000000000}"/>
          </ac:grpSpMkLst>
        </pc:grpChg>
      </pc:sldChg>
      <pc:sldChg chg="addSp delSp modSp mod chgLayout">
        <pc:chgData name="Vui Le Ba" userId="052109168efbc39a" providerId="LiveId" clId="{40CFB830-F6EC-4A1B-AE1F-B620D0FFC1BE}" dt="2020-12-23T08:41:41.255" v="2827" actId="478"/>
        <pc:sldMkLst>
          <pc:docMk/>
          <pc:sldMk cId="0" sldId="528"/>
        </pc:sldMkLst>
        <pc:spChg chg="add del mod">
          <ac:chgData name="Vui Le Ba" userId="052109168efbc39a" providerId="LiveId" clId="{40CFB830-F6EC-4A1B-AE1F-B620D0FFC1BE}" dt="2020-12-23T05:58:31.666" v="181" actId="6264"/>
          <ac:spMkLst>
            <pc:docMk/>
            <pc:sldMk cId="0" sldId="528"/>
            <ac:spMk id="2" creationId="{81F81DDA-EB9A-4325-8BF8-098321F5421E}"/>
          </ac:spMkLst>
        </pc:spChg>
        <pc:spChg chg="add del mod">
          <ac:chgData name="Vui Le Ba" userId="052109168efbc39a" providerId="LiveId" clId="{40CFB830-F6EC-4A1B-AE1F-B620D0FFC1BE}" dt="2020-12-23T05:58:31.666" v="181" actId="6264"/>
          <ac:spMkLst>
            <pc:docMk/>
            <pc:sldMk cId="0" sldId="528"/>
            <ac:spMk id="3" creationId="{C5249912-16A3-42A6-A749-AF8875B6B64A}"/>
          </ac:spMkLst>
        </pc:spChg>
        <pc:spChg chg="add del mod ord">
          <ac:chgData name="Vui Le Ba" userId="052109168efbc39a" providerId="LiveId" clId="{40CFB830-F6EC-4A1B-AE1F-B620D0FFC1BE}" dt="2020-12-23T07:30:43.255" v="1946" actId="6264"/>
          <ac:spMkLst>
            <pc:docMk/>
            <pc:sldMk cId="0" sldId="528"/>
            <ac:spMk id="4" creationId="{8A5822C2-2F7C-4715-AD04-F6553FC2074D}"/>
          </ac:spMkLst>
        </pc:spChg>
        <pc:spChg chg="del">
          <ac:chgData name="Vui Le Ba" userId="052109168efbc39a" providerId="LiveId" clId="{40CFB830-F6EC-4A1B-AE1F-B620D0FFC1BE}" dt="2020-12-23T07:06:30.211" v="1584"/>
          <ac:spMkLst>
            <pc:docMk/>
            <pc:sldMk cId="0" sldId="528"/>
            <ac:spMk id="5" creationId="{A538CFDA-0BEE-4BEB-98BE-0CA95241973E}"/>
          </ac:spMkLst>
        </pc:spChg>
        <pc:spChg chg="add del mod">
          <ac:chgData name="Vui Le Ba" userId="052109168efbc39a" providerId="LiveId" clId="{40CFB830-F6EC-4A1B-AE1F-B620D0FFC1BE}" dt="2020-12-23T07:30:43.255" v="1946" actId="6264"/>
          <ac:spMkLst>
            <pc:docMk/>
            <pc:sldMk cId="0" sldId="528"/>
            <ac:spMk id="6" creationId="{B99E8193-6B8F-4B67-A08B-FA1D578745FC}"/>
          </ac:spMkLst>
        </pc:spChg>
        <pc:spChg chg="add del mod">
          <ac:chgData name="Vui Le Ba" userId="052109168efbc39a" providerId="LiveId" clId="{40CFB830-F6EC-4A1B-AE1F-B620D0FFC1BE}" dt="2020-12-23T07:30:43.255" v="1946" actId="6264"/>
          <ac:spMkLst>
            <pc:docMk/>
            <pc:sldMk cId="0" sldId="528"/>
            <ac:spMk id="7" creationId="{81345AD0-8798-4F35-AB7A-CC2FFDB10EA9}"/>
          </ac:spMkLst>
        </pc:spChg>
        <pc:spChg chg="add del mod ord">
          <ac:chgData name="Vui Le Ba" userId="052109168efbc39a" providerId="LiveId" clId="{40CFB830-F6EC-4A1B-AE1F-B620D0FFC1BE}" dt="2020-12-23T08:41:34.139" v="2825" actId="478"/>
          <ac:spMkLst>
            <pc:docMk/>
            <pc:sldMk cId="0" sldId="528"/>
            <ac:spMk id="8" creationId="{B8763326-CAC9-4D89-BC1D-C80590FBA0C3}"/>
          </ac:spMkLst>
        </pc:spChg>
        <pc:spChg chg="add del mod ord">
          <ac:chgData name="Vui Le Ba" userId="052109168efbc39a" providerId="LiveId" clId="{40CFB830-F6EC-4A1B-AE1F-B620D0FFC1BE}" dt="2020-12-23T08:41:41.255" v="2827" actId="478"/>
          <ac:spMkLst>
            <pc:docMk/>
            <pc:sldMk cId="0" sldId="528"/>
            <ac:spMk id="477186" creationId="{00000000-0000-0000-0000-000000000000}"/>
          </ac:spMkLst>
        </pc:spChg>
        <pc:spChg chg="mod ord">
          <ac:chgData name="Vui Le Ba" userId="052109168efbc39a" providerId="LiveId" clId="{40CFB830-F6EC-4A1B-AE1F-B620D0FFC1BE}" dt="2020-12-23T07:30:43.255" v="1946" actId="6264"/>
          <ac:spMkLst>
            <pc:docMk/>
            <pc:sldMk cId="0" sldId="528"/>
            <ac:spMk id="477187" creationId="{00000000-0000-0000-0000-000000000000}"/>
          </ac:spMkLst>
        </pc:spChg>
        <pc:spChg chg="mod">
          <ac:chgData name="Vui Le Ba" userId="052109168efbc39a" providerId="LiveId" clId="{40CFB830-F6EC-4A1B-AE1F-B620D0FFC1BE}" dt="2020-12-23T08:41:38.087" v="2826" actId="404"/>
          <ac:spMkLst>
            <pc:docMk/>
            <pc:sldMk cId="0" sldId="528"/>
            <ac:spMk id="477189" creationId="{00000000-0000-0000-0000-000000000000}"/>
          </ac:spMkLst>
        </pc:spChg>
        <pc:grpChg chg="del">
          <ac:chgData name="Vui Le Ba" userId="052109168efbc39a" providerId="LiveId" clId="{40CFB830-F6EC-4A1B-AE1F-B620D0FFC1BE}" dt="2020-12-23T08:41:26.766" v="2824" actId="478"/>
          <ac:grpSpMkLst>
            <pc:docMk/>
            <pc:sldMk cId="0" sldId="528"/>
            <ac:grpSpMk id="477188" creationId="{00000000-0000-0000-0000-000000000000}"/>
          </ac:grpSpMkLst>
        </pc:grpChg>
      </pc:sldChg>
      <pc:sldChg chg="addSp delSp modSp mod chgLayout">
        <pc:chgData name="Vui Le Ba" userId="052109168efbc39a" providerId="LiveId" clId="{40CFB830-F6EC-4A1B-AE1F-B620D0FFC1BE}" dt="2020-12-23T08:42:06.541" v="2835" actId="14100"/>
        <pc:sldMkLst>
          <pc:docMk/>
          <pc:sldMk cId="0" sldId="529"/>
        </pc:sldMkLst>
        <pc:spChg chg="add del mod">
          <ac:chgData name="Vui Le Ba" userId="052109168efbc39a" providerId="LiveId" clId="{40CFB830-F6EC-4A1B-AE1F-B620D0FFC1BE}" dt="2020-12-23T05:58:31.666" v="181" actId="6264"/>
          <ac:spMkLst>
            <pc:docMk/>
            <pc:sldMk cId="0" sldId="529"/>
            <ac:spMk id="2" creationId="{71426E35-6D7E-4496-8711-19D1AAFD724E}"/>
          </ac:spMkLst>
        </pc:spChg>
        <pc:spChg chg="add del mod">
          <ac:chgData name="Vui Le Ba" userId="052109168efbc39a" providerId="LiveId" clId="{40CFB830-F6EC-4A1B-AE1F-B620D0FFC1BE}" dt="2020-12-23T05:58:31.666" v="181" actId="6264"/>
          <ac:spMkLst>
            <pc:docMk/>
            <pc:sldMk cId="0" sldId="529"/>
            <ac:spMk id="3" creationId="{5CDD3B07-1C45-4419-BBCA-ABF79A851F74}"/>
          </ac:spMkLst>
        </pc:spChg>
        <pc:spChg chg="add del mod ord">
          <ac:chgData name="Vui Le Ba" userId="052109168efbc39a" providerId="LiveId" clId="{40CFB830-F6EC-4A1B-AE1F-B620D0FFC1BE}" dt="2020-12-23T07:30:43.255" v="1946" actId="6264"/>
          <ac:spMkLst>
            <pc:docMk/>
            <pc:sldMk cId="0" sldId="529"/>
            <ac:spMk id="4" creationId="{C5A88D7E-0A19-4AF2-BD6E-CB1809415635}"/>
          </ac:spMkLst>
        </pc:spChg>
        <pc:spChg chg="del">
          <ac:chgData name="Vui Le Ba" userId="052109168efbc39a" providerId="LiveId" clId="{40CFB830-F6EC-4A1B-AE1F-B620D0FFC1BE}" dt="2020-12-23T07:06:30.211" v="1584"/>
          <ac:spMkLst>
            <pc:docMk/>
            <pc:sldMk cId="0" sldId="529"/>
            <ac:spMk id="5" creationId="{165E6A41-4D4E-4114-87F3-24FFE52F22F2}"/>
          </ac:spMkLst>
        </pc:spChg>
        <pc:spChg chg="add del mod">
          <ac:chgData name="Vui Le Ba" userId="052109168efbc39a" providerId="LiveId" clId="{40CFB830-F6EC-4A1B-AE1F-B620D0FFC1BE}" dt="2020-12-23T07:30:43.255" v="1946" actId="6264"/>
          <ac:spMkLst>
            <pc:docMk/>
            <pc:sldMk cId="0" sldId="529"/>
            <ac:spMk id="6" creationId="{A9E47B5E-3FC1-4529-B08A-ED548DBF8919}"/>
          </ac:spMkLst>
        </pc:spChg>
        <pc:spChg chg="add del mod">
          <ac:chgData name="Vui Le Ba" userId="052109168efbc39a" providerId="LiveId" clId="{40CFB830-F6EC-4A1B-AE1F-B620D0FFC1BE}" dt="2020-12-23T07:30:43.255" v="1946" actId="6264"/>
          <ac:spMkLst>
            <pc:docMk/>
            <pc:sldMk cId="0" sldId="529"/>
            <ac:spMk id="7" creationId="{83C37E7A-E5C2-4D7E-BBF7-5AB05B603EDE}"/>
          </ac:spMkLst>
        </pc:spChg>
        <pc:spChg chg="add del mod ord">
          <ac:chgData name="Vui Le Ba" userId="052109168efbc39a" providerId="LiveId" clId="{40CFB830-F6EC-4A1B-AE1F-B620D0FFC1BE}" dt="2020-12-23T08:41:47.120" v="2829" actId="478"/>
          <ac:spMkLst>
            <pc:docMk/>
            <pc:sldMk cId="0" sldId="529"/>
            <ac:spMk id="8" creationId="{74D70C80-5296-47EE-968A-DBA755E415B6}"/>
          </ac:spMkLst>
        </pc:spChg>
        <pc:spChg chg="add del mod ord">
          <ac:chgData name="Vui Le Ba" userId="052109168efbc39a" providerId="LiveId" clId="{40CFB830-F6EC-4A1B-AE1F-B620D0FFC1BE}" dt="2020-12-23T08:41:50.308" v="2830" actId="478"/>
          <ac:spMkLst>
            <pc:docMk/>
            <pc:sldMk cId="0" sldId="529"/>
            <ac:spMk id="479234" creationId="{00000000-0000-0000-0000-000000000000}"/>
          </ac:spMkLst>
        </pc:spChg>
        <pc:spChg chg="mod ord">
          <ac:chgData name="Vui Le Ba" userId="052109168efbc39a" providerId="LiveId" clId="{40CFB830-F6EC-4A1B-AE1F-B620D0FFC1BE}" dt="2020-12-23T07:30:43.255" v="1946" actId="6264"/>
          <ac:spMkLst>
            <pc:docMk/>
            <pc:sldMk cId="0" sldId="529"/>
            <ac:spMk id="479235" creationId="{00000000-0000-0000-0000-000000000000}"/>
          </ac:spMkLst>
        </pc:spChg>
        <pc:spChg chg="mod">
          <ac:chgData name="Vui Le Ba" userId="052109168efbc39a" providerId="LiveId" clId="{40CFB830-F6EC-4A1B-AE1F-B620D0FFC1BE}" dt="2020-12-23T08:42:06.541" v="2835" actId="14100"/>
          <ac:spMkLst>
            <pc:docMk/>
            <pc:sldMk cId="0" sldId="529"/>
            <ac:spMk id="479238" creationId="{00000000-0000-0000-0000-000000000000}"/>
          </ac:spMkLst>
        </pc:spChg>
        <pc:grpChg chg="del">
          <ac:chgData name="Vui Le Ba" userId="052109168efbc39a" providerId="LiveId" clId="{40CFB830-F6EC-4A1B-AE1F-B620D0FFC1BE}" dt="2020-12-23T08:41:43.212" v="2828" actId="478"/>
          <ac:grpSpMkLst>
            <pc:docMk/>
            <pc:sldMk cId="0" sldId="529"/>
            <ac:grpSpMk id="479236" creationId="{00000000-0000-0000-0000-000000000000}"/>
          </ac:grpSpMkLst>
        </pc:grpChg>
      </pc:sldChg>
      <pc:sldChg chg="addSp delSp modSp mod chgLayout">
        <pc:chgData name="Vui Le Ba" userId="052109168efbc39a" providerId="LiveId" clId="{40CFB830-F6EC-4A1B-AE1F-B620D0FFC1BE}" dt="2020-12-23T08:42:25.160" v="2839" actId="478"/>
        <pc:sldMkLst>
          <pc:docMk/>
          <pc:sldMk cId="0" sldId="530"/>
        </pc:sldMkLst>
        <pc:spChg chg="add del mod">
          <ac:chgData name="Vui Le Ba" userId="052109168efbc39a" providerId="LiveId" clId="{40CFB830-F6EC-4A1B-AE1F-B620D0FFC1BE}" dt="2020-12-23T05:58:31.666" v="181" actId="6264"/>
          <ac:spMkLst>
            <pc:docMk/>
            <pc:sldMk cId="0" sldId="530"/>
            <ac:spMk id="2" creationId="{73F1B5A1-64A8-4128-B8BB-8A782ACE1BDD}"/>
          </ac:spMkLst>
        </pc:spChg>
        <pc:spChg chg="add del mod">
          <ac:chgData name="Vui Le Ba" userId="052109168efbc39a" providerId="LiveId" clId="{40CFB830-F6EC-4A1B-AE1F-B620D0FFC1BE}" dt="2020-12-23T05:58:31.666" v="181" actId="6264"/>
          <ac:spMkLst>
            <pc:docMk/>
            <pc:sldMk cId="0" sldId="530"/>
            <ac:spMk id="3" creationId="{5A3C603D-C768-4B0A-B50B-CC3F191E76C6}"/>
          </ac:spMkLst>
        </pc:spChg>
        <pc:spChg chg="add del mod ord">
          <ac:chgData name="Vui Le Ba" userId="052109168efbc39a" providerId="LiveId" clId="{40CFB830-F6EC-4A1B-AE1F-B620D0FFC1BE}" dt="2020-12-23T07:30:43.255" v="1946" actId="6264"/>
          <ac:spMkLst>
            <pc:docMk/>
            <pc:sldMk cId="0" sldId="530"/>
            <ac:spMk id="4" creationId="{4001DABB-0A7A-4FBE-A96D-9D8497810300}"/>
          </ac:spMkLst>
        </pc:spChg>
        <pc:spChg chg="del">
          <ac:chgData name="Vui Le Ba" userId="052109168efbc39a" providerId="LiveId" clId="{40CFB830-F6EC-4A1B-AE1F-B620D0FFC1BE}" dt="2020-12-23T07:06:30.211" v="1584"/>
          <ac:spMkLst>
            <pc:docMk/>
            <pc:sldMk cId="0" sldId="530"/>
            <ac:spMk id="5" creationId="{271139BB-0EAB-49E8-BE27-AF9917472DA2}"/>
          </ac:spMkLst>
        </pc:spChg>
        <pc:spChg chg="add del mod">
          <ac:chgData name="Vui Le Ba" userId="052109168efbc39a" providerId="LiveId" clId="{40CFB830-F6EC-4A1B-AE1F-B620D0FFC1BE}" dt="2020-12-23T07:30:43.255" v="1946" actId="6264"/>
          <ac:spMkLst>
            <pc:docMk/>
            <pc:sldMk cId="0" sldId="530"/>
            <ac:spMk id="6" creationId="{7ABB9CB9-6713-4E26-A27C-1393951EBC3A}"/>
          </ac:spMkLst>
        </pc:spChg>
        <pc:spChg chg="add del mod">
          <ac:chgData name="Vui Le Ba" userId="052109168efbc39a" providerId="LiveId" clId="{40CFB830-F6EC-4A1B-AE1F-B620D0FFC1BE}" dt="2020-12-23T07:30:43.255" v="1946" actId="6264"/>
          <ac:spMkLst>
            <pc:docMk/>
            <pc:sldMk cId="0" sldId="530"/>
            <ac:spMk id="7" creationId="{B6E8B967-9CBD-458D-8B35-55741B80D925}"/>
          </ac:spMkLst>
        </pc:spChg>
        <pc:spChg chg="add del mod ord">
          <ac:chgData name="Vui Le Ba" userId="052109168efbc39a" providerId="LiveId" clId="{40CFB830-F6EC-4A1B-AE1F-B620D0FFC1BE}" dt="2020-12-23T08:42:17.803" v="2837" actId="478"/>
          <ac:spMkLst>
            <pc:docMk/>
            <pc:sldMk cId="0" sldId="530"/>
            <ac:spMk id="8" creationId="{599D3F07-A61C-4F6F-9C9A-F09C4CC9EF37}"/>
          </ac:spMkLst>
        </pc:spChg>
        <pc:spChg chg="add del mod ord">
          <ac:chgData name="Vui Le Ba" userId="052109168efbc39a" providerId="LiveId" clId="{40CFB830-F6EC-4A1B-AE1F-B620D0FFC1BE}" dt="2020-12-23T08:42:25.160" v="2839" actId="478"/>
          <ac:spMkLst>
            <pc:docMk/>
            <pc:sldMk cId="0" sldId="530"/>
            <ac:spMk id="481282" creationId="{00000000-0000-0000-0000-000000000000}"/>
          </ac:spMkLst>
        </pc:spChg>
        <pc:spChg chg="mod ord">
          <ac:chgData name="Vui Le Ba" userId="052109168efbc39a" providerId="LiveId" clId="{40CFB830-F6EC-4A1B-AE1F-B620D0FFC1BE}" dt="2020-12-23T07:30:43.255" v="1946" actId="6264"/>
          <ac:spMkLst>
            <pc:docMk/>
            <pc:sldMk cId="0" sldId="530"/>
            <ac:spMk id="481283" creationId="{00000000-0000-0000-0000-000000000000}"/>
          </ac:spMkLst>
        </pc:spChg>
        <pc:spChg chg="mod">
          <ac:chgData name="Vui Le Ba" userId="052109168efbc39a" providerId="LiveId" clId="{40CFB830-F6EC-4A1B-AE1F-B620D0FFC1BE}" dt="2020-12-23T08:42:20.122" v="2838" actId="404"/>
          <ac:spMkLst>
            <pc:docMk/>
            <pc:sldMk cId="0" sldId="530"/>
            <ac:spMk id="481285" creationId="{00000000-0000-0000-0000-000000000000}"/>
          </ac:spMkLst>
        </pc:spChg>
        <pc:grpChg chg="del">
          <ac:chgData name="Vui Le Ba" userId="052109168efbc39a" providerId="LiveId" clId="{40CFB830-F6EC-4A1B-AE1F-B620D0FFC1BE}" dt="2020-12-23T08:42:09.790" v="2836" actId="478"/>
          <ac:grpSpMkLst>
            <pc:docMk/>
            <pc:sldMk cId="0" sldId="530"/>
            <ac:grpSpMk id="481284" creationId="{00000000-0000-0000-0000-000000000000}"/>
          </ac:grpSpMkLst>
        </pc:grpChg>
      </pc:sldChg>
      <pc:sldChg chg="addSp delSp modSp mod chgLayout">
        <pc:chgData name="Vui Le Ba" userId="052109168efbc39a" providerId="LiveId" clId="{40CFB830-F6EC-4A1B-AE1F-B620D0FFC1BE}" dt="2020-12-23T08:42:50.275" v="2845" actId="14100"/>
        <pc:sldMkLst>
          <pc:docMk/>
          <pc:sldMk cId="0" sldId="531"/>
        </pc:sldMkLst>
        <pc:spChg chg="add del mod">
          <ac:chgData name="Vui Le Ba" userId="052109168efbc39a" providerId="LiveId" clId="{40CFB830-F6EC-4A1B-AE1F-B620D0FFC1BE}" dt="2020-12-23T05:58:31.666" v="181" actId="6264"/>
          <ac:spMkLst>
            <pc:docMk/>
            <pc:sldMk cId="0" sldId="531"/>
            <ac:spMk id="2" creationId="{4E43B545-E82D-4AFE-99A6-67EFC8651832}"/>
          </ac:spMkLst>
        </pc:spChg>
        <pc:spChg chg="add del mod">
          <ac:chgData name="Vui Le Ba" userId="052109168efbc39a" providerId="LiveId" clId="{40CFB830-F6EC-4A1B-AE1F-B620D0FFC1BE}" dt="2020-12-23T05:58:31.666" v="181" actId="6264"/>
          <ac:spMkLst>
            <pc:docMk/>
            <pc:sldMk cId="0" sldId="531"/>
            <ac:spMk id="3" creationId="{5142636A-719A-4C64-9CA1-A0BE1F59AE3B}"/>
          </ac:spMkLst>
        </pc:spChg>
        <pc:spChg chg="add del mod ord">
          <ac:chgData name="Vui Le Ba" userId="052109168efbc39a" providerId="LiveId" clId="{40CFB830-F6EC-4A1B-AE1F-B620D0FFC1BE}" dt="2020-12-23T07:30:43.255" v="1946" actId="6264"/>
          <ac:spMkLst>
            <pc:docMk/>
            <pc:sldMk cId="0" sldId="531"/>
            <ac:spMk id="4" creationId="{05D6B418-C382-4E32-97CC-6A3F6F6FB532}"/>
          </ac:spMkLst>
        </pc:spChg>
        <pc:spChg chg="del">
          <ac:chgData name="Vui Le Ba" userId="052109168efbc39a" providerId="LiveId" clId="{40CFB830-F6EC-4A1B-AE1F-B620D0FFC1BE}" dt="2020-12-23T07:06:30.211" v="1584"/>
          <ac:spMkLst>
            <pc:docMk/>
            <pc:sldMk cId="0" sldId="531"/>
            <ac:spMk id="5" creationId="{6993FA35-2B4E-4167-B5E7-F4016186B367}"/>
          </ac:spMkLst>
        </pc:spChg>
        <pc:spChg chg="add del mod">
          <ac:chgData name="Vui Le Ba" userId="052109168efbc39a" providerId="LiveId" clId="{40CFB830-F6EC-4A1B-AE1F-B620D0FFC1BE}" dt="2020-12-23T07:30:43.255" v="1946" actId="6264"/>
          <ac:spMkLst>
            <pc:docMk/>
            <pc:sldMk cId="0" sldId="531"/>
            <ac:spMk id="6" creationId="{CE050112-C2D6-4464-820A-A80BB4F33BDA}"/>
          </ac:spMkLst>
        </pc:spChg>
        <pc:spChg chg="add del mod">
          <ac:chgData name="Vui Le Ba" userId="052109168efbc39a" providerId="LiveId" clId="{40CFB830-F6EC-4A1B-AE1F-B620D0FFC1BE}" dt="2020-12-23T07:30:43.255" v="1946" actId="6264"/>
          <ac:spMkLst>
            <pc:docMk/>
            <pc:sldMk cId="0" sldId="531"/>
            <ac:spMk id="7" creationId="{8DE61ACC-67CD-40C1-AD89-9B454A32A240}"/>
          </ac:spMkLst>
        </pc:spChg>
        <pc:spChg chg="add del mod ord">
          <ac:chgData name="Vui Le Ba" userId="052109168efbc39a" providerId="LiveId" clId="{40CFB830-F6EC-4A1B-AE1F-B620D0FFC1BE}" dt="2020-12-23T08:42:37.301" v="2841" actId="478"/>
          <ac:spMkLst>
            <pc:docMk/>
            <pc:sldMk cId="0" sldId="531"/>
            <ac:spMk id="8" creationId="{1F0C2126-778F-48D1-AF75-269189C6CCD5}"/>
          </ac:spMkLst>
        </pc:spChg>
        <pc:spChg chg="add del mod ord">
          <ac:chgData name="Vui Le Ba" userId="052109168efbc39a" providerId="LiveId" clId="{40CFB830-F6EC-4A1B-AE1F-B620D0FFC1BE}" dt="2020-12-23T08:42:39.704" v="2842" actId="478"/>
          <ac:spMkLst>
            <pc:docMk/>
            <pc:sldMk cId="0" sldId="531"/>
            <ac:spMk id="483330" creationId="{00000000-0000-0000-0000-000000000000}"/>
          </ac:spMkLst>
        </pc:spChg>
        <pc:spChg chg="mod ord">
          <ac:chgData name="Vui Le Ba" userId="052109168efbc39a" providerId="LiveId" clId="{40CFB830-F6EC-4A1B-AE1F-B620D0FFC1BE}" dt="2020-12-23T07:30:43.255" v="1946" actId="6264"/>
          <ac:spMkLst>
            <pc:docMk/>
            <pc:sldMk cId="0" sldId="531"/>
            <ac:spMk id="483331" creationId="{00000000-0000-0000-0000-000000000000}"/>
          </ac:spMkLst>
        </pc:spChg>
        <pc:spChg chg="mod">
          <ac:chgData name="Vui Le Ba" userId="052109168efbc39a" providerId="LiveId" clId="{40CFB830-F6EC-4A1B-AE1F-B620D0FFC1BE}" dt="2020-12-23T08:42:50.275" v="2845" actId="14100"/>
          <ac:spMkLst>
            <pc:docMk/>
            <pc:sldMk cId="0" sldId="531"/>
            <ac:spMk id="483333" creationId="{00000000-0000-0000-0000-000000000000}"/>
          </ac:spMkLst>
        </pc:spChg>
        <pc:grpChg chg="del">
          <ac:chgData name="Vui Le Ba" userId="052109168efbc39a" providerId="LiveId" clId="{40CFB830-F6EC-4A1B-AE1F-B620D0FFC1BE}" dt="2020-12-23T08:42:34.773" v="2840" actId="478"/>
          <ac:grpSpMkLst>
            <pc:docMk/>
            <pc:sldMk cId="0" sldId="531"/>
            <ac:grpSpMk id="483332" creationId="{00000000-0000-0000-0000-000000000000}"/>
          </ac:grpSpMkLst>
        </pc:grpChg>
      </pc:sldChg>
      <pc:sldChg chg="addSp delSp modSp mod chgLayout">
        <pc:chgData name="Vui Le Ba" userId="052109168efbc39a" providerId="LiveId" clId="{40CFB830-F6EC-4A1B-AE1F-B620D0FFC1BE}" dt="2020-12-23T08:43:04.403" v="2849" actId="478"/>
        <pc:sldMkLst>
          <pc:docMk/>
          <pc:sldMk cId="0" sldId="532"/>
        </pc:sldMkLst>
        <pc:spChg chg="add del mod">
          <ac:chgData name="Vui Le Ba" userId="052109168efbc39a" providerId="LiveId" clId="{40CFB830-F6EC-4A1B-AE1F-B620D0FFC1BE}" dt="2020-12-23T05:58:31.666" v="181" actId="6264"/>
          <ac:spMkLst>
            <pc:docMk/>
            <pc:sldMk cId="0" sldId="532"/>
            <ac:spMk id="2" creationId="{25C492E1-15C5-4954-8512-CF780507A0DA}"/>
          </ac:spMkLst>
        </pc:spChg>
        <pc:spChg chg="add del mod">
          <ac:chgData name="Vui Le Ba" userId="052109168efbc39a" providerId="LiveId" clId="{40CFB830-F6EC-4A1B-AE1F-B620D0FFC1BE}" dt="2020-12-23T05:58:31.666" v="181" actId="6264"/>
          <ac:spMkLst>
            <pc:docMk/>
            <pc:sldMk cId="0" sldId="532"/>
            <ac:spMk id="3" creationId="{C9689E2A-B43E-435A-9ED1-5CF1B2C04896}"/>
          </ac:spMkLst>
        </pc:spChg>
        <pc:spChg chg="add del mod ord">
          <ac:chgData name="Vui Le Ba" userId="052109168efbc39a" providerId="LiveId" clId="{40CFB830-F6EC-4A1B-AE1F-B620D0FFC1BE}" dt="2020-12-23T07:30:43.255" v="1946" actId="6264"/>
          <ac:spMkLst>
            <pc:docMk/>
            <pc:sldMk cId="0" sldId="532"/>
            <ac:spMk id="4" creationId="{5DB59700-1C9A-482C-8BD7-3CF9884307FA}"/>
          </ac:spMkLst>
        </pc:spChg>
        <pc:spChg chg="del">
          <ac:chgData name="Vui Le Ba" userId="052109168efbc39a" providerId="LiveId" clId="{40CFB830-F6EC-4A1B-AE1F-B620D0FFC1BE}" dt="2020-12-23T07:06:30.211" v="1584"/>
          <ac:spMkLst>
            <pc:docMk/>
            <pc:sldMk cId="0" sldId="532"/>
            <ac:spMk id="5" creationId="{DBB67D41-5D75-4B1C-94F0-8767F9B0BA5B}"/>
          </ac:spMkLst>
        </pc:spChg>
        <pc:spChg chg="add del mod">
          <ac:chgData name="Vui Le Ba" userId="052109168efbc39a" providerId="LiveId" clId="{40CFB830-F6EC-4A1B-AE1F-B620D0FFC1BE}" dt="2020-12-23T07:30:43.255" v="1946" actId="6264"/>
          <ac:spMkLst>
            <pc:docMk/>
            <pc:sldMk cId="0" sldId="532"/>
            <ac:spMk id="6" creationId="{DBAED122-AC1E-4F9A-A03E-70B8C278DFB7}"/>
          </ac:spMkLst>
        </pc:spChg>
        <pc:spChg chg="add del mod">
          <ac:chgData name="Vui Le Ba" userId="052109168efbc39a" providerId="LiveId" clId="{40CFB830-F6EC-4A1B-AE1F-B620D0FFC1BE}" dt="2020-12-23T07:30:43.255" v="1946" actId="6264"/>
          <ac:spMkLst>
            <pc:docMk/>
            <pc:sldMk cId="0" sldId="532"/>
            <ac:spMk id="7" creationId="{4D2C33AF-902E-41DD-A3A5-F7DCE51B77CF}"/>
          </ac:spMkLst>
        </pc:spChg>
        <pc:spChg chg="add del mod ord">
          <ac:chgData name="Vui Le Ba" userId="052109168efbc39a" providerId="LiveId" clId="{40CFB830-F6EC-4A1B-AE1F-B620D0FFC1BE}" dt="2020-12-23T08:42:58.420" v="2847" actId="478"/>
          <ac:spMkLst>
            <pc:docMk/>
            <pc:sldMk cId="0" sldId="532"/>
            <ac:spMk id="8" creationId="{F48F7856-6D59-409A-9222-C31723B8DA3B}"/>
          </ac:spMkLst>
        </pc:spChg>
        <pc:spChg chg="add del mod ord">
          <ac:chgData name="Vui Le Ba" userId="052109168efbc39a" providerId="LiveId" clId="{40CFB830-F6EC-4A1B-AE1F-B620D0FFC1BE}" dt="2020-12-23T08:43:04.403" v="2849" actId="478"/>
          <ac:spMkLst>
            <pc:docMk/>
            <pc:sldMk cId="0" sldId="532"/>
            <ac:spMk id="485378" creationId="{00000000-0000-0000-0000-000000000000}"/>
          </ac:spMkLst>
        </pc:spChg>
        <pc:spChg chg="mod ord">
          <ac:chgData name="Vui Le Ba" userId="052109168efbc39a" providerId="LiveId" clId="{40CFB830-F6EC-4A1B-AE1F-B620D0FFC1BE}" dt="2020-12-23T07:30:43.255" v="1946" actId="6264"/>
          <ac:spMkLst>
            <pc:docMk/>
            <pc:sldMk cId="0" sldId="532"/>
            <ac:spMk id="485379" creationId="{00000000-0000-0000-0000-000000000000}"/>
          </ac:spMkLst>
        </pc:spChg>
        <pc:spChg chg="mod">
          <ac:chgData name="Vui Le Ba" userId="052109168efbc39a" providerId="LiveId" clId="{40CFB830-F6EC-4A1B-AE1F-B620D0FFC1BE}" dt="2020-12-23T08:43:00.768" v="2848" actId="404"/>
          <ac:spMkLst>
            <pc:docMk/>
            <pc:sldMk cId="0" sldId="532"/>
            <ac:spMk id="485381" creationId="{00000000-0000-0000-0000-000000000000}"/>
          </ac:spMkLst>
        </pc:spChg>
        <pc:grpChg chg="del">
          <ac:chgData name="Vui Le Ba" userId="052109168efbc39a" providerId="LiveId" clId="{40CFB830-F6EC-4A1B-AE1F-B620D0FFC1BE}" dt="2020-12-23T08:42:55.127" v="2846" actId="478"/>
          <ac:grpSpMkLst>
            <pc:docMk/>
            <pc:sldMk cId="0" sldId="532"/>
            <ac:grpSpMk id="485380" creationId="{00000000-0000-0000-0000-000000000000}"/>
          </ac:grpSpMkLst>
        </pc:grpChg>
      </pc:sldChg>
      <pc:sldChg chg="addSp delSp modSp mod chgLayout">
        <pc:chgData name="Vui Le Ba" userId="052109168efbc39a" providerId="LiveId" clId="{40CFB830-F6EC-4A1B-AE1F-B620D0FFC1BE}" dt="2020-12-23T08:43:23.906" v="2854" actId="1076"/>
        <pc:sldMkLst>
          <pc:docMk/>
          <pc:sldMk cId="0" sldId="533"/>
        </pc:sldMkLst>
        <pc:spChg chg="add del mod">
          <ac:chgData name="Vui Le Ba" userId="052109168efbc39a" providerId="LiveId" clId="{40CFB830-F6EC-4A1B-AE1F-B620D0FFC1BE}" dt="2020-12-23T05:58:31.666" v="181" actId="6264"/>
          <ac:spMkLst>
            <pc:docMk/>
            <pc:sldMk cId="0" sldId="533"/>
            <ac:spMk id="2" creationId="{1E76D6A4-4CB1-449E-A441-95A10CB8FA77}"/>
          </ac:spMkLst>
        </pc:spChg>
        <pc:spChg chg="add del mod">
          <ac:chgData name="Vui Le Ba" userId="052109168efbc39a" providerId="LiveId" clId="{40CFB830-F6EC-4A1B-AE1F-B620D0FFC1BE}" dt="2020-12-23T05:58:31.666" v="181" actId="6264"/>
          <ac:spMkLst>
            <pc:docMk/>
            <pc:sldMk cId="0" sldId="533"/>
            <ac:spMk id="3" creationId="{3CC0370D-3153-4E61-B57C-2A64E01C9344}"/>
          </ac:spMkLst>
        </pc:spChg>
        <pc:spChg chg="add del mod ord">
          <ac:chgData name="Vui Le Ba" userId="052109168efbc39a" providerId="LiveId" clId="{40CFB830-F6EC-4A1B-AE1F-B620D0FFC1BE}" dt="2020-12-23T07:30:43.255" v="1946" actId="6264"/>
          <ac:spMkLst>
            <pc:docMk/>
            <pc:sldMk cId="0" sldId="533"/>
            <ac:spMk id="4" creationId="{020FE6AE-2341-4B64-B913-5A5D2E746015}"/>
          </ac:spMkLst>
        </pc:spChg>
        <pc:spChg chg="del">
          <ac:chgData name="Vui Le Ba" userId="052109168efbc39a" providerId="LiveId" clId="{40CFB830-F6EC-4A1B-AE1F-B620D0FFC1BE}" dt="2020-12-23T07:06:30.211" v="1584"/>
          <ac:spMkLst>
            <pc:docMk/>
            <pc:sldMk cId="0" sldId="533"/>
            <ac:spMk id="5" creationId="{686C66E4-7A5B-4A49-A1DF-1B3FA81604C1}"/>
          </ac:spMkLst>
        </pc:spChg>
        <pc:spChg chg="add del mod">
          <ac:chgData name="Vui Le Ba" userId="052109168efbc39a" providerId="LiveId" clId="{40CFB830-F6EC-4A1B-AE1F-B620D0FFC1BE}" dt="2020-12-23T07:30:43.255" v="1946" actId="6264"/>
          <ac:spMkLst>
            <pc:docMk/>
            <pc:sldMk cId="0" sldId="533"/>
            <ac:spMk id="6" creationId="{E931F86B-C973-4B25-B59B-3BDF83299218}"/>
          </ac:spMkLst>
        </pc:spChg>
        <pc:spChg chg="add del mod">
          <ac:chgData name="Vui Le Ba" userId="052109168efbc39a" providerId="LiveId" clId="{40CFB830-F6EC-4A1B-AE1F-B620D0FFC1BE}" dt="2020-12-23T07:30:43.255" v="1946" actId="6264"/>
          <ac:spMkLst>
            <pc:docMk/>
            <pc:sldMk cId="0" sldId="533"/>
            <ac:spMk id="7" creationId="{7A1EF170-66E2-473E-AE92-C7B372B2C81A}"/>
          </ac:spMkLst>
        </pc:spChg>
        <pc:spChg chg="add del mod ord">
          <ac:chgData name="Vui Le Ba" userId="052109168efbc39a" providerId="LiveId" clId="{40CFB830-F6EC-4A1B-AE1F-B620D0FFC1BE}" dt="2020-12-23T08:43:11.134" v="2852" actId="478"/>
          <ac:spMkLst>
            <pc:docMk/>
            <pc:sldMk cId="0" sldId="533"/>
            <ac:spMk id="8" creationId="{C97FCC5F-50F2-4938-BB17-4E4173A8BD25}"/>
          </ac:spMkLst>
        </pc:spChg>
        <pc:spChg chg="add del mod ord">
          <ac:chgData name="Vui Le Ba" userId="052109168efbc39a" providerId="LiveId" clId="{40CFB830-F6EC-4A1B-AE1F-B620D0FFC1BE}" dt="2020-12-23T08:43:07.678" v="2850" actId="478"/>
          <ac:spMkLst>
            <pc:docMk/>
            <pc:sldMk cId="0" sldId="533"/>
            <ac:spMk id="487426" creationId="{00000000-0000-0000-0000-000000000000}"/>
          </ac:spMkLst>
        </pc:spChg>
        <pc:spChg chg="mod ord">
          <ac:chgData name="Vui Le Ba" userId="052109168efbc39a" providerId="LiveId" clId="{40CFB830-F6EC-4A1B-AE1F-B620D0FFC1BE}" dt="2020-12-23T07:30:43.255" v="1946" actId="6264"/>
          <ac:spMkLst>
            <pc:docMk/>
            <pc:sldMk cId="0" sldId="533"/>
            <ac:spMk id="487427" creationId="{00000000-0000-0000-0000-000000000000}"/>
          </ac:spMkLst>
        </pc:spChg>
        <pc:spChg chg="mod">
          <ac:chgData name="Vui Le Ba" userId="052109168efbc39a" providerId="LiveId" clId="{40CFB830-F6EC-4A1B-AE1F-B620D0FFC1BE}" dt="2020-12-23T08:43:23.906" v="2854" actId="1076"/>
          <ac:spMkLst>
            <pc:docMk/>
            <pc:sldMk cId="0" sldId="533"/>
            <ac:spMk id="874506" creationId="{00000000-0000-0000-0000-000000000000}"/>
          </ac:spMkLst>
        </pc:spChg>
        <pc:grpChg chg="del">
          <ac:chgData name="Vui Le Ba" userId="052109168efbc39a" providerId="LiveId" clId="{40CFB830-F6EC-4A1B-AE1F-B620D0FFC1BE}" dt="2020-12-23T08:43:08.865" v="2851" actId="478"/>
          <ac:grpSpMkLst>
            <pc:docMk/>
            <pc:sldMk cId="0" sldId="533"/>
            <ac:grpSpMk id="487428" creationId="{00000000-0000-0000-0000-000000000000}"/>
          </ac:grpSpMkLst>
        </pc:grpChg>
      </pc:sldChg>
      <pc:sldChg chg="addSp delSp modSp mod chgLayout">
        <pc:chgData name="Vui Le Ba" userId="052109168efbc39a" providerId="LiveId" clId="{40CFB830-F6EC-4A1B-AE1F-B620D0FFC1BE}" dt="2020-12-23T08:43:51.256" v="2857" actId="478"/>
        <pc:sldMkLst>
          <pc:docMk/>
          <pc:sldMk cId="0" sldId="534"/>
        </pc:sldMkLst>
        <pc:spChg chg="add del mod">
          <ac:chgData name="Vui Le Ba" userId="052109168efbc39a" providerId="LiveId" clId="{40CFB830-F6EC-4A1B-AE1F-B620D0FFC1BE}" dt="2020-12-23T05:58:31.666" v="181" actId="6264"/>
          <ac:spMkLst>
            <pc:docMk/>
            <pc:sldMk cId="0" sldId="534"/>
            <ac:spMk id="2" creationId="{F6CB1CB8-7B29-4A4C-9BDA-5341817AA651}"/>
          </ac:spMkLst>
        </pc:spChg>
        <pc:spChg chg="add del mod">
          <ac:chgData name="Vui Le Ba" userId="052109168efbc39a" providerId="LiveId" clId="{40CFB830-F6EC-4A1B-AE1F-B620D0FFC1BE}" dt="2020-12-23T05:58:31.666" v="181" actId="6264"/>
          <ac:spMkLst>
            <pc:docMk/>
            <pc:sldMk cId="0" sldId="534"/>
            <ac:spMk id="3" creationId="{1331BAD0-79BB-47F0-8FEB-EDE876030DEA}"/>
          </ac:spMkLst>
        </pc:spChg>
        <pc:spChg chg="add del mod ord">
          <ac:chgData name="Vui Le Ba" userId="052109168efbc39a" providerId="LiveId" clId="{40CFB830-F6EC-4A1B-AE1F-B620D0FFC1BE}" dt="2020-12-23T07:30:43.255" v="1946" actId="6264"/>
          <ac:spMkLst>
            <pc:docMk/>
            <pc:sldMk cId="0" sldId="534"/>
            <ac:spMk id="4" creationId="{E55C0CAF-D02D-4924-8D50-FB5A9BC3A185}"/>
          </ac:spMkLst>
        </pc:spChg>
        <pc:spChg chg="del">
          <ac:chgData name="Vui Le Ba" userId="052109168efbc39a" providerId="LiveId" clId="{40CFB830-F6EC-4A1B-AE1F-B620D0FFC1BE}" dt="2020-12-23T07:06:30.211" v="1584"/>
          <ac:spMkLst>
            <pc:docMk/>
            <pc:sldMk cId="0" sldId="534"/>
            <ac:spMk id="5" creationId="{61A2718D-4013-47D6-ACF3-ECDEABF73E3B}"/>
          </ac:spMkLst>
        </pc:spChg>
        <pc:spChg chg="add del mod">
          <ac:chgData name="Vui Le Ba" userId="052109168efbc39a" providerId="LiveId" clId="{40CFB830-F6EC-4A1B-AE1F-B620D0FFC1BE}" dt="2020-12-23T07:30:43.255" v="1946" actId="6264"/>
          <ac:spMkLst>
            <pc:docMk/>
            <pc:sldMk cId="0" sldId="534"/>
            <ac:spMk id="6" creationId="{872BB56A-0602-49BE-8F98-EBCF8FDFAC1F}"/>
          </ac:spMkLst>
        </pc:spChg>
        <pc:spChg chg="add del mod">
          <ac:chgData name="Vui Le Ba" userId="052109168efbc39a" providerId="LiveId" clId="{40CFB830-F6EC-4A1B-AE1F-B620D0FFC1BE}" dt="2020-12-23T07:30:43.255" v="1946" actId="6264"/>
          <ac:spMkLst>
            <pc:docMk/>
            <pc:sldMk cId="0" sldId="534"/>
            <ac:spMk id="7" creationId="{AFF993CF-E319-4105-9F4E-0E6A54F264F8}"/>
          </ac:spMkLst>
        </pc:spChg>
        <pc:spChg chg="add del mod ord">
          <ac:chgData name="Vui Le Ba" userId="052109168efbc39a" providerId="LiveId" clId="{40CFB830-F6EC-4A1B-AE1F-B620D0FFC1BE}" dt="2020-12-23T08:43:49.098" v="2856" actId="478"/>
          <ac:spMkLst>
            <pc:docMk/>
            <pc:sldMk cId="0" sldId="534"/>
            <ac:spMk id="8" creationId="{2E9F2917-8030-47B6-BEC3-686809E829CB}"/>
          </ac:spMkLst>
        </pc:spChg>
        <pc:spChg chg="add del mod ord">
          <ac:chgData name="Vui Le Ba" userId="052109168efbc39a" providerId="LiveId" clId="{40CFB830-F6EC-4A1B-AE1F-B620D0FFC1BE}" dt="2020-12-23T08:43:51.256" v="2857" actId="478"/>
          <ac:spMkLst>
            <pc:docMk/>
            <pc:sldMk cId="0" sldId="534"/>
            <ac:spMk id="489474" creationId="{00000000-0000-0000-0000-000000000000}"/>
          </ac:spMkLst>
        </pc:spChg>
        <pc:spChg chg="mod ord">
          <ac:chgData name="Vui Le Ba" userId="052109168efbc39a" providerId="LiveId" clId="{40CFB830-F6EC-4A1B-AE1F-B620D0FFC1BE}" dt="2020-12-23T07:30:43.467" v="1974" actId="27636"/>
          <ac:spMkLst>
            <pc:docMk/>
            <pc:sldMk cId="0" sldId="534"/>
            <ac:spMk id="489475" creationId="{00000000-0000-0000-0000-000000000000}"/>
          </ac:spMkLst>
        </pc:spChg>
        <pc:grpChg chg="del">
          <ac:chgData name="Vui Le Ba" userId="052109168efbc39a" providerId="LiveId" clId="{40CFB830-F6EC-4A1B-AE1F-B620D0FFC1BE}" dt="2020-12-23T08:43:46.291" v="2855" actId="478"/>
          <ac:grpSpMkLst>
            <pc:docMk/>
            <pc:sldMk cId="0" sldId="534"/>
            <ac:grpSpMk id="489476" creationId="{00000000-0000-0000-0000-000000000000}"/>
          </ac:grpSpMkLst>
        </pc:grpChg>
      </pc:sldChg>
      <pc:sldChg chg="addSp delSp modSp mod chgLayout">
        <pc:chgData name="Vui Le Ba" userId="052109168efbc39a" providerId="LiveId" clId="{40CFB830-F6EC-4A1B-AE1F-B620D0FFC1BE}" dt="2020-12-23T08:44:23.262" v="2867" actId="14100"/>
        <pc:sldMkLst>
          <pc:docMk/>
          <pc:sldMk cId="0" sldId="535"/>
        </pc:sldMkLst>
        <pc:spChg chg="add del mod">
          <ac:chgData name="Vui Le Ba" userId="052109168efbc39a" providerId="LiveId" clId="{40CFB830-F6EC-4A1B-AE1F-B620D0FFC1BE}" dt="2020-12-23T05:58:31.666" v="181" actId="6264"/>
          <ac:spMkLst>
            <pc:docMk/>
            <pc:sldMk cId="0" sldId="535"/>
            <ac:spMk id="2" creationId="{800508EE-C49C-4CCD-B5E0-8FADFAFF1DA5}"/>
          </ac:spMkLst>
        </pc:spChg>
        <pc:spChg chg="add del mod">
          <ac:chgData name="Vui Le Ba" userId="052109168efbc39a" providerId="LiveId" clId="{40CFB830-F6EC-4A1B-AE1F-B620D0FFC1BE}" dt="2020-12-23T05:58:31.666" v="181" actId="6264"/>
          <ac:spMkLst>
            <pc:docMk/>
            <pc:sldMk cId="0" sldId="535"/>
            <ac:spMk id="3" creationId="{12F88856-F7A3-436B-9988-25BDB78A4B45}"/>
          </ac:spMkLst>
        </pc:spChg>
        <pc:spChg chg="add del mod ord">
          <ac:chgData name="Vui Le Ba" userId="052109168efbc39a" providerId="LiveId" clId="{40CFB830-F6EC-4A1B-AE1F-B620D0FFC1BE}" dt="2020-12-23T07:30:43.255" v="1946" actId="6264"/>
          <ac:spMkLst>
            <pc:docMk/>
            <pc:sldMk cId="0" sldId="535"/>
            <ac:spMk id="4" creationId="{C0FD8692-F3FE-4A3D-8AF7-A90CFF138657}"/>
          </ac:spMkLst>
        </pc:spChg>
        <pc:spChg chg="del">
          <ac:chgData name="Vui Le Ba" userId="052109168efbc39a" providerId="LiveId" clId="{40CFB830-F6EC-4A1B-AE1F-B620D0FFC1BE}" dt="2020-12-23T07:06:30.211" v="1584"/>
          <ac:spMkLst>
            <pc:docMk/>
            <pc:sldMk cId="0" sldId="535"/>
            <ac:spMk id="5" creationId="{5C2464CA-2400-44F6-9B13-980854823833}"/>
          </ac:spMkLst>
        </pc:spChg>
        <pc:spChg chg="add del mod">
          <ac:chgData name="Vui Le Ba" userId="052109168efbc39a" providerId="LiveId" clId="{40CFB830-F6EC-4A1B-AE1F-B620D0FFC1BE}" dt="2020-12-23T07:30:43.255" v="1946" actId="6264"/>
          <ac:spMkLst>
            <pc:docMk/>
            <pc:sldMk cId="0" sldId="535"/>
            <ac:spMk id="6" creationId="{FD45D991-6D6D-4E50-9914-6E9C9C6F0CD8}"/>
          </ac:spMkLst>
        </pc:spChg>
        <pc:spChg chg="add del mod">
          <ac:chgData name="Vui Le Ba" userId="052109168efbc39a" providerId="LiveId" clId="{40CFB830-F6EC-4A1B-AE1F-B620D0FFC1BE}" dt="2020-12-23T07:30:43.255" v="1946" actId="6264"/>
          <ac:spMkLst>
            <pc:docMk/>
            <pc:sldMk cId="0" sldId="535"/>
            <ac:spMk id="7" creationId="{F3E74F71-4A81-40AD-9C7A-EB00BA70FE32}"/>
          </ac:spMkLst>
        </pc:spChg>
        <pc:spChg chg="add del mod ord">
          <ac:chgData name="Vui Le Ba" userId="052109168efbc39a" providerId="LiveId" clId="{40CFB830-F6EC-4A1B-AE1F-B620D0FFC1BE}" dt="2020-12-23T08:44:02.754" v="2859" actId="478"/>
          <ac:spMkLst>
            <pc:docMk/>
            <pc:sldMk cId="0" sldId="535"/>
            <ac:spMk id="8" creationId="{A002AC0B-3E77-4C82-B243-5BECBFFFBD3A}"/>
          </ac:spMkLst>
        </pc:spChg>
        <pc:spChg chg="add del mod ord">
          <ac:chgData name="Vui Le Ba" userId="052109168efbc39a" providerId="LiveId" clId="{40CFB830-F6EC-4A1B-AE1F-B620D0FFC1BE}" dt="2020-12-23T08:44:04.809" v="2860" actId="478"/>
          <ac:spMkLst>
            <pc:docMk/>
            <pc:sldMk cId="0" sldId="535"/>
            <ac:spMk id="491522" creationId="{00000000-0000-0000-0000-000000000000}"/>
          </ac:spMkLst>
        </pc:spChg>
        <pc:spChg chg="mod ord">
          <ac:chgData name="Vui Le Ba" userId="052109168efbc39a" providerId="LiveId" clId="{40CFB830-F6EC-4A1B-AE1F-B620D0FFC1BE}" dt="2020-12-23T07:30:43.470" v="1975" actId="27636"/>
          <ac:spMkLst>
            <pc:docMk/>
            <pc:sldMk cId="0" sldId="535"/>
            <ac:spMk id="491523" creationId="{00000000-0000-0000-0000-000000000000}"/>
          </ac:spMkLst>
        </pc:spChg>
        <pc:spChg chg="mod">
          <ac:chgData name="Vui Le Ba" userId="052109168efbc39a" providerId="LiveId" clId="{40CFB830-F6EC-4A1B-AE1F-B620D0FFC1BE}" dt="2020-12-23T08:44:23.262" v="2867" actId="14100"/>
          <ac:spMkLst>
            <pc:docMk/>
            <pc:sldMk cId="0" sldId="535"/>
            <ac:spMk id="878599" creationId="{00000000-0000-0000-0000-000000000000}"/>
          </ac:spMkLst>
        </pc:spChg>
        <pc:grpChg chg="del">
          <ac:chgData name="Vui Le Ba" userId="052109168efbc39a" providerId="LiveId" clId="{40CFB830-F6EC-4A1B-AE1F-B620D0FFC1BE}" dt="2020-12-23T08:43:59.653" v="2858" actId="478"/>
          <ac:grpSpMkLst>
            <pc:docMk/>
            <pc:sldMk cId="0" sldId="535"/>
            <ac:grpSpMk id="491524" creationId="{00000000-0000-0000-0000-000000000000}"/>
          </ac:grpSpMkLst>
        </pc:grpChg>
      </pc:sldChg>
      <pc:sldChg chg="addSp delSp modSp mod chgLayout">
        <pc:chgData name="Vui Le Ba" userId="052109168efbc39a" providerId="LiveId" clId="{40CFB830-F6EC-4A1B-AE1F-B620D0FFC1BE}" dt="2020-12-23T08:44:31.313" v="2870" actId="478"/>
        <pc:sldMkLst>
          <pc:docMk/>
          <pc:sldMk cId="0" sldId="536"/>
        </pc:sldMkLst>
        <pc:spChg chg="add del mod">
          <ac:chgData name="Vui Le Ba" userId="052109168efbc39a" providerId="LiveId" clId="{40CFB830-F6EC-4A1B-AE1F-B620D0FFC1BE}" dt="2020-12-23T05:58:31.666" v="181" actId="6264"/>
          <ac:spMkLst>
            <pc:docMk/>
            <pc:sldMk cId="0" sldId="536"/>
            <ac:spMk id="2" creationId="{0266832D-312A-45B8-8D11-73D570D6879F}"/>
          </ac:spMkLst>
        </pc:spChg>
        <pc:spChg chg="add del mod">
          <ac:chgData name="Vui Le Ba" userId="052109168efbc39a" providerId="LiveId" clId="{40CFB830-F6EC-4A1B-AE1F-B620D0FFC1BE}" dt="2020-12-23T05:58:31.666" v="181" actId="6264"/>
          <ac:spMkLst>
            <pc:docMk/>
            <pc:sldMk cId="0" sldId="536"/>
            <ac:spMk id="3" creationId="{EE1B1119-7A25-4ADD-8F4D-23E27E32F789}"/>
          </ac:spMkLst>
        </pc:spChg>
        <pc:spChg chg="add del mod ord">
          <ac:chgData name="Vui Le Ba" userId="052109168efbc39a" providerId="LiveId" clId="{40CFB830-F6EC-4A1B-AE1F-B620D0FFC1BE}" dt="2020-12-23T07:30:43.255" v="1946" actId="6264"/>
          <ac:spMkLst>
            <pc:docMk/>
            <pc:sldMk cId="0" sldId="536"/>
            <ac:spMk id="4" creationId="{C6B10A0D-3F1A-4B1C-98A3-7E162D1C0FC9}"/>
          </ac:spMkLst>
        </pc:spChg>
        <pc:spChg chg="del">
          <ac:chgData name="Vui Le Ba" userId="052109168efbc39a" providerId="LiveId" clId="{40CFB830-F6EC-4A1B-AE1F-B620D0FFC1BE}" dt="2020-12-23T07:06:30.211" v="1584"/>
          <ac:spMkLst>
            <pc:docMk/>
            <pc:sldMk cId="0" sldId="536"/>
            <ac:spMk id="5" creationId="{61F6D5D7-BB7A-4482-9E41-851CD0FE0532}"/>
          </ac:spMkLst>
        </pc:spChg>
        <pc:spChg chg="add del mod">
          <ac:chgData name="Vui Le Ba" userId="052109168efbc39a" providerId="LiveId" clId="{40CFB830-F6EC-4A1B-AE1F-B620D0FFC1BE}" dt="2020-12-23T07:30:43.255" v="1946" actId="6264"/>
          <ac:spMkLst>
            <pc:docMk/>
            <pc:sldMk cId="0" sldId="536"/>
            <ac:spMk id="6" creationId="{62AE7CC6-B428-4A5C-81B0-FA87757A55B3}"/>
          </ac:spMkLst>
        </pc:spChg>
        <pc:spChg chg="add del mod">
          <ac:chgData name="Vui Le Ba" userId="052109168efbc39a" providerId="LiveId" clId="{40CFB830-F6EC-4A1B-AE1F-B620D0FFC1BE}" dt="2020-12-23T07:30:43.255" v="1946" actId="6264"/>
          <ac:spMkLst>
            <pc:docMk/>
            <pc:sldMk cId="0" sldId="536"/>
            <ac:spMk id="7" creationId="{8D58B345-A8DD-4255-89FD-04D4C1F97220}"/>
          </ac:spMkLst>
        </pc:spChg>
        <pc:spChg chg="add del mod ord">
          <ac:chgData name="Vui Le Ba" userId="052109168efbc39a" providerId="LiveId" clId="{40CFB830-F6EC-4A1B-AE1F-B620D0FFC1BE}" dt="2020-12-23T08:44:28.057" v="2868" actId="478"/>
          <ac:spMkLst>
            <pc:docMk/>
            <pc:sldMk cId="0" sldId="536"/>
            <ac:spMk id="8" creationId="{D87D6528-8643-4C7F-84D7-BB6FD549EBA4}"/>
          </ac:spMkLst>
        </pc:spChg>
        <pc:spChg chg="add del mod ord">
          <ac:chgData name="Vui Le Ba" userId="052109168efbc39a" providerId="LiveId" clId="{40CFB830-F6EC-4A1B-AE1F-B620D0FFC1BE}" dt="2020-12-23T08:44:31.313" v="2870" actId="478"/>
          <ac:spMkLst>
            <pc:docMk/>
            <pc:sldMk cId="0" sldId="536"/>
            <ac:spMk id="493570" creationId="{00000000-0000-0000-0000-000000000000}"/>
          </ac:spMkLst>
        </pc:spChg>
        <pc:spChg chg="mod ord">
          <ac:chgData name="Vui Le Ba" userId="052109168efbc39a" providerId="LiveId" clId="{40CFB830-F6EC-4A1B-AE1F-B620D0FFC1BE}" dt="2020-12-23T07:30:43.255" v="1946" actId="6264"/>
          <ac:spMkLst>
            <pc:docMk/>
            <pc:sldMk cId="0" sldId="536"/>
            <ac:spMk id="493571" creationId="{00000000-0000-0000-0000-000000000000}"/>
          </ac:spMkLst>
        </pc:spChg>
        <pc:grpChg chg="del">
          <ac:chgData name="Vui Le Ba" userId="052109168efbc39a" providerId="LiveId" clId="{40CFB830-F6EC-4A1B-AE1F-B620D0FFC1BE}" dt="2020-12-23T08:44:28.723" v="2869" actId="478"/>
          <ac:grpSpMkLst>
            <pc:docMk/>
            <pc:sldMk cId="0" sldId="536"/>
            <ac:grpSpMk id="493572" creationId="{00000000-0000-0000-0000-000000000000}"/>
          </ac:grpSpMkLst>
        </pc:grpChg>
      </pc:sldChg>
      <pc:sldChg chg="addSp delSp modSp mod chgLayout">
        <pc:chgData name="Vui Le Ba" userId="052109168efbc39a" providerId="LiveId" clId="{40CFB830-F6EC-4A1B-AE1F-B620D0FFC1BE}" dt="2020-12-23T08:44:37.046" v="2873" actId="478"/>
        <pc:sldMkLst>
          <pc:docMk/>
          <pc:sldMk cId="0" sldId="537"/>
        </pc:sldMkLst>
        <pc:spChg chg="add del mod">
          <ac:chgData name="Vui Le Ba" userId="052109168efbc39a" providerId="LiveId" clId="{40CFB830-F6EC-4A1B-AE1F-B620D0FFC1BE}" dt="2020-12-23T05:58:31.666" v="181" actId="6264"/>
          <ac:spMkLst>
            <pc:docMk/>
            <pc:sldMk cId="0" sldId="537"/>
            <ac:spMk id="2" creationId="{F8420718-0189-4BEB-BDDD-843B0DB98E63}"/>
          </ac:spMkLst>
        </pc:spChg>
        <pc:spChg chg="add del mod">
          <ac:chgData name="Vui Le Ba" userId="052109168efbc39a" providerId="LiveId" clId="{40CFB830-F6EC-4A1B-AE1F-B620D0FFC1BE}" dt="2020-12-23T05:58:31.666" v="181" actId="6264"/>
          <ac:spMkLst>
            <pc:docMk/>
            <pc:sldMk cId="0" sldId="537"/>
            <ac:spMk id="3" creationId="{188C191E-D6E3-4E58-8460-2255CD834C07}"/>
          </ac:spMkLst>
        </pc:spChg>
        <pc:spChg chg="add del mod ord">
          <ac:chgData name="Vui Le Ba" userId="052109168efbc39a" providerId="LiveId" clId="{40CFB830-F6EC-4A1B-AE1F-B620D0FFC1BE}" dt="2020-12-23T07:30:43.255" v="1946" actId="6264"/>
          <ac:spMkLst>
            <pc:docMk/>
            <pc:sldMk cId="0" sldId="537"/>
            <ac:spMk id="4" creationId="{6CFB8860-C972-458C-8788-82FE1EAA20BD}"/>
          </ac:spMkLst>
        </pc:spChg>
        <pc:spChg chg="del">
          <ac:chgData name="Vui Le Ba" userId="052109168efbc39a" providerId="LiveId" clId="{40CFB830-F6EC-4A1B-AE1F-B620D0FFC1BE}" dt="2020-12-23T07:06:30.211" v="1584"/>
          <ac:spMkLst>
            <pc:docMk/>
            <pc:sldMk cId="0" sldId="537"/>
            <ac:spMk id="5" creationId="{E6C3322D-E846-4FBD-A071-CE6290A2DFA7}"/>
          </ac:spMkLst>
        </pc:spChg>
        <pc:spChg chg="add del mod">
          <ac:chgData name="Vui Le Ba" userId="052109168efbc39a" providerId="LiveId" clId="{40CFB830-F6EC-4A1B-AE1F-B620D0FFC1BE}" dt="2020-12-23T07:30:43.255" v="1946" actId="6264"/>
          <ac:spMkLst>
            <pc:docMk/>
            <pc:sldMk cId="0" sldId="537"/>
            <ac:spMk id="6" creationId="{2599D301-F08C-4DD8-A7BB-5675A241031F}"/>
          </ac:spMkLst>
        </pc:spChg>
        <pc:spChg chg="add del mod">
          <ac:chgData name="Vui Le Ba" userId="052109168efbc39a" providerId="LiveId" clId="{40CFB830-F6EC-4A1B-AE1F-B620D0FFC1BE}" dt="2020-12-23T07:30:43.255" v="1946" actId="6264"/>
          <ac:spMkLst>
            <pc:docMk/>
            <pc:sldMk cId="0" sldId="537"/>
            <ac:spMk id="7" creationId="{046E90E2-8340-4142-B551-354587F531E3}"/>
          </ac:spMkLst>
        </pc:spChg>
        <pc:spChg chg="add del mod ord">
          <ac:chgData name="Vui Le Ba" userId="052109168efbc39a" providerId="LiveId" clId="{40CFB830-F6EC-4A1B-AE1F-B620D0FFC1BE}" dt="2020-12-23T08:44:35.050" v="2872" actId="478"/>
          <ac:spMkLst>
            <pc:docMk/>
            <pc:sldMk cId="0" sldId="537"/>
            <ac:spMk id="8" creationId="{E78C4C6F-3DF6-4EDB-82FF-B1134BC144FF}"/>
          </ac:spMkLst>
        </pc:spChg>
        <pc:spChg chg="add del mod ord">
          <ac:chgData name="Vui Le Ba" userId="052109168efbc39a" providerId="LiveId" clId="{40CFB830-F6EC-4A1B-AE1F-B620D0FFC1BE}" dt="2020-12-23T08:44:37.046" v="2873" actId="478"/>
          <ac:spMkLst>
            <pc:docMk/>
            <pc:sldMk cId="0" sldId="537"/>
            <ac:spMk id="495618" creationId="{00000000-0000-0000-0000-000000000000}"/>
          </ac:spMkLst>
        </pc:spChg>
        <pc:spChg chg="mod ord">
          <ac:chgData name="Vui Le Ba" userId="052109168efbc39a" providerId="LiveId" clId="{40CFB830-F6EC-4A1B-AE1F-B620D0FFC1BE}" dt="2020-12-23T07:30:43.473" v="1976" actId="27636"/>
          <ac:spMkLst>
            <pc:docMk/>
            <pc:sldMk cId="0" sldId="537"/>
            <ac:spMk id="495619" creationId="{00000000-0000-0000-0000-000000000000}"/>
          </ac:spMkLst>
        </pc:spChg>
        <pc:grpChg chg="del">
          <ac:chgData name="Vui Le Ba" userId="052109168efbc39a" providerId="LiveId" clId="{40CFB830-F6EC-4A1B-AE1F-B620D0FFC1BE}" dt="2020-12-23T08:44:33.367" v="2871" actId="478"/>
          <ac:grpSpMkLst>
            <pc:docMk/>
            <pc:sldMk cId="0" sldId="537"/>
            <ac:grpSpMk id="495620" creationId="{00000000-0000-0000-0000-000000000000}"/>
          </ac:grpSpMkLst>
        </pc:grpChg>
      </pc:sldChg>
      <pc:sldChg chg="addSp delSp modSp mod chgLayout">
        <pc:chgData name="Vui Le Ba" userId="052109168efbc39a" providerId="LiveId" clId="{40CFB830-F6EC-4A1B-AE1F-B620D0FFC1BE}" dt="2020-12-23T08:45:06.462" v="2881" actId="478"/>
        <pc:sldMkLst>
          <pc:docMk/>
          <pc:sldMk cId="0" sldId="538"/>
        </pc:sldMkLst>
        <pc:spChg chg="add del mod">
          <ac:chgData name="Vui Le Ba" userId="052109168efbc39a" providerId="LiveId" clId="{40CFB830-F6EC-4A1B-AE1F-B620D0FFC1BE}" dt="2020-12-23T05:58:31.666" v="181" actId="6264"/>
          <ac:spMkLst>
            <pc:docMk/>
            <pc:sldMk cId="0" sldId="538"/>
            <ac:spMk id="2" creationId="{68360D50-8368-4F48-9C94-EE105779165A}"/>
          </ac:spMkLst>
        </pc:spChg>
        <pc:spChg chg="add del mod">
          <ac:chgData name="Vui Le Ba" userId="052109168efbc39a" providerId="LiveId" clId="{40CFB830-F6EC-4A1B-AE1F-B620D0FFC1BE}" dt="2020-12-23T05:58:31.666" v="181" actId="6264"/>
          <ac:spMkLst>
            <pc:docMk/>
            <pc:sldMk cId="0" sldId="538"/>
            <ac:spMk id="3" creationId="{D821A17A-435E-422F-BBDA-B3D2D03762E1}"/>
          </ac:spMkLst>
        </pc:spChg>
        <pc:spChg chg="add del mod ord">
          <ac:chgData name="Vui Le Ba" userId="052109168efbc39a" providerId="LiveId" clId="{40CFB830-F6EC-4A1B-AE1F-B620D0FFC1BE}" dt="2020-12-23T07:30:43.255" v="1946" actId="6264"/>
          <ac:spMkLst>
            <pc:docMk/>
            <pc:sldMk cId="0" sldId="538"/>
            <ac:spMk id="4" creationId="{8EDD6467-E0CE-4BFC-B308-2E14E0ABD2C7}"/>
          </ac:spMkLst>
        </pc:spChg>
        <pc:spChg chg="del">
          <ac:chgData name="Vui Le Ba" userId="052109168efbc39a" providerId="LiveId" clId="{40CFB830-F6EC-4A1B-AE1F-B620D0FFC1BE}" dt="2020-12-23T07:06:30.211" v="1584"/>
          <ac:spMkLst>
            <pc:docMk/>
            <pc:sldMk cId="0" sldId="538"/>
            <ac:spMk id="5" creationId="{4C27DBC5-EE63-41DB-87D6-742EAFF3D9A6}"/>
          </ac:spMkLst>
        </pc:spChg>
        <pc:spChg chg="add del mod">
          <ac:chgData name="Vui Le Ba" userId="052109168efbc39a" providerId="LiveId" clId="{40CFB830-F6EC-4A1B-AE1F-B620D0FFC1BE}" dt="2020-12-23T07:30:43.255" v="1946" actId="6264"/>
          <ac:spMkLst>
            <pc:docMk/>
            <pc:sldMk cId="0" sldId="538"/>
            <ac:spMk id="6" creationId="{A3EEDC81-EA5C-4590-8075-FF23137FDE4A}"/>
          </ac:spMkLst>
        </pc:spChg>
        <pc:spChg chg="add del mod">
          <ac:chgData name="Vui Le Ba" userId="052109168efbc39a" providerId="LiveId" clId="{40CFB830-F6EC-4A1B-AE1F-B620D0FFC1BE}" dt="2020-12-23T07:30:43.255" v="1946" actId="6264"/>
          <ac:spMkLst>
            <pc:docMk/>
            <pc:sldMk cId="0" sldId="538"/>
            <ac:spMk id="7" creationId="{E00145B1-699D-4DFE-9391-7B32DC612AC3}"/>
          </ac:spMkLst>
        </pc:spChg>
        <pc:spChg chg="add del mod ord">
          <ac:chgData name="Vui Le Ba" userId="052109168efbc39a" providerId="LiveId" clId="{40CFB830-F6EC-4A1B-AE1F-B620D0FFC1BE}" dt="2020-12-23T08:44:43.106" v="2875" actId="478"/>
          <ac:spMkLst>
            <pc:docMk/>
            <pc:sldMk cId="0" sldId="538"/>
            <ac:spMk id="8" creationId="{3DC46ADB-497B-4B2E-8CBB-3AEF7217F123}"/>
          </ac:spMkLst>
        </pc:spChg>
        <pc:spChg chg="add del mod ord">
          <ac:chgData name="Vui Le Ba" userId="052109168efbc39a" providerId="LiveId" clId="{40CFB830-F6EC-4A1B-AE1F-B620D0FFC1BE}" dt="2020-12-23T08:45:06.462" v="2881" actId="478"/>
          <ac:spMkLst>
            <pc:docMk/>
            <pc:sldMk cId="0" sldId="538"/>
            <ac:spMk id="497666" creationId="{00000000-0000-0000-0000-000000000000}"/>
          </ac:spMkLst>
        </pc:spChg>
        <pc:spChg chg="mod ord">
          <ac:chgData name="Vui Le Ba" userId="052109168efbc39a" providerId="LiveId" clId="{40CFB830-F6EC-4A1B-AE1F-B620D0FFC1BE}" dt="2020-12-23T07:30:43.475" v="1977" actId="27636"/>
          <ac:spMkLst>
            <pc:docMk/>
            <pc:sldMk cId="0" sldId="538"/>
            <ac:spMk id="497667" creationId="{00000000-0000-0000-0000-000000000000}"/>
          </ac:spMkLst>
        </pc:spChg>
        <pc:spChg chg="mod">
          <ac:chgData name="Vui Le Ba" userId="052109168efbc39a" providerId="LiveId" clId="{40CFB830-F6EC-4A1B-AE1F-B620D0FFC1BE}" dt="2020-12-23T08:45:04.487" v="2880" actId="14100"/>
          <ac:spMkLst>
            <pc:docMk/>
            <pc:sldMk cId="0" sldId="538"/>
            <ac:spMk id="884743" creationId="{00000000-0000-0000-0000-000000000000}"/>
          </ac:spMkLst>
        </pc:spChg>
        <pc:grpChg chg="del">
          <ac:chgData name="Vui Le Ba" userId="052109168efbc39a" providerId="LiveId" clId="{40CFB830-F6EC-4A1B-AE1F-B620D0FFC1BE}" dt="2020-12-23T08:44:41.038" v="2874" actId="478"/>
          <ac:grpSpMkLst>
            <pc:docMk/>
            <pc:sldMk cId="0" sldId="538"/>
            <ac:grpSpMk id="497668" creationId="{00000000-0000-0000-0000-000000000000}"/>
          </ac:grpSpMkLst>
        </pc:grpChg>
      </pc:sldChg>
      <pc:sldChg chg="addSp delSp modSp mod chgLayout">
        <pc:chgData name="Vui Le Ba" userId="052109168efbc39a" providerId="LiveId" clId="{40CFB830-F6EC-4A1B-AE1F-B620D0FFC1BE}" dt="2020-12-23T08:45:25.888" v="2885" actId="478"/>
        <pc:sldMkLst>
          <pc:docMk/>
          <pc:sldMk cId="0" sldId="539"/>
        </pc:sldMkLst>
        <pc:spChg chg="add del mod">
          <ac:chgData name="Vui Le Ba" userId="052109168efbc39a" providerId="LiveId" clId="{40CFB830-F6EC-4A1B-AE1F-B620D0FFC1BE}" dt="2020-12-23T05:58:31.666" v="181" actId="6264"/>
          <ac:spMkLst>
            <pc:docMk/>
            <pc:sldMk cId="0" sldId="539"/>
            <ac:spMk id="2" creationId="{115AA5B3-54B4-4F62-B3AD-650395534975}"/>
          </ac:spMkLst>
        </pc:spChg>
        <pc:spChg chg="add del mod">
          <ac:chgData name="Vui Le Ba" userId="052109168efbc39a" providerId="LiveId" clId="{40CFB830-F6EC-4A1B-AE1F-B620D0FFC1BE}" dt="2020-12-23T05:58:31.666" v="181" actId="6264"/>
          <ac:spMkLst>
            <pc:docMk/>
            <pc:sldMk cId="0" sldId="539"/>
            <ac:spMk id="3" creationId="{01FC8DAD-EE83-4C1F-BE23-A53E1340351D}"/>
          </ac:spMkLst>
        </pc:spChg>
        <pc:spChg chg="add del mod ord">
          <ac:chgData name="Vui Le Ba" userId="052109168efbc39a" providerId="LiveId" clId="{40CFB830-F6EC-4A1B-AE1F-B620D0FFC1BE}" dt="2020-12-23T07:30:43.255" v="1946" actId="6264"/>
          <ac:spMkLst>
            <pc:docMk/>
            <pc:sldMk cId="0" sldId="539"/>
            <ac:spMk id="4" creationId="{7722C9DC-8A6E-4B2C-A9BD-2AED68868DBE}"/>
          </ac:spMkLst>
        </pc:spChg>
        <pc:spChg chg="del">
          <ac:chgData name="Vui Le Ba" userId="052109168efbc39a" providerId="LiveId" clId="{40CFB830-F6EC-4A1B-AE1F-B620D0FFC1BE}" dt="2020-12-23T07:06:30.211" v="1584"/>
          <ac:spMkLst>
            <pc:docMk/>
            <pc:sldMk cId="0" sldId="539"/>
            <ac:spMk id="5" creationId="{7F2268CE-F456-4E16-A79D-7963814435C2}"/>
          </ac:spMkLst>
        </pc:spChg>
        <pc:spChg chg="add del mod">
          <ac:chgData name="Vui Le Ba" userId="052109168efbc39a" providerId="LiveId" clId="{40CFB830-F6EC-4A1B-AE1F-B620D0FFC1BE}" dt="2020-12-23T07:30:43.255" v="1946" actId="6264"/>
          <ac:spMkLst>
            <pc:docMk/>
            <pc:sldMk cId="0" sldId="539"/>
            <ac:spMk id="6" creationId="{02181606-0BE0-499B-8850-0CC1629B3958}"/>
          </ac:spMkLst>
        </pc:spChg>
        <pc:spChg chg="add del mod">
          <ac:chgData name="Vui Le Ba" userId="052109168efbc39a" providerId="LiveId" clId="{40CFB830-F6EC-4A1B-AE1F-B620D0FFC1BE}" dt="2020-12-23T07:30:43.255" v="1946" actId="6264"/>
          <ac:spMkLst>
            <pc:docMk/>
            <pc:sldMk cId="0" sldId="539"/>
            <ac:spMk id="7" creationId="{3EDB2F81-4845-4CAD-AC5F-1CCC9E39C9D6}"/>
          </ac:spMkLst>
        </pc:spChg>
        <pc:spChg chg="add del mod ord">
          <ac:chgData name="Vui Le Ba" userId="052109168efbc39a" providerId="LiveId" clId="{40CFB830-F6EC-4A1B-AE1F-B620D0FFC1BE}" dt="2020-12-23T08:45:19.873" v="2883" actId="478"/>
          <ac:spMkLst>
            <pc:docMk/>
            <pc:sldMk cId="0" sldId="539"/>
            <ac:spMk id="8" creationId="{00F0C968-D827-4692-9858-B1FFA6D22771}"/>
          </ac:spMkLst>
        </pc:spChg>
        <pc:spChg chg="add del mod ord">
          <ac:chgData name="Vui Le Ba" userId="052109168efbc39a" providerId="LiveId" clId="{40CFB830-F6EC-4A1B-AE1F-B620D0FFC1BE}" dt="2020-12-23T08:45:25.888" v="2885" actId="478"/>
          <ac:spMkLst>
            <pc:docMk/>
            <pc:sldMk cId="0" sldId="539"/>
            <ac:spMk id="499714" creationId="{00000000-0000-0000-0000-000000000000}"/>
          </ac:spMkLst>
        </pc:spChg>
        <pc:spChg chg="mod ord">
          <ac:chgData name="Vui Le Ba" userId="052109168efbc39a" providerId="LiveId" clId="{40CFB830-F6EC-4A1B-AE1F-B620D0FFC1BE}" dt="2020-12-23T07:30:43.255" v="1946" actId="6264"/>
          <ac:spMkLst>
            <pc:docMk/>
            <pc:sldMk cId="0" sldId="539"/>
            <ac:spMk id="499715" creationId="{00000000-0000-0000-0000-000000000000}"/>
          </ac:spMkLst>
        </pc:spChg>
        <pc:spChg chg="mod">
          <ac:chgData name="Vui Le Ba" userId="052109168efbc39a" providerId="LiveId" clId="{40CFB830-F6EC-4A1B-AE1F-B620D0FFC1BE}" dt="2020-12-23T08:45:22.348" v="2884" actId="404"/>
          <ac:spMkLst>
            <pc:docMk/>
            <pc:sldMk cId="0" sldId="539"/>
            <ac:spMk id="886791" creationId="{00000000-0000-0000-0000-000000000000}"/>
          </ac:spMkLst>
        </pc:spChg>
        <pc:grpChg chg="del">
          <ac:chgData name="Vui Le Ba" userId="052109168efbc39a" providerId="LiveId" clId="{40CFB830-F6EC-4A1B-AE1F-B620D0FFC1BE}" dt="2020-12-23T08:45:09.831" v="2882" actId="478"/>
          <ac:grpSpMkLst>
            <pc:docMk/>
            <pc:sldMk cId="0" sldId="539"/>
            <ac:grpSpMk id="499716" creationId="{00000000-0000-0000-0000-000000000000}"/>
          </ac:grpSpMkLst>
        </pc:grpChg>
      </pc:sldChg>
      <pc:sldChg chg="addSp delSp modSp mod chgLayout">
        <pc:chgData name="Vui Le Ba" userId="052109168efbc39a" providerId="LiveId" clId="{40CFB830-F6EC-4A1B-AE1F-B620D0FFC1BE}" dt="2020-12-23T08:45:37.234" v="2889" actId="478"/>
        <pc:sldMkLst>
          <pc:docMk/>
          <pc:sldMk cId="0" sldId="540"/>
        </pc:sldMkLst>
        <pc:spChg chg="add del mod">
          <ac:chgData name="Vui Le Ba" userId="052109168efbc39a" providerId="LiveId" clId="{40CFB830-F6EC-4A1B-AE1F-B620D0FFC1BE}" dt="2020-12-23T05:58:31.666" v="181" actId="6264"/>
          <ac:spMkLst>
            <pc:docMk/>
            <pc:sldMk cId="0" sldId="540"/>
            <ac:spMk id="2" creationId="{41B5E1B6-D710-4192-B395-D5827F320C83}"/>
          </ac:spMkLst>
        </pc:spChg>
        <pc:spChg chg="add del mod">
          <ac:chgData name="Vui Le Ba" userId="052109168efbc39a" providerId="LiveId" clId="{40CFB830-F6EC-4A1B-AE1F-B620D0FFC1BE}" dt="2020-12-23T05:58:31.666" v="181" actId="6264"/>
          <ac:spMkLst>
            <pc:docMk/>
            <pc:sldMk cId="0" sldId="540"/>
            <ac:spMk id="3" creationId="{752AF3E7-F5FD-4336-BBE9-28DED1AADC19}"/>
          </ac:spMkLst>
        </pc:spChg>
        <pc:spChg chg="add del mod ord">
          <ac:chgData name="Vui Le Ba" userId="052109168efbc39a" providerId="LiveId" clId="{40CFB830-F6EC-4A1B-AE1F-B620D0FFC1BE}" dt="2020-12-23T07:30:43.255" v="1946" actId="6264"/>
          <ac:spMkLst>
            <pc:docMk/>
            <pc:sldMk cId="0" sldId="540"/>
            <ac:spMk id="4" creationId="{DA372E22-149F-40FD-AFE9-CF7E7780F5ED}"/>
          </ac:spMkLst>
        </pc:spChg>
        <pc:spChg chg="del">
          <ac:chgData name="Vui Le Ba" userId="052109168efbc39a" providerId="LiveId" clId="{40CFB830-F6EC-4A1B-AE1F-B620D0FFC1BE}" dt="2020-12-23T07:06:30.211" v="1584"/>
          <ac:spMkLst>
            <pc:docMk/>
            <pc:sldMk cId="0" sldId="540"/>
            <ac:spMk id="5" creationId="{AC5A7578-6F40-41A8-B704-65B7AC6105FD}"/>
          </ac:spMkLst>
        </pc:spChg>
        <pc:spChg chg="add del mod">
          <ac:chgData name="Vui Le Ba" userId="052109168efbc39a" providerId="LiveId" clId="{40CFB830-F6EC-4A1B-AE1F-B620D0FFC1BE}" dt="2020-12-23T07:30:43.255" v="1946" actId="6264"/>
          <ac:spMkLst>
            <pc:docMk/>
            <pc:sldMk cId="0" sldId="540"/>
            <ac:spMk id="6" creationId="{AF52EAA3-A99C-4908-8C29-0BFEE5825EC9}"/>
          </ac:spMkLst>
        </pc:spChg>
        <pc:spChg chg="add del mod">
          <ac:chgData name="Vui Le Ba" userId="052109168efbc39a" providerId="LiveId" clId="{40CFB830-F6EC-4A1B-AE1F-B620D0FFC1BE}" dt="2020-12-23T07:30:43.255" v="1946" actId="6264"/>
          <ac:spMkLst>
            <pc:docMk/>
            <pc:sldMk cId="0" sldId="540"/>
            <ac:spMk id="7" creationId="{3D8D12BB-A25F-4E54-BC42-FD40785E1ED0}"/>
          </ac:spMkLst>
        </pc:spChg>
        <pc:spChg chg="add del mod ord">
          <ac:chgData name="Vui Le Ba" userId="052109168efbc39a" providerId="LiveId" clId="{40CFB830-F6EC-4A1B-AE1F-B620D0FFC1BE}" dt="2020-12-23T08:45:37.234" v="2889" actId="478"/>
          <ac:spMkLst>
            <pc:docMk/>
            <pc:sldMk cId="0" sldId="540"/>
            <ac:spMk id="8" creationId="{B1212CEA-3DDF-4691-9164-64994357CBD0}"/>
          </ac:spMkLst>
        </pc:spChg>
        <pc:spChg chg="add del mod ord">
          <ac:chgData name="Vui Le Ba" userId="052109168efbc39a" providerId="LiveId" clId="{40CFB830-F6EC-4A1B-AE1F-B620D0FFC1BE}" dt="2020-12-23T08:45:30.557" v="2887" actId="478"/>
          <ac:spMkLst>
            <pc:docMk/>
            <pc:sldMk cId="0" sldId="540"/>
            <ac:spMk id="501762" creationId="{00000000-0000-0000-0000-000000000000}"/>
          </ac:spMkLst>
        </pc:spChg>
        <pc:spChg chg="mod ord">
          <ac:chgData name="Vui Le Ba" userId="052109168efbc39a" providerId="LiveId" clId="{40CFB830-F6EC-4A1B-AE1F-B620D0FFC1BE}" dt="2020-12-23T07:30:43.255" v="1946" actId="6264"/>
          <ac:spMkLst>
            <pc:docMk/>
            <pc:sldMk cId="0" sldId="540"/>
            <ac:spMk id="501763" creationId="{00000000-0000-0000-0000-000000000000}"/>
          </ac:spMkLst>
        </pc:spChg>
        <pc:spChg chg="mod">
          <ac:chgData name="Vui Le Ba" userId="052109168efbc39a" providerId="LiveId" clId="{40CFB830-F6EC-4A1B-AE1F-B620D0FFC1BE}" dt="2020-12-23T08:45:32.107" v="2888" actId="404"/>
          <ac:spMkLst>
            <pc:docMk/>
            <pc:sldMk cId="0" sldId="540"/>
            <ac:spMk id="888839" creationId="{00000000-0000-0000-0000-000000000000}"/>
          </ac:spMkLst>
        </pc:spChg>
        <pc:grpChg chg="del">
          <ac:chgData name="Vui Le Ba" userId="052109168efbc39a" providerId="LiveId" clId="{40CFB830-F6EC-4A1B-AE1F-B620D0FFC1BE}" dt="2020-12-23T08:45:28.874" v="2886" actId="478"/>
          <ac:grpSpMkLst>
            <pc:docMk/>
            <pc:sldMk cId="0" sldId="540"/>
            <ac:grpSpMk id="501764" creationId="{00000000-0000-0000-0000-000000000000}"/>
          </ac:grpSpMkLst>
        </pc:grpChg>
      </pc:sldChg>
      <pc:sldChg chg="addSp delSp modSp mod chgLayout">
        <pc:chgData name="Vui Le Ba" userId="052109168efbc39a" providerId="LiveId" clId="{40CFB830-F6EC-4A1B-AE1F-B620D0FFC1BE}" dt="2020-12-23T08:45:53.701" v="2896" actId="404"/>
        <pc:sldMkLst>
          <pc:docMk/>
          <pc:sldMk cId="0" sldId="541"/>
        </pc:sldMkLst>
        <pc:spChg chg="add del mod">
          <ac:chgData name="Vui Le Ba" userId="052109168efbc39a" providerId="LiveId" clId="{40CFB830-F6EC-4A1B-AE1F-B620D0FFC1BE}" dt="2020-12-23T05:58:31.666" v="181" actId="6264"/>
          <ac:spMkLst>
            <pc:docMk/>
            <pc:sldMk cId="0" sldId="541"/>
            <ac:spMk id="2" creationId="{E97258D8-A7DC-4970-888A-F3FDD801E783}"/>
          </ac:spMkLst>
        </pc:spChg>
        <pc:spChg chg="add del mod">
          <ac:chgData name="Vui Le Ba" userId="052109168efbc39a" providerId="LiveId" clId="{40CFB830-F6EC-4A1B-AE1F-B620D0FFC1BE}" dt="2020-12-23T05:58:31.666" v="181" actId="6264"/>
          <ac:spMkLst>
            <pc:docMk/>
            <pc:sldMk cId="0" sldId="541"/>
            <ac:spMk id="3" creationId="{8C450DFD-B709-4BB9-943D-95A6D3A62765}"/>
          </ac:spMkLst>
        </pc:spChg>
        <pc:spChg chg="add del mod ord">
          <ac:chgData name="Vui Le Ba" userId="052109168efbc39a" providerId="LiveId" clId="{40CFB830-F6EC-4A1B-AE1F-B620D0FFC1BE}" dt="2020-12-23T07:30:43.255" v="1946" actId="6264"/>
          <ac:spMkLst>
            <pc:docMk/>
            <pc:sldMk cId="0" sldId="541"/>
            <ac:spMk id="4" creationId="{07C103A3-8DFA-4A35-A6EE-4E17F2ABABF7}"/>
          </ac:spMkLst>
        </pc:spChg>
        <pc:spChg chg="del">
          <ac:chgData name="Vui Le Ba" userId="052109168efbc39a" providerId="LiveId" clId="{40CFB830-F6EC-4A1B-AE1F-B620D0FFC1BE}" dt="2020-12-23T07:06:30.211" v="1584"/>
          <ac:spMkLst>
            <pc:docMk/>
            <pc:sldMk cId="0" sldId="541"/>
            <ac:spMk id="5" creationId="{39FF6DD8-1718-4282-A65B-9AF656A2BAF7}"/>
          </ac:spMkLst>
        </pc:spChg>
        <pc:spChg chg="add del mod">
          <ac:chgData name="Vui Le Ba" userId="052109168efbc39a" providerId="LiveId" clId="{40CFB830-F6EC-4A1B-AE1F-B620D0FFC1BE}" dt="2020-12-23T07:30:43.255" v="1946" actId="6264"/>
          <ac:spMkLst>
            <pc:docMk/>
            <pc:sldMk cId="0" sldId="541"/>
            <ac:spMk id="6" creationId="{616CEE8D-5452-4DD3-AB59-9AECA28F9EA5}"/>
          </ac:spMkLst>
        </pc:spChg>
        <pc:spChg chg="add del mod">
          <ac:chgData name="Vui Le Ba" userId="052109168efbc39a" providerId="LiveId" clId="{40CFB830-F6EC-4A1B-AE1F-B620D0FFC1BE}" dt="2020-12-23T07:30:43.255" v="1946" actId="6264"/>
          <ac:spMkLst>
            <pc:docMk/>
            <pc:sldMk cId="0" sldId="541"/>
            <ac:spMk id="7" creationId="{F97B5FE8-C6DA-49A2-A794-72A95995823F}"/>
          </ac:spMkLst>
        </pc:spChg>
        <pc:spChg chg="add del mod ord">
          <ac:chgData name="Vui Le Ba" userId="052109168efbc39a" providerId="LiveId" clId="{40CFB830-F6EC-4A1B-AE1F-B620D0FFC1BE}" dt="2020-12-23T08:45:50.800" v="2895" actId="478"/>
          <ac:spMkLst>
            <pc:docMk/>
            <pc:sldMk cId="0" sldId="541"/>
            <ac:spMk id="8" creationId="{6FCBA514-022A-42FB-B6D7-E3EABF78E915}"/>
          </ac:spMkLst>
        </pc:spChg>
        <pc:spChg chg="add del mod ord">
          <ac:chgData name="Vui Le Ba" userId="052109168efbc39a" providerId="LiveId" clId="{40CFB830-F6EC-4A1B-AE1F-B620D0FFC1BE}" dt="2020-12-23T08:45:48.324" v="2894" actId="478"/>
          <ac:spMkLst>
            <pc:docMk/>
            <pc:sldMk cId="0" sldId="541"/>
            <ac:spMk id="505858" creationId="{00000000-0000-0000-0000-000000000000}"/>
          </ac:spMkLst>
        </pc:spChg>
        <pc:spChg chg="mod ord">
          <ac:chgData name="Vui Le Ba" userId="052109168efbc39a" providerId="LiveId" clId="{40CFB830-F6EC-4A1B-AE1F-B620D0FFC1BE}" dt="2020-12-23T07:30:43.255" v="1946" actId="6264"/>
          <ac:spMkLst>
            <pc:docMk/>
            <pc:sldMk cId="0" sldId="541"/>
            <ac:spMk id="505859" creationId="{00000000-0000-0000-0000-000000000000}"/>
          </ac:spMkLst>
        </pc:spChg>
        <pc:spChg chg="mod">
          <ac:chgData name="Vui Le Ba" userId="052109168efbc39a" providerId="LiveId" clId="{40CFB830-F6EC-4A1B-AE1F-B620D0FFC1BE}" dt="2020-12-23T08:45:53.701" v="2896" actId="404"/>
          <ac:spMkLst>
            <pc:docMk/>
            <pc:sldMk cId="0" sldId="541"/>
            <ac:spMk id="890887" creationId="{00000000-0000-0000-0000-000000000000}"/>
          </ac:spMkLst>
        </pc:spChg>
        <pc:grpChg chg="del">
          <ac:chgData name="Vui Le Ba" userId="052109168efbc39a" providerId="LiveId" clId="{40CFB830-F6EC-4A1B-AE1F-B620D0FFC1BE}" dt="2020-12-23T08:45:45.343" v="2893" actId="478"/>
          <ac:grpSpMkLst>
            <pc:docMk/>
            <pc:sldMk cId="0" sldId="541"/>
            <ac:grpSpMk id="505860" creationId="{00000000-0000-0000-0000-000000000000}"/>
          </ac:grpSpMkLst>
        </pc:grpChg>
      </pc:sldChg>
      <pc:sldChg chg="addSp delSp modSp mod chgLayout">
        <pc:chgData name="Vui Le Ba" userId="052109168efbc39a" providerId="LiveId" clId="{40CFB830-F6EC-4A1B-AE1F-B620D0FFC1BE}" dt="2020-12-23T08:48:33.234" v="2905" actId="478"/>
        <pc:sldMkLst>
          <pc:docMk/>
          <pc:sldMk cId="0" sldId="542"/>
        </pc:sldMkLst>
        <pc:spChg chg="add del mod">
          <ac:chgData name="Vui Le Ba" userId="052109168efbc39a" providerId="LiveId" clId="{40CFB830-F6EC-4A1B-AE1F-B620D0FFC1BE}" dt="2020-12-23T05:58:31.666" v="181" actId="6264"/>
          <ac:spMkLst>
            <pc:docMk/>
            <pc:sldMk cId="0" sldId="542"/>
            <ac:spMk id="2" creationId="{BEC6C87E-B43B-4252-9670-EDA0989ED7AA}"/>
          </ac:spMkLst>
        </pc:spChg>
        <pc:spChg chg="add del mod">
          <ac:chgData name="Vui Le Ba" userId="052109168efbc39a" providerId="LiveId" clId="{40CFB830-F6EC-4A1B-AE1F-B620D0FFC1BE}" dt="2020-12-23T05:58:31.666" v="181" actId="6264"/>
          <ac:spMkLst>
            <pc:docMk/>
            <pc:sldMk cId="0" sldId="542"/>
            <ac:spMk id="3" creationId="{C7A1857C-72F1-48AE-943B-D65D1E8334BE}"/>
          </ac:spMkLst>
        </pc:spChg>
        <pc:spChg chg="add del mod ord">
          <ac:chgData name="Vui Le Ba" userId="052109168efbc39a" providerId="LiveId" clId="{40CFB830-F6EC-4A1B-AE1F-B620D0FFC1BE}" dt="2020-12-23T07:30:43.255" v="1946" actId="6264"/>
          <ac:spMkLst>
            <pc:docMk/>
            <pc:sldMk cId="0" sldId="542"/>
            <ac:spMk id="4" creationId="{E445C9BB-54C8-4971-A366-0B33136572B3}"/>
          </ac:spMkLst>
        </pc:spChg>
        <pc:spChg chg="del">
          <ac:chgData name="Vui Le Ba" userId="052109168efbc39a" providerId="LiveId" clId="{40CFB830-F6EC-4A1B-AE1F-B620D0FFC1BE}" dt="2020-12-23T07:06:30.211" v="1584"/>
          <ac:spMkLst>
            <pc:docMk/>
            <pc:sldMk cId="0" sldId="542"/>
            <ac:spMk id="5" creationId="{475002FD-1B28-401A-8B0B-8BAADC7432A9}"/>
          </ac:spMkLst>
        </pc:spChg>
        <pc:spChg chg="add del mod">
          <ac:chgData name="Vui Le Ba" userId="052109168efbc39a" providerId="LiveId" clId="{40CFB830-F6EC-4A1B-AE1F-B620D0FFC1BE}" dt="2020-12-23T07:30:43.255" v="1946" actId="6264"/>
          <ac:spMkLst>
            <pc:docMk/>
            <pc:sldMk cId="0" sldId="542"/>
            <ac:spMk id="6" creationId="{57D6AF56-480B-41D8-9E4F-FB48878EB209}"/>
          </ac:spMkLst>
        </pc:spChg>
        <pc:spChg chg="add del mod">
          <ac:chgData name="Vui Le Ba" userId="052109168efbc39a" providerId="LiveId" clId="{40CFB830-F6EC-4A1B-AE1F-B620D0FFC1BE}" dt="2020-12-23T07:30:43.255" v="1946" actId="6264"/>
          <ac:spMkLst>
            <pc:docMk/>
            <pc:sldMk cId="0" sldId="542"/>
            <ac:spMk id="7" creationId="{DF77C5F0-5C33-4307-9797-44DF47BB5150}"/>
          </ac:spMkLst>
        </pc:spChg>
        <pc:spChg chg="add del mod ord">
          <ac:chgData name="Vui Le Ba" userId="052109168efbc39a" providerId="LiveId" clId="{40CFB830-F6EC-4A1B-AE1F-B620D0FFC1BE}" dt="2020-12-23T08:48:30.411" v="2904" actId="478"/>
          <ac:spMkLst>
            <pc:docMk/>
            <pc:sldMk cId="0" sldId="542"/>
            <ac:spMk id="8" creationId="{06D09208-5028-4C76-9A15-C372505334A8}"/>
          </ac:spMkLst>
        </pc:spChg>
        <pc:spChg chg="add del mod ord">
          <ac:chgData name="Vui Le Ba" userId="052109168efbc39a" providerId="LiveId" clId="{40CFB830-F6EC-4A1B-AE1F-B620D0FFC1BE}" dt="2020-12-23T08:48:33.234" v="2905" actId="478"/>
          <ac:spMkLst>
            <pc:docMk/>
            <pc:sldMk cId="0" sldId="542"/>
            <ac:spMk id="512002" creationId="{00000000-0000-0000-0000-000000000000}"/>
          </ac:spMkLst>
        </pc:spChg>
        <pc:spChg chg="mod ord">
          <ac:chgData name="Vui Le Ba" userId="052109168efbc39a" providerId="LiveId" clId="{40CFB830-F6EC-4A1B-AE1F-B620D0FFC1BE}" dt="2020-12-23T07:30:43.255" v="1946" actId="6264"/>
          <ac:spMkLst>
            <pc:docMk/>
            <pc:sldMk cId="0" sldId="542"/>
            <ac:spMk id="512003" creationId="{00000000-0000-0000-0000-000000000000}"/>
          </ac:spMkLst>
        </pc:spChg>
        <pc:grpChg chg="del">
          <ac:chgData name="Vui Le Ba" userId="052109168efbc39a" providerId="LiveId" clId="{40CFB830-F6EC-4A1B-AE1F-B620D0FFC1BE}" dt="2020-12-23T08:48:28.093" v="2903" actId="478"/>
          <ac:grpSpMkLst>
            <pc:docMk/>
            <pc:sldMk cId="0" sldId="542"/>
            <ac:grpSpMk id="512004" creationId="{00000000-0000-0000-0000-000000000000}"/>
          </ac:grpSpMkLst>
        </pc:grpChg>
      </pc:sldChg>
      <pc:sldChg chg="addSp delSp modSp mod chgLayout">
        <pc:chgData name="Vui Le Ba" userId="052109168efbc39a" providerId="LiveId" clId="{40CFB830-F6EC-4A1B-AE1F-B620D0FFC1BE}" dt="2020-12-23T08:49:20.781" v="2917" actId="478"/>
        <pc:sldMkLst>
          <pc:docMk/>
          <pc:sldMk cId="0" sldId="543"/>
        </pc:sldMkLst>
        <pc:spChg chg="add del mod">
          <ac:chgData name="Vui Le Ba" userId="052109168efbc39a" providerId="LiveId" clId="{40CFB830-F6EC-4A1B-AE1F-B620D0FFC1BE}" dt="2020-12-23T05:58:31.666" v="181" actId="6264"/>
          <ac:spMkLst>
            <pc:docMk/>
            <pc:sldMk cId="0" sldId="543"/>
            <ac:spMk id="2" creationId="{DA96DA26-D092-44BA-81C6-58807591921E}"/>
          </ac:spMkLst>
        </pc:spChg>
        <pc:spChg chg="add del mod">
          <ac:chgData name="Vui Le Ba" userId="052109168efbc39a" providerId="LiveId" clId="{40CFB830-F6EC-4A1B-AE1F-B620D0FFC1BE}" dt="2020-12-23T05:58:31.666" v="181" actId="6264"/>
          <ac:spMkLst>
            <pc:docMk/>
            <pc:sldMk cId="0" sldId="543"/>
            <ac:spMk id="3" creationId="{40D45EC1-F1B9-4876-AD6A-9F251BCB95D0}"/>
          </ac:spMkLst>
        </pc:spChg>
        <pc:spChg chg="add del mod ord">
          <ac:chgData name="Vui Le Ba" userId="052109168efbc39a" providerId="LiveId" clId="{40CFB830-F6EC-4A1B-AE1F-B620D0FFC1BE}" dt="2020-12-23T07:30:43.255" v="1946" actId="6264"/>
          <ac:spMkLst>
            <pc:docMk/>
            <pc:sldMk cId="0" sldId="543"/>
            <ac:spMk id="4" creationId="{A374DD1D-0F73-4F8D-A7D8-B14414887997}"/>
          </ac:spMkLst>
        </pc:spChg>
        <pc:spChg chg="del">
          <ac:chgData name="Vui Le Ba" userId="052109168efbc39a" providerId="LiveId" clId="{40CFB830-F6EC-4A1B-AE1F-B620D0FFC1BE}" dt="2020-12-23T07:06:30.211" v="1584"/>
          <ac:spMkLst>
            <pc:docMk/>
            <pc:sldMk cId="0" sldId="543"/>
            <ac:spMk id="5" creationId="{09A1BF85-12F6-47EF-87D2-335799899930}"/>
          </ac:spMkLst>
        </pc:spChg>
        <pc:spChg chg="add del mod">
          <ac:chgData name="Vui Le Ba" userId="052109168efbc39a" providerId="LiveId" clId="{40CFB830-F6EC-4A1B-AE1F-B620D0FFC1BE}" dt="2020-12-23T07:30:43.255" v="1946" actId="6264"/>
          <ac:spMkLst>
            <pc:docMk/>
            <pc:sldMk cId="0" sldId="543"/>
            <ac:spMk id="6" creationId="{D6F8E70F-842E-4192-9779-5C1E72856397}"/>
          </ac:spMkLst>
        </pc:spChg>
        <pc:spChg chg="add del mod">
          <ac:chgData name="Vui Le Ba" userId="052109168efbc39a" providerId="LiveId" clId="{40CFB830-F6EC-4A1B-AE1F-B620D0FFC1BE}" dt="2020-12-23T07:30:43.255" v="1946" actId="6264"/>
          <ac:spMkLst>
            <pc:docMk/>
            <pc:sldMk cId="0" sldId="543"/>
            <ac:spMk id="7" creationId="{2011889B-0AF8-4B96-82BE-98D759CDDAF4}"/>
          </ac:spMkLst>
        </pc:spChg>
        <pc:spChg chg="add del mod ord">
          <ac:chgData name="Vui Le Ba" userId="052109168efbc39a" providerId="LiveId" clId="{40CFB830-F6EC-4A1B-AE1F-B620D0FFC1BE}" dt="2020-12-23T08:49:18.681" v="2916" actId="478"/>
          <ac:spMkLst>
            <pc:docMk/>
            <pc:sldMk cId="0" sldId="543"/>
            <ac:spMk id="8" creationId="{0F980885-2FCC-41E9-83A0-201AFB149AA9}"/>
          </ac:spMkLst>
        </pc:spChg>
        <pc:spChg chg="add del mod ord">
          <ac:chgData name="Vui Le Ba" userId="052109168efbc39a" providerId="LiveId" clId="{40CFB830-F6EC-4A1B-AE1F-B620D0FFC1BE}" dt="2020-12-23T08:49:20.781" v="2917" actId="478"/>
          <ac:spMkLst>
            <pc:docMk/>
            <pc:sldMk cId="0" sldId="543"/>
            <ac:spMk id="518146" creationId="{00000000-0000-0000-0000-000000000000}"/>
          </ac:spMkLst>
        </pc:spChg>
        <pc:spChg chg="mod ord">
          <ac:chgData name="Vui Le Ba" userId="052109168efbc39a" providerId="LiveId" clId="{40CFB830-F6EC-4A1B-AE1F-B620D0FFC1BE}" dt="2020-12-23T07:30:43.480" v="1980" actId="27636"/>
          <ac:spMkLst>
            <pc:docMk/>
            <pc:sldMk cId="0" sldId="543"/>
            <ac:spMk id="518147" creationId="{00000000-0000-0000-0000-000000000000}"/>
          </ac:spMkLst>
        </pc:spChg>
        <pc:grpChg chg="del">
          <ac:chgData name="Vui Le Ba" userId="052109168efbc39a" providerId="LiveId" clId="{40CFB830-F6EC-4A1B-AE1F-B620D0FFC1BE}" dt="2020-12-23T08:49:16.490" v="2915" actId="478"/>
          <ac:grpSpMkLst>
            <pc:docMk/>
            <pc:sldMk cId="0" sldId="543"/>
            <ac:grpSpMk id="518148" creationId="{00000000-0000-0000-0000-000000000000}"/>
          </ac:grpSpMkLst>
        </pc:grpChg>
      </pc:sldChg>
      <pc:sldChg chg="addSp delSp modSp mod modAnim chgLayout">
        <pc:chgData name="Vui Le Ba" userId="052109168efbc39a" providerId="LiveId" clId="{40CFB830-F6EC-4A1B-AE1F-B620D0FFC1BE}" dt="2020-12-23T09:08:26.942" v="3467" actId="20577"/>
        <pc:sldMkLst>
          <pc:docMk/>
          <pc:sldMk cId="0" sldId="544"/>
        </pc:sldMkLst>
        <pc:spChg chg="add del mod">
          <ac:chgData name="Vui Le Ba" userId="052109168efbc39a" providerId="LiveId" clId="{40CFB830-F6EC-4A1B-AE1F-B620D0FFC1BE}" dt="2020-12-23T05:58:31.666" v="181" actId="6264"/>
          <ac:spMkLst>
            <pc:docMk/>
            <pc:sldMk cId="0" sldId="544"/>
            <ac:spMk id="2" creationId="{6EEEE5C2-33E2-4510-9F2E-FEEA5ADF2F31}"/>
          </ac:spMkLst>
        </pc:spChg>
        <pc:spChg chg="add del mod">
          <ac:chgData name="Vui Le Ba" userId="052109168efbc39a" providerId="LiveId" clId="{40CFB830-F6EC-4A1B-AE1F-B620D0FFC1BE}" dt="2020-12-23T05:58:31.666" v="181" actId="6264"/>
          <ac:spMkLst>
            <pc:docMk/>
            <pc:sldMk cId="0" sldId="544"/>
            <ac:spMk id="3" creationId="{8335C0A5-D5F5-4B71-A9A4-DEFEAD5BA3CF}"/>
          </ac:spMkLst>
        </pc:spChg>
        <pc:spChg chg="add del mod ord">
          <ac:chgData name="Vui Le Ba" userId="052109168efbc39a" providerId="LiveId" clId="{40CFB830-F6EC-4A1B-AE1F-B620D0FFC1BE}" dt="2020-12-23T07:30:43.255" v="1946" actId="6264"/>
          <ac:spMkLst>
            <pc:docMk/>
            <pc:sldMk cId="0" sldId="544"/>
            <ac:spMk id="4" creationId="{41283A11-1167-4B62-9C36-57E4D832A618}"/>
          </ac:spMkLst>
        </pc:spChg>
        <pc:spChg chg="del">
          <ac:chgData name="Vui Le Ba" userId="052109168efbc39a" providerId="LiveId" clId="{40CFB830-F6EC-4A1B-AE1F-B620D0FFC1BE}" dt="2020-12-23T07:06:30.211" v="1584"/>
          <ac:spMkLst>
            <pc:docMk/>
            <pc:sldMk cId="0" sldId="544"/>
            <ac:spMk id="5" creationId="{B6032CF3-0FBE-4448-B22C-2C32E8DA0493}"/>
          </ac:spMkLst>
        </pc:spChg>
        <pc:spChg chg="add del mod">
          <ac:chgData name="Vui Le Ba" userId="052109168efbc39a" providerId="LiveId" clId="{40CFB830-F6EC-4A1B-AE1F-B620D0FFC1BE}" dt="2020-12-23T07:30:43.255" v="1946" actId="6264"/>
          <ac:spMkLst>
            <pc:docMk/>
            <pc:sldMk cId="0" sldId="544"/>
            <ac:spMk id="6" creationId="{A4DD7DFF-906F-4D80-8F65-998F2BF7E8E0}"/>
          </ac:spMkLst>
        </pc:spChg>
        <pc:spChg chg="add del mod">
          <ac:chgData name="Vui Le Ba" userId="052109168efbc39a" providerId="LiveId" clId="{40CFB830-F6EC-4A1B-AE1F-B620D0FFC1BE}" dt="2020-12-23T07:30:43.255" v="1946" actId="6264"/>
          <ac:spMkLst>
            <pc:docMk/>
            <pc:sldMk cId="0" sldId="544"/>
            <ac:spMk id="7" creationId="{4F392B2E-98BE-407A-99D3-775EA994F74D}"/>
          </ac:spMkLst>
        </pc:spChg>
        <pc:spChg chg="add mod ord">
          <ac:chgData name="Vui Le Ba" userId="052109168efbc39a" providerId="LiveId" clId="{40CFB830-F6EC-4A1B-AE1F-B620D0FFC1BE}" dt="2020-12-23T09:08:04.731" v="3438" actId="20577"/>
          <ac:spMkLst>
            <pc:docMk/>
            <pc:sldMk cId="0" sldId="544"/>
            <ac:spMk id="8" creationId="{23DEC4D0-98DA-470F-8512-48CE41BE9258}"/>
          </ac:spMkLst>
        </pc:spChg>
        <pc:spChg chg="add mod ord">
          <ac:chgData name="Vui Le Ba" userId="052109168efbc39a" providerId="LiveId" clId="{40CFB830-F6EC-4A1B-AE1F-B620D0FFC1BE}" dt="2020-12-23T07:30:43.255" v="1946" actId="6264"/>
          <ac:spMkLst>
            <pc:docMk/>
            <pc:sldMk cId="0" sldId="544"/>
            <ac:spMk id="552962" creationId="{00000000-0000-0000-0000-000000000000}"/>
          </ac:spMkLst>
        </pc:spChg>
        <pc:spChg chg="mod ord">
          <ac:chgData name="Vui Le Ba" userId="052109168efbc39a" providerId="LiveId" clId="{40CFB830-F6EC-4A1B-AE1F-B620D0FFC1BE}" dt="2020-12-23T09:08:26.942" v="3467" actId="20577"/>
          <ac:spMkLst>
            <pc:docMk/>
            <pc:sldMk cId="0" sldId="544"/>
            <ac:spMk id="552965" creationId="{00000000-0000-0000-0000-000000000000}"/>
          </ac:spMkLst>
        </pc:spChg>
        <pc:spChg chg="del">
          <ac:chgData name="Vui Le Ba" userId="052109168efbc39a" providerId="LiveId" clId="{40CFB830-F6EC-4A1B-AE1F-B620D0FFC1BE}" dt="2020-12-23T09:07:52.044" v="3379" actId="478"/>
          <ac:spMkLst>
            <pc:docMk/>
            <pc:sldMk cId="0" sldId="544"/>
            <ac:spMk id="552966" creationId="{00000000-0000-0000-0000-000000000000}"/>
          </ac:spMkLst>
        </pc:spChg>
        <pc:spChg chg="del">
          <ac:chgData name="Vui Le Ba" userId="052109168efbc39a" providerId="LiveId" clId="{40CFB830-F6EC-4A1B-AE1F-B620D0FFC1BE}" dt="2020-12-23T09:08:06.582" v="3439" actId="478"/>
          <ac:spMkLst>
            <pc:docMk/>
            <pc:sldMk cId="0" sldId="544"/>
            <ac:spMk id="552967" creationId="{00000000-0000-0000-0000-000000000000}"/>
          </ac:spMkLst>
        </pc:spChg>
        <pc:spChg chg="del">
          <ac:chgData name="Vui Le Ba" userId="052109168efbc39a" providerId="LiveId" clId="{40CFB830-F6EC-4A1B-AE1F-B620D0FFC1BE}" dt="2020-12-23T09:07:49.189" v="3377" actId="478"/>
          <ac:spMkLst>
            <pc:docMk/>
            <pc:sldMk cId="0" sldId="544"/>
            <ac:spMk id="897026" creationId="{00000000-0000-0000-0000-000000000000}"/>
          </ac:spMkLst>
        </pc:spChg>
        <pc:spChg chg="del">
          <ac:chgData name="Vui Le Ba" userId="052109168efbc39a" providerId="LiveId" clId="{40CFB830-F6EC-4A1B-AE1F-B620D0FFC1BE}" dt="2020-12-23T09:07:49.690" v="3378" actId="478"/>
          <ac:spMkLst>
            <pc:docMk/>
            <pc:sldMk cId="0" sldId="544"/>
            <ac:spMk id="897027" creationId="{00000000-0000-0000-0000-000000000000}"/>
          </ac:spMkLst>
        </pc:spChg>
      </pc:sldChg>
      <pc:sldChg chg="addSp delSp modSp mod modAnim chgLayout">
        <pc:chgData name="Vui Le Ba" userId="052109168efbc39a" providerId="LiveId" clId="{40CFB830-F6EC-4A1B-AE1F-B620D0FFC1BE}" dt="2020-12-23T09:22:15.650" v="3770" actId="478"/>
        <pc:sldMkLst>
          <pc:docMk/>
          <pc:sldMk cId="0" sldId="546"/>
        </pc:sldMkLst>
        <pc:spChg chg="add del mod">
          <ac:chgData name="Vui Le Ba" userId="052109168efbc39a" providerId="LiveId" clId="{40CFB830-F6EC-4A1B-AE1F-B620D0FFC1BE}" dt="2020-12-23T05:58:31.666" v="181" actId="6264"/>
          <ac:spMkLst>
            <pc:docMk/>
            <pc:sldMk cId="0" sldId="546"/>
            <ac:spMk id="2" creationId="{A5104AAA-6501-4EC4-9326-F7F5C888A5BD}"/>
          </ac:spMkLst>
        </pc:spChg>
        <pc:spChg chg="add del mod">
          <ac:chgData name="Vui Le Ba" userId="052109168efbc39a" providerId="LiveId" clId="{40CFB830-F6EC-4A1B-AE1F-B620D0FFC1BE}" dt="2020-12-23T05:58:31.666" v="181" actId="6264"/>
          <ac:spMkLst>
            <pc:docMk/>
            <pc:sldMk cId="0" sldId="546"/>
            <ac:spMk id="3" creationId="{56AC209A-F32B-471C-A66C-E4EE43319E9D}"/>
          </ac:spMkLst>
        </pc:spChg>
        <pc:spChg chg="add del mod ord">
          <ac:chgData name="Vui Le Ba" userId="052109168efbc39a" providerId="LiveId" clId="{40CFB830-F6EC-4A1B-AE1F-B620D0FFC1BE}" dt="2020-12-23T07:30:43.255" v="1946" actId="6264"/>
          <ac:spMkLst>
            <pc:docMk/>
            <pc:sldMk cId="0" sldId="546"/>
            <ac:spMk id="4" creationId="{18DA7E27-53A9-4EEF-8F53-6F2395851C04}"/>
          </ac:spMkLst>
        </pc:spChg>
        <pc:spChg chg="del">
          <ac:chgData name="Vui Le Ba" userId="052109168efbc39a" providerId="LiveId" clId="{40CFB830-F6EC-4A1B-AE1F-B620D0FFC1BE}" dt="2020-12-23T07:06:30.211" v="1584"/>
          <ac:spMkLst>
            <pc:docMk/>
            <pc:sldMk cId="0" sldId="546"/>
            <ac:spMk id="5" creationId="{C2C3DE06-1F1A-4741-951A-5CF7554E2551}"/>
          </ac:spMkLst>
        </pc:spChg>
        <pc:spChg chg="add del mod">
          <ac:chgData name="Vui Le Ba" userId="052109168efbc39a" providerId="LiveId" clId="{40CFB830-F6EC-4A1B-AE1F-B620D0FFC1BE}" dt="2020-12-23T07:30:43.255" v="1946" actId="6264"/>
          <ac:spMkLst>
            <pc:docMk/>
            <pc:sldMk cId="0" sldId="546"/>
            <ac:spMk id="6" creationId="{EC275080-FEEE-43A6-8825-83CB3DE283FD}"/>
          </ac:spMkLst>
        </pc:spChg>
        <pc:spChg chg="add del mod">
          <ac:chgData name="Vui Le Ba" userId="052109168efbc39a" providerId="LiveId" clId="{40CFB830-F6EC-4A1B-AE1F-B620D0FFC1BE}" dt="2020-12-23T07:30:43.255" v="1946" actId="6264"/>
          <ac:spMkLst>
            <pc:docMk/>
            <pc:sldMk cId="0" sldId="546"/>
            <ac:spMk id="7" creationId="{6576E35A-B79D-4D00-B0F4-7B2C0A44A10D}"/>
          </ac:spMkLst>
        </pc:spChg>
        <pc:spChg chg="add del mod ord">
          <ac:chgData name="Vui Le Ba" userId="052109168efbc39a" providerId="LiveId" clId="{40CFB830-F6EC-4A1B-AE1F-B620D0FFC1BE}" dt="2020-12-23T09:05:16.319" v="3222" actId="700"/>
          <ac:spMkLst>
            <pc:docMk/>
            <pc:sldMk cId="0" sldId="546"/>
            <ac:spMk id="8" creationId="{4FAC99AC-6720-43B6-B29F-CC1828EEBCC2}"/>
          </ac:spMkLst>
        </pc:spChg>
        <pc:spChg chg="add mod ord">
          <ac:chgData name="Vui Le Ba" userId="052109168efbc39a" providerId="LiveId" clId="{40CFB830-F6EC-4A1B-AE1F-B620D0FFC1BE}" dt="2020-12-23T09:21:53.997" v="3743" actId="20577"/>
          <ac:spMkLst>
            <pc:docMk/>
            <pc:sldMk cId="0" sldId="546"/>
            <ac:spMk id="9" creationId="{EB96046D-103B-418B-9616-8EEBB06A4320}"/>
          </ac:spMkLst>
        </pc:spChg>
        <pc:spChg chg="add del mod ord">
          <ac:chgData name="Vui Le Ba" userId="052109168efbc39a" providerId="LiveId" clId="{40CFB830-F6EC-4A1B-AE1F-B620D0FFC1BE}" dt="2020-12-23T09:22:15.650" v="3770" actId="478"/>
          <ac:spMkLst>
            <pc:docMk/>
            <pc:sldMk cId="0" sldId="546"/>
            <ac:spMk id="575490" creationId="{00000000-0000-0000-0000-000000000000}"/>
          </ac:spMkLst>
        </pc:spChg>
        <pc:spChg chg="mod ord">
          <ac:chgData name="Vui Le Ba" userId="052109168efbc39a" providerId="LiveId" clId="{40CFB830-F6EC-4A1B-AE1F-B620D0FFC1BE}" dt="2020-12-23T09:22:12.988" v="3769" actId="207"/>
          <ac:spMkLst>
            <pc:docMk/>
            <pc:sldMk cId="0" sldId="546"/>
            <ac:spMk id="575493" creationId="{00000000-0000-0000-0000-000000000000}"/>
          </ac:spMkLst>
        </pc:spChg>
        <pc:spChg chg="del">
          <ac:chgData name="Vui Le Ba" userId="052109168efbc39a" providerId="LiveId" clId="{40CFB830-F6EC-4A1B-AE1F-B620D0FFC1BE}" dt="2020-12-23T09:21:41.412" v="3686" actId="478"/>
          <ac:spMkLst>
            <pc:docMk/>
            <pc:sldMk cId="0" sldId="546"/>
            <ac:spMk id="575494" creationId="{00000000-0000-0000-0000-000000000000}"/>
          </ac:spMkLst>
        </pc:spChg>
        <pc:spChg chg="del">
          <ac:chgData name="Vui Le Ba" userId="052109168efbc39a" providerId="LiveId" clId="{40CFB830-F6EC-4A1B-AE1F-B620D0FFC1BE}" dt="2020-12-23T09:21:55.279" v="3744" actId="478"/>
          <ac:spMkLst>
            <pc:docMk/>
            <pc:sldMk cId="0" sldId="546"/>
            <ac:spMk id="575495" creationId="{00000000-0000-0000-0000-000000000000}"/>
          </ac:spMkLst>
        </pc:spChg>
        <pc:spChg chg="del">
          <ac:chgData name="Vui Le Ba" userId="052109168efbc39a" providerId="LiveId" clId="{40CFB830-F6EC-4A1B-AE1F-B620D0FFC1BE}" dt="2020-12-23T09:21:42.585" v="3687" actId="478"/>
          <ac:spMkLst>
            <pc:docMk/>
            <pc:sldMk cId="0" sldId="546"/>
            <ac:spMk id="901122" creationId="{00000000-0000-0000-0000-000000000000}"/>
          </ac:spMkLst>
        </pc:spChg>
        <pc:spChg chg="del">
          <ac:chgData name="Vui Le Ba" userId="052109168efbc39a" providerId="LiveId" clId="{40CFB830-F6EC-4A1B-AE1F-B620D0FFC1BE}" dt="2020-12-23T09:21:43.034" v="3688" actId="478"/>
          <ac:spMkLst>
            <pc:docMk/>
            <pc:sldMk cId="0" sldId="546"/>
            <ac:spMk id="901123" creationId="{00000000-0000-0000-0000-000000000000}"/>
          </ac:spMkLst>
        </pc:spChg>
      </pc:sldChg>
      <pc:sldChg chg="addSp delSp modSp mod modClrScheme delAnim modAnim chgLayout">
        <pc:chgData name="Vui Le Ba" userId="052109168efbc39a" providerId="LiveId" clId="{40CFB830-F6EC-4A1B-AE1F-B620D0FFC1BE}" dt="2020-12-23T08:40:45.379" v="2810" actId="478"/>
        <pc:sldMkLst>
          <pc:docMk/>
          <pc:sldMk cId="0" sldId="548"/>
        </pc:sldMkLst>
        <pc:spChg chg="add del mod">
          <ac:chgData name="Vui Le Ba" userId="052109168efbc39a" providerId="LiveId" clId="{40CFB830-F6EC-4A1B-AE1F-B620D0FFC1BE}" dt="2020-12-23T05:58:31.666" v="181" actId="6264"/>
          <ac:spMkLst>
            <pc:docMk/>
            <pc:sldMk cId="0" sldId="548"/>
            <ac:spMk id="2" creationId="{DE100948-DB04-457D-B439-5A00E32B97AD}"/>
          </ac:spMkLst>
        </pc:spChg>
        <pc:spChg chg="add del mod">
          <ac:chgData name="Vui Le Ba" userId="052109168efbc39a" providerId="LiveId" clId="{40CFB830-F6EC-4A1B-AE1F-B620D0FFC1BE}" dt="2020-12-23T05:58:31.666" v="181" actId="6264"/>
          <ac:spMkLst>
            <pc:docMk/>
            <pc:sldMk cId="0" sldId="548"/>
            <ac:spMk id="3" creationId="{E27325C9-3061-4B20-8146-F57414A5A13F}"/>
          </ac:spMkLst>
        </pc:spChg>
        <pc:spChg chg="add del mod">
          <ac:chgData name="Vui Le Ba" userId="052109168efbc39a" providerId="LiveId" clId="{40CFB830-F6EC-4A1B-AE1F-B620D0FFC1BE}" dt="2020-12-23T05:58:31.666" v="181" actId="6264"/>
          <ac:spMkLst>
            <pc:docMk/>
            <pc:sldMk cId="0" sldId="548"/>
            <ac:spMk id="4" creationId="{668D6869-B602-46A5-8B77-D3C52A203A1B}"/>
          </ac:spMkLst>
        </pc:spChg>
        <pc:spChg chg="del">
          <ac:chgData name="Vui Le Ba" userId="052109168efbc39a" providerId="LiveId" clId="{40CFB830-F6EC-4A1B-AE1F-B620D0FFC1BE}" dt="2020-12-23T07:06:30.211" v="1584"/>
          <ac:spMkLst>
            <pc:docMk/>
            <pc:sldMk cId="0" sldId="548"/>
            <ac:spMk id="5" creationId="{DC73FFA4-EC5D-4B56-A3BE-155D820B1EA7}"/>
          </ac:spMkLst>
        </pc:spChg>
        <pc:spChg chg="add del mod">
          <ac:chgData name="Vui Le Ba" userId="052109168efbc39a" providerId="LiveId" clId="{40CFB830-F6EC-4A1B-AE1F-B620D0FFC1BE}" dt="2020-12-23T07:30:43.255" v="1946" actId="6264"/>
          <ac:spMkLst>
            <pc:docMk/>
            <pc:sldMk cId="0" sldId="548"/>
            <ac:spMk id="6" creationId="{A548E03E-D17A-42E0-A8B6-44F382DE5C89}"/>
          </ac:spMkLst>
        </pc:spChg>
        <pc:spChg chg="add del mod">
          <ac:chgData name="Vui Le Ba" userId="052109168efbc39a" providerId="LiveId" clId="{40CFB830-F6EC-4A1B-AE1F-B620D0FFC1BE}" dt="2020-12-23T07:30:43.255" v="1946" actId="6264"/>
          <ac:spMkLst>
            <pc:docMk/>
            <pc:sldMk cId="0" sldId="548"/>
            <ac:spMk id="7" creationId="{0A1011C8-D4D5-42B1-BBBD-63634401ABC7}"/>
          </ac:spMkLst>
        </pc:spChg>
        <pc:spChg chg="add del mod">
          <ac:chgData name="Vui Le Ba" userId="052109168efbc39a" providerId="LiveId" clId="{40CFB830-F6EC-4A1B-AE1F-B620D0FFC1BE}" dt="2020-12-23T07:30:43.255" v="1946" actId="6264"/>
          <ac:spMkLst>
            <pc:docMk/>
            <pc:sldMk cId="0" sldId="548"/>
            <ac:spMk id="8" creationId="{EF99E033-45A6-4296-90AE-5F19B37D0CE7}"/>
          </ac:spMkLst>
        </pc:spChg>
        <pc:spChg chg="add del mod">
          <ac:chgData name="Vui Le Ba" userId="052109168efbc39a" providerId="LiveId" clId="{40CFB830-F6EC-4A1B-AE1F-B620D0FFC1BE}" dt="2020-12-23T08:40:45.379" v="2810" actId="478"/>
          <ac:spMkLst>
            <pc:docMk/>
            <pc:sldMk cId="0" sldId="548"/>
            <ac:spMk id="10" creationId="{8DF9C74B-0261-44AE-90CC-2D059E5E09E2}"/>
          </ac:spMkLst>
        </pc:spChg>
        <pc:spChg chg="add del mod ord">
          <ac:chgData name="Vui Le Ba" userId="052109168efbc39a" providerId="LiveId" clId="{40CFB830-F6EC-4A1B-AE1F-B620D0FFC1BE}" dt="2020-12-23T08:39:12.674" v="2792" actId="478"/>
          <ac:spMkLst>
            <pc:docMk/>
            <pc:sldMk cId="0" sldId="548"/>
            <ac:spMk id="468994" creationId="{00000000-0000-0000-0000-000000000000}"/>
          </ac:spMkLst>
        </pc:spChg>
        <pc:spChg chg="mod ord">
          <ac:chgData name="Vui Le Ba" userId="052109168efbc39a" providerId="LiveId" clId="{40CFB830-F6EC-4A1B-AE1F-B620D0FFC1BE}" dt="2020-12-23T08:40:30.998" v="2806" actId="27636"/>
          <ac:spMkLst>
            <pc:docMk/>
            <pc:sldMk cId="0" sldId="548"/>
            <ac:spMk id="468995" creationId="{00000000-0000-0000-0000-000000000000}"/>
          </ac:spMkLst>
        </pc:spChg>
        <pc:spChg chg="mod">
          <ac:chgData name="Vui Le Ba" userId="052109168efbc39a" providerId="LiveId" clId="{40CFB830-F6EC-4A1B-AE1F-B620D0FFC1BE}" dt="2020-12-23T08:39:15.503" v="2794" actId="404"/>
          <ac:spMkLst>
            <pc:docMk/>
            <pc:sldMk cId="0" sldId="548"/>
            <ac:spMk id="905330" creationId="{00000000-0000-0000-0000-000000000000}"/>
          </ac:spMkLst>
        </pc:spChg>
        <pc:grpChg chg="del">
          <ac:chgData name="Vui Le Ba" userId="052109168efbc39a" providerId="LiveId" clId="{40CFB830-F6EC-4A1B-AE1F-B620D0FFC1BE}" dt="2020-12-23T08:39:08.602" v="2791" actId="478"/>
          <ac:grpSpMkLst>
            <pc:docMk/>
            <pc:sldMk cId="0" sldId="548"/>
            <ac:grpSpMk id="468996" creationId="{00000000-0000-0000-0000-000000000000}"/>
          </ac:grpSpMkLst>
        </pc:grpChg>
        <pc:graphicFrameChg chg="add mod ord">
          <ac:chgData name="Vui Le Ba" userId="052109168efbc39a" providerId="LiveId" clId="{40CFB830-F6EC-4A1B-AE1F-B620D0FFC1BE}" dt="2020-12-23T08:40:39.853" v="2809" actId="167"/>
          <ac:graphicFrameMkLst>
            <pc:docMk/>
            <pc:sldMk cId="0" sldId="548"/>
            <ac:graphicFrameMk id="36" creationId="{B10310D4-466D-47A4-BB15-8A599CA26C7A}"/>
          </ac:graphicFrameMkLst>
        </pc:graphicFrameChg>
        <pc:graphicFrameChg chg="del mod ord modGraphic">
          <ac:chgData name="Vui Le Ba" userId="052109168efbc39a" providerId="LiveId" clId="{40CFB830-F6EC-4A1B-AE1F-B620D0FFC1BE}" dt="2020-12-23T08:40:34.992" v="2807" actId="478"/>
          <ac:graphicFrameMkLst>
            <pc:docMk/>
            <pc:sldMk cId="0" sldId="548"/>
            <ac:graphicFrameMk id="905344" creationId="{00000000-0000-0000-0000-000000000000}"/>
          </ac:graphicFrameMkLst>
        </pc:graphicFrameChg>
      </pc:sldChg>
      <pc:sldChg chg="addSp delSp modSp mod chgLayout">
        <pc:chgData name="Vui Le Ba" userId="052109168efbc39a" providerId="LiveId" clId="{40CFB830-F6EC-4A1B-AE1F-B620D0FFC1BE}" dt="2020-12-23T08:45:43.194" v="2892" actId="478"/>
        <pc:sldMkLst>
          <pc:docMk/>
          <pc:sldMk cId="0" sldId="549"/>
        </pc:sldMkLst>
        <pc:spChg chg="add del mod">
          <ac:chgData name="Vui Le Ba" userId="052109168efbc39a" providerId="LiveId" clId="{40CFB830-F6EC-4A1B-AE1F-B620D0FFC1BE}" dt="2020-12-23T05:58:31.666" v="181" actId="6264"/>
          <ac:spMkLst>
            <pc:docMk/>
            <pc:sldMk cId="0" sldId="549"/>
            <ac:spMk id="2" creationId="{3A5AB53A-A25A-49D1-B4FF-64FE8ECFF163}"/>
          </ac:spMkLst>
        </pc:spChg>
        <pc:spChg chg="add del mod">
          <ac:chgData name="Vui Le Ba" userId="052109168efbc39a" providerId="LiveId" clId="{40CFB830-F6EC-4A1B-AE1F-B620D0FFC1BE}" dt="2020-12-23T05:58:31.666" v="181" actId="6264"/>
          <ac:spMkLst>
            <pc:docMk/>
            <pc:sldMk cId="0" sldId="549"/>
            <ac:spMk id="3" creationId="{84DA7EE4-D01C-4F06-9AC5-5317F2E29B25}"/>
          </ac:spMkLst>
        </pc:spChg>
        <pc:spChg chg="add del mod ord">
          <ac:chgData name="Vui Le Ba" userId="052109168efbc39a" providerId="LiveId" clId="{40CFB830-F6EC-4A1B-AE1F-B620D0FFC1BE}" dt="2020-12-23T07:30:43.255" v="1946" actId="6264"/>
          <ac:spMkLst>
            <pc:docMk/>
            <pc:sldMk cId="0" sldId="549"/>
            <ac:spMk id="4" creationId="{03E437D4-B67A-458C-AA37-92AF0F268C01}"/>
          </ac:spMkLst>
        </pc:spChg>
        <pc:spChg chg="del">
          <ac:chgData name="Vui Le Ba" userId="052109168efbc39a" providerId="LiveId" clId="{40CFB830-F6EC-4A1B-AE1F-B620D0FFC1BE}" dt="2020-12-23T07:06:30.211" v="1584"/>
          <ac:spMkLst>
            <pc:docMk/>
            <pc:sldMk cId="0" sldId="549"/>
            <ac:spMk id="5" creationId="{999788E6-D318-4517-A993-E1EB6726C453}"/>
          </ac:spMkLst>
        </pc:spChg>
        <pc:spChg chg="add del mod">
          <ac:chgData name="Vui Le Ba" userId="052109168efbc39a" providerId="LiveId" clId="{40CFB830-F6EC-4A1B-AE1F-B620D0FFC1BE}" dt="2020-12-23T07:30:43.255" v="1946" actId="6264"/>
          <ac:spMkLst>
            <pc:docMk/>
            <pc:sldMk cId="0" sldId="549"/>
            <ac:spMk id="6" creationId="{92BF85FC-D2BE-40CD-AC82-8FB2A393073E}"/>
          </ac:spMkLst>
        </pc:spChg>
        <pc:spChg chg="add del mod">
          <ac:chgData name="Vui Le Ba" userId="052109168efbc39a" providerId="LiveId" clId="{40CFB830-F6EC-4A1B-AE1F-B620D0FFC1BE}" dt="2020-12-23T07:30:43.255" v="1946" actId="6264"/>
          <ac:spMkLst>
            <pc:docMk/>
            <pc:sldMk cId="0" sldId="549"/>
            <ac:spMk id="7" creationId="{880D84D6-4887-40A7-B719-7034D0F43CB4}"/>
          </ac:spMkLst>
        </pc:spChg>
        <pc:spChg chg="add del mod ord">
          <ac:chgData name="Vui Le Ba" userId="052109168efbc39a" providerId="LiveId" clId="{40CFB830-F6EC-4A1B-AE1F-B620D0FFC1BE}" dt="2020-12-23T08:45:40.223" v="2890" actId="478"/>
          <ac:spMkLst>
            <pc:docMk/>
            <pc:sldMk cId="0" sldId="549"/>
            <ac:spMk id="8" creationId="{E7CB4450-3B1F-411A-9E12-6DAEB645BED6}"/>
          </ac:spMkLst>
        </pc:spChg>
        <pc:spChg chg="add del mod ord">
          <ac:chgData name="Vui Le Ba" userId="052109168efbc39a" providerId="LiveId" clId="{40CFB830-F6EC-4A1B-AE1F-B620D0FFC1BE}" dt="2020-12-23T08:45:43.194" v="2892" actId="478"/>
          <ac:spMkLst>
            <pc:docMk/>
            <pc:sldMk cId="0" sldId="549"/>
            <ac:spMk id="503810" creationId="{00000000-0000-0000-0000-000000000000}"/>
          </ac:spMkLst>
        </pc:spChg>
        <pc:spChg chg="mod ord">
          <ac:chgData name="Vui Le Ba" userId="052109168efbc39a" providerId="LiveId" clId="{40CFB830-F6EC-4A1B-AE1F-B620D0FFC1BE}" dt="2020-12-23T07:30:43.255" v="1946" actId="6264"/>
          <ac:spMkLst>
            <pc:docMk/>
            <pc:sldMk cId="0" sldId="549"/>
            <ac:spMk id="503811" creationId="{00000000-0000-0000-0000-000000000000}"/>
          </ac:spMkLst>
        </pc:spChg>
        <pc:grpChg chg="del">
          <ac:chgData name="Vui Le Ba" userId="052109168efbc39a" providerId="LiveId" clId="{40CFB830-F6EC-4A1B-AE1F-B620D0FFC1BE}" dt="2020-12-23T08:45:41.327" v="2891" actId="478"/>
          <ac:grpSpMkLst>
            <pc:docMk/>
            <pc:sldMk cId="0" sldId="549"/>
            <ac:grpSpMk id="503812" creationId="{00000000-0000-0000-0000-000000000000}"/>
          </ac:grpSpMkLst>
        </pc:grpChg>
      </pc:sldChg>
      <pc:sldChg chg="addSp delSp modSp mod chgLayout">
        <pc:chgData name="Vui Le Ba" userId="052109168efbc39a" providerId="LiveId" clId="{40CFB830-F6EC-4A1B-AE1F-B620D0FFC1BE}" dt="2020-12-23T08:49:51.875" v="2935" actId="12"/>
        <pc:sldMkLst>
          <pc:docMk/>
          <pc:sldMk cId="0" sldId="550"/>
        </pc:sldMkLst>
        <pc:spChg chg="add del mod">
          <ac:chgData name="Vui Le Ba" userId="052109168efbc39a" providerId="LiveId" clId="{40CFB830-F6EC-4A1B-AE1F-B620D0FFC1BE}" dt="2020-12-23T05:58:31.666" v="181" actId="6264"/>
          <ac:spMkLst>
            <pc:docMk/>
            <pc:sldMk cId="0" sldId="550"/>
            <ac:spMk id="2" creationId="{4B507870-3594-4837-ADC1-C70AF701D03E}"/>
          </ac:spMkLst>
        </pc:spChg>
        <pc:spChg chg="add del mod">
          <ac:chgData name="Vui Le Ba" userId="052109168efbc39a" providerId="LiveId" clId="{40CFB830-F6EC-4A1B-AE1F-B620D0FFC1BE}" dt="2020-12-23T05:58:31.666" v="181" actId="6264"/>
          <ac:spMkLst>
            <pc:docMk/>
            <pc:sldMk cId="0" sldId="550"/>
            <ac:spMk id="3" creationId="{904E8D91-07FD-42B4-9170-87A50BF2B968}"/>
          </ac:spMkLst>
        </pc:spChg>
        <pc:spChg chg="add del mod ord">
          <ac:chgData name="Vui Le Ba" userId="052109168efbc39a" providerId="LiveId" clId="{40CFB830-F6EC-4A1B-AE1F-B620D0FFC1BE}" dt="2020-12-23T07:30:43.255" v="1946" actId="6264"/>
          <ac:spMkLst>
            <pc:docMk/>
            <pc:sldMk cId="0" sldId="550"/>
            <ac:spMk id="4" creationId="{891F62FB-81E2-46D2-9911-2E9D00CB6270}"/>
          </ac:spMkLst>
        </pc:spChg>
        <pc:spChg chg="del">
          <ac:chgData name="Vui Le Ba" userId="052109168efbc39a" providerId="LiveId" clId="{40CFB830-F6EC-4A1B-AE1F-B620D0FFC1BE}" dt="2020-12-23T07:06:30.211" v="1584"/>
          <ac:spMkLst>
            <pc:docMk/>
            <pc:sldMk cId="0" sldId="550"/>
            <ac:spMk id="5" creationId="{E233E574-E8AE-41A0-AE07-AFF425968204}"/>
          </ac:spMkLst>
        </pc:spChg>
        <pc:spChg chg="add del mod">
          <ac:chgData name="Vui Le Ba" userId="052109168efbc39a" providerId="LiveId" clId="{40CFB830-F6EC-4A1B-AE1F-B620D0FFC1BE}" dt="2020-12-23T07:30:43.255" v="1946" actId="6264"/>
          <ac:spMkLst>
            <pc:docMk/>
            <pc:sldMk cId="0" sldId="550"/>
            <ac:spMk id="6" creationId="{4AD8A5DA-29F5-4FFF-B772-EF2E0B0B0F87}"/>
          </ac:spMkLst>
        </pc:spChg>
        <pc:spChg chg="add del mod">
          <ac:chgData name="Vui Le Ba" userId="052109168efbc39a" providerId="LiveId" clId="{40CFB830-F6EC-4A1B-AE1F-B620D0FFC1BE}" dt="2020-12-23T07:30:43.255" v="1946" actId="6264"/>
          <ac:spMkLst>
            <pc:docMk/>
            <pc:sldMk cId="0" sldId="550"/>
            <ac:spMk id="7" creationId="{DDA34060-4380-49CF-B7B8-D446DBDE12F4}"/>
          </ac:spMkLst>
        </pc:spChg>
        <pc:spChg chg="add del mod ord">
          <ac:chgData name="Vui Le Ba" userId="052109168efbc39a" providerId="LiveId" clId="{40CFB830-F6EC-4A1B-AE1F-B620D0FFC1BE}" dt="2020-12-23T08:49:30.054" v="2920" actId="478"/>
          <ac:spMkLst>
            <pc:docMk/>
            <pc:sldMk cId="0" sldId="550"/>
            <ac:spMk id="8" creationId="{4E62C89D-F6F2-4547-96FB-12B590A30F56}"/>
          </ac:spMkLst>
        </pc:spChg>
        <pc:spChg chg="add del mod ord">
          <ac:chgData name="Vui Le Ba" userId="052109168efbc39a" providerId="LiveId" clId="{40CFB830-F6EC-4A1B-AE1F-B620D0FFC1BE}" dt="2020-12-23T08:49:27.329" v="2919" actId="478"/>
          <ac:spMkLst>
            <pc:docMk/>
            <pc:sldMk cId="0" sldId="550"/>
            <ac:spMk id="520194" creationId="{00000000-0000-0000-0000-000000000000}"/>
          </ac:spMkLst>
        </pc:spChg>
        <pc:spChg chg="mod ord">
          <ac:chgData name="Vui Le Ba" userId="052109168efbc39a" providerId="LiveId" clId="{40CFB830-F6EC-4A1B-AE1F-B620D0FFC1BE}" dt="2020-12-23T07:30:43.255" v="1946" actId="6264"/>
          <ac:spMkLst>
            <pc:docMk/>
            <pc:sldMk cId="0" sldId="550"/>
            <ac:spMk id="520195" creationId="{00000000-0000-0000-0000-000000000000}"/>
          </ac:spMkLst>
        </pc:spChg>
        <pc:spChg chg="mod">
          <ac:chgData name="Vui Le Ba" userId="052109168efbc39a" providerId="LiveId" clId="{40CFB830-F6EC-4A1B-AE1F-B620D0FFC1BE}" dt="2020-12-23T08:49:51.875" v="2935" actId="12"/>
          <ac:spMkLst>
            <pc:docMk/>
            <pc:sldMk cId="0" sldId="550"/>
            <ac:spMk id="520197" creationId="{00000000-0000-0000-0000-000000000000}"/>
          </ac:spMkLst>
        </pc:spChg>
        <pc:grpChg chg="del">
          <ac:chgData name="Vui Le Ba" userId="052109168efbc39a" providerId="LiveId" clId="{40CFB830-F6EC-4A1B-AE1F-B620D0FFC1BE}" dt="2020-12-23T08:49:24.976" v="2918" actId="478"/>
          <ac:grpSpMkLst>
            <pc:docMk/>
            <pc:sldMk cId="0" sldId="550"/>
            <ac:grpSpMk id="520196" creationId="{00000000-0000-0000-0000-000000000000}"/>
          </ac:grpSpMkLst>
        </pc:grpChg>
      </pc:sldChg>
      <pc:sldChg chg="addSp delSp modSp mod chgLayout">
        <pc:chgData name="Vui Le Ba" userId="052109168efbc39a" providerId="LiveId" clId="{40CFB830-F6EC-4A1B-AE1F-B620D0FFC1BE}" dt="2020-12-23T08:51:02.214" v="2954" actId="478"/>
        <pc:sldMkLst>
          <pc:docMk/>
          <pc:sldMk cId="0" sldId="552"/>
        </pc:sldMkLst>
        <pc:spChg chg="add del mod">
          <ac:chgData name="Vui Le Ba" userId="052109168efbc39a" providerId="LiveId" clId="{40CFB830-F6EC-4A1B-AE1F-B620D0FFC1BE}" dt="2020-12-23T05:58:31.666" v="181" actId="6264"/>
          <ac:spMkLst>
            <pc:docMk/>
            <pc:sldMk cId="0" sldId="552"/>
            <ac:spMk id="2" creationId="{E296E9F7-0ED2-40B4-9CA6-E1E8F0ED448F}"/>
          </ac:spMkLst>
        </pc:spChg>
        <pc:spChg chg="add del mod">
          <ac:chgData name="Vui Le Ba" userId="052109168efbc39a" providerId="LiveId" clId="{40CFB830-F6EC-4A1B-AE1F-B620D0FFC1BE}" dt="2020-12-23T05:58:31.666" v="181" actId="6264"/>
          <ac:spMkLst>
            <pc:docMk/>
            <pc:sldMk cId="0" sldId="552"/>
            <ac:spMk id="3" creationId="{B26CC3CC-F16A-4CE2-A74E-5396BB30D2A0}"/>
          </ac:spMkLst>
        </pc:spChg>
        <pc:spChg chg="add del mod ord">
          <ac:chgData name="Vui Le Ba" userId="052109168efbc39a" providerId="LiveId" clId="{40CFB830-F6EC-4A1B-AE1F-B620D0FFC1BE}" dt="2020-12-23T07:30:43.255" v="1946" actId="6264"/>
          <ac:spMkLst>
            <pc:docMk/>
            <pc:sldMk cId="0" sldId="552"/>
            <ac:spMk id="4" creationId="{3838ACA4-1624-4CCD-967D-C9C8EC5C11FD}"/>
          </ac:spMkLst>
        </pc:spChg>
        <pc:spChg chg="del">
          <ac:chgData name="Vui Le Ba" userId="052109168efbc39a" providerId="LiveId" clId="{40CFB830-F6EC-4A1B-AE1F-B620D0FFC1BE}" dt="2020-12-23T07:06:30.211" v="1584"/>
          <ac:spMkLst>
            <pc:docMk/>
            <pc:sldMk cId="0" sldId="552"/>
            <ac:spMk id="5" creationId="{3189B9AB-E327-4112-AA47-A7B5F080363D}"/>
          </ac:spMkLst>
        </pc:spChg>
        <pc:spChg chg="add del mod">
          <ac:chgData name="Vui Le Ba" userId="052109168efbc39a" providerId="LiveId" clId="{40CFB830-F6EC-4A1B-AE1F-B620D0FFC1BE}" dt="2020-12-23T07:30:43.255" v="1946" actId="6264"/>
          <ac:spMkLst>
            <pc:docMk/>
            <pc:sldMk cId="0" sldId="552"/>
            <ac:spMk id="6" creationId="{D053307D-9376-4F85-A695-75E2AC679337}"/>
          </ac:spMkLst>
        </pc:spChg>
        <pc:spChg chg="add del mod">
          <ac:chgData name="Vui Le Ba" userId="052109168efbc39a" providerId="LiveId" clId="{40CFB830-F6EC-4A1B-AE1F-B620D0FFC1BE}" dt="2020-12-23T07:30:43.255" v="1946" actId="6264"/>
          <ac:spMkLst>
            <pc:docMk/>
            <pc:sldMk cId="0" sldId="552"/>
            <ac:spMk id="7" creationId="{D2112958-F054-4225-BF42-8D32B58D01B7}"/>
          </ac:spMkLst>
        </pc:spChg>
        <pc:spChg chg="add del mod ord">
          <ac:chgData name="Vui Le Ba" userId="052109168efbc39a" providerId="LiveId" clId="{40CFB830-F6EC-4A1B-AE1F-B620D0FFC1BE}" dt="2020-12-23T08:51:00.083" v="2953" actId="478"/>
          <ac:spMkLst>
            <pc:docMk/>
            <pc:sldMk cId="0" sldId="552"/>
            <ac:spMk id="8" creationId="{FFB017D4-D77E-418C-BD42-C488E0CA49BA}"/>
          </ac:spMkLst>
        </pc:spChg>
        <pc:spChg chg="add del mod ord">
          <ac:chgData name="Vui Le Ba" userId="052109168efbc39a" providerId="LiveId" clId="{40CFB830-F6EC-4A1B-AE1F-B620D0FFC1BE}" dt="2020-12-23T08:51:02.214" v="2954" actId="478"/>
          <ac:spMkLst>
            <pc:docMk/>
            <pc:sldMk cId="0" sldId="552"/>
            <ac:spMk id="528386" creationId="{00000000-0000-0000-0000-000000000000}"/>
          </ac:spMkLst>
        </pc:spChg>
        <pc:spChg chg="mod ord">
          <ac:chgData name="Vui Le Ba" userId="052109168efbc39a" providerId="LiveId" clId="{40CFB830-F6EC-4A1B-AE1F-B620D0FFC1BE}" dt="2020-12-23T07:30:43.480" v="1981" actId="27636"/>
          <ac:spMkLst>
            <pc:docMk/>
            <pc:sldMk cId="0" sldId="552"/>
            <ac:spMk id="528387" creationId="{00000000-0000-0000-0000-000000000000}"/>
          </ac:spMkLst>
        </pc:spChg>
        <pc:grpChg chg="del">
          <ac:chgData name="Vui Le Ba" userId="052109168efbc39a" providerId="LiveId" clId="{40CFB830-F6EC-4A1B-AE1F-B620D0FFC1BE}" dt="2020-12-23T08:50:57.338" v="2952" actId="478"/>
          <ac:grpSpMkLst>
            <pc:docMk/>
            <pc:sldMk cId="0" sldId="552"/>
            <ac:grpSpMk id="528388" creationId="{00000000-0000-0000-0000-000000000000}"/>
          </ac:grpSpMkLst>
        </pc:grpChg>
      </pc:sldChg>
      <pc:sldChg chg="addSp delSp modSp mod chgLayout">
        <pc:chgData name="Vui Le Ba" userId="052109168efbc39a" providerId="LiveId" clId="{40CFB830-F6EC-4A1B-AE1F-B620D0FFC1BE}" dt="2020-12-23T08:48:55.446" v="2911" actId="14100"/>
        <pc:sldMkLst>
          <pc:docMk/>
          <pc:sldMk cId="0" sldId="553"/>
        </pc:sldMkLst>
        <pc:spChg chg="add del mod">
          <ac:chgData name="Vui Le Ba" userId="052109168efbc39a" providerId="LiveId" clId="{40CFB830-F6EC-4A1B-AE1F-B620D0FFC1BE}" dt="2020-12-23T05:58:31.666" v="181" actId="6264"/>
          <ac:spMkLst>
            <pc:docMk/>
            <pc:sldMk cId="0" sldId="553"/>
            <ac:spMk id="2" creationId="{6A3CBB08-570F-4B47-8F0E-9ABDBC8599E8}"/>
          </ac:spMkLst>
        </pc:spChg>
        <pc:spChg chg="add del mod">
          <ac:chgData name="Vui Le Ba" userId="052109168efbc39a" providerId="LiveId" clId="{40CFB830-F6EC-4A1B-AE1F-B620D0FFC1BE}" dt="2020-12-23T05:58:31.666" v="181" actId="6264"/>
          <ac:spMkLst>
            <pc:docMk/>
            <pc:sldMk cId="0" sldId="553"/>
            <ac:spMk id="3" creationId="{5ED300A3-6F14-4505-85E7-A70F12BE8349}"/>
          </ac:spMkLst>
        </pc:spChg>
        <pc:spChg chg="add del mod ord">
          <ac:chgData name="Vui Le Ba" userId="052109168efbc39a" providerId="LiveId" clId="{40CFB830-F6EC-4A1B-AE1F-B620D0FFC1BE}" dt="2020-12-23T07:30:43.255" v="1946" actId="6264"/>
          <ac:spMkLst>
            <pc:docMk/>
            <pc:sldMk cId="0" sldId="553"/>
            <ac:spMk id="4" creationId="{77BD7E36-50AE-49F1-841C-8693F41E611F}"/>
          </ac:spMkLst>
        </pc:spChg>
        <pc:spChg chg="del">
          <ac:chgData name="Vui Le Ba" userId="052109168efbc39a" providerId="LiveId" clId="{40CFB830-F6EC-4A1B-AE1F-B620D0FFC1BE}" dt="2020-12-23T07:06:30.211" v="1584"/>
          <ac:spMkLst>
            <pc:docMk/>
            <pc:sldMk cId="0" sldId="553"/>
            <ac:spMk id="5" creationId="{D53C6F0E-7D7F-4BCE-89EE-AB28C04D21A8}"/>
          </ac:spMkLst>
        </pc:spChg>
        <pc:spChg chg="add del mod">
          <ac:chgData name="Vui Le Ba" userId="052109168efbc39a" providerId="LiveId" clId="{40CFB830-F6EC-4A1B-AE1F-B620D0FFC1BE}" dt="2020-12-23T07:30:43.255" v="1946" actId="6264"/>
          <ac:spMkLst>
            <pc:docMk/>
            <pc:sldMk cId="0" sldId="553"/>
            <ac:spMk id="6" creationId="{08A29CEE-849C-4B11-9CEB-4C7FB4AF172C}"/>
          </ac:spMkLst>
        </pc:spChg>
        <pc:spChg chg="add del mod">
          <ac:chgData name="Vui Le Ba" userId="052109168efbc39a" providerId="LiveId" clId="{40CFB830-F6EC-4A1B-AE1F-B620D0FFC1BE}" dt="2020-12-23T07:30:43.255" v="1946" actId="6264"/>
          <ac:spMkLst>
            <pc:docMk/>
            <pc:sldMk cId="0" sldId="553"/>
            <ac:spMk id="7" creationId="{7317D1F2-7EB0-4265-9932-A648A1433DE3}"/>
          </ac:spMkLst>
        </pc:spChg>
        <pc:spChg chg="add del mod ord">
          <ac:chgData name="Vui Le Ba" userId="052109168efbc39a" providerId="LiveId" clId="{40CFB830-F6EC-4A1B-AE1F-B620D0FFC1BE}" dt="2020-12-23T08:48:40.671" v="2907" actId="478"/>
          <ac:spMkLst>
            <pc:docMk/>
            <pc:sldMk cId="0" sldId="553"/>
            <ac:spMk id="8" creationId="{7C468BDC-6B66-431A-AF6C-C0ECDF3B6C33}"/>
          </ac:spMkLst>
        </pc:spChg>
        <pc:spChg chg="add del mod ord">
          <ac:chgData name="Vui Le Ba" userId="052109168efbc39a" providerId="LiveId" clId="{40CFB830-F6EC-4A1B-AE1F-B620D0FFC1BE}" dt="2020-12-23T08:48:43.102" v="2908" actId="478"/>
          <ac:spMkLst>
            <pc:docMk/>
            <pc:sldMk cId="0" sldId="553"/>
            <ac:spMk id="514050" creationId="{00000000-0000-0000-0000-000000000000}"/>
          </ac:spMkLst>
        </pc:spChg>
        <pc:spChg chg="mod ord">
          <ac:chgData name="Vui Le Ba" userId="052109168efbc39a" providerId="LiveId" clId="{40CFB830-F6EC-4A1B-AE1F-B620D0FFC1BE}" dt="2020-12-23T07:30:43.480" v="1978" actId="27636"/>
          <ac:spMkLst>
            <pc:docMk/>
            <pc:sldMk cId="0" sldId="553"/>
            <ac:spMk id="514051" creationId="{00000000-0000-0000-0000-000000000000}"/>
          </ac:spMkLst>
        </pc:spChg>
        <pc:spChg chg="mod">
          <ac:chgData name="Vui Le Ba" userId="052109168efbc39a" providerId="LiveId" clId="{40CFB830-F6EC-4A1B-AE1F-B620D0FFC1BE}" dt="2020-12-23T08:48:55.446" v="2911" actId="14100"/>
          <ac:spMkLst>
            <pc:docMk/>
            <pc:sldMk cId="0" sldId="553"/>
            <ac:spMk id="514053" creationId="{00000000-0000-0000-0000-000000000000}"/>
          </ac:spMkLst>
        </pc:spChg>
        <pc:grpChg chg="del">
          <ac:chgData name="Vui Le Ba" userId="052109168efbc39a" providerId="LiveId" clId="{40CFB830-F6EC-4A1B-AE1F-B620D0FFC1BE}" dt="2020-12-23T08:48:38.550" v="2906" actId="478"/>
          <ac:grpSpMkLst>
            <pc:docMk/>
            <pc:sldMk cId="0" sldId="553"/>
            <ac:grpSpMk id="514052" creationId="{00000000-0000-0000-0000-000000000000}"/>
          </ac:grpSpMkLst>
        </pc:grpChg>
      </pc:sldChg>
      <pc:sldChg chg="addSp delSp modSp mod chgLayout">
        <pc:chgData name="Vui Le Ba" userId="052109168efbc39a" providerId="LiveId" clId="{40CFB830-F6EC-4A1B-AE1F-B620D0FFC1BE}" dt="2020-12-23T08:49:05.255" v="2914" actId="478"/>
        <pc:sldMkLst>
          <pc:docMk/>
          <pc:sldMk cId="0" sldId="555"/>
        </pc:sldMkLst>
        <pc:spChg chg="add del mod">
          <ac:chgData name="Vui Le Ba" userId="052109168efbc39a" providerId="LiveId" clId="{40CFB830-F6EC-4A1B-AE1F-B620D0FFC1BE}" dt="2020-12-23T05:58:31.666" v="181" actId="6264"/>
          <ac:spMkLst>
            <pc:docMk/>
            <pc:sldMk cId="0" sldId="555"/>
            <ac:spMk id="2" creationId="{DDA34B62-B644-469E-8E38-7BC4C32F841B}"/>
          </ac:spMkLst>
        </pc:spChg>
        <pc:spChg chg="add del mod">
          <ac:chgData name="Vui Le Ba" userId="052109168efbc39a" providerId="LiveId" clId="{40CFB830-F6EC-4A1B-AE1F-B620D0FFC1BE}" dt="2020-12-23T05:58:31.666" v="181" actId="6264"/>
          <ac:spMkLst>
            <pc:docMk/>
            <pc:sldMk cId="0" sldId="555"/>
            <ac:spMk id="3" creationId="{8C052ACB-A623-458A-ADAB-D038FA2BD559}"/>
          </ac:spMkLst>
        </pc:spChg>
        <pc:spChg chg="add del mod ord">
          <ac:chgData name="Vui Le Ba" userId="052109168efbc39a" providerId="LiveId" clId="{40CFB830-F6EC-4A1B-AE1F-B620D0FFC1BE}" dt="2020-12-23T07:30:43.255" v="1946" actId="6264"/>
          <ac:spMkLst>
            <pc:docMk/>
            <pc:sldMk cId="0" sldId="555"/>
            <ac:spMk id="4" creationId="{A11A2851-6881-4DFB-97B8-5B71531F3933}"/>
          </ac:spMkLst>
        </pc:spChg>
        <pc:spChg chg="del">
          <ac:chgData name="Vui Le Ba" userId="052109168efbc39a" providerId="LiveId" clId="{40CFB830-F6EC-4A1B-AE1F-B620D0FFC1BE}" dt="2020-12-23T07:06:30.211" v="1584"/>
          <ac:spMkLst>
            <pc:docMk/>
            <pc:sldMk cId="0" sldId="555"/>
            <ac:spMk id="5" creationId="{C8EC2785-0DAD-4890-A238-85253A3F5FE9}"/>
          </ac:spMkLst>
        </pc:spChg>
        <pc:spChg chg="add del mod">
          <ac:chgData name="Vui Le Ba" userId="052109168efbc39a" providerId="LiveId" clId="{40CFB830-F6EC-4A1B-AE1F-B620D0FFC1BE}" dt="2020-12-23T07:30:43.255" v="1946" actId="6264"/>
          <ac:spMkLst>
            <pc:docMk/>
            <pc:sldMk cId="0" sldId="555"/>
            <ac:spMk id="6" creationId="{C90AD365-44D9-4E4D-AC65-7420CA704F68}"/>
          </ac:spMkLst>
        </pc:spChg>
        <pc:spChg chg="add del mod">
          <ac:chgData name="Vui Le Ba" userId="052109168efbc39a" providerId="LiveId" clId="{40CFB830-F6EC-4A1B-AE1F-B620D0FFC1BE}" dt="2020-12-23T07:30:43.255" v="1946" actId="6264"/>
          <ac:spMkLst>
            <pc:docMk/>
            <pc:sldMk cId="0" sldId="555"/>
            <ac:spMk id="7" creationId="{2A4E070E-FDC2-4AA8-92E4-2EFD93322814}"/>
          </ac:spMkLst>
        </pc:spChg>
        <pc:spChg chg="add del mod ord">
          <ac:chgData name="Vui Le Ba" userId="052109168efbc39a" providerId="LiveId" clId="{40CFB830-F6EC-4A1B-AE1F-B620D0FFC1BE}" dt="2020-12-23T08:49:02.739" v="2913" actId="478"/>
          <ac:spMkLst>
            <pc:docMk/>
            <pc:sldMk cId="0" sldId="555"/>
            <ac:spMk id="8" creationId="{EF11C137-B385-45FF-A010-0C239B0C0EE3}"/>
          </ac:spMkLst>
        </pc:spChg>
        <pc:spChg chg="add del mod ord">
          <ac:chgData name="Vui Le Ba" userId="052109168efbc39a" providerId="LiveId" clId="{40CFB830-F6EC-4A1B-AE1F-B620D0FFC1BE}" dt="2020-12-23T08:49:05.255" v="2914" actId="478"/>
          <ac:spMkLst>
            <pc:docMk/>
            <pc:sldMk cId="0" sldId="555"/>
            <ac:spMk id="516098" creationId="{00000000-0000-0000-0000-000000000000}"/>
          </ac:spMkLst>
        </pc:spChg>
        <pc:spChg chg="mod ord">
          <ac:chgData name="Vui Le Ba" userId="052109168efbc39a" providerId="LiveId" clId="{40CFB830-F6EC-4A1B-AE1F-B620D0FFC1BE}" dt="2020-12-23T07:30:43.480" v="1979" actId="27636"/>
          <ac:spMkLst>
            <pc:docMk/>
            <pc:sldMk cId="0" sldId="555"/>
            <ac:spMk id="516099" creationId="{00000000-0000-0000-0000-000000000000}"/>
          </ac:spMkLst>
        </pc:spChg>
        <pc:grpChg chg="del">
          <ac:chgData name="Vui Le Ba" userId="052109168efbc39a" providerId="LiveId" clId="{40CFB830-F6EC-4A1B-AE1F-B620D0FFC1BE}" dt="2020-12-23T08:49:00.724" v="2912" actId="478"/>
          <ac:grpSpMkLst>
            <pc:docMk/>
            <pc:sldMk cId="0" sldId="555"/>
            <ac:grpSpMk id="516100" creationId="{00000000-0000-0000-0000-000000000000}"/>
          </ac:grpSpMkLst>
        </pc:grpChg>
      </pc:sldChg>
      <pc:sldChg chg="addSp delSp modSp mod chgLayout">
        <pc:chgData name="Vui Le Ba" userId="052109168efbc39a" providerId="LiveId" clId="{40CFB830-F6EC-4A1B-AE1F-B620D0FFC1BE}" dt="2020-12-23T08:50:30.126" v="2948" actId="478"/>
        <pc:sldMkLst>
          <pc:docMk/>
          <pc:sldMk cId="0" sldId="556"/>
        </pc:sldMkLst>
        <pc:spChg chg="add del mod">
          <ac:chgData name="Vui Le Ba" userId="052109168efbc39a" providerId="LiveId" clId="{40CFB830-F6EC-4A1B-AE1F-B620D0FFC1BE}" dt="2020-12-23T05:58:31.666" v="181" actId="6264"/>
          <ac:spMkLst>
            <pc:docMk/>
            <pc:sldMk cId="0" sldId="556"/>
            <ac:spMk id="2" creationId="{79E282CA-71CA-4F7B-969B-5CFE6C189D91}"/>
          </ac:spMkLst>
        </pc:spChg>
        <pc:spChg chg="add del mod">
          <ac:chgData name="Vui Le Ba" userId="052109168efbc39a" providerId="LiveId" clId="{40CFB830-F6EC-4A1B-AE1F-B620D0FFC1BE}" dt="2020-12-23T05:58:31.666" v="181" actId="6264"/>
          <ac:spMkLst>
            <pc:docMk/>
            <pc:sldMk cId="0" sldId="556"/>
            <ac:spMk id="3" creationId="{155D208F-5131-406D-9478-C95180D4DCDA}"/>
          </ac:spMkLst>
        </pc:spChg>
        <pc:spChg chg="add del mod ord">
          <ac:chgData name="Vui Le Ba" userId="052109168efbc39a" providerId="LiveId" clId="{40CFB830-F6EC-4A1B-AE1F-B620D0FFC1BE}" dt="2020-12-23T07:30:43.255" v="1946" actId="6264"/>
          <ac:spMkLst>
            <pc:docMk/>
            <pc:sldMk cId="0" sldId="556"/>
            <ac:spMk id="4" creationId="{9E550AAD-6604-47A5-B8C6-6BFCC4399709}"/>
          </ac:spMkLst>
        </pc:spChg>
        <pc:spChg chg="del">
          <ac:chgData name="Vui Le Ba" userId="052109168efbc39a" providerId="LiveId" clId="{40CFB830-F6EC-4A1B-AE1F-B620D0FFC1BE}" dt="2020-12-23T07:06:30.211" v="1584"/>
          <ac:spMkLst>
            <pc:docMk/>
            <pc:sldMk cId="0" sldId="556"/>
            <ac:spMk id="5" creationId="{829AB5E3-488F-4F7B-9881-E5D7DE8D77CA}"/>
          </ac:spMkLst>
        </pc:spChg>
        <pc:spChg chg="add del mod">
          <ac:chgData name="Vui Le Ba" userId="052109168efbc39a" providerId="LiveId" clId="{40CFB830-F6EC-4A1B-AE1F-B620D0FFC1BE}" dt="2020-12-23T07:30:43.255" v="1946" actId="6264"/>
          <ac:spMkLst>
            <pc:docMk/>
            <pc:sldMk cId="0" sldId="556"/>
            <ac:spMk id="6" creationId="{D08EE060-2831-4535-A91C-27AEFBF81ECF}"/>
          </ac:spMkLst>
        </pc:spChg>
        <pc:spChg chg="add del mod">
          <ac:chgData name="Vui Le Ba" userId="052109168efbc39a" providerId="LiveId" clId="{40CFB830-F6EC-4A1B-AE1F-B620D0FFC1BE}" dt="2020-12-23T07:30:43.255" v="1946" actId="6264"/>
          <ac:spMkLst>
            <pc:docMk/>
            <pc:sldMk cId="0" sldId="556"/>
            <ac:spMk id="7" creationId="{784B0C74-7B39-43E0-87FC-2BB0B127A6FD}"/>
          </ac:spMkLst>
        </pc:spChg>
        <pc:spChg chg="add del mod ord">
          <ac:chgData name="Vui Le Ba" userId="052109168efbc39a" providerId="LiveId" clId="{40CFB830-F6EC-4A1B-AE1F-B620D0FFC1BE}" dt="2020-12-23T08:50:15.904" v="2943" actId="478"/>
          <ac:spMkLst>
            <pc:docMk/>
            <pc:sldMk cId="0" sldId="556"/>
            <ac:spMk id="8" creationId="{46248DAD-A563-496F-BAE6-28AA37DF1787}"/>
          </ac:spMkLst>
        </pc:spChg>
        <pc:spChg chg="add del mod ord">
          <ac:chgData name="Vui Le Ba" userId="052109168efbc39a" providerId="LiveId" clId="{40CFB830-F6EC-4A1B-AE1F-B620D0FFC1BE}" dt="2020-12-23T08:50:30.126" v="2948" actId="478"/>
          <ac:spMkLst>
            <pc:docMk/>
            <pc:sldMk cId="0" sldId="556"/>
            <ac:spMk id="524290" creationId="{00000000-0000-0000-0000-000000000000}"/>
          </ac:spMkLst>
        </pc:spChg>
        <pc:spChg chg="mod ord">
          <ac:chgData name="Vui Le Ba" userId="052109168efbc39a" providerId="LiveId" clId="{40CFB830-F6EC-4A1B-AE1F-B620D0FFC1BE}" dt="2020-12-23T07:30:43.255" v="1946" actId="6264"/>
          <ac:spMkLst>
            <pc:docMk/>
            <pc:sldMk cId="0" sldId="556"/>
            <ac:spMk id="524291" creationId="{00000000-0000-0000-0000-000000000000}"/>
          </ac:spMkLst>
        </pc:spChg>
        <pc:spChg chg="mod">
          <ac:chgData name="Vui Le Ba" userId="052109168efbc39a" providerId="LiveId" clId="{40CFB830-F6EC-4A1B-AE1F-B620D0FFC1BE}" dt="2020-12-23T08:50:23.636" v="2946" actId="14100"/>
          <ac:spMkLst>
            <pc:docMk/>
            <pc:sldMk cId="0" sldId="556"/>
            <ac:spMk id="524293" creationId="{00000000-0000-0000-0000-000000000000}"/>
          </ac:spMkLst>
        </pc:spChg>
        <pc:grpChg chg="del">
          <ac:chgData name="Vui Le Ba" userId="052109168efbc39a" providerId="LiveId" clId="{40CFB830-F6EC-4A1B-AE1F-B620D0FFC1BE}" dt="2020-12-23T08:50:25.376" v="2947" actId="478"/>
          <ac:grpSpMkLst>
            <pc:docMk/>
            <pc:sldMk cId="0" sldId="556"/>
            <ac:grpSpMk id="524292" creationId="{00000000-0000-0000-0000-000000000000}"/>
          </ac:grpSpMkLst>
        </pc:grpChg>
      </pc:sldChg>
      <pc:sldChg chg="addSp delSp modSp mod chgLayout">
        <pc:chgData name="Vui Le Ba" userId="052109168efbc39a" providerId="LiveId" clId="{40CFB830-F6EC-4A1B-AE1F-B620D0FFC1BE}" dt="2020-12-23T08:50:38.204" v="2949" actId="14100"/>
        <pc:sldMkLst>
          <pc:docMk/>
          <pc:sldMk cId="0" sldId="557"/>
        </pc:sldMkLst>
        <pc:spChg chg="add del mod">
          <ac:chgData name="Vui Le Ba" userId="052109168efbc39a" providerId="LiveId" clId="{40CFB830-F6EC-4A1B-AE1F-B620D0FFC1BE}" dt="2020-12-23T05:58:31.666" v="181" actId="6264"/>
          <ac:spMkLst>
            <pc:docMk/>
            <pc:sldMk cId="0" sldId="557"/>
            <ac:spMk id="2" creationId="{61880282-32D5-4B64-B0D7-0031B005B4EA}"/>
          </ac:spMkLst>
        </pc:spChg>
        <pc:spChg chg="add del mod">
          <ac:chgData name="Vui Le Ba" userId="052109168efbc39a" providerId="LiveId" clId="{40CFB830-F6EC-4A1B-AE1F-B620D0FFC1BE}" dt="2020-12-23T05:58:31.666" v="181" actId="6264"/>
          <ac:spMkLst>
            <pc:docMk/>
            <pc:sldMk cId="0" sldId="557"/>
            <ac:spMk id="3" creationId="{D61C0AD1-6865-4099-93DA-83FD4A7AEFC4}"/>
          </ac:spMkLst>
        </pc:spChg>
        <pc:spChg chg="add del mod ord">
          <ac:chgData name="Vui Le Ba" userId="052109168efbc39a" providerId="LiveId" clId="{40CFB830-F6EC-4A1B-AE1F-B620D0FFC1BE}" dt="2020-12-23T07:30:43.255" v="1946" actId="6264"/>
          <ac:spMkLst>
            <pc:docMk/>
            <pc:sldMk cId="0" sldId="557"/>
            <ac:spMk id="4" creationId="{759CA47D-9334-4A08-A109-773B53C78FCE}"/>
          </ac:spMkLst>
        </pc:spChg>
        <pc:spChg chg="del">
          <ac:chgData name="Vui Le Ba" userId="052109168efbc39a" providerId="LiveId" clId="{40CFB830-F6EC-4A1B-AE1F-B620D0FFC1BE}" dt="2020-12-23T07:06:30.211" v="1584"/>
          <ac:spMkLst>
            <pc:docMk/>
            <pc:sldMk cId="0" sldId="557"/>
            <ac:spMk id="5" creationId="{C5DA6D04-1FB0-43AE-BA92-BF32BBDE4DC0}"/>
          </ac:spMkLst>
        </pc:spChg>
        <pc:spChg chg="add del mod">
          <ac:chgData name="Vui Le Ba" userId="052109168efbc39a" providerId="LiveId" clId="{40CFB830-F6EC-4A1B-AE1F-B620D0FFC1BE}" dt="2020-12-23T07:30:43.255" v="1946" actId="6264"/>
          <ac:spMkLst>
            <pc:docMk/>
            <pc:sldMk cId="0" sldId="557"/>
            <ac:spMk id="6" creationId="{4CEE2496-1792-40A5-908C-ED7436D2AE06}"/>
          </ac:spMkLst>
        </pc:spChg>
        <pc:spChg chg="add del mod">
          <ac:chgData name="Vui Le Ba" userId="052109168efbc39a" providerId="LiveId" clId="{40CFB830-F6EC-4A1B-AE1F-B620D0FFC1BE}" dt="2020-12-23T07:30:43.255" v="1946" actId="6264"/>
          <ac:spMkLst>
            <pc:docMk/>
            <pc:sldMk cId="0" sldId="557"/>
            <ac:spMk id="7" creationId="{CE0C3CEC-B882-4367-A7A9-6DD3DE7BF87B}"/>
          </ac:spMkLst>
        </pc:spChg>
        <pc:spChg chg="add del mod ord">
          <ac:chgData name="Vui Le Ba" userId="052109168efbc39a" providerId="LiveId" clId="{40CFB830-F6EC-4A1B-AE1F-B620D0FFC1BE}" dt="2020-12-23T08:50:01.955" v="2939" actId="478"/>
          <ac:spMkLst>
            <pc:docMk/>
            <pc:sldMk cId="0" sldId="557"/>
            <ac:spMk id="8" creationId="{4D04DBCA-528D-4262-B288-2CE99A8F0A0E}"/>
          </ac:spMkLst>
        </pc:spChg>
        <pc:spChg chg="add del mod ord">
          <ac:chgData name="Vui Le Ba" userId="052109168efbc39a" providerId="LiveId" clId="{40CFB830-F6EC-4A1B-AE1F-B620D0FFC1BE}" dt="2020-12-23T08:50:04.493" v="2940" actId="478"/>
          <ac:spMkLst>
            <pc:docMk/>
            <pc:sldMk cId="0" sldId="557"/>
            <ac:spMk id="522242" creationId="{00000000-0000-0000-0000-000000000000}"/>
          </ac:spMkLst>
        </pc:spChg>
        <pc:spChg chg="mod ord">
          <ac:chgData name="Vui Le Ba" userId="052109168efbc39a" providerId="LiveId" clId="{40CFB830-F6EC-4A1B-AE1F-B620D0FFC1BE}" dt="2020-12-23T07:30:43.255" v="1946" actId="6264"/>
          <ac:spMkLst>
            <pc:docMk/>
            <pc:sldMk cId="0" sldId="557"/>
            <ac:spMk id="522243" creationId="{00000000-0000-0000-0000-000000000000}"/>
          </ac:spMkLst>
        </pc:spChg>
        <pc:spChg chg="add del mod">
          <ac:chgData name="Vui Le Ba" userId="052109168efbc39a" providerId="LiveId" clId="{40CFB830-F6EC-4A1B-AE1F-B620D0FFC1BE}" dt="2020-12-23T08:50:38.204" v="2949" actId="14100"/>
          <ac:spMkLst>
            <pc:docMk/>
            <pc:sldMk cId="0" sldId="557"/>
            <ac:spMk id="522245" creationId="{00000000-0000-0000-0000-000000000000}"/>
          </ac:spMkLst>
        </pc:spChg>
        <pc:grpChg chg="del">
          <ac:chgData name="Vui Le Ba" userId="052109168efbc39a" providerId="LiveId" clId="{40CFB830-F6EC-4A1B-AE1F-B620D0FFC1BE}" dt="2020-12-23T08:49:56.797" v="2936" actId="478"/>
          <ac:grpSpMkLst>
            <pc:docMk/>
            <pc:sldMk cId="0" sldId="557"/>
            <ac:grpSpMk id="522244" creationId="{00000000-0000-0000-0000-000000000000}"/>
          </ac:grpSpMkLst>
        </pc:grpChg>
      </pc:sldChg>
      <pc:sldChg chg="addSp delSp modSp mod chgLayout">
        <pc:chgData name="Vui Le Ba" userId="052109168efbc39a" providerId="LiveId" clId="{40CFB830-F6EC-4A1B-AE1F-B620D0FFC1BE}" dt="2020-12-23T08:50:55.210" v="2951" actId="478"/>
        <pc:sldMkLst>
          <pc:docMk/>
          <pc:sldMk cId="0" sldId="558"/>
        </pc:sldMkLst>
        <pc:spChg chg="add del mod">
          <ac:chgData name="Vui Le Ba" userId="052109168efbc39a" providerId="LiveId" clId="{40CFB830-F6EC-4A1B-AE1F-B620D0FFC1BE}" dt="2020-12-23T05:58:31.666" v="181" actId="6264"/>
          <ac:spMkLst>
            <pc:docMk/>
            <pc:sldMk cId="0" sldId="558"/>
            <ac:spMk id="2" creationId="{BE9BE7BC-005A-4966-881C-8B9217A299DD}"/>
          </ac:spMkLst>
        </pc:spChg>
        <pc:spChg chg="add del mod">
          <ac:chgData name="Vui Le Ba" userId="052109168efbc39a" providerId="LiveId" clId="{40CFB830-F6EC-4A1B-AE1F-B620D0FFC1BE}" dt="2020-12-23T05:58:31.666" v="181" actId="6264"/>
          <ac:spMkLst>
            <pc:docMk/>
            <pc:sldMk cId="0" sldId="558"/>
            <ac:spMk id="3" creationId="{F19968A1-6618-4D88-82F0-8E4D257C10D7}"/>
          </ac:spMkLst>
        </pc:spChg>
        <pc:spChg chg="add del mod ord">
          <ac:chgData name="Vui Le Ba" userId="052109168efbc39a" providerId="LiveId" clId="{40CFB830-F6EC-4A1B-AE1F-B620D0FFC1BE}" dt="2020-12-23T07:30:43.255" v="1946" actId="6264"/>
          <ac:spMkLst>
            <pc:docMk/>
            <pc:sldMk cId="0" sldId="558"/>
            <ac:spMk id="4" creationId="{C7F73958-1716-499D-9653-DDAEEE72A033}"/>
          </ac:spMkLst>
        </pc:spChg>
        <pc:spChg chg="del">
          <ac:chgData name="Vui Le Ba" userId="052109168efbc39a" providerId="LiveId" clId="{40CFB830-F6EC-4A1B-AE1F-B620D0FFC1BE}" dt="2020-12-23T07:06:30.211" v="1584"/>
          <ac:spMkLst>
            <pc:docMk/>
            <pc:sldMk cId="0" sldId="558"/>
            <ac:spMk id="5" creationId="{47FA66EE-34B8-4FB5-9137-6F7B6B0C43AF}"/>
          </ac:spMkLst>
        </pc:spChg>
        <pc:spChg chg="add del mod">
          <ac:chgData name="Vui Le Ba" userId="052109168efbc39a" providerId="LiveId" clId="{40CFB830-F6EC-4A1B-AE1F-B620D0FFC1BE}" dt="2020-12-23T07:30:43.255" v="1946" actId="6264"/>
          <ac:spMkLst>
            <pc:docMk/>
            <pc:sldMk cId="0" sldId="558"/>
            <ac:spMk id="6" creationId="{A36ADBE7-42B5-4415-9493-3961A4D6576A}"/>
          </ac:spMkLst>
        </pc:spChg>
        <pc:spChg chg="add del mod">
          <ac:chgData name="Vui Le Ba" userId="052109168efbc39a" providerId="LiveId" clId="{40CFB830-F6EC-4A1B-AE1F-B620D0FFC1BE}" dt="2020-12-23T07:30:43.255" v="1946" actId="6264"/>
          <ac:spMkLst>
            <pc:docMk/>
            <pc:sldMk cId="0" sldId="558"/>
            <ac:spMk id="7" creationId="{6DBA1E43-5ABA-48F5-9D33-FAC22893932A}"/>
          </ac:spMkLst>
        </pc:spChg>
        <pc:spChg chg="add mod ord">
          <ac:chgData name="Vui Le Ba" userId="052109168efbc39a" providerId="LiveId" clId="{40CFB830-F6EC-4A1B-AE1F-B620D0FFC1BE}" dt="2020-12-23T07:30:43.255" v="1946" actId="6264"/>
          <ac:spMkLst>
            <pc:docMk/>
            <pc:sldMk cId="0" sldId="558"/>
            <ac:spMk id="8" creationId="{10627783-DDC7-4C02-B823-74183FA5AA43}"/>
          </ac:spMkLst>
        </pc:spChg>
        <pc:spChg chg="add del mod ord">
          <ac:chgData name="Vui Le Ba" userId="052109168efbc39a" providerId="LiveId" clId="{40CFB830-F6EC-4A1B-AE1F-B620D0FFC1BE}" dt="2020-12-23T08:50:55.210" v="2951" actId="478"/>
          <ac:spMkLst>
            <pc:docMk/>
            <pc:sldMk cId="0" sldId="558"/>
            <ac:spMk id="526338" creationId="{00000000-0000-0000-0000-000000000000}"/>
          </ac:spMkLst>
        </pc:spChg>
        <pc:spChg chg="mod ord">
          <ac:chgData name="Vui Le Ba" userId="052109168efbc39a" providerId="LiveId" clId="{40CFB830-F6EC-4A1B-AE1F-B620D0FFC1BE}" dt="2020-12-23T07:30:43.255" v="1946" actId="6264"/>
          <ac:spMkLst>
            <pc:docMk/>
            <pc:sldMk cId="0" sldId="558"/>
            <ac:spMk id="526339" creationId="{00000000-0000-0000-0000-000000000000}"/>
          </ac:spMkLst>
        </pc:spChg>
        <pc:grpChg chg="del">
          <ac:chgData name="Vui Le Ba" userId="052109168efbc39a" providerId="LiveId" clId="{40CFB830-F6EC-4A1B-AE1F-B620D0FFC1BE}" dt="2020-12-23T08:50:52.729" v="2950" actId="478"/>
          <ac:grpSpMkLst>
            <pc:docMk/>
            <pc:sldMk cId="0" sldId="558"/>
            <ac:grpSpMk id="526340" creationId="{00000000-0000-0000-0000-000000000000}"/>
          </ac:grpSpMkLst>
        </pc:grpChg>
      </pc:sldChg>
      <pc:sldChg chg="addSp delSp modSp mod chgLayout">
        <pc:chgData name="Vui Le Ba" userId="052109168efbc39a" providerId="LiveId" clId="{40CFB830-F6EC-4A1B-AE1F-B620D0FFC1BE}" dt="2020-12-23T08:51:08.951" v="2957" actId="478"/>
        <pc:sldMkLst>
          <pc:docMk/>
          <pc:sldMk cId="0" sldId="559"/>
        </pc:sldMkLst>
        <pc:spChg chg="add del mod">
          <ac:chgData name="Vui Le Ba" userId="052109168efbc39a" providerId="LiveId" clId="{40CFB830-F6EC-4A1B-AE1F-B620D0FFC1BE}" dt="2020-12-23T05:58:31.666" v="181" actId="6264"/>
          <ac:spMkLst>
            <pc:docMk/>
            <pc:sldMk cId="0" sldId="559"/>
            <ac:spMk id="2" creationId="{1A964170-AF0F-41FE-A5D0-E0FEBD8DE893}"/>
          </ac:spMkLst>
        </pc:spChg>
        <pc:spChg chg="add del mod">
          <ac:chgData name="Vui Le Ba" userId="052109168efbc39a" providerId="LiveId" clId="{40CFB830-F6EC-4A1B-AE1F-B620D0FFC1BE}" dt="2020-12-23T05:58:31.666" v="181" actId="6264"/>
          <ac:spMkLst>
            <pc:docMk/>
            <pc:sldMk cId="0" sldId="559"/>
            <ac:spMk id="3" creationId="{64A6D0CD-28EC-4864-99A3-D6FB63DFF2B0}"/>
          </ac:spMkLst>
        </pc:spChg>
        <pc:spChg chg="add del mod ord">
          <ac:chgData name="Vui Le Ba" userId="052109168efbc39a" providerId="LiveId" clId="{40CFB830-F6EC-4A1B-AE1F-B620D0FFC1BE}" dt="2020-12-23T07:30:43.255" v="1946" actId="6264"/>
          <ac:spMkLst>
            <pc:docMk/>
            <pc:sldMk cId="0" sldId="559"/>
            <ac:spMk id="4" creationId="{3CF146CC-D223-443F-8A4C-C79CDDF09818}"/>
          </ac:spMkLst>
        </pc:spChg>
        <pc:spChg chg="del">
          <ac:chgData name="Vui Le Ba" userId="052109168efbc39a" providerId="LiveId" clId="{40CFB830-F6EC-4A1B-AE1F-B620D0FFC1BE}" dt="2020-12-23T07:06:30.211" v="1584"/>
          <ac:spMkLst>
            <pc:docMk/>
            <pc:sldMk cId="0" sldId="559"/>
            <ac:spMk id="5" creationId="{3AE1C6D0-1359-4408-8ADA-EB0D5D3DF573}"/>
          </ac:spMkLst>
        </pc:spChg>
        <pc:spChg chg="add del mod">
          <ac:chgData name="Vui Le Ba" userId="052109168efbc39a" providerId="LiveId" clId="{40CFB830-F6EC-4A1B-AE1F-B620D0FFC1BE}" dt="2020-12-23T07:30:43.255" v="1946" actId="6264"/>
          <ac:spMkLst>
            <pc:docMk/>
            <pc:sldMk cId="0" sldId="559"/>
            <ac:spMk id="6" creationId="{2A43AB41-36AE-4E08-B4FE-6671AE0AC89F}"/>
          </ac:spMkLst>
        </pc:spChg>
        <pc:spChg chg="add del mod">
          <ac:chgData name="Vui Le Ba" userId="052109168efbc39a" providerId="LiveId" clId="{40CFB830-F6EC-4A1B-AE1F-B620D0FFC1BE}" dt="2020-12-23T07:30:43.255" v="1946" actId="6264"/>
          <ac:spMkLst>
            <pc:docMk/>
            <pc:sldMk cId="0" sldId="559"/>
            <ac:spMk id="7" creationId="{497226D3-9836-4E05-AE5A-23A1766F767D}"/>
          </ac:spMkLst>
        </pc:spChg>
        <pc:spChg chg="add del mod ord">
          <ac:chgData name="Vui Le Ba" userId="052109168efbc39a" providerId="LiveId" clId="{40CFB830-F6EC-4A1B-AE1F-B620D0FFC1BE}" dt="2020-12-23T08:51:07.380" v="2956" actId="478"/>
          <ac:spMkLst>
            <pc:docMk/>
            <pc:sldMk cId="0" sldId="559"/>
            <ac:spMk id="8" creationId="{4A88968F-67C5-4485-BC0D-8F4277881F37}"/>
          </ac:spMkLst>
        </pc:spChg>
        <pc:spChg chg="add del mod ord">
          <ac:chgData name="Vui Le Ba" userId="052109168efbc39a" providerId="LiveId" clId="{40CFB830-F6EC-4A1B-AE1F-B620D0FFC1BE}" dt="2020-12-23T08:51:08.951" v="2957" actId="478"/>
          <ac:spMkLst>
            <pc:docMk/>
            <pc:sldMk cId="0" sldId="559"/>
            <ac:spMk id="530434" creationId="{00000000-0000-0000-0000-000000000000}"/>
          </ac:spMkLst>
        </pc:spChg>
        <pc:spChg chg="mod ord">
          <ac:chgData name="Vui Le Ba" userId="052109168efbc39a" providerId="LiveId" clId="{40CFB830-F6EC-4A1B-AE1F-B620D0FFC1BE}" dt="2020-12-23T07:30:43.480" v="1982" actId="27636"/>
          <ac:spMkLst>
            <pc:docMk/>
            <pc:sldMk cId="0" sldId="559"/>
            <ac:spMk id="530435" creationId="{00000000-0000-0000-0000-000000000000}"/>
          </ac:spMkLst>
        </pc:spChg>
        <pc:grpChg chg="del">
          <ac:chgData name="Vui Le Ba" userId="052109168efbc39a" providerId="LiveId" clId="{40CFB830-F6EC-4A1B-AE1F-B620D0FFC1BE}" dt="2020-12-23T08:51:05.816" v="2955" actId="478"/>
          <ac:grpSpMkLst>
            <pc:docMk/>
            <pc:sldMk cId="0" sldId="559"/>
            <ac:grpSpMk id="530436" creationId="{00000000-0000-0000-0000-000000000000}"/>
          </ac:grpSpMkLst>
        </pc:grpChg>
      </pc:sldChg>
      <pc:sldChg chg="addSp delSp modSp mod chgLayout">
        <pc:chgData name="Vui Le Ba" userId="052109168efbc39a" providerId="LiveId" clId="{40CFB830-F6EC-4A1B-AE1F-B620D0FFC1BE}" dt="2020-12-23T08:48:17.338" v="2900" actId="1076"/>
        <pc:sldMkLst>
          <pc:docMk/>
          <pc:sldMk cId="0" sldId="560"/>
        </pc:sldMkLst>
        <pc:spChg chg="add del mod">
          <ac:chgData name="Vui Le Ba" userId="052109168efbc39a" providerId="LiveId" clId="{40CFB830-F6EC-4A1B-AE1F-B620D0FFC1BE}" dt="2020-12-23T05:58:31.666" v="181" actId="6264"/>
          <ac:spMkLst>
            <pc:docMk/>
            <pc:sldMk cId="0" sldId="560"/>
            <ac:spMk id="2" creationId="{20805B4F-4AFC-405C-809A-4425497E5C53}"/>
          </ac:spMkLst>
        </pc:spChg>
        <pc:spChg chg="add del mod">
          <ac:chgData name="Vui Le Ba" userId="052109168efbc39a" providerId="LiveId" clId="{40CFB830-F6EC-4A1B-AE1F-B620D0FFC1BE}" dt="2020-12-23T05:58:31.666" v="181" actId="6264"/>
          <ac:spMkLst>
            <pc:docMk/>
            <pc:sldMk cId="0" sldId="560"/>
            <ac:spMk id="3" creationId="{49191BB6-4CD5-4ACA-8C38-30429F74DCE2}"/>
          </ac:spMkLst>
        </pc:spChg>
        <pc:spChg chg="add del mod">
          <ac:chgData name="Vui Le Ba" userId="052109168efbc39a" providerId="LiveId" clId="{40CFB830-F6EC-4A1B-AE1F-B620D0FFC1BE}" dt="2020-12-23T05:58:31.666" v="181" actId="6264"/>
          <ac:spMkLst>
            <pc:docMk/>
            <pc:sldMk cId="0" sldId="560"/>
            <ac:spMk id="4" creationId="{1787F655-C890-414F-845A-1A47FCA8110D}"/>
          </ac:spMkLst>
        </pc:spChg>
        <pc:spChg chg="del">
          <ac:chgData name="Vui Le Ba" userId="052109168efbc39a" providerId="LiveId" clId="{40CFB830-F6EC-4A1B-AE1F-B620D0FFC1BE}" dt="2020-12-23T07:06:30.211" v="1584"/>
          <ac:spMkLst>
            <pc:docMk/>
            <pc:sldMk cId="0" sldId="560"/>
            <ac:spMk id="5" creationId="{755A35E9-3106-4B07-A012-7E268C6711F1}"/>
          </ac:spMkLst>
        </pc:spChg>
        <pc:spChg chg="add del mod">
          <ac:chgData name="Vui Le Ba" userId="052109168efbc39a" providerId="LiveId" clId="{40CFB830-F6EC-4A1B-AE1F-B620D0FFC1BE}" dt="2020-12-23T07:30:43.255" v="1946" actId="6264"/>
          <ac:spMkLst>
            <pc:docMk/>
            <pc:sldMk cId="0" sldId="560"/>
            <ac:spMk id="6" creationId="{8169D46E-67B4-4591-8E36-32409841A3E3}"/>
          </ac:spMkLst>
        </pc:spChg>
        <pc:spChg chg="add del mod">
          <ac:chgData name="Vui Le Ba" userId="052109168efbc39a" providerId="LiveId" clId="{40CFB830-F6EC-4A1B-AE1F-B620D0FFC1BE}" dt="2020-12-23T07:30:43.255" v="1946" actId="6264"/>
          <ac:spMkLst>
            <pc:docMk/>
            <pc:sldMk cId="0" sldId="560"/>
            <ac:spMk id="7" creationId="{B4502FE6-EC55-4526-A5A0-B2FB07447F57}"/>
          </ac:spMkLst>
        </pc:spChg>
        <pc:spChg chg="add del mod">
          <ac:chgData name="Vui Le Ba" userId="052109168efbc39a" providerId="LiveId" clId="{40CFB830-F6EC-4A1B-AE1F-B620D0FFC1BE}" dt="2020-12-23T07:30:43.255" v="1946" actId="6264"/>
          <ac:spMkLst>
            <pc:docMk/>
            <pc:sldMk cId="0" sldId="560"/>
            <ac:spMk id="8" creationId="{23413F8B-333D-4A41-BFB6-5E4686D996CC}"/>
          </ac:spMkLst>
        </pc:spChg>
        <pc:spChg chg="add del mod ord">
          <ac:chgData name="Vui Le Ba" userId="052109168efbc39a" providerId="LiveId" clId="{40CFB830-F6EC-4A1B-AE1F-B620D0FFC1BE}" dt="2020-12-23T08:48:12.123" v="2898" actId="478"/>
          <ac:spMkLst>
            <pc:docMk/>
            <pc:sldMk cId="0" sldId="560"/>
            <ac:spMk id="507906" creationId="{00000000-0000-0000-0000-000000000000}"/>
          </ac:spMkLst>
        </pc:spChg>
        <pc:spChg chg="mod ord">
          <ac:chgData name="Vui Le Ba" userId="052109168efbc39a" providerId="LiveId" clId="{40CFB830-F6EC-4A1B-AE1F-B620D0FFC1BE}" dt="2020-12-23T07:30:43.255" v="1946" actId="6264"/>
          <ac:spMkLst>
            <pc:docMk/>
            <pc:sldMk cId="0" sldId="560"/>
            <ac:spMk id="507907" creationId="{00000000-0000-0000-0000-000000000000}"/>
          </ac:spMkLst>
        </pc:spChg>
        <pc:grpChg chg="del">
          <ac:chgData name="Vui Le Ba" userId="052109168efbc39a" providerId="LiveId" clId="{40CFB830-F6EC-4A1B-AE1F-B620D0FFC1BE}" dt="2020-12-23T08:48:09.852" v="2897" actId="478"/>
          <ac:grpSpMkLst>
            <pc:docMk/>
            <pc:sldMk cId="0" sldId="560"/>
            <ac:grpSpMk id="507908" creationId="{00000000-0000-0000-0000-000000000000}"/>
          </ac:grpSpMkLst>
        </pc:grpChg>
        <pc:graphicFrameChg chg="mod ord">
          <ac:chgData name="Vui Le Ba" userId="052109168efbc39a" providerId="LiveId" clId="{40CFB830-F6EC-4A1B-AE1F-B620D0FFC1BE}" dt="2020-12-23T08:48:17.338" v="2900" actId="1076"/>
          <ac:graphicFrameMkLst>
            <pc:docMk/>
            <pc:sldMk cId="0" sldId="560"/>
            <ac:graphicFrameMk id="507910" creationId="{00000000-0000-0000-0000-000000000000}"/>
          </ac:graphicFrameMkLst>
        </pc:graphicFrameChg>
      </pc:sldChg>
      <pc:sldChg chg="addSp delSp modSp mod chgLayout">
        <pc:chgData name="Vui Le Ba" userId="052109168efbc39a" providerId="LiveId" clId="{40CFB830-F6EC-4A1B-AE1F-B620D0FFC1BE}" dt="2020-12-23T08:51:13.904" v="2960" actId="478"/>
        <pc:sldMkLst>
          <pc:docMk/>
          <pc:sldMk cId="0" sldId="562"/>
        </pc:sldMkLst>
        <pc:spChg chg="add del mod">
          <ac:chgData name="Vui Le Ba" userId="052109168efbc39a" providerId="LiveId" clId="{40CFB830-F6EC-4A1B-AE1F-B620D0FFC1BE}" dt="2020-12-23T05:58:31.666" v="181" actId="6264"/>
          <ac:spMkLst>
            <pc:docMk/>
            <pc:sldMk cId="0" sldId="562"/>
            <ac:spMk id="2" creationId="{37791E31-D0A7-4501-8B0B-491338E9D336}"/>
          </ac:spMkLst>
        </pc:spChg>
        <pc:spChg chg="add del mod">
          <ac:chgData name="Vui Le Ba" userId="052109168efbc39a" providerId="LiveId" clId="{40CFB830-F6EC-4A1B-AE1F-B620D0FFC1BE}" dt="2020-12-23T05:58:31.666" v="181" actId="6264"/>
          <ac:spMkLst>
            <pc:docMk/>
            <pc:sldMk cId="0" sldId="562"/>
            <ac:spMk id="3" creationId="{00C7134D-7FBB-4DC6-BF3E-66A2491DF160}"/>
          </ac:spMkLst>
        </pc:spChg>
        <pc:spChg chg="add del mod ord">
          <ac:chgData name="Vui Le Ba" userId="052109168efbc39a" providerId="LiveId" clId="{40CFB830-F6EC-4A1B-AE1F-B620D0FFC1BE}" dt="2020-12-23T07:30:43.255" v="1946" actId="6264"/>
          <ac:spMkLst>
            <pc:docMk/>
            <pc:sldMk cId="0" sldId="562"/>
            <ac:spMk id="4" creationId="{16BF0FD8-CC9F-4E18-A259-F073FDAE88D2}"/>
          </ac:spMkLst>
        </pc:spChg>
        <pc:spChg chg="del">
          <ac:chgData name="Vui Le Ba" userId="052109168efbc39a" providerId="LiveId" clId="{40CFB830-F6EC-4A1B-AE1F-B620D0FFC1BE}" dt="2020-12-23T07:06:30.211" v="1584"/>
          <ac:spMkLst>
            <pc:docMk/>
            <pc:sldMk cId="0" sldId="562"/>
            <ac:spMk id="5" creationId="{3C7D2C7C-83B8-4ACE-A5FB-FFD67DF2B764}"/>
          </ac:spMkLst>
        </pc:spChg>
        <pc:spChg chg="add del mod">
          <ac:chgData name="Vui Le Ba" userId="052109168efbc39a" providerId="LiveId" clId="{40CFB830-F6EC-4A1B-AE1F-B620D0FFC1BE}" dt="2020-12-23T07:30:43.255" v="1946" actId="6264"/>
          <ac:spMkLst>
            <pc:docMk/>
            <pc:sldMk cId="0" sldId="562"/>
            <ac:spMk id="6" creationId="{953F20AE-C4BA-48CA-B556-AC67E7D00997}"/>
          </ac:spMkLst>
        </pc:spChg>
        <pc:spChg chg="add del mod">
          <ac:chgData name="Vui Le Ba" userId="052109168efbc39a" providerId="LiveId" clId="{40CFB830-F6EC-4A1B-AE1F-B620D0FFC1BE}" dt="2020-12-23T07:30:43.255" v="1946" actId="6264"/>
          <ac:spMkLst>
            <pc:docMk/>
            <pc:sldMk cId="0" sldId="562"/>
            <ac:spMk id="7" creationId="{BC9FBEA3-8379-4482-8115-3C2B91604622}"/>
          </ac:spMkLst>
        </pc:spChg>
        <pc:spChg chg="add del mod ord">
          <ac:chgData name="Vui Le Ba" userId="052109168efbc39a" providerId="LiveId" clId="{40CFB830-F6EC-4A1B-AE1F-B620D0FFC1BE}" dt="2020-12-23T08:51:12.046" v="2959" actId="478"/>
          <ac:spMkLst>
            <pc:docMk/>
            <pc:sldMk cId="0" sldId="562"/>
            <ac:spMk id="8" creationId="{9638328E-A97A-4B39-A8DA-8ABC715BF814}"/>
          </ac:spMkLst>
        </pc:spChg>
        <pc:spChg chg="add del mod ord">
          <ac:chgData name="Vui Le Ba" userId="052109168efbc39a" providerId="LiveId" clId="{40CFB830-F6EC-4A1B-AE1F-B620D0FFC1BE}" dt="2020-12-23T08:51:13.904" v="2960" actId="478"/>
          <ac:spMkLst>
            <pc:docMk/>
            <pc:sldMk cId="0" sldId="562"/>
            <ac:spMk id="532482" creationId="{00000000-0000-0000-0000-000000000000}"/>
          </ac:spMkLst>
        </pc:spChg>
        <pc:spChg chg="mod ord">
          <ac:chgData name="Vui Le Ba" userId="052109168efbc39a" providerId="LiveId" clId="{40CFB830-F6EC-4A1B-AE1F-B620D0FFC1BE}" dt="2020-12-23T07:30:43.255" v="1946" actId="6264"/>
          <ac:spMkLst>
            <pc:docMk/>
            <pc:sldMk cId="0" sldId="562"/>
            <ac:spMk id="532483" creationId="{00000000-0000-0000-0000-000000000000}"/>
          </ac:spMkLst>
        </pc:spChg>
        <pc:grpChg chg="del">
          <ac:chgData name="Vui Le Ba" userId="052109168efbc39a" providerId="LiveId" clId="{40CFB830-F6EC-4A1B-AE1F-B620D0FFC1BE}" dt="2020-12-23T08:51:10.641" v="2958" actId="478"/>
          <ac:grpSpMkLst>
            <pc:docMk/>
            <pc:sldMk cId="0" sldId="562"/>
            <ac:grpSpMk id="532484" creationId="{00000000-0000-0000-0000-000000000000}"/>
          </ac:grpSpMkLst>
        </pc:grpChg>
      </pc:sldChg>
      <pc:sldChg chg="addSp delSp modSp mod chgLayout">
        <pc:chgData name="Vui Le Ba" userId="052109168efbc39a" providerId="LiveId" clId="{40CFB830-F6EC-4A1B-AE1F-B620D0FFC1BE}" dt="2020-12-23T08:53:22.126" v="2994" actId="14100"/>
        <pc:sldMkLst>
          <pc:docMk/>
          <pc:sldMk cId="0" sldId="563"/>
        </pc:sldMkLst>
        <pc:spChg chg="add del mod">
          <ac:chgData name="Vui Le Ba" userId="052109168efbc39a" providerId="LiveId" clId="{40CFB830-F6EC-4A1B-AE1F-B620D0FFC1BE}" dt="2020-12-23T05:58:31.666" v="181" actId="6264"/>
          <ac:spMkLst>
            <pc:docMk/>
            <pc:sldMk cId="0" sldId="563"/>
            <ac:spMk id="2" creationId="{7E37EA36-4316-49F1-83DE-D3CB2B450D9C}"/>
          </ac:spMkLst>
        </pc:spChg>
        <pc:spChg chg="add del mod">
          <ac:chgData name="Vui Le Ba" userId="052109168efbc39a" providerId="LiveId" clId="{40CFB830-F6EC-4A1B-AE1F-B620D0FFC1BE}" dt="2020-12-23T05:58:31.666" v="181" actId="6264"/>
          <ac:spMkLst>
            <pc:docMk/>
            <pc:sldMk cId="0" sldId="563"/>
            <ac:spMk id="3" creationId="{22FF0754-456E-4AA9-9D39-ACA6E068D303}"/>
          </ac:spMkLst>
        </pc:spChg>
        <pc:spChg chg="add del mod">
          <ac:chgData name="Vui Le Ba" userId="052109168efbc39a" providerId="LiveId" clId="{40CFB830-F6EC-4A1B-AE1F-B620D0FFC1BE}" dt="2020-12-23T05:58:31.666" v="181" actId="6264"/>
          <ac:spMkLst>
            <pc:docMk/>
            <pc:sldMk cId="0" sldId="563"/>
            <ac:spMk id="4" creationId="{9E69AC05-CE8E-4175-B74C-36FA68A08D28}"/>
          </ac:spMkLst>
        </pc:spChg>
        <pc:spChg chg="del">
          <ac:chgData name="Vui Le Ba" userId="052109168efbc39a" providerId="LiveId" clId="{40CFB830-F6EC-4A1B-AE1F-B620D0FFC1BE}" dt="2020-12-23T07:06:30.211" v="1584"/>
          <ac:spMkLst>
            <pc:docMk/>
            <pc:sldMk cId="0" sldId="563"/>
            <ac:spMk id="5" creationId="{9C61F27F-A52A-4946-A518-F8B15E7BDF37}"/>
          </ac:spMkLst>
        </pc:spChg>
        <pc:spChg chg="add del mod">
          <ac:chgData name="Vui Le Ba" userId="052109168efbc39a" providerId="LiveId" clId="{40CFB830-F6EC-4A1B-AE1F-B620D0FFC1BE}" dt="2020-12-23T07:30:43.255" v="1946" actId="6264"/>
          <ac:spMkLst>
            <pc:docMk/>
            <pc:sldMk cId="0" sldId="563"/>
            <ac:spMk id="6" creationId="{C65248EB-5406-4E40-9D3C-5C32401E8DEA}"/>
          </ac:spMkLst>
        </pc:spChg>
        <pc:spChg chg="add del mod">
          <ac:chgData name="Vui Le Ba" userId="052109168efbc39a" providerId="LiveId" clId="{40CFB830-F6EC-4A1B-AE1F-B620D0FFC1BE}" dt="2020-12-23T07:30:43.255" v="1946" actId="6264"/>
          <ac:spMkLst>
            <pc:docMk/>
            <pc:sldMk cId="0" sldId="563"/>
            <ac:spMk id="7" creationId="{2423EAE4-3955-46F2-ABA3-69F244D58733}"/>
          </ac:spMkLst>
        </pc:spChg>
        <pc:spChg chg="add del mod">
          <ac:chgData name="Vui Le Ba" userId="052109168efbc39a" providerId="LiveId" clId="{40CFB830-F6EC-4A1B-AE1F-B620D0FFC1BE}" dt="2020-12-23T07:30:43.255" v="1946" actId="6264"/>
          <ac:spMkLst>
            <pc:docMk/>
            <pc:sldMk cId="0" sldId="563"/>
            <ac:spMk id="8" creationId="{D65D43D0-9D71-40D9-A451-333D7E6F2725}"/>
          </ac:spMkLst>
        </pc:spChg>
        <pc:spChg chg="add del mod ord">
          <ac:chgData name="Vui Le Ba" userId="052109168efbc39a" providerId="LiveId" clId="{40CFB830-F6EC-4A1B-AE1F-B620D0FFC1BE}" dt="2020-12-23T08:53:14.859" v="2992" actId="478"/>
          <ac:spMkLst>
            <pc:docMk/>
            <pc:sldMk cId="0" sldId="563"/>
            <ac:spMk id="544770" creationId="{00000000-0000-0000-0000-000000000000}"/>
          </ac:spMkLst>
        </pc:spChg>
        <pc:spChg chg="mod ord">
          <ac:chgData name="Vui Le Ba" userId="052109168efbc39a" providerId="LiveId" clId="{40CFB830-F6EC-4A1B-AE1F-B620D0FFC1BE}" dt="2020-12-23T07:30:43.255" v="1946" actId="6264"/>
          <ac:spMkLst>
            <pc:docMk/>
            <pc:sldMk cId="0" sldId="563"/>
            <ac:spMk id="544771" creationId="{00000000-0000-0000-0000-000000000000}"/>
          </ac:spMkLst>
        </pc:spChg>
        <pc:grpChg chg="del">
          <ac:chgData name="Vui Le Ba" userId="052109168efbc39a" providerId="LiveId" clId="{40CFB830-F6EC-4A1B-AE1F-B620D0FFC1BE}" dt="2020-12-23T08:53:19.054" v="2993" actId="478"/>
          <ac:grpSpMkLst>
            <pc:docMk/>
            <pc:sldMk cId="0" sldId="563"/>
            <ac:grpSpMk id="544772" creationId="{00000000-0000-0000-0000-000000000000}"/>
          </ac:grpSpMkLst>
        </pc:grpChg>
        <pc:graphicFrameChg chg="mod ord">
          <ac:chgData name="Vui Le Ba" userId="052109168efbc39a" providerId="LiveId" clId="{40CFB830-F6EC-4A1B-AE1F-B620D0FFC1BE}" dt="2020-12-23T08:53:22.126" v="2994" actId="14100"/>
          <ac:graphicFrameMkLst>
            <pc:docMk/>
            <pc:sldMk cId="0" sldId="563"/>
            <ac:graphicFrameMk id="544774" creationId="{00000000-0000-0000-0000-000000000000}"/>
          </ac:graphicFrameMkLst>
        </pc:graphicFrameChg>
      </pc:sldChg>
      <pc:sldChg chg="addSp delSp modSp mod chgLayout">
        <pc:chgData name="Vui Le Ba" userId="052109168efbc39a" providerId="LiveId" clId="{40CFB830-F6EC-4A1B-AE1F-B620D0FFC1BE}" dt="2020-12-23T08:52:15.862" v="2976" actId="14100"/>
        <pc:sldMkLst>
          <pc:docMk/>
          <pc:sldMk cId="0" sldId="564"/>
        </pc:sldMkLst>
        <pc:spChg chg="add del mod">
          <ac:chgData name="Vui Le Ba" userId="052109168efbc39a" providerId="LiveId" clId="{40CFB830-F6EC-4A1B-AE1F-B620D0FFC1BE}" dt="2020-12-23T05:58:31.666" v="181" actId="6264"/>
          <ac:spMkLst>
            <pc:docMk/>
            <pc:sldMk cId="0" sldId="564"/>
            <ac:spMk id="2" creationId="{9B9294F3-531A-492F-85D3-2A3359A8B979}"/>
          </ac:spMkLst>
        </pc:spChg>
        <pc:spChg chg="add del mod">
          <ac:chgData name="Vui Le Ba" userId="052109168efbc39a" providerId="LiveId" clId="{40CFB830-F6EC-4A1B-AE1F-B620D0FFC1BE}" dt="2020-12-23T05:58:31.666" v="181" actId="6264"/>
          <ac:spMkLst>
            <pc:docMk/>
            <pc:sldMk cId="0" sldId="564"/>
            <ac:spMk id="3" creationId="{1F5827E1-F82B-4E01-BAF1-8A06A1B5E90C}"/>
          </ac:spMkLst>
        </pc:spChg>
        <pc:spChg chg="add del mod ord">
          <ac:chgData name="Vui Le Ba" userId="052109168efbc39a" providerId="LiveId" clId="{40CFB830-F6EC-4A1B-AE1F-B620D0FFC1BE}" dt="2020-12-23T07:30:43.255" v="1946" actId="6264"/>
          <ac:spMkLst>
            <pc:docMk/>
            <pc:sldMk cId="0" sldId="564"/>
            <ac:spMk id="4" creationId="{AD3697DB-B5D2-4D0E-98A4-C014E2A0327E}"/>
          </ac:spMkLst>
        </pc:spChg>
        <pc:spChg chg="del">
          <ac:chgData name="Vui Le Ba" userId="052109168efbc39a" providerId="LiveId" clId="{40CFB830-F6EC-4A1B-AE1F-B620D0FFC1BE}" dt="2020-12-23T07:06:30.211" v="1584"/>
          <ac:spMkLst>
            <pc:docMk/>
            <pc:sldMk cId="0" sldId="564"/>
            <ac:spMk id="5" creationId="{09AC93FD-AE72-4450-95CC-045761AE4610}"/>
          </ac:spMkLst>
        </pc:spChg>
        <pc:spChg chg="add del mod">
          <ac:chgData name="Vui Le Ba" userId="052109168efbc39a" providerId="LiveId" clId="{40CFB830-F6EC-4A1B-AE1F-B620D0FFC1BE}" dt="2020-12-23T07:30:43.255" v="1946" actId="6264"/>
          <ac:spMkLst>
            <pc:docMk/>
            <pc:sldMk cId="0" sldId="564"/>
            <ac:spMk id="6" creationId="{A9E81FB3-A472-4079-AA0A-734DE01648F6}"/>
          </ac:spMkLst>
        </pc:spChg>
        <pc:spChg chg="add del mod">
          <ac:chgData name="Vui Le Ba" userId="052109168efbc39a" providerId="LiveId" clId="{40CFB830-F6EC-4A1B-AE1F-B620D0FFC1BE}" dt="2020-12-23T07:30:43.255" v="1946" actId="6264"/>
          <ac:spMkLst>
            <pc:docMk/>
            <pc:sldMk cId="0" sldId="564"/>
            <ac:spMk id="7" creationId="{25929BBE-401E-45B2-B78D-5D70CA450F6B}"/>
          </ac:spMkLst>
        </pc:spChg>
        <pc:spChg chg="add del mod ord">
          <ac:chgData name="Vui Le Ba" userId="052109168efbc39a" providerId="LiveId" clId="{40CFB830-F6EC-4A1B-AE1F-B620D0FFC1BE}" dt="2020-12-23T08:51:18.315" v="2962" actId="478"/>
          <ac:spMkLst>
            <pc:docMk/>
            <pc:sldMk cId="0" sldId="564"/>
            <ac:spMk id="8" creationId="{271ACFC9-5D6B-41EF-8CCB-5D880079DD3D}"/>
          </ac:spMkLst>
        </pc:spChg>
        <pc:spChg chg="add del mod ord">
          <ac:chgData name="Vui Le Ba" userId="052109168efbc39a" providerId="LiveId" clId="{40CFB830-F6EC-4A1B-AE1F-B620D0FFC1BE}" dt="2020-12-23T08:51:21.395" v="2963" actId="478"/>
          <ac:spMkLst>
            <pc:docMk/>
            <pc:sldMk cId="0" sldId="564"/>
            <ac:spMk id="534530" creationId="{00000000-0000-0000-0000-000000000000}"/>
          </ac:spMkLst>
        </pc:spChg>
        <pc:spChg chg="mod ord">
          <ac:chgData name="Vui Le Ba" userId="052109168efbc39a" providerId="LiveId" clId="{40CFB830-F6EC-4A1B-AE1F-B620D0FFC1BE}" dt="2020-12-23T07:30:43.255" v="1946" actId="6264"/>
          <ac:spMkLst>
            <pc:docMk/>
            <pc:sldMk cId="0" sldId="564"/>
            <ac:spMk id="534531" creationId="{00000000-0000-0000-0000-000000000000}"/>
          </ac:spMkLst>
        </pc:spChg>
        <pc:spChg chg="mod">
          <ac:chgData name="Vui Le Ba" userId="052109168efbc39a" providerId="LiveId" clId="{40CFB830-F6EC-4A1B-AE1F-B620D0FFC1BE}" dt="2020-12-23T08:52:15.862" v="2976" actId="14100"/>
          <ac:spMkLst>
            <pc:docMk/>
            <pc:sldMk cId="0" sldId="564"/>
            <ac:spMk id="534533" creationId="{00000000-0000-0000-0000-000000000000}"/>
          </ac:spMkLst>
        </pc:spChg>
        <pc:grpChg chg="del">
          <ac:chgData name="Vui Le Ba" userId="052109168efbc39a" providerId="LiveId" clId="{40CFB830-F6EC-4A1B-AE1F-B620D0FFC1BE}" dt="2020-12-23T08:51:15.792" v="2961" actId="478"/>
          <ac:grpSpMkLst>
            <pc:docMk/>
            <pc:sldMk cId="0" sldId="564"/>
            <ac:grpSpMk id="534532" creationId="{00000000-0000-0000-0000-000000000000}"/>
          </ac:grpSpMkLst>
        </pc:grpChg>
      </pc:sldChg>
      <pc:sldChg chg="addSp delSp modSp mod chgLayout">
        <pc:chgData name="Vui Le Ba" userId="052109168efbc39a" providerId="LiveId" clId="{40CFB830-F6EC-4A1B-AE1F-B620D0FFC1BE}" dt="2020-12-23T08:52:31.015" v="2980" actId="1076"/>
        <pc:sldMkLst>
          <pc:docMk/>
          <pc:sldMk cId="0" sldId="565"/>
        </pc:sldMkLst>
        <pc:spChg chg="add del mod">
          <ac:chgData name="Vui Le Ba" userId="052109168efbc39a" providerId="LiveId" clId="{40CFB830-F6EC-4A1B-AE1F-B620D0FFC1BE}" dt="2020-12-23T05:58:31.666" v="181" actId="6264"/>
          <ac:spMkLst>
            <pc:docMk/>
            <pc:sldMk cId="0" sldId="565"/>
            <ac:spMk id="2" creationId="{00FDE932-9D6E-4EC9-89C5-BAF37254915C}"/>
          </ac:spMkLst>
        </pc:spChg>
        <pc:spChg chg="add del mod">
          <ac:chgData name="Vui Le Ba" userId="052109168efbc39a" providerId="LiveId" clId="{40CFB830-F6EC-4A1B-AE1F-B620D0FFC1BE}" dt="2020-12-23T05:58:31.666" v="181" actId="6264"/>
          <ac:spMkLst>
            <pc:docMk/>
            <pc:sldMk cId="0" sldId="565"/>
            <ac:spMk id="3" creationId="{DA6F3D1D-F179-42C7-8949-33E241336495}"/>
          </ac:spMkLst>
        </pc:spChg>
        <pc:spChg chg="add del mod ord">
          <ac:chgData name="Vui Le Ba" userId="052109168efbc39a" providerId="LiveId" clId="{40CFB830-F6EC-4A1B-AE1F-B620D0FFC1BE}" dt="2020-12-23T07:30:43.255" v="1946" actId="6264"/>
          <ac:spMkLst>
            <pc:docMk/>
            <pc:sldMk cId="0" sldId="565"/>
            <ac:spMk id="4" creationId="{0FFF22FC-8FDB-4595-8987-20CE682D93EA}"/>
          </ac:spMkLst>
        </pc:spChg>
        <pc:spChg chg="del">
          <ac:chgData name="Vui Le Ba" userId="052109168efbc39a" providerId="LiveId" clId="{40CFB830-F6EC-4A1B-AE1F-B620D0FFC1BE}" dt="2020-12-23T07:06:30.211" v="1584"/>
          <ac:spMkLst>
            <pc:docMk/>
            <pc:sldMk cId="0" sldId="565"/>
            <ac:spMk id="5" creationId="{642B41A8-0B01-410D-9D38-A38760B8E24E}"/>
          </ac:spMkLst>
        </pc:spChg>
        <pc:spChg chg="add del mod">
          <ac:chgData name="Vui Le Ba" userId="052109168efbc39a" providerId="LiveId" clId="{40CFB830-F6EC-4A1B-AE1F-B620D0FFC1BE}" dt="2020-12-23T07:30:43.255" v="1946" actId="6264"/>
          <ac:spMkLst>
            <pc:docMk/>
            <pc:sldMk cId="0" sldId="565"/>
            <ac:spMk id="6" creationId="{301F2232-633D-4372-AB40-C7DFD7B23378}"/>
          </ac:spMkLst>
        </pc:spChg>
        <pc:spChg chg="add del mod">
          <ac:chgData name="Vui Le Ba" userId="052109168efbc39a" providerId="LiveId" clId="{40CFB830-F6EC-4A1B-AE1F-B620D0FFC1BE}" dt="2020-12-23T07:30:43.255" v="1946" actId="6264"/>
          <ac:spMkLst>
            <pc:docMk/>
            <pc:sldMk cId="0" sldId="565"/>
            <ac:spMk id="7" creationId="{07AE6CF8-40B4-4BB2-8D42-0DF0E1CBF11A}"/>
          </ac:spMkLst>
        </pc:spChg>
        <pc:spChg chg="add del mod ord">
          <ac:chgData name="Vui Le Ba" userId="052109168efbc39a" providerId="LiveId" clId="{40CFB830-F6EC-4A1B-AE1F-B620D0FFC1BE}" dt="2020-12-23T08:51:29.394" v="2965" actId="478"/>
          <ac:spMkLst>
            <pc:docMk/>
            <pc:sldMk cId="0" sldId="565"/>
            <ac:spMk id="8" creationId="{CC1B9E05-22E6-424B-982A-90D21D80A56F}"/>
          </ac:spMkLst>
        </pc:spChg>
        <pc:spChg chg="add del mod ord">
          <ac:chgData name="Vui Le Ba" userId="052109168efbc39a" providerId="LiveId" clId="{40CFB830-F6EC-4A1B-AE1F-B620D0FFC1BE}" dt="2020-12-23T08:51:31.814" v="2966" actId="478"/>
          <ac:spMkLst>
            <pc:docMk/>
            <pc:sldMk cId="0" sldId="565"/>
            <ac:spMk id="536578" creationId="{00000000-0000-0000-0000-000000000000}"/>
          </ac:spMkLst>
        </pc:spChg>
        <pc:spChg chg="mod ord">
          <ac:chgData name="Vui Le Ba" userId="052109168efbc39a" providerId="LiveId" clId="{40CFB830-F6EC-4A1B-AE1F-B620D0FFC1BE}" dt="2020-12-23T07:30:43.495" v="1983" actId="27636"/>
          <ac:spMkLst>
            <pc:docMk/>
            <pc:sldMk cId="0" sldId="565"/>
            <ac:spMk id="536579" creationId="{00000000-0000-0000-0000-000000000000}"/>
          </ac:spMkLst>
        </pc:spChg>
        <pc:spChg chg="mod">
          <ac:chgData name="Vui Le Ba" userId="052109168efbc39a" providerId="LiveId" clId="{40CFB830-F6EC-4A1B-AE1F-B620D0FFC1BE}" dt="2020-12-23T08:52:31.015" v="2980" actId="1076"/>
          <ac:spMkLst>
            <pc:docMk/>
            <pc:sldMk cId="0" sldId="565"/>
            <ac:spMk id="536581" creationId="{00000000-0000-0000-0000-000000000000}"/>
          </ac:spMkLst>
        </pc:spChg>
        <pc:grpChg chg="del">
          <ac:chgData name="Vui Le Ba" userId="052109168efbc39a" providerId="LiveId" clId="{40CFB830-F6EC-4A1B-AE1F-B620D0FFC1BE}" dt="2020-12-23T08:51:26.910" v="2964" actId="478"/>
          <ac:grpSpMkLst>
            <pc:docMk/>
            <pc:sldMk cId="0" sldId="565"/>
            <ac:grpSpMk id="536580" creationId="{00000000-0000-0000-0000-000000000000}"/>
          </ac:grpSpMkLst>
        </pc:grpChg>
      </pc:sldChg>
      <pc:sldChg chg="addSp delSp modSp mod chgLayout">
        <pc:chgData name="Vui Le Ba" userId="052109168efbc39a" providerId="LiveId" clId="{40CFB830-F6EC-4A1B-AE1F-B620D0FFC1BE}" dt="2020-12-23T08:52:41.819" v="2984" actId="1076"/>
        <pc:sldMkLst>
          <pc:docMk/>
          <pc:sldMk cId="0" sldId="566"/>
        </pc:sldMkLst>
        <pc:spChg chg="add del mod">
          <ac:chgData name="Vui Le Ba" userId="052109168efbc39a" providerId="LiveId" clId="{40CFB830-F6EC-4A1B-AE1F-B620D0FFC1BE}" dt="2020-12-23T05:58:31.666" v="181" actId="6264"/>
          <ac:spMkLst>
            <pc:docMk/>
            <pc:sldMk cId="0" sldId="566"/>
            <ac:spMk id="2" creationId="{F3841715-8B8F-4D3B-8AF3-13D5872FD26F}"/>
          </ac:spMkLst>
        </pc:spChg>
        <pc:spChg chg="add del mod">
          <ac:chgData name="Vui Le Ba" userId="052109168efbc39a" providerId="LiveId" clId="{40CFB830-F6EC-4A1B-AE1F-B620D0FFC1BE}" dt="2020-12-23T05:58:31.666" v="181" actId="6264"/>
          <ac:spMkLst>
            <pc:docMk/>
            <pc:sldMk cId="0" sldId="566"/>
            <ac:spMk id="3" creationId="{32440BEE-A600-4539-86A7-7B506A389B2C}"/>
          </ac:spMkLst>
        </pc:spChg>
        <pc:spChg chg="add del mod ord">
          <ac:chgData name="Vui Le Ba" userId="052109168efbc39a" providerId="LiveId" clId="{40CFB830-F6EC-4A1B-AE1F-B620D0FFC1BE}" dt="2020-12-23T07:30:43.255" v="1946" actId="6264"/>
          <ac:spMkLst>
            <pc:docMk/>
            <pc:sldMk cId="0" sldId="566"/>
            <ac:spMk id="4" creationId="{2C6BECD6-497E-404C-B7B9-2F576403A1F2}"/>
          </ac:spMkLst>
        </pc:spChg>
        <pc:spChg chg="del">
          <ac:chgData name="Vui Le Ba" userId="052109168efbc39a" providerId="LiveId" clId="{40CFB830-F6EC-4A1B-AE1F-B620D0FFC1BE}" dt="2020-12-23T07:06:30.211" v="1584"/>
          <ac:spMkLst>
            <pc:docMk/>
            <pc:sldMk cId="0" sldId="566"/>
            <ac:spMk id="5" creationId="{7D818BF4-05D1-4E06-9CCF-7980AAFD63BE}"/>
          </ac:spMkLst>
        </pc:spChg>
        <pc:spChg chg="add del mod">
          <ac:chgData name="Vui Le Ba" userId="052109168efbc39a" providerId="LiveId" clId="{40CFB830-F6EC-4A1B-AE1F-B620D0FFC1BE}" dt="2020-12-23T07:30:43.255" v="1946" actId="6264"/>
          <ac:spMkLst>
            <pc:docMk/>
            <pc:sldMk cId="0" sldId="566"/>
            <ac:spMk id="6" creationId="{DB6CA276-1979-405E-9777-846D5351EE79}"/>
          </ac:spMkLst>
        </pc:spChg>
        <pc:spChg chg="add del mod">
          <ac:chgData name="Vui Le Ba" userId="052109168efbc39a" providerId="LiveId" clId="{40CFB830-F6EC-4A1B-AE1F-B620D0FFC1BE}" dt="2020-12-23T07:30:43.255" v="1946" actId="6264"/>
          <ac:spMkLst>
            <pc:docMk/>
            <pc:sldMk cId="0" sldId="566"/>
            <ac:spMk id="7" creationId="{AA795F7F-3CF8-44BB-B648-0893D03FDF92}"/>
          </ac:spMkLst>
        </pc:spChg>
        <pc:spChg chg="add del mod ord">
          <ac:chgData name="Vui Le Ba" userId="052109168efbc39a" providerId="LiveId" clId="{40CFB830-F6EC-4A1B-AE1F-B620D0FFC1BE}" dt="2020-12-23T08:51:43.425" v="2968" actId="478"/>
          <ac:spMkLst>
            <pc:docMk/>
            <pc:sldMk cId="0" sldId="566"/>
            <ac:spMk id="8" creationId="{A7BF5B82-D186-4ABD-9592-D68736710FB1}"/>
          </ac:spMkLst>
        </pc:spChg>
        <pc:spChg chg="add del mod ord">
          <ac:chgData name="Vui Le Ba" userId="052109168efbc39a" providerId="LiveId" clId="{40CFB830-F6EC-4A1B-AE1F-B620D0FFC1BE}" dt="2020-12-23T08:52:02.176" v="2972" actId="478"/>
          <ac:spMkLst>
            <pc:docMk/>
            <pc:sldMk cId="0" sldId="566"/>
            <ac:spMk id="538626" creationId="{00000000-0000-0000-0000-000000000000}"/>
          </ac:spMkLst>
        </pc:spChg>
        <pc:spChg chg="mod ord">
          <ac:chgData name="Vui Le Ba" userId="052109168efbc39a" providerId="LiveId" clId="{40CFB830-F6EC-4A1B-AE1F-B620D0FFC1BE}" dt="2020-12-23T07:30:43.495" v="1984" actId="27636"/>
          <ac:spMkLst>
            <pc:docMk/>
            <pc:sldMk cId="0" sldId="566"/>
            <ac:spMk id="538627" creationId="{00000000-0000-0000-0000-000000000000}"/>
          </ac:spMkLst>
        </pc:spChg>
        <pc:spChg chg="mod">
          <ac:chgData name="Vui Le Ba" userId="052109168efbc39a" providerId="LiveId" clId="{40CFB830-F6EC-4A1B-AE1F-B620D0FFC1BE}" dt="2020-12-23T08:52:41.819" v="2984" actId="1076"/>
          <ac:spMkLst>
            <pc:docMk/>
            <pc:sldMk cId="0" sldId="566"/>
            <ac:spMk id="538629" creationId="{00000000-0000-0000-0000-000000000000}"/>
          </ac:spMkLst>
        </pc:spChg>
        <pc:grpChg chg="del">
          <ac:chgData name="Vui Le Ba" userId="052109168efbc39a" providerId="LiveId" clId="{40CFB830-F6EC-4A1B-AE1F-B620D0FFC1BE}" dt="2020-12-23T08:51:37.973" v="2967" actId="478"/>
          <ac:grpSpMkLst>
            <pc:docMk/>
            <pc:sldMk cId="0" sldId="566"/>
            <ac:grpSpMk id="538628" creationId="{00000000-0000-0000-0000-000000000000}"/>
          </ac:grpSpMkLst>
        </pc:grpChg>
      </pc:sldChg>
      <pc:sldChg chg="addSp delSp modSp mod chgLayout">
        <pc:chgData name="Vui Le Ba" userId="052109168efbc39a" providerId="LiveId" clId="{40CFB830-F6EC-4A1B-AE1F-B620D0FFC1BE}" dt="2020-12-23T08:52:58.399" v="2988" actId="14100"/>
        <pc:sldMkLst>
          <pc:docMk/>
          <pc:sldMk cId="0" sldId="567"/>
        </pc:sldMkLst>
        <pc:spChg chg="add del mod">
          <ac:chgData name="Vui Le Ba" userId="052109168efbc39a" providerId="LiveId" clId="{40CFB830-F6EC-4A1B-AE1F-B620D0FFC1BE}" dt="2020-12-23T05:58:31.666" v="181" actId="6264"/>
          <ac:spMkLst>
            <pc:docMk/>
            <pc:sldMk cId="0" sldId="567"/>
            <ac:spMk id="2" creationId="{3E5D9EAE-7941-4C7A-99FF-7BF205867982}"/>
          </ac:spMkLst>
        </pc:spChg>
        <pc:spChg chg="add del mod">
          <ac:chgData name="Vui Le Ba" userId="052109168efbc39a" providerId="LiveId" clId="{40CFB830-F6EC-4A1B-AE1F-B620D0FFC1BE}" dt="2020-12-23T05:58:31.666" v="181" actId="6264"/>
          <ac:spMkLst>
            <pc:docMk/>
            <pc:sldMk cId="0" sldId="567"/>
            <ac:spMk id="3" creationId="{0D070BF6-D41B-4745-BB01-0D12F63D16F7}"/>
          </ac:spMkLst>
        </pc:spChg>
        <pc:spChg chg="add del mod ord">
          <ac:chgData name="Vui Le Ba" userId="052109168efbc39a" providerId="LiveId" clId="{40CFB830-F6EC-4A1B-AE1F-B620D0FFC1BE}" dt="2020-12-23T07:30:43.255" v="1946" actId="6264"/>
          <ac:spMkLst>
            <pc:docMk/>
            <pc:sldMk cId="0" sldId="567"/>
            <ac:spMk id="4" creationId="{11BB6FB3-C829-4B7C-9F44-5D0897D2A628}"/>
          </ac:spMkLst>
        </pc:spChg>
        <pc:spChg chg="del">
          <ac:chgData name="Vui Le Ba" userId="052109168efbc39a" providerId="LiveId" clId="{40CFB830-F6EC-4A1B-AE1F-B620D0FFC1BE}" dt="2020-12-23T07:06:30.211" v="1584"/>
          <ac:spMkLst>
            <pc:docMk/>
            <pc:sldMk cId="0" sldId="567"/>
            <ac:spMk id="5" creationId="{650E63DD-C89D-49BE-9024-5E7E33226C55}"/>
          </ac:spMkLst>
        </pc:spChg>
        <pc:spChg chg="add del mod">
          <ac:chgData name="Vui Le Ba" userId="052109168efbc39a" providerId="LiveId" clId="{40CFB830-F6EC-4A1B-AE1F-B620D0FFC1BE}" dt="2020-12-23T07:30:43.255" v="1946" actId="6264"/>
          <ac:spMkLst>
            <pc:docMk/>
            <pc:sldMk cId="0" sldId="567"/>
            <ac:spMk id="6" creationId="{2789822A-6322-4B24-BC57-F53151298A14}"/>
          </ac:spMkLst>
        </pc:spChg>
        <pc:spChg chg="add del mod">
          <ac:chgData name="Vui Le Ba" userId="052109168efbc39a" providerId="LiveId" clId="{40CFB830-F6EC-4A1B-AE1F-B620D0FFC1BE}" dt="2020-12-23T07:30:43.255" v="1946" actId="6264"/>
          <ac:spMkLst>
            <pc:docMk/>
            <pc:sldMk cId="0" sldId="567"/>
            <ac:spMk id="7" creationId="{D68331D4-338A-4AC0-ABE4-E32AFDF8EB27}"/>
          </ac:spMkLst>
        </pc:spChg>
        <pc:spChg chg="add del mod ord">
          <ac:chgData name="Vui Le Ba" userId="052109168efbc39a" providerId="LiveId" clId="{40CFB830-F6EC-4A1B-AE1F-B620D0FFC1BE}" dt="2020-12-23T08:51:53.946" v="2970" actId="478"/>
          <ac:spMkLst>
            <pc:docMk/>
            <pc:sldMk cId="0" sldId="567"/>
            <ac:spMk id="8" creationId="{E7E0D405-BDD1-467E-9D52-47B0C2CE43A2}"/>
          </ac:spMkLst>
        </pc:spChg>
        <pc:spChg chg="add del mod ord">
          <ac:chgData name="Vui Le Ba" userId="052109168efbc39a" providerId="LiveId" clId="{40CFB830-F6EC-4A1B-AE1F-B620D0FFC1BE}" dt="2020-12-23T08:51:56.387" v="2971" actId="478"/>
          <ac:spMkLst>
            <pc:docMk/>
            <pc:sldMk cId="0" sldId="567"/>
            <ac:spMk id="540674" creationId="{00000000-0000-0000-0000-000000000000}"/>
          </ac:spMkLst>
        </pc:spChg>
        <pc:spChg chg="mod ord">
          <ac:chgData name="Vui Le Ba" userId="052109168efbc39a" providerId="LiveId" clId="{40CFB830-F6EC-4A1B-AE1F-B620D0FFC1BE}" dt="2020-12-23T07:30:43.495" v="1985" actId="27636"/>
          <ac:spMkLst>
            <pc:docMk/>
            <pc:sldMk cId="0" sldId="567"/>
            <ac:spMk id="540675" creationId="{00000000-0000-0000-0000-000000000000}"/>
          </ac:spMkLst>
        </pc:spChg>
        <pc:spChg chg="mod">
          <ac:chgData name="Vui Le Ba" userId="052109168efbc39a" providerId="LiveId" clId="{40CFB830-F6EC-4A1B-AE1F-B620D0FFC1BE}" dt="2020-12-23T08:52:58.399" v="2988" actId="14100"/>
          <ac:spMkLst>
            <pc:docMk/>
            <pc:sldMk cId="0" sldId="567"/>
            <ac:spMk id="540677" creationId="{00000000-0000-0000-0000-000000000000}"/>
          </ac:spMkLst>
        </pc:spChg>
        <pc:grpChg chg="del">
          <ac:chgData name="Vui Le Ba" userId="052109168efbc39a" providerId="LiveId" clId="{40CFB830-F6EC-4A1B-AE1F-B620D0FFC1BE}" dt="2020-12-23T08:51:50.683" v="2969" actId="478"/>
          <ac:grpSpMkLst>
            <pc:docMk/>
            <pc:sldMk cId="0" sldId="567"/>
            <ac:grpSpMk id="540676" creationId="{00000000-0000-0000-0000-000000000000}"/>
          </ac:grpSpMkLst>
        </pc:grpChg>
      </pc:sldChg>
      <pc:sldChg chg="addSp delSp modSp mod chgLayout">
        <pc:chgData name="Vui Le Ba" userId="052109168efbc39a" providerId="LiveId" clId="{40CFB830-F6EC-4A1B-AE1F-B620D0FFC1BE}" dt="2020-12-23T08:53:40.422" v="3000" actId="478"/>
        <pc:sldMkLst>
          <pc:docMk/>
          <pc:sldMk cId="0" sldId="568"/>
        </pc:sldMkLst>
        <pc:spChg chg="add del mod">
          <ac:chgData name="Vui Le Ba" userId="052109168efbc39a" providerId="LiveId" clId="{40CFB830-F6EC-4A1B-AE1F-B620D0FFC1BE}" dt="2020-12-23T05:58:31.666" v="181" actId="6264"/>
          <ac:spMkLst>
            <pc:docMk/>
            <pc:sldMk cId="0" sldId="568"/>
            <ac:spMk id="2" creationId="{23BF2A8B-C3E4-4F37-9C93-A54300A3FB99}"/>
          </ac:spMkLst>
        </pc:spChg>
        <pc:spChg chg="add del mod">
          <ac:chgData name="Vui Le Ba" userId="052109168efbc39a" providerId="LiveId" clId="{40CFB830-F6EC-4A1B-AE1F-B620D0FFC1BE}" dt="2020-12-23T05:58:31.666" v="181" actId="6264"/>
          <ac:spMkLst>
            <pc:docMk/>
            <pc:sldMk cId="0" sldId="568"/>
            <ac:spMk id="3" creationId="{B0447AF2-8B1E-4D3E-A3AB-98F618DEA276}"/>
          </ac:spMkLst>
        </pc:spChg>
        <pc:spChg chg="add del mod ord">
          <ac:chgData name="Vui Le Ba" userId="052109168efbc39a" providerId="LiveId" clId="{40CFB830-F6EC-4A1B-AE1F-B620D0FFC1BE}" dt="2020-12-23T07:30:43.255" v="1946" actId="6264"/>
          <ac:spMkLst>
            <pc:docMk/>
            <pc:sldMk cId="0" sldId="568"/>
            <ac:spMk id="4" creationId="{1BE5B82B-1EA1-4F02-A53A-90707FB9F673}"/>
          </ac:spMkLst>
        </pc:spChg>
        <pc:spChg chg="del">
          <ac:chgData name="Vui Le Ba" userId="052109168efbc39a" providerId="LiveId" clId="{40CFB830-F6EC-4A1B-AE1F-B620D0FFC1BE}" dt="2020-12-23T07:06:30.211" v="1584"/>
          <ac:spMkLst>
            <pc:docMk/>
            <pc:sldMk cId="0" sldId="568"/>
            <ac:spMk id="5" creationId="{8CB63B18-3FF1-4769-BF99-D221731601E2}"/>
          </ac:spMkLst>
        </pc:spChg>
        <pc:spChg chg="add del mod">
          <ac:chgData name="Vui Le Ba" userId="052109168efbc39a" providerId="LiveId" clId="{40CFB830-F6EC-4A1B-AE1F-B620D0FFC1BE}" dt="2020-12-23T07:30:43.255" v="1946" actId="6264"/>
          <ac:spMkLst>
            <pc:docMk/>
            <pc:sldMk cId="0" sldId="568"/>
            <ac:spMk id="6" creationId="{F82576A1-AD30-4386-B608-33D32103C8A3}"/>
          </ac:spMkLst>
        </pc:spChg>
        <pc:spChg chg="add del mod">
          <ac:chgData name="Vui Le Ba" userId="052109168efbc39a" providerId="LiveId" clId="{40CFB830-F6EC-4A1B-AE1F-B620D0FFC1BE}" dt="2020-12-23T07:30:43.255" v="1946" actId="6264"/>
          <ac:spMkLst>
            <pc:docMk/>
            <pc:sldMk cId="0" sldId="568"/>
            <ac:spMk id="7" creationId="{DA1952AB-8A18-48BF-9286-4E3AFEE2493C}"/>
          </ac:spMkLst>
        </pc:spChg>
        <pc:spChg chg="add del mod ord">
          <ac:chgData name="Vui Le Ba" userId="052109168efbc39a" providerId="LiveId" clId="{40CFB830-F6EC-4A1B-AE1F-B620D0FFC1BE}" dt="2020-12-23T08:53:29.703" v="2996" actId="478"/>
          <ac:spMkLst>
            <pc:docMk/>
            <pc:sldMk cId="0" sldId="568"/>
            <ac:spMk id="8" creationId="{750E5C74-9970-4CBB-A03C-2C024704D1A4}"/>
          </ac:spMkLst>
        </pc:spChg>
        <pc:spChg chg="add del mod ord">
          <ac:chgData name="Vui Le Ba" userId="052109168efbc39a" providerId="LiveId" clId="{40CFB830-F6EC-4A1B-AE1F-B620D0FFC1BE}" dt="2020-12-23T08:53:40.422" v="3000" actId="478"/>
          <ac:spMkLst>
            <pc:docMk/>
            <pc:sldMk cId="0" sldId="568"/>
            <ac:spMk id="546818" creationId="{00000000-0000-0000-0000-000000000000}"/>
          </ac:spMkLst>
        </pc:spChg>
        <pc:spChg chg="mod ord">
          <ac:chgData name="Vui Le Ba" userId="052109168efbc39a" providerId="LiveId" clId="{40CFB830-F6EC-4A1B-AE1F-B620D0FFC1BE}" dt="2020-12-23T07:30:43.255" v="1946" actId="6264"/>
          <ac:spMkLst>
            <pc:docMk/>
            <pc:sldMk cId="0" sldId="568"/>
            <ac:spMk id="546819" creationId="{00000000-0000-0000-0000-000000000000}"/>
          </ac:spMkLst>
        </pc:spChg>
        <pc:spChg chg="mod">
          <ac:chgData name="Vui Le Ba" userId="052109168efbc39a" providerId="LiveId" clId="{40CFB830-F6EC-4A1B-AE1F-B620D0FFC1BE}" dt="2020-12-23T08:53:38.489" v="2999" actId="14100"/>
          <ac:spMkLst>
            <pc:docMk/>
            <pc:sldMk cId="0" sldId="568"/>
            <ac:spMk id="546821" creationId="{00000000-0000-0000-0000-000000000000}"/>
          </ac:spMkLst>
        </pc:spChg>
        <pc:grpChg chg="del">
          <ac:chgData name="Vui Le Ba" userId="052109168efbc39a" providerId="LiveId" clId="{40CFB830-F6EC-4A1B-AE1F-B620D0FFC1BE}" dt="2020-12-23T08:53:26.211" v="2995" actId="478"/>
          <ac:grpSpMkLst>
            <pc:docMk/>
            <pc:sldMk cId="0" sldId="568"/>
            <ac:grpSpMk id="546820" creationId="{00000000-0000-0000-0000-000000000000}"/>
          </ac:grpSpMkLst>
        </pc:grpChg>
      </pc:sldChg>
      <pc:sldChg chg="addSp delSp modSp mod chgLayout">
        <pc:chgData name="Vui Le Ba" userId="052109168efbc39a" providerId="LiveId" clId="{40CFB830-F6EC-4A1B-AE1F-B620D0FFC1BE}" dt="2020-12-23T08:53:56.229" v="3006" actId="478"/>
        <pc:sldMkLst>
          <pc:docMk/>
          <pc:sldMk cId="0" sldId="569"/>
        </pc:sldMkLst>
        <pc:spChg chg="add del mod">
          <ac:chgData name="Vui Le Ba" userId="052109168efbc39a" providerId="LiveId" clId="{40CFB830-F6EC-4A1B-AE1F-B620D0FFC1BE}" dt="2020-12-23T05:58:31.666" v="181" actId="6264"/>
          <ac:spMkLst>
            <pc:docMk/>
            <pc:sldMk cId="0" sldId="569"/>
            <ac:spMk id="2" creationId="{1C005F72-0D6D-4B34-BC08-A26F0D0BCF7A}"/>
          </ac:spMkLst>
        </pc:spChg>
        <pc:spChg chg="add del mod">
          <ac:chgData name="Vui Le Ba" userId="052109168efbc39a" providerId="LiveId" clId="{40CFB830-F6EC-4A1B-AE1F-B620D0FFC1BE}" dt="2020-12-23T05:58:31.666" v="181" actId="6264"/>
          <ac:spMkLst>
            <pc:docMk/>
            <pc:sldMk cId="0" sldId="569"/>
            <ac:spMk id="3" creationId="{5D00EC98-901B-46B2-BD7B-C631D2742A66}"/>
          </ac:spMkLst>
        </pc:spChg>
        <pc:spChg chg="add del mod ord">
          <ac:chgData name="Vui Le Ba" userId="052109168efbc39a" providerId="LiveId" clId="{40CFB830-F6EC-4A1B-AE1F-B620D0FFC1BE}" dt="2020-12-23T07:30:43.255" v="1946" actId="6264"/>
          <ac:spMkLst>
            <pc:docMk/>
            <pc:sldMk cId="0" sldId="569"/>
            <ac:spMk id="4" creationId="{748A2561-B230-4B6E-ABE3-1BA61E0F1406}"/>
          </ac:spMkLst>
        </pc:spChg>
        <pc:spChg chg="del">
          <ac:chgData name="Vui Le Ba" userId="052109168efbc39a" providerId="LiveId" clId="{40CFB830-F6EC-4A1B-AE1F-B620D0FFC1BE}" dt="2020-12-23T07:06:30.211" v="1584"/>
          <ac:spMkLst>
            <pc:docMk/>
            <pc:sldMk cId="0" sldId="569"/>
            <ac:spMk id="5" creationId="{8E559515-3555-4727-A403-130AC5E15960}"/>
          </ac:spMkLst>
        </pc:spChg>
        <pc:spChg chg="add del mod">
          <ac:chgData name="Vui Le Ba" userId="052109168efbc39a" providerId="LiveId" clId="{40CFB830-F6EC-4A1B-AE1F-B620D0FFC1BE}" dt="2020-12-23T07:30:43.255" v="1946" actId="6264"/>
          <ac:spMkLst>
            <pc:docMk/>
            <pc:sldMk cId="0" sldId="569"/>
            <ac:spMk id="6" creationId="{6E6D3214-F8E5-4F11-A920-3C7807C9A6D2}"/>
          </ac:spMkLst>
        </pc:spChg>
        <pc:spChg chg="add del mod">
          <ac:chgData name="Vui Le Ba" userId="052109168efbc39a" providerId="LiveId" clId="{40CFB830-F6EC-4A1B-AE1F-B620D0FFC1BE}" dt="2020-12-23T07:30:43.255" v="1946" actId="6264"/>
          <ac:spMkLst>
            <pc:docMk/>
            <pc:sldMk cId="0" sldId="569"/>
            <ac:spMk id="7" creationId="{9A163F10-1302-4EF5-A768-02C67A6EF7E6}"/>
          </ac:spMkLst>
        </pc:spChg>
        <pc:spChg chg="add del mod ord">
          <ac:chgData name="Vui Le Ba" userId="052109168efbc39a" providerId="LiveId" clId="{40CFB830-F6EC-4A1B-AE1F-B620D0FFC1BE}" dt="2020-12-23T08:53:45.067" v="3002" actId="478"/>
          <ac:spMkLst>
            <pc:docMk/>
            <pc:sldMk cId="0" sldId="569"/>
            <ac:spMk id="8" creationId="{CABE6E03-07B3-46A4-B3F3-C2A847D65A31}"/>
          </ac:spMkLst>
        </pc:spChg>
        <pc:spChg chg="add del mod ord">
          <ac:chgData name="Vui Le Ba" userId="052109168efbc39a" providerId="LiveId" clId="{40CFB830-F6EC-4A1B-AE1F-B620D0FFC1BE}" dt="2020-12-23T08:53:56.229" v="3006" actId="478"/>
          <ac:spMkLst>
            <pc:docMk/>
            <pc:sldMk cId="0" sldId="569"/>
            <ac:spMk id="548866" creationId="{00000000-0000-0000-0000-000000000000}"/>
          </ac:spMkLst>
        </pc:spChg>
        <pc:spChg chg="mod ord">
          <ac:chgData name="Vui Le Ba" userId="052109168efbc39a" providerId="LiveId" clId="{40CFB830-F6EC-4A1B-AE1F-B620D0FFC1BE}" dt="2020-12-23T07:30:43.495" v="1987" actId="27636"/>
          <ac:spMkLst>
            <pc:docMk/>
            <pc:sldMk cId="0" sldId="569"/>
            <ac:spMk id="548867" creationId="{00000000-0000-0000-0000-000000000000}"/>
          </ac:spMkLst>
        </pc:spChg>
        <pc:spChg chg="mod">
          <ac:chgData name="Vui Le Ba" userId="052109168efbc39a" providerId="LiveId" clId="{40CFB830-F6EC-4A1B-AE1F-B620D0FFC1BE}" dt="2020-12-23T08:53:54.269" v="3005" actId="14100"/>
          <ac:spMkLst>
            <pc:docMk/>
            <pc:sldMk cId="0" sldId="569"/>
            <ac:spMk id="548869" creationId="{00000000-0000-0000-0000-000000000000}"/>
          </ac:spMkLst>
        </pc:spChg>
        <pc:grpChg chg="del">
          <ac:chgData name="Vui Le Ba" userId="052109168efbc39a" providerId="LiveId" clId="{40CFB830-F6EC-4A1B-AE1F-B620D0FFC1BE}" dt="2020-12-23T08:53:42.802" v="3001" actId="478"/>
          <ac:grpSpMkLst>
            <pc:docMk/>
            <pc:sldMk cId="0" sldId="569"/>
            <ac:grpSpMk id="548868" creationId="{00000000-0000-0000-0000-000000000000}"/>
          </ac:grpSpMkLst>
        </pc:grpChg>
      </pc:sldChg>
      <pc:sldChg chg="addSp delSp modSp mod chgLayout">
        <pc:chgData name="Vui Le Ba" userId="052109168efbc39a" providerId="LiveId" clId="{40CFB830-F6EC-4A1B-AE1F-B620D0FFC1BE}" dt="2020-12-23T08:54:02.133" v="3009" actId="478"/>
        <pc:sldMkLst>
          <pc:docMk/>
          <pc:sldMk cId="0" sldId="570"/>
        </pc:sldMkLst>
        <pc:spChg chg="add del mod">
          <ac:chgData name="Vui Le Ba" userId="052109168efbc39a" providerId="LiveId" clId="{40CFB830-F6EC-4A1B-AE1F-B620D0FFC1BE}" dt="2020-12-23T05:58:31.666" v="181" actId="6264"/>
          <ac:spMkLst>
            <pc:docMk/>
            <pc:sldMk cId="0" sldId="570"/>
            <ac:spMk id="2" creationId="{07371C91-74EB-4E52-B88F-7822BC2283AB}"/>
          </ac:spMkLst>
        </pc:spChg>
        <pc:spChg chg="add del mod">
          <ac:chgData name="Vui Le Ba" userId="052109168efbc39a" providerId="LiveId" clId="{40CFB830-F6EC-4A1B-AE1F-B620D0FFC1BE}" dt="2020-12-23T05:58:31.666" v="181" actId="6264"/>
          <ac:spMkLst>
            <pc:docMk/>
            <pc:sldMk cId="0" sldId="570"/>
            <ac:spMk id="3" creationId="{22A4AC09-15DD-407A-BD44-BF6B7B77A513}"/>
          </ac:spMkLst>
        </pc:spChg>
        <pc:spChg chg="add del mod ord">
          <ac:chgData name="Vui Le Ba" userId="052109168efbc39a" providerId="LiveId" clId="{40CFB830-F6EC-4A1B-AE1F-B620D0FFC1BE}" dt="2020-12-23T07:30:43.255" v="1946" actId="6264"/>
          <ac:spMkLst>
            <pc:docMk/>
            <pc:sldMk cId="0" sldId="570"/>
            <ac:spMk id="4" creationId="{22F79858-02FB-4846-9008-C8C771DE4432}"/>
          </ac:spMkLst>
        </pc:spChg>
        <pc:spChg chg="del">
          <ac:chgData name="Vui Le Ba" userId="052109168efbc39a" providerId="LiveId" clId="{40CFB830-F6EC-4A1B-AE1F-B620D0FFC1BE}" dt="2020-12-23T07:06:30.211" v="1584"/>
          <ac:spMkLst>
            <pc:docMk/>
            <pc:sldMk cId="0" sldId="570"/>
            <ac:spMk id="5" creationId="{74850538-1AE3-46E5-BDD5-77CBCEB3B948}"/>
          </ac:spMkLst>
        </pc:spChg>
        <pc:spChg chg="add del mod">
          <ac:chgData name="Vui Le Ba" userId="052109168efbc39a" providerId="LiveId" clId="{40CFB830-F6EC-4A1B-AE1F-B620D0FFC1BE}" dt="2020-12-23T07:30:43.255" v="1946" actId="6264"/>
          <ac:spMkLst>
            <pc:docMk/>
            <pc:sldMk cId="0" sldId="570"/>
            <ac:spMk id="6" creationId="{8123FE02-1EEB-4B8E-9B0C-1EA77A7D4EAC}"/>
          </ac:spMkLst>
        </pc:spChg>
        <pc:spChg chg="add del mod">
          <ac:chgData name="Vui Le Ba" userId="052109168efbc39a" providerId="LiveId" clId="{40CFB830-F6EC-4A1B-AE1F-B620D0FFC1BE}" dt="2020-12-23T07:30:43.255" v="1946" actId="6264"/>
          <ac:spMkLst>
            <pc:docMk/>
            <pc:sldMk cId="0" sldId="570"/>
            <ac:spMk id="7" creationId="{B56FE83B-9EED-464D-AC8C-5E554FCA7A66}"/>
          </ac:spMkLst>
        </pc:spChg>
        <pc:spChg chg="add del mod ord">
          <ac:chgData name="Vui Le Ba" userId="052109168efbc39a" providerId="LiveId" clId="{40CFB830-F6EC-4A1B-AE1F-B620D0FFC1BE}" dt="2020-12-23T08:53:59.538" v="3008" actId="478"/>
          <ac:spMkLst>
            <pc:docMk/>
            <pc:sldMk cId="0" sldId="570"/>
            <ac:spMk id="8" creationId="{09135B96-1C42-4579-88BB-FE28418D5712}"/>
          </ac:spMkLst>
        </pc:spChg>
        <pc:spChg chg="add del mod ord">
          <ac:chgData name="Vui Le Ba" userId="052109168efbc39a" providerId="LiveId" clId="{40CFB830-F6EC-4A1B-AE1F-B620D0FFC1BE}" dt="2020-12-23T08:54:02.133" v="3009" actId="478"/>
          <ac:spMkLst>
            <pc:docMk/>
            <pc:sldMk cId="0" sldId="570"/>
            <ac:spMk id="550914" creationId="{00000000-0000-0000-0000-000000000000}"/>
          </ac:spMkLst>
        </pc:spChg>
        <pc:spChg chg="mod ord">
          <ac:chgData name="Vui Le Ba" userId="052109168efbc39a" providerId="LiveId" clId="{40CFB830-F6EC-4A1B-AE1F-B620D0FFC1BE}" dt="2020-12-23T07:30:43.255" v="1946" actId="6264"/>
          <ac:spMkLst>
            <pc:docMk/>
            <pc:sldMk cId="0" sldId="570"/>
            <ac:spMk id="550915" creationId="{00000000-0000-0000-0000-000000000000}"/>
          </ac:spMkLst>
        </pc:spChg>
        <pc:grpChg chg="del">
          <ac:chgData name="Vui Le Ba" userId="052109168efbc39a" providerId="LiveId" clId="{40CFB830-F6EC-4A1B-AE1F-B620D0FFC1BE}" dt="2020-12-23T08:53:58.301" v="3007" actId="478"/>
          <ac:grpSpMkLst>
            <pc:docMk/>
            <pc:sldMk cId="0" sldId="570"/>
            <ac:grpSpMk id="550916" creationId="{00000000-0000-0000-0000-000000000000}"/>
          </ac:grpSpMkLst>
        </pc:grpChg>
      </pc:sldChg>
      <pc:sldChg chg="addSp delSp modSp mod chgLayout">
        <pc:chgData name="Vui Le Ba" userId="052109168efbc39a" providerId="LiveId" clId="{40CFB830-F6EC-4A1B-AE1F-B620D0FFC1BE}" dt="2020-12-23T08:53:12.352" v="2991" actId="478"/>
        <pc:sldMkLst>
          <pc:docMk/>
          <pc:sldMk cId="0" sldId="571"/>
        </pc:sldMkLst>
        <pc:spChg chg="add del mod">
          <ac:chgData name="Vui Le Ba" userId="052109168efbc39a" providerId="LiveId" clId="{40CFB830-F6EC-4A1B-AE1F-B620D0FFC1BE}" dt="2020-12-23T05:58:31.666" v="181" actId="6264"/>
          <ac:spMkLst>
            <pc:docMk/>
            <pc:sldMk cId="0" sldId="571"/>
            <ac:spMk id="2" creationId="{BD2FAA19-B16C-4480-A198-BD751FE29F4D}"/>
          </ac:spMkLst>
        </pc:spChg>
        <pc:spChg chg="add del mod">
          <ac:chgData name="Vui Le Ba" userId="052109168efbc39a" providerId="LiveId" clId="{40CFB830-F6EC-4A1B-AE1F-B620D0FFC1BE}" dt="2020-12-23T05:58:31.666" v="181" actId="6264"/>
          <ac:spMkLst>
            <pc:docMk/>
            <pc:sldMk cId="0" sldId="571"/>
            <ac:spMk id="3" creationId="{88B5CE1D-1607-4659-B1B0-0BDC691C1A0C}"/>
          </ac:spMkLst>
        </pc:spChg>
        <pc:spChg chg="add del mod ord">
          <ac:chgData name="Vui Le Ba" userId="052109168efbc39a" providerId="LiveId" clId="{40CFB830-F6EC-4A1B-AE1F-B620D0FFC1BE}" dt="2020-12-23T07:30:43.255" v="1946" actId="6264"/>
          <ac:spMkLst>
            <pc:docMk/>
            <pc:sldMk cId="0" sldId="571"/>
            <ac:spMk id="4" creationId="{67A4C7E9-5B3C-4DF5-8FF0-6CBC0E1E4418}"/>
          </ac:spMkLst>
        </pc:spChg>
        <pc:spChg chg="del">
          <ac:chgData name="Vui Le Ba" userId="052109168efbc39a" providerId="LiveId" clId="{40CFB830-F6EC-4A1B-AE1F-B620D0FFC1BE}" dt="2020-12-23T07:06:30.211" v="1584"/>
          <ac:spMkLst>
            <pc:docMk/>
            <pc:sldMk cId="0" sldId="571"/>
            <ac:spMk id="5" creationId="{65661C3F-4F65-414A-A1B3-C5AE86D54F0A}"/>
          </ac:spMkLst>
        </pc:spChg>
        <pc:spChg chg="add del mod">
          <ac:chgData name="Vui Le Ba" userId="052109168efbc39a" providerId="LiveId" clId="{40CFB830-F6EC-4A1B-AE1F-B620D0FFC1BE}" dt="2020-12-23T07:30:43.255" v="1946" actId="6264"/>
          <ac:spMkLst>
            <pc:docMk/>
            <pc:sldMk cId="0" sldId="571"/>
            <ac:spMk id="6" creationId="{901E4D67-571F-47CE-A4E1-FC7057C5C368}"/>
          </ac:spMkLst>
        </pc:spChg>
        <pc:spChg chg="add del mod">
          <ac:chgData name="Vui Le Ba" userId="052109168efbc39a" providerId="LiveId" clId="{40CFB830-F6EC-4A1B-AE1F-B620D0FFC1BE}" dt="2020-12-23T07:30:43.255" v="1946" actId="6264"/>
          <ac:spMkLst>
            <pc:docMk/>
            <pc:sldMk cId="0" sldId="571"/>
            <ac:spMk id="7" creationId="{C13AF719-E91F-469D-BD1E-78EB23F07F8C}"/>
          </ac:spMkLst>
        </pc:spChg>
        <pc:spChg chg="add del mod ord">
          <ac:chgData name="Vui Le Ba" userId="052109168efbc39a" providerId="LiveId" clId="{40CFB830-F6EC-4A1B-AE1F-B620D0FFC1BE}" dt="2020-12-23T08:53:08.963" v="2990" actId="478"/>
          <ac:spMkLst>
            <pc:docMk/>
            <pc:sldMk cId="0" sldId="571"/>
            <ac:spMk id="8" creationId="{A6EF5BB3-34DC-4A2E-838E-5B47DBF480F0}"/>
          </ac:spMkLst>
        </pc:spChg>
        <pc:spChg chg="add del mod ord">
          <ac:chgData name="Vui Le Ba" userId="052109168efbc39a" providerId="LiveId" clId="{40CFB830-F6EC-4A1B-AE1F-B620D0FFC1BE}" dt="2020-12-23T08:53:12.352" v="2991" actId="478"/>
          <ac:spMkLst>
            <pc:docMk/>
            <pc:sldMk cId="0" sldId="571"/>
            <ac:spMk id="542722" creationId="{00000000-0000-0000-0000-000000000000}"/>
          </ac:spMkLst>
        </pc:spChg>
        <pc:spChg chg="mod ord">
          <ac:chgData name="Vui Le Ba" userId="052109168efbc39a" providerId="LiveId" clId="{40CFB830-F6EC-4A1B-AE1F-B620D0FFC1BE}" dt="2020-12-23T07:30:43.495" v="1986" actId="27636"/>
          <ac:spMkLst>
            <pc:docMk/>
            <pc:sldMk cId="0" sldId="571"/>
            <ac:spMk id="542723" creationId="{00000000-0000-0000-0000-000000000000}"/>
          </ac:spMkLst>
        </pc:spChg>
        <pc:grpChg chg="del">
          <ac:chgData name="Vui Le Ba" userId="052109168efbc39a" providerId="LiveId" clId="{40CFB830-F6EC-4A1B-AE1F-B620D0FFC1BE}" dt="2020-12-23T08:53:06.303" v="2989" actId="478"/>
          <ac:grpSpMkLst>
            <pc:docMk/>
            <pc:sldMk cId="0" sldId="571"/>
            <ac:grpSpMk id="542724" creationId="{00000000-0000-0000-0000-000000000000}"/>
          </ac:grpSpMkLst>
        </pc:grpChg>
      </pc:sldChg>
      <pc:sldChg chg="addSp delSp modSp mod modClrScheme chgLayout">
        <pc:chgData name="Vui Le Ba" userId="052109168efbc39a" providerId="LiveId" clId="{40CFB830-F6EC-4A1B-AE1F-B620D0FFC1BE}" dt="2020-12-23T09:22:26.416" v="3773" actId="478"/>
        <pc:sldMkLst>
          <pc:docMk/>
          <pc:sldMk cId="0" sldId="572"/>
        </pc:sldMkLst>
        <pc:spChg chg="add del mod">
          <ac:chgData name="Vui Le Ba" userId="052109168efbc39a" providerId="LiveId" clId="{40CFB830-F6EC-4A1B-AE1F-B620D0FFC1BE}" dt="2020-12-23T05:58:31.666" v="181" actId="6264"/>
          <ac:spMkLst>
            <pc:docMk/>
            <pc:sldMk cId="0" sldId="572"/>
            <ac:spMk id="2" creationId="{1BA60685-0A8D-439B-A3B3-7603F356BA00}"/>
          </ac:spMkLst>
        </pc:spChg>
        <pc:spChg chg="add del mod">
          <ac:chgData name="Vui Le Ba" userId="052109168efbc39a" providerId="LiveId" clId="{40CFB830-F6EC-4A1B-AE1F-B620D0FFC1BE}" dt="2020-12-23T05:58:31.666" v="181" actId="6264"/>
          <ac:spMkLst>
            <pc:docMk/>
            <pc:sldMk cId="0" sldId="572"/>
            <ac:spMk id="3" creationId="{2E7C8F41-61EA-49E8-91C9-EE460CBC146D}"/>
          </ac:spMkLst>
        </pc:spChg>
        <pc:spChg chg="add del mod">
          <ac:chgData name="Vui Le Ba" userId="052109168efbc39a" providerId="LiveId" clId="{40CFB830-F6EC-4A1B-AE1F-B620D0FFC1BE}" dt="2020-12-23T05:58:31.666" v="181" actId="6264"/>
          <ac:spMkLst>
            <pc:docMk/>
            <pc:sldMk cId="0" sldId="572"/>
            <ac:spMk id="4" creationId="{B31B0B07-C213-4257-83DA-A5C728CB3320}"/>
          </ac:spMkLst>
        </pc:spChg>
        <pc:spChg chg="del">
          <ac:chgData name="Vui Le Ba" userId="052109168efbc39a" providerId="LiveId" clId="{40CFB830-F6EC-4A1B-AE1F-B620D0FFC1BE}" dt="2020-12-23T07:06:30.211" v="1584"/>
          <ac:spMkLst>
            <pc:docMk/>
            <pc:sldMk cId="0" sldId="572"/>
            <ac:spMk id="5" creationId="{0FCC5A91-7557-4DA9-AA39-04A08831D699}"/>
          </ac:spMkLst>
        </pc:spChg>
        <pc:spChg chg="add del mod">
          <ac:chgData name="Vui Le Ba" userId="052109168efbc39a" providerId="LiveId" clId="{40CFB830-F6EC-4A1B-AE1F-B620D0FFC1BE}" dt="2020-12-23T07:30:43.255" v="1946" actId="6264"/>
          <ac:spMkLst>
            <pc:docMk/>
            <pc:sldMk cId="0" sldId="572"/>
            <ac:spMk id="6" creationId="{5523BD03-81BA-4FBD-B998-5C0ED69F1568}"/>
          </ac:spMkLst>
        </pc:spChg>
        <pc:spChg chg="add del mod">
          <ac:chgData name="Vui Le Ba" userId="052109168efbc39a" providerId="LiveId" clId="{40CFB830-F6EC-4A1B-AE1F-B620D0FFC1BE}" dt="2020-12-23T07:30:43.255" v="1946" actId="6264"/>
          <ac:spMkLst>
            <pc:docMk/>
            <pc:sldMk cId="0" sldId="572"/>
            <ac:spMk id="7" creationId="{2440A72E-2B46-4FAE-BCA4-97E8049E4D98}"/>
          </ac:spMkLst>
        </pc:spChg>
        <pc:spChg chg="add del mod">
          <ac:chgData name="Vui Le Ba" userId="052109168efbc39a" providerId="LiveId" clId="{40CFB830-F6EC-4A1B-AE1F-B620D0FFC1BE}" dt="2020-12-23T07:30:43.255" v="1946" actId="6264"/>
          <ac:spMkLst>
            <pc:docMk/>
            <pc:sldMk cId="0" sldId="572"/>
            <ac:spMk id="8" creationId="{0A40FDB9-87CE-4B71-BE1B-D5A2E22424CC}"/>
          </ac:spMkLst>
        </pc:spChg>
        <pc:spChg chg="add del mod ord">
          <ac:chgData name="Vui Le Ba" userId="052109168efbc39a" providerId="LiveId" clId="{40CFB830-F6EC-4A1B-AE1F-B620D0FFC1BE}" dt="2020-12-23T09:22:26.416" v="3773" actId="478"/>
          <ac:spMkLst>
            <pc:docMk/>
            <pc:sldMk cId="0" sldId="572"/>
            <ac:spMk id="577538" creationId="{00000000-0000-0000-0000-000000000000}"/>
          </ac:spMkLst>
        </pc:spChg>
        <pc:spChg chg="mod ord">
          <ac:chgData name="Vui Le Ba" userId="052109168efbc39a" providerId="LiveId" clId="{40CFB830-F6EC-4A1B-AE1F-B620D0FFC1BE}" dt="2020-12-23T09:05:16.424" v="3225" actId="27636"/>
          <ac:spMkLst>
            <pc:docMk/>
            <pc:sldMk cId="0" sldId="572"/>
            <ac:spMk id="577539" creationId="{00000000-0000-0000-0000-000000000000}"/>
          </ac:spMkLst>
        </pc:spChg>
        <pc:spChg chg="mod">
          <ac:chgData name="Vui Le Ba" userId="052109168efbc39a" providerId="LiveId" clId="{40CFB830-F6EC-4A1B-AE1F-B620D0FFC1BE}" dt="2020-12-23T09:22:23.854" v="3772" actId="14100"/>
          <ac:spMkLst>
            <pc:docMk/>
            <pc:sldMk cId="0" sldId="572"/>
            <ac:spMk id="577541" creationId="{00000000-0000-0000-0000-000000000000}"/>
          </ac:spMkLst>
        </pc:spChg>
        <pc:grpChg chg="del">
          <ac:chgData name="Vui Le Ba" userId="052109168efbc39a" providerId="LiveId" clId="{40CFB830-F6EC-4A1B-AE1F-B620D0FFC1BE}" dt="2020-12-23T09:22:18.572" v="3771" actId="478"/>
          <ac:grpSpMkLst>
            <pc:docMk/>
            <pc:sldMk cId="0" sldId="572"/>
            <ac:grpSpMk id="577540" creationId="{00000000-0000-0000-0000-000000000000}"/>
          </ac:grpSpMkLst>
        </pc:grpChg>
        <pc:graphicFrameChg chg="mod ord modGraphic">
          <ac:chgData name="Vui Le Ba" userId="052109168efbc39a" providerId="LiveId" clId="{40CFB830-F6EC-4A1B-AE1F-B620D0FFC1BE}" dt="2020-12-23T09:05:16.319" v="3222" actId="700"/>
          <ac:graphicFrameMkLst>
            <pc:docMk/>
            <pc:sldMk cId="0" sldId="572"/>
            <ac:graphicFrameMk id="956447" creationId="{00000000-0000-0000-0000-000000000000}"/>
          </ac:graphicFrameMkLst>
        </pc:graphicFrameChg>
      </pc:sldChg>
      <pc:sldChg chg="addSp delSp modSp mod modClrScheme chgLayout">
        <pc:chgData name="Vui Le Ba" userId="052109168efbc39a" providerId="LiveId" clId="{40CFB830-F6EC-4A1B-AE1F-B620D0FFC1BE}" dt="2020-12-23T09:09:21.830" v="3483" actId="1037"/>
        <pc:sldMkLst>
          <pc:docMk/>
          <pc:sldMk cId="0" sldId="573"/>
        </pc:sldMkLst>
        <pc:spChg chg="add del mod">
          <ac:chgData name="Vui Le Ba" userId="052109168efbc39a" providerId="LiveId" clId="{40CFB830-F6EC-4A1B-AE1F-B620D0FFC1BE}" dt="2020-12-23T05:58:31.666" v="181" actId="6264"/>
          <ac:spMkLst>
            <pc:docMk/>
            <pc:sldMk cId="0" sldId="573"/>
            <ac:spMk id="2" creationId="{34273BDC-404F-4350-8EE4-B07442257A15}"/>
          </ac:spMkLst>
        </pc:spChg>
        <pc:spChg chg="add del mod">
          <ac:chgData name="Vui Le Ba" userId="052109168efbc39a" providerId="LiveId" clId="{40CFB830-F6EC-4A1B-AE1F-B620D0FFC1BE}" dt="2020-12-23T05:58:31.666" v="181" actId="6264"/>
          <ac:spMkLst>
            <pc:docMk/>
            <pc:sldMk cId="0" sldId="573"/>
            <ac:spMk id="3" creationId="{A9D1379F-840E-4778-B34A-2BDD36584AA9}"/>
          </ac:spMkLst>
        </pc:spChg>
        <pc:spChg chg="add del mod">
          <ac:chgData name="Vui Le Ba" userId="052109168efbc39a" providerId="LiveId" clId="{40CFB830-F6EC-4A1B-AE1F-B620D0FFC1BE}" dt="2020-12-23T05:58:31.666" v="181" actId="6264"/>
          <ac:spMkLst>
            <pc:docMk/>
            <pc:sldMk cId="0" sldId="573"/>
            <ac:spMk id="4" creationId="{2BA6947D-E3CE-457C-B2A1-0294324F4F6A}"/>
          </ac:spMkLst>
        </pc:spChg>
        <pc:spChg chg="del">
          <ac:chgData name="Vui Le Ba" userId="052109168efbc39a" providerId="LiveId" clId="{40CFB830-F6EC-4A1B-AE1F-B620D0FFC1BE}" dt="2020-12-23T07:06:30.211" v="1584"/>
          <ac:spMkLst>
            <pc:docMk/>
            <pc:sldMk cId="0" sldId="573"/>
            <ac:spMk id="5" creationId="{E72B431E-A1D2-4BEE-BD63-E5161595891C}"/>
          </ac:spMkLst>
        </pc:spChg>
        <pc:spChg chg="add del mod">
          <ac:chgData name="Vui Le Ba" userId="052109168efbc39a" providerId="LiveId" clId="{40CFB830-F6EC-4A1B-AE1F-B620D0FFC1BE}" dt="2020-12-23T07:30:43.255" v="1946" actId="6264"/>
          <ac:spMkLst>
            <pc:docMk/>
            <pc:sldMk cId="0" sldId="573"/>
            <ac:spMk id="6" creationId="{78A8A39E-0BCF-4A13-B87E-C2F734A5C6C9}"/>
          </ac:spMkLst>
        </pc:spChg>
        <pc:spChg chg="add del mod">
          <ac:chgData name="Vui Le Ba" userId="052109168efbc39a" providerId="LiveId" clId="{40CFB830-F6EC-4A1B-AE1F-B620D0FFC1BE}" dt="2020-12-23T07:30:43.255" v="1946" actId="6264"/>
          <ac:spMkLst>
            <pc:docMk/>
            <pc:sldMk cId="0" sldId="573"/>
            <ac:spMk id="7" creationId="{39DCF337-3A53-424A-8BD2-888352813EC5}"/>
          </ac:spMkLst>
        </pc:spChg>
        <pc:spChg chg="add del mod">
          <ac:chgData name="Vui Le Ba" userId="052109168efbc39a" providerId="LiveId" clId="{40CFB830-F6EC-4A1B-AE1F-B620D0FFC1BE}" dt="2020-12-23T07:30:43.255" v="1946" actId="6264"/>
          <ac:spMkLst>
            <pc:docMk/>
            <pc:sldMk cId="0" sldId="573"/>
            <ac:spMk id="8" creationId="{F715540D-32F0-4783-A9D4-FECB296B5230}"/>
          </ac:spMkLst>
        </pc:spChg>
        <pc:spChg chg="add del mod ord">
          <ac:chgData name="Vui Le Ba" userId="052109168efbc39a" providerId="LiveId" clId="{40CFB830-F6EC-4A1B-AE1F-B620D0FFC1BE}" dt="2020-12-23T09:08:46.004" v="3470" actId="478"/>
          <ac:spMkLst>
            <pc:docMk/>
            <pc:sldMk cId="0" sldId="573"/>
            <ac:spMk id="555010" creationId="{00000000-0000-0000-0000-000000000000}"/>
          </ac:spMkLst>
        </pc:spChg>
        <pc:spChg chg="mod ord">
          <ac:chgData name="Vui Le Ba" userId="052109168efbc39a" providerId="LiveId" clId="{40CFB830-F6EC-4A1B-AE1F-B620D0FFC1BE}" dt="2020-12-23T09:08:50.947" v="3472" actId="27636"/>
          <ac:spMkLst>
            <pc:docMk/>
            <pc:sldMk cId="0" sldId="573"/>
            <ac:spMk id="555011" creationId="{00000000-0000-0000-0000-000000000000}"/>
          </ac:spMkLst>
        </pc:spChg>
        <pc:spChg chg="mod">
          <ac:chgData name="Vui Le Ba" userId="052109168efbc39a" providerId="LiveId" clId="{40CFB830-F6EC-4A1B-AE1F-B620D0FFC1BE}" dt="2020-12-23T09:08:56.718" v="3474" actId="14100"/>
          <ac:spMkLst>
            <pc:docMk/>
            <pc:sldMk cId="0" sldId="573"/>
            <ac:spMk id="555013" creationId="{00000000-0000-0000-0000-000000000000}"/>
          </ac:spMkLst>
        </pc:spChg>
        <pc:spChg chg="mod">
          <ac:chgData name="Vui Le Ba" userId="052109168efbc39a" providerId="LiveId" clId="{40CFB830-F6EC-4A1B-AE1F-B620D0FFC1BE}" dt="2020-12-23T09:09:21.830" v="3483" actId="1037"/>
          <ac:spMkLst>
            <pc:docMk/>
            <pc:sldMk cId="0" sldId="573"/>
            <ac:spMk id="555051" creationId="{00000000-0000-0000-0000-000000000000}"/>
          </ac:spMkLst>
        </pc:spChg>
        <pc:grpChg chg="del">
          <ac:chgData name="Vui Le Ba" userId="052109168efbc39a" providerId="LiveId" clId="{40CFB830-F6EC-4A1B-AE1F-B620D0FFC1BE}" dt="2020-12-23T09:08:34.998" v="3468" actId="478"/>
          <ac:grpSpMkLst>
            <pc:docMk/>
            <pc:sldMk cId="0" sldId="573"/>
            <ac:grpSpMk id="555012" creationId="{00000000-0000-0000-0000-000000000000}"/>
          </ac:grpSpMkLst>
        </pc:grpChg>
        <pc:graphicFrameChg chg="mod ord modGraphic">
          <ac:chgData name="Vui Le Ba" userId="052109168efbc39a" providerId="LiveId" clId="{40CFB830-F6EC-4A1B-AE1F-B620D0FFC1BE}" dt="2020-12-23T09:09:21.830" v="3483" actId="1037"/>
          <ac:graphicFrameMkLst>
            <pc:docMk/>
            <pc:sldMk cId="0" sldId="573"/>
            <ac:graphicFrameMk id="958473" creationId="{00000000-0000-0000-0000-000000000000}"/>
          </ac:graphicFrameMkLst>
        </pc:graphicFrameChg>
      </pc:sldChg>
      <pc:sldChg chg="addSp delSp modSp mod chgLayout">
        <pc:chgData name="Vui Le Ba" userId="052109168efbc39a" providerId="LiveId" clId="{40CFB830-F6EC-4A1B-AE1F-B620D0FFC1BE}" dt="2020-12-23T09:09:43.410" v="3487" actId="478"/>
        <pc:sldMkLst>
          <pc:docMk/>
          <pc:sldMk cId="0" sldId="574"/>
        </pc:sldMkLst>
        <pc:spChg chg="add del mod">
          <ac:chgData name="Vui Le Ba" userId="052109168efbc39a" providerId="LiveId" clId="{40CFB830-F6EC-4A1B-AE1F-B620D0FFC1BE}" dt="2020-12-23T05:58:31.666" v="181" actId="6264"/>
          <ac:spMkLst>
            <pc:docMk/>
            <pc:sldMk cId="0" sldId="574"/>
            <ac:spMk id="2" creationId="{CE8EA670-0D4A-4BFC-A09A-37C72C8C144F}"/>
          </ac:spMkLst>
        </pc:spChg>
        <pc:spChg chg="add del mod">
          <ac:chgData name="Vui Le Ba" userId="052109168efbc39a" providerId="LiveId" clId="{40CFB830-F6EC-4A1B-AE1F-B620D0FFC1BE}" dt="2020-12-23T05:58:31.666" v="181" actId="6264"/>
          <ac:spMkLst>
            <pc:docMk/>
            <pc:sldMk cId="0" sldId="574"/>
            <ac:spMk id="3" creationId="{891280A4-5559-4495-ACE7-3CB161BC45FD}"/>
          </ac:spMkLst>
        </pc:spChg>
        <pc:spChg chg="add del mod ord">
          <ac:chgData name="Vui Le Ba" userId="052109168efbc39a" providerId="LiveId" clId="{40CFB830-F6EC-4A1B-AE1F-B620D0FFC1BE}" dt="2020-12-23T07:30:43.255" v="1946" actId="6264"/>
          <ac:spMkLst>
            <pc:docMk/>
            <pc:sldMk cId="0" sldId="574"/>
            <ac:spMk id="4" creationId="{903BCE84-F719-4524-93C5-0C23D67058EB}"/>
          </ac:spMkLst>
        </pc:spChg>
        <pc:spChg chg="del">
          <ac:chgData name="Vui Le Ba" userId="052109168efbc39a" providerId="LiveId" clId="{40CFB830-F6EC-4A1B-AE1F-B620D0FFC1BE}" dt="2020-12-23T07:06:30.211" v="1584"/>
          <ac:spMkLst>
            <pc:docMk/>
            <pc:sldMk cId="0" sldId="574"/>
            <ac:spMk id="5" creationId="{9921E8A5-96FA-43E2-87CC-A9AFA71D2510}"/>
          </ac:spMkLst>
        </pc:spChg>
        <pc:spChg chg="add del mod">
          <ac:chgData name="Vui Le Ba" userId="052109168efbc39a" providerId="LiveId" clId="{40CFB830-F6EC-4A1B-AE1F-B620D0FFC1BE}" dt="2020-12-23T07:30:43.255" v="1946" actId="6264"/>
          <ac:spMkLst>
            <pc:docMk/>
            <pc:sldMk cId="0" sldId="574"/>
            <ac:spMk id="6" creationId="{56455822-780F-4BB6-A3A2-DBD85AE07FCA}"/>
          </ac:spMkLst>
        </pc:spChg>
        <pc:spChg chg="add del mod">
          <ac:chgData name="Vui Le Ba" userId="052109168efbc39a" providerId="LiveId" clId="{40CFB830-F6EC-4A1B-AE1F-B620D0FFC1BE}" dt="2020-12-23T07:30:43.255" v="1946" actId="6264"/>
          <ac:spMkLst>
            <pc:docMk/>
            <pc:sldMk cId="0" sldId="574"/>
            <ac:spMk id="7" creationId="{074542AC-94EF-4C38-BC8E-3DAA18D6029A}"/>
          </ac:spMkLst>
        </pc:spChg>
        <pc:spChg chg="add del mod ord">
          <ac:chgData name="Vui Le Ba" userId="052109168efbc39a" providerId="LiveId" clId="{40CFB830-F6EC-4A1B-AE1F-B620D0FFC1BE}" dt="2020-12-23T09:09:36.909" v="3485" actId="478"/>
          <ac:spMkLst>
            <pc:docMk/>
            <pc:sldMk cId="0" sldId="574"/>
            <ac:spMk id="8" creationId="{15CDD897-4ED5-4AF1-95BB-A24B95616FF8}"/>
          </ac:spMkLst>
        </pc:spChg>
        <pc:spChg chg="add del mod ord">
          <ac:chgData name="Vui Le Ba" userId="052109168efbc39a" providerId="LiveId" clId="{40CFB830-F6EC-4A1B-AE1F-B620D0FFC1BE}" dt="2020-12-23T09:09:43.410" v="3487" actId="478"/>
          <ac:spMkLst>
            <pc:docMk/>
            <pc:sldMk cId="0" sldId="574"/>
            <ac:spMk id="557058" creationId="{00000000-0000-0000-0000-000000000000}"/>
          </ac:spMkLst>
        </pc:spChg>
        <pc:spChg chg="mod ord">
          <ac:chgData name="Vui Le Ba" userId="052109168efbc39a" providerId="LiveId" clId="{40CFB830-F6EC-4A1B-AE1F-B620D0FFC1BE}" dt="2020-12-23T07:30:43.255" v="1946" actId="6264"/>
          <ac:spMkLst>
            <pc:docMk/>
            <pc:sldMk cId="0" sldId="574"/>
            <ac:spMk id="557059" creationId="{00000000-0000-0000-0000-000000000000}"/>
          </ac:spMkLst>
        </pc:spChg>
        <pc:spChg chg="mod">
          <ac:chgData name="Vui Le Ba" userId="052109168efbc39a" providerId="LiveId" clId="{40CFB830-F6EC-4A1B-AE1F-B620D0FFC1BE}" dt="2020-12-23T09:09:38.967" v="3486" actId="404"/>
          <ac:spMkLst>
            <pc:docMk/>
            <pc:sldMk cId="0" sldId="574"/>
            <ac:spMk id="557061" creationId="{00000000-0000-0000-0000-000000000000}"/>
          </ac:spMkLst>
        </pc:spChg>
        <pc:grpChg chg="del">
          <ac:chgData name="Vui Le Ba" userId="052109168efbc39a" providerId="LiveId" clId="{40CFB830-F6EC-4A1B-AE1F-B620D0FFC1BE}" dt="2020-12-23T09:09:30.077" v="3484" actId="478"/>
          <ac:grpSpMkLst>
            <pc:docMk/>
            <pc:sldMk cId="0" sldId="574"/>
            <ac:grpSpMk id="557060" creationId="{00000000-0000-0000-0000-000000000000}"/>
          </ac:grpSpMkLst>
        </pc:grpChg>
      </pc:sldChg>
      <pc:sldChg chg="addSp delSp modSp mod modClrScheme chgLayout">
        <pc:chgData name="Vui Le Ba" userId="052109168efbc39a" providerId="LiveId" clId="{40CFB830-F6EC-4A1B-AE1F-B620D0FFC1BE}" dt="2020-12-23T09:14:19.040" v="3500" actId="1076"/>
        <pc:sldMkLst>
          <pc:docMk/>
          <pc:sldMk cId="0" sldId="575"/>
        </pc:sldMkLst>
        <pc:spChg chg="add del mod">
          <ac:chgData name="Vui Le Ba" userId="052109168efbc39a" providerId="LiveId" clId="{40CFB830-F6EC-4A1B-AE1F-B620D0FFC1BE}" dt="2020-12-23T05:58:31.666" v="181" actId="6264"/>
          <ac:spMkLst>
            <pc:docMk/>
            <pc:sldMk cId="0" sldId="575"/>
            <ac:spMk id="2" creationId="{5B73FF46-2143-4710-B6D6-26129205F9FB}"/>
          </ac:spMkLst>
        </pc:spChg>
        <pc:spChg chg="add del mod">
          <ac:chgData name="Vui Le Ba" userId="052109168efbc39a" providerId="LiveId" clId="{40CFB830-F6EC-4A1B-AE1F-B620D0FFC1BE}" dt="2020-12-23T05:58:31.666" v="181" actId="6264"/>
          <ac:spMkLst>
            <pc:docMk/>
            <pc:sldMk cId="0" sldId="575"/>
            <ac:spMk id="3" creationId="{D98D624A-7E96-42D3-9DF9-7CF095A33EC1}"/>
          </ac:spMkLst>
        </pc:spChg>
        <pc:spChg chg="add del mod">
          <ac:chgData name="Vui Le Ba" userId="052109168efbc39a" providerId="LiveId" clId="{40CFB830-F6EC-4A1B-AE1F-B620D0FFC1BE}" dt="2020-12-23T05:58:31.666" v="181" actId="6264"/>
          <ac:spMkLst>
            <pc:docMk/>
            <pc:sldMk cId="0" sldId="575"/>
            <ac:spMk id="4" creationId="{C75C7376-A55A-4793-A980-6E740BA50E12}"/>
          </ac:spMkLst>
        </pc:spChg>
        <pc:spChg chg="add del mod">
          <ac:chgData name="Vui Le Ba" userId="052109168efbc39a" providerId="LiveId" clId="{40CFB830-F6EC-4A1B-AE1F-B620D0FFC1BE}" dt="2020-12-23T05:58:31.666" v="181" actId="6264"/>
          <ac:spMkLst>
            <pc:docMk/>
            <pc:sldMk cId="0" sldId="575"/>
            <ac:spMk id="5" creationId="{C162EDBF-A0A3-4228-900F-1A70F3D8B4D8}"/>
          </ac:spMkLst>
        </pc:spChg>
        <pc:spChg chg="add del mod">
          <ac:chgData name="Vui Le Ba" userId="052109168efbc39a" providerId="LiveId" clId="{40CFB830-F6EC-4A1B-AE1F-B620D0FFC1BE}" dt="2020-12-23T05:58:31.666" v="181" actId="6264"/>
          <ac:spMkLst>
            <pc:docMk/>
            <pc:sldMk cId="0" sldId="575"/>
            <ac:spMk id="6" creationId="{B36D9CE2-850F-4978-BAE4-DF86EA28D7FB}"/>
          </ac:spMkLst>
        </pc:spChg>
        <pc:spChg chg="del">
          <ac:chgData name="Vui Le Ba" userId="052109168efbc39a" providerId="LiveId" clId="{40CFB830-F6EC-4A1B-AE1F-B620D0FFC1BE}" dt="2020-12-23T07:06:30.211" v="1584"/>
          <ac:spMkLst>
            <pc:docMk/>
            <pc:sldMk cId="0" sldId="575"/>
            <ac:spMk id="7" creationId="{3165ED58-27AD-445A-80F0-7B9AE8F2FECE}"/>
          </ac:spMkLst>
        </pc:spChg>
        <pc:spChg chg="add del mod">
          <ac:chgData name="Vui Le Ba" userId="052109168efbc39a" providerId="LiveId" clId="{40CFB830-F6EC-4A1B-AE1F-B620D0FFC1BE}" dt="2020-12-23T07:30:43.255" v="1946" actId="6264"/>
          <ac:spMkLst>
            <pc:docMk/>
            <pc:sldMk cId="0" sldId="575"/>
            <ac:spMk id="8" creationId="{F84152DE-179A-43FB-A684-F1E4DFAF4EDD}"/>
          </ac:spMkLst>
        </pc:spChg>
        <pc:spChg chg="add del mod">
          <ac:chgData name="Vui Le Ba" userId="052109168efbc39a" providerId="LiveId" clId="{40CFB830-F6EC-4A1B-AE1F-B620D0FFC1BE}" dt="2020-12-23T07:30:43.255" v="1946" actId="6264"/>
          <ac:spMkLst>
            <pc:docMk/>
            <pc:sldMk cId="0" sldId="575"/>
            <ac:spMk id="9" creationId="{D57BC599-482A-4A1E-93B9-C3E3D9592C5F}"/>
          </ac:spMkLst>
        </pc:spChg>
        <pc:spChg chg="add del mod">
          <ac:chgData name="Vui Le Ba" userId="052109168efbc39a" providerId="LiveId" clId="{40CFB830-F6EC-4A1B-AE1F-B620D0FFC1BE}" dt="2020-12-23T07:30:43.255" v="1946" actId="6264"/>
          <ac:spMkLst>
            <pc:docMk/>
            <pc:sldMk cId="0" sldId="575"/>
            <ac:spMk id="10" creationId="{F689D475-1B12-44F0-A929-8B6833267E38}"/>
          </ac:spMkLst>
        </pc:spChg>
        <pc:spChg chg="add del mod">
          <ac:chgData name="Vui Le Ba" userId="052109168efbc39a" providerId="LiveId" clId="{40CFB830-F6EC-4A1B-AE1F-B620D0FFC1BE}" dt="2020-12-23T07:30:43.255" v="1946" actId="6264"/>
          <ac:spMkLst>
            <pc:docMk/>
            <pc:sldMk cId="0" sldId="575"/>
            <ac:spMk id="11" creationId="{94C24AE4-EA04-41EF-ABB7-D0B7544A9BBE}"/>
          </ac:spMkLst>
        </pc:spChg>
        <pc:spChg chg="add del mod">
          <ac:chgData name="Vui Le Ba" userId="052109168efbc39a" providerId="LiveId" clId="{40CFB830-F6EC-4A1B-AE1F-B620D0FFC1BE}" dt="2020-12-23T07:30:43.255" v="1946" actId="6264"/>
          <ac:spMkLst>
            <pc:docMk/>
            <pc:sldMk cId="0" sldId="575"/>
            <ac:spMk id="12" creationId="{BFA10D09-F65E-41D9-B952-6AB4DFC4066B}"/>
          </ac:spMkLst>
        </pc:spChg>
        <pc:spChg chg="add del mod ord">
          <ac:chgData name="Vui Le Ba" userId="052109168efbc39a" providerId="LiveId" clId="{40CFB830-F6EC-4A1B-AE1F-B620D0FFC1BE}" dt="2020-12-23T09:10:00.856" v="3492" actId="478"/>
          <ac:spMkLst>
            <pc:docMk/>
            <pc:sldMk cId="0" sldId="575"/>
            <ac:spMk id="559106" creationId="{00000000-0000-0000-0000-000000000000}"/>
          </ac:spMkLst>
        </pc:spChg>
        <pc:spChg chg="mod ord">
          <ac:chgData name="Vui Le Ba" userId="052109168efbc39a" providerId="LiveId" clId="{40CFB830-F6EC-4A1B-AE1F-B620D0FFC1BE}" dt="2020-12-23T09:09:50.352" v="3490" actId="700"/>
          <ac:spMkLst>
            <pc:docMk/>
            <pc:sldMk cId="0" sldId="575"/>
            <ac:spMk id="559107" creationId="{00000000-0000-0000-0000-000000000000}"/>
          </ac:spMkLst>
        </pc:spChg>
        <pc:spChg chg="mod ord">
          <ac:chgData name="Vui Le Ba" userId="052109168efbc39a" providerId="LiveId" clId="{40CFB830-F6EC-4A1B-AE1F-B620D0FFC1BE}" dt="2020-12-23T09:14:01.243" v="3498" actId="404"/>
          <ac:spMkLst>
            <pc:docMk/>
            <pc:sldMk cId="0" sldId="575"/>
            <ac:spMk id="962563" creationId="{00000000-0000-0000-0000-000000000000}"/>
          </ac:spMkLst>
        </pc:spChg>
        <pc:spChg chg="mod">
          <ac:chgData name="Vui Le Ba" userId="052109168efbc39a" providerId="LiveId" clId="{40CFB830-F6EC-4A1B-AE1F-B620D0FFC1BE}" dt="2020-12-23T09:14:05.485" v="3499" actId="1076"/>
          <ac:spMkLst>
            <pc:docMk/>
            <pc:sldMk cId="0" sldId="575"/>
            <ac:spMk id="962687" creationId="{00000000-0000-0000-0000-000000000000}"/>
          </ac:spMkLst>
        </pc:spChg>
        <pc:grpChg chg="del">
          <ac:chgData name="Vui Le Ba" userId="052109168efbc39a" providerId="LiveId" clId="{40CFB830-F6EC-4A1B-AE1F-B620D0FFC1BE}" dt="2020-12-23T09:09:57.718" v="3491" actId="478"/>
          <ac:grpSpMkLst>
            <pc:docMk/>
            <pc:sldMk cId="0" sldId="575"/>
            <ac:grpSpMk id="559142" creationId="{00000000-0000-0000-0000-000000000000}"/>
          </ac:grpSpMkLst>
        </pc:grpChg>
        <pc:graphicFrameChg chg="mod ord">
          <ac:chgData name="Vui Le Ba" userId="052109168efbc39a" providerId="LiveId" clId="{40CFB830-F6EC-4A1B-AE1F-B620D0FFC1BE}" dt="2020-12-23T09:12:52.311" v="3495" actId="1076"/>
          <ac:graphicFrameMkLst>
            <pc:docMk/>
            <pc:sldMk cId="0" sldId="575"/>
            <ac:graphicFrameMk id="962564" creationId="{00000000-0000-0000-0000-000000000000}"/>
          </ac:graphicFrameMkLst>
        </pc:graphicFrameChg>
        <pc:graphicFrameChg chg="mod ord modGraphic">
          <ac:chgData name="Vui Le Ba" userId="052109168efbc39a" providerId="LiveId" clId="{40CFB830-F6EC-4A1B-AE1F-B620D0FFC1BE}" dt="2020-12-23T09:14:19.040" v="3500" actId="1076"/>
          <ac:graphicFrameMkLst>
            <pc:docMk/>
            <pc:sldMk cId="0" sldId="575"/>
            <ac:graphicFrameMk id="962605" creationId="{00000000-0000-0000-0000-000000000000}"/>
          </ac:graphicFrameMkLst>
        </pc:graphicFrameChg>
      </pc:sldChg>
      <pc:sldChg chg="addSp delSp modSp mod chgLayout">
        <pc:chgData name="Vui Le Ba" userId="052109168efbc39a" providerId="LiveId" clId="{40CFB830-F6EC-4A1B-AE1F-B620D0FFC1BE}" dt="2020-12-23T09:14:46.942" v="3502" actId="478"/>
        <pc:sldMkLst>
          <pc:docMk/>
          <pc:sldMk cId="0" sldId="576"/>
        </pc:sldMkLst>
        <pc:spChg chg="add del mod">
          <ac:chgData name="Vui Le Ba" userId="052109168efbc39a" providerId="LiveId" clId="{40CFB830-F6EC-4A1B-AE1F-B620D0FFC1BE}" dt="2020-12-23T05:58:31.666" v="181" actId="6264"/>
          <ac:spMkLst>
            <pc:docMk/>
            <pc:sldMk cId="0" sldId="576"/>
            <ac:spMk id="2" creationId="{821278BF-B0BF-475B-A638-0A42FA989D3F}"/>
          </ac:spMkLst>
        </pc:spChg>
        <pc:spChg chg="add del mod">
          <ac:chgData name="Vui Le Ba" userId="052109168efbc39a" providerId="LiveId" clId="{40CFB830-F6EC-4A1B-AE1F-B620D0FFC1BE}" dt="2020-12-23T05:58:31.666" v="181" actId="6264"/>
          <ac:spMkLst>
            <pc:docMk/>
            <pc:sldMk cId="0" sldId="576"/>
            <ac:spMk id="3" creationId="{AF7BCB05-5871-4F49-ADD8-0114ACFDFF25}"/>
          </ac:spMkLst>
        </pc:spChg>
        <pc:spChg chg="add del mod">
          <ac:chgData name="Vui Le Ba" userId="052109168efbc39a" providerId="LiveId" clId="{40CFB830-F6EC-4A1B-AE1F-B620D0FFC1BE}" dt="2020-12-23T05:58:31.666" v="181" actId="6264"/>
          <ac:spMkLst>
            <pc:docMk/>
            <pc:sldMk cId="0" sldId="576"/>
            <ac:spMk id="4" creationId="{4CA22E1F-5B35-48A5-95FB-AE6B3E28F546}"/>
          </ac:spMkLst>
        </pc:spChg>
        <pc:spChg chg="add del mod">
          <ac:chgData name="Vui Le Ba" userId="052109168efbc39a" providerId="LiveId" clId="{40CFB830-F6EC-4A1B-AE1F-B620D0FFC1BE}" dt="2020-12-23T05:58:31.666" v="181" actId="6264"/>
          <ac:spMkLst>
            <pc:docMk/>
            <pc:sldMk cId="0" sldId="576"/>
            <ac:spMk id="5" creationId="{FA60F487-5557-4510-8EA1-E6CCD6C14E9A}"/>
          </ac:spMkLst>
        </pc:spChg>
        <pc:spChg chg="del">
          <ac:chgData name="Vui Le Ba" userId="052109168efbc39a" providerId="LiveId" clId="{40CFB830-F6EC-4A1B-AE1F-B620D0FFC1BE}" dt="2020-12-23T07:06:30.211" v="1584"/>
          <ac:spMkLst>
            <pc:docMk/>
            <pc:sldMk cId="0" sldId="576"/>
            <ac:spMk id="6" creationId="{784CB3D5-4C89-437C-8D64-F2EC578CD6E3}"/>
          </ac:spMkLst>
        </pc:spChg>
        <pc:spChg chg="add del mod">
          <ac:chgData name="Vui Le Ba" userId="052109168efbc39a" providerId="LiveId" clId="{40CFB830-F6EC-4A1B-AE1F-B620D0FFC1BE}" dt="2020-12-23T07:30:43.255" v="1946" actId="6264"/>
          <ac:spMkLst>
            <pc:docMk/>
            <pc:sldMk cId="0" sldId="576"/>
            <ac:spMk id="7" creationId="{9F7113FC-6D7D-40E3-98CF-BCC4F9D706AA}"/>
          </ac:spMkLst>
        </pc:spChg>
        <pc:spChg chg="add del mod">
          <ac:chgData name="Vui Le Ba" userId="052109168efbc39a" providerId="LiveId" clId="{40CFB830-F6EC-4A1B-AE1F-B620D0FFC1BE}" dt="2020-12-23T07:30:43.255" v="1946" actId="6264"/>
          <ac:spMkLst>
            <pc:docMk/>
            <pc:sldMk cId="0" sldId="576"/>
            <ac:spMk id="8" creationId="{D8376CA2-A3BD-4508-9B2D-7BB161D3E29A}"/>
          </ac:spMkLst>
        </pc:spChg>
        <pc:spChg chg="add del mod">
          <ac:chgData name="Vui Le Ba" userId="052109168efbc39a" providerId="LiveId" clId="{40CFB830-F6EC-4A1B-AE1F-B620D0FFC1BE}" dt="2020-12-23T07:30:43.255" v="1946" actId="6264"/>
          <ac:spMkLst>
            <pc:docMk/>
            <pc:sldMk cId="0" sldId="576"/>
            <ac:spMk id="9" creationId="{D7F9800B-FA5B-4E02-9F07-8165786523DC}"/>
          </ac:spMkLst>
        </pc:spChg>
        <pc:spChg chg="add del mod">
          <ac:chgData name="Vui Le Ba" userId="052109168efbc39a" providerId="LiveId" clId="{40CFB830-F6EC-4A1B-AE1F-B620D0FFC1BE}" dt="2020-12-23T07:30:43.255" v="1946" actId="6264"/>
          <ac:spMkLst>
            <pc:docMk/>
            <pc:sldMk cId="0" sldId="576"/>
            <ac:spMk id="10" creationId="{5F3CD304-0FAB-4D65-800E-84850E103C84}"/>
          </ac:spMkLst>
        </pc:spChg>
        <pc:spChg chg="add del mod ord">
          <ac:chgData name="Vui Le Ba" userId="052109168efbc39a" providerId="LiveId" clId="{40CFB830-F6EC-4A1B-AE1F-B620D0FFC1BE}" dt="2020-12-23T09:14:46.942" v="3502" actId="478"/>
          <ac:spMkLst>
            <pc:docMk/>
            <pc:sldMk cId="0" sldId="576"/>
            <ac:spMk id="560130" creationId="{00000000-0000-0000-0000-000000000000}"/>
          </ac:spMkLst>
        </pc:spChg>
        <pc:spChg chg="mod ord">
          <ac:chgData name="Vui Le Ba" userId="052109168efbc39a" providerId="LiveId" clId="{40CFB830-F6EC-4A1B-AE1F-B620D0FFC1BE}" dt="2020-12-23T09:14:41.767" v="3501" actId="113"/>
          <ac:spMkLst>
            <pc:docMk/>
            <pc:sldMk cId="0" sldId="576"/>
            <ac:spMk id="560131" creationId="{00000000-0000-0000-0000-000000000000}"/>
          </ac:spMkLst>
        </pc:spChg>
        <pc:spChg chg="mod ord">
          <ac:chgData name="Vui Le Ba" userId="052109168efbc39a" providerId="LiveId" clId="{40CFB830-F6EC-4A1B-AE1F-B620D0FFC1BE}" dt="2020-12-23T07:30:43.255" v="1946" actId="6264"/>
          <ac:spMkLst>
            <pc:docMk/>
            <pc:sldMk cId="0" sldId="576"/>
            <ac:spMk id="560132" creationId="{00000000-0000-0000-0000-000000000000}"/>
          </ac:spMkLst>
        </pc:spChg>
        <pc:grpChg chg="del">
          <ac:chgData name="Vui Le Ba" userId="052109168efbc39a" providerId="LiveId" clId="{40CFB830-F6EC-4A1B-AE1F-B620D0FFC1BE}" dt="2020-12-23T09:10:21.899" v="3493" actId="478"/>
          <ac:grpSpMkLst>
            <pc:docMk/>
            <pc:sldMk cId="0" sldId="576"/>
            <ac:grpSpMk id="560133" creationId="{00000000-0000-0000-0000-000000000000}"/>
          </ac:grpSpMkLst>
        </pc:grpChg>
        <pc:graphicFrameChg chg="mod ord">
          <ac:chgData name="Vui Le Ba" userId="052109168efbc39a" providerId="LiveId" clId="{40CFB830-F6EC-4A1B-AE1F-B620D0FFC1BE}" dt="2020-12-23T07:30:43.255" v="1946" actId="6264"/>
          <ac:graphicFrameMkLst>
            <pc:docMk/>
            <pc:sldMk cId="0" sldId="576"/>
            <ac:graphicFrameMk id="963592" creationId="{00000000-0000-0000-0000-000000000000}"/>
          </ac:graphicFrameMkLst>
        </pc:graphicFrameChg>
      </pc:sldChg>
      <pc:sldChg chg="addSp delSp modSp mod chgLayout">
        <pc:chgData name="Vui Le Ba" userId="052109168efbc39a" providerId="LiveId" clId="{40CFB830-F6EC-4A1B-AE1F-B620D0FFC1BE}" dt="2020-12-23T09:14:56.985" v="3505" actId="1076"/>
        <pc:sldMkLst>
          <pc:docMk/>
          <pc:sldMk cId="0" sldId="577"/>
        </pc:sldMkLst>
        <pc:spChg chg="add del mod">
          <ac:chgData name="Vui Le Ba" userId="052109168efbc39a" providerId="LiveId" clId="{40CFB830-F6EC-4A1B-AE1F-B620D0FFC1BE}" dt="2020-12-23T05:58:31.666" v="181" actId="6264"/>
          <ac:spMkLst>
            <pc:docMk/>
            <pc:sldMk cId="0" sldId="577"/>
            <ac:spMk id="2" creationId="{277FA47B-EDB0-4D93-9A70-F79478CFD058}"/>
          </ac:spMkLst>
        </pc:spChg>
        <pc:spChg chg="add del mod">
          <ac:chgData name="Vui Le Ba" userId="052109168efbc39a" providerId="LiveId" clId="{40CFB830-F6EC-4A1B-AE1F-B620D0FFC1BE}" dt="2020-12-23T05:58:31.666" v="181" actId="6264"/>
          <ac:spMkLst>
            <pc:docMk/>
            <pc:sldMk cId="0" sldId="577"/>
            <ac:spMk id="3" creationId="{854611F9-F872-46A7-9675-9F2592BC8D50}"/>
          </ac:spMkLst>
        </pc:spChg>
        <pc:spChg chg="add del mod">
          <ac:chgData name="Vui Le Ba" userId="052109168efbc39a" providerId="LiveId" clId="{40CFB830-F6EC-4A1B-AE1F-B620D0FFC1BE}" dt="2020-12-23T05:58:31.666" v="181" actId="6264"/>
          <ac:spMkLst>
            <pc:docMk/>
            <pc:sldMk cId="0" sldId="577"/>
            <ac:spMk id="4" creationId="{9C611856-3973-4EAF-99EB-DEDCB810A0F6}"/>
          </ac:spMkLst>
        </pc:spChg>
        <pc:spChg chg="del">
          <ac:chgData name="Vui Le Ba" userId="052109168efbc39a" providerId="LiveId" clId="{40CFB830-F6EC-4A1B-AE1F-B620D0FFC1BE}" dt="2020-12-23T07:06:30.211" v="1584"/>
          <ac:spMkLst>
            <pc:docMk/>
            <pc:sldMk cId="0" sldId="577"/>
            <ac:spMk id="5" creationId="{C818A74D-8EC1-4FFB-A59E-964B59F49DF2}"/>
          </ac:spMkLst>
        </pc:spChg>
        <pc:spChg chg="add del mod">
          <ac:chgData name="Vui Le Ba" userId="052109168efbc39a" providerId="LiveId" clId="{40CFB830-F6EC-4A1B-AE1F-B620D0FFC1BE}" dt="2020-12-23T07:30:43.255" v="1946" actId="6264"/>
          <ac:spMkLst>
            <pc:docMk/>
            <pc:sldMk cId="0" sldId="577"/>
            <ac:spMk id="6" creationId="{22F2A73C-0695-4378-BAF8-D31BF4021487}"/>
          </ac:spMkLst>
        </pc:spChg>
        <pc:spChg chg="add del mod">
          <ac:chgData name="Vui Le Ba" userId="052109168efbc39a" providerId="LiveId" clId="{40CFB830-F6EC-4A1B-AE1F-B620D0FFC1BE}" dt="2020-12-23T07:30:43.255" v="1946" actId="6264"/>
          <ac:spMkLst>
            <pc:docMk/>
            <pc:sldMk cId="0" sldId="577"/>
            <ac:spMk id="7" creationId="{559C6263-0204-4DAC-9425-08D266057959}"/>
          </ac:spMkLst>
        </pc:spChg>
        <pc:spChg chg="add del mod">
          <ac:chgData name="Vui Le Ba" userId="052109168efbc39a" providerId="LiveId" clId="{40CFB830-F6EC-4A1B-AE1F-B620D0FFC1BE}" dt="2020-12-23T07:30:43.255" v="1946" actId="6264"/>
          <ac:spMkLst>
            <pc:docMk/>
            <pc:sldMk cId="0" sldId="577"/>
            <ac:spMk id="8" creationId="{32F6FE4F-0835-432C-BDA2-C0E9F41DE762}"/>
          </ac:spMkLst>
        </pc:spChg>
        <pc:spChg chg="add del mod ord">
          <ac:chgData name="Vui Le Ba" userId="052109168efbc39a" providerId="LiveId" clId="{40CFB830-F6EC-4A1B-AE1F-B620D0FFC1BE}" dt="2020-12-23T09:14:53.206" v="3504" actId="478"/>
          <ac:spMkLst>
            <pc:docMk/>
            <pc:sldMk cId="0" sldId="577"/>
            <ac:spMk id="561154" creationId="{00000000-0000-0000-0000-000000000000}"/>
          </ac:spMkLst>
        </pc:spChg>
        <pc:spChg chg="mod ord">
          <ac:chgData name="Vui Le Ba" userId="052109168efbc39a" providerId="LiveId" clId="{40CFB830-F6EC-4A1B-AE1F-B620D0FFC1BE}" dt="2020-12-23T07:30:43.255" v="1946" actId="6264"/>
          <ac:spMkLst>
            <pc:docMk/>
            <pc:sldMk cId="0" sldId="577"/>
            <ac:spMk id="561156" creationId="{00000000-0000-0000-0000-000000000000}"/>
          </ac:spMkLst>
        </pc:spChg>
        <pc:spChg chg="mod">
          <ac:chgData name="Vui Le Ba" userId="052109168efbc39a" providerId="LiveId" clId="{40CFB830-F6EC-4A1B-AE1F-B620D0FFC1BE}" dt="2020-12-23T09:14:56.985" v="3505" actId="1076"/>
          <ac:spMkLst>
            <pc:docMk/>
            <pc:sldMk cId="0" sldId="577"/>
            <ac:spMk id="561158" creationId="{00000000-0000-0000-0000-000000000000}"/>
          </ac:spMkLst>
        </pc:spChg>
        <pc:spChg chg="mod ord">
          <ac:chgData name="Vui Le Ba" userId="052109168efbc39a" providerId="LiveId" clId="{40CFB830-F6EC-4A1B-AE1F-B620D0FFC1BE}" dt="2020-12-23T07:30:43.255" v="1946" actId="6264"/>
          <ac:spMkLst>
            <pc:docMk/>
            <pc:sldMk cId="0" sldId="577"/>
            <ac:spMk id="964610" creationId="{00000000-0000-0000-0000-000000000000}"/>
          </ac:spMkLst>
        </pc:spChg>
        <pc:grpChg chg="del">
          <ac:chgData name="Vui Le Ba" userId="052109168efbc39a" providerId="LiveId" clId="{40CFB830-F6EC-4A1B-AE1F-B620D0FFC1BE}" dt="2020-12-23T09:14:50.427" v="3503" actId="478"/>
          <ac:grpSpMkLst>
            <pc:docMk/>
            <pc:sldMk cId="0" sldId="577"/>
            <ac:grpSpMk id="561157" creationId="{00000000-0000-0000-0000-000000000000}"/>
          </ac:grpSpMkLst>
        </pc:grpChg>
      </pc:sldChg>
      <pc:sldChg chg="addSp delSp modSp mod chgLayout">
        <pc:chgData name="Vui Le Ba" userId="052109168efbc39a" providerId="LiveId" clId="{40CFB830-F6EC-4A1B-AE1F-B620D0FFC1BE}" dt="2020-12-23T09:15:15.046" v="3510" actId="14100"/>
        <pc:sldMkLst>
          <pc:docMk/>
          <pc:sldMk cId="0" sldId="578"/>
        </pc:sldMkLst>
        <pc:spChg chg="add del mod">
          <ac:chgData name="Vui Le Ba" userId="052109168efbc39a" providerId="LiveId" clId="{40CFB830-F6EC-4A1B-AE1F-B620D0FFC1BE}" dt="2020-12-23T05:58:31.666" v="181" actId="6264"/>
          <ac:spMkLst>
            <pc:docMk/>
            <pc:sldMk cId="0" sldId="578"/>
            <ac:spMk id="2" creationId="{B441D405-F0DB-4C53-9F2E-C61B1F8E041D}"/>
          </ac:spMkLst>
        </pc:spChg>
        <pc:spChg chg="add del mod">
          <ac:chgData name="Vui Le Ba" userId="052109168efbc39a" providerId="LiveId" clId="{40CFB830-F6EC-4A1B-AE1F-B620D0FFC1BE}" dt="2020-12-23T05:58:31.666" v="181" actId="6264"/>
          <ac:spMkLst>
            <pc:docMk/>
            <pc:sldMk cId="0" sldId="578"/>
            <ac:spMk id="3" creationId="{D2C04A7E-01DC-4EB5-B1C9-754BED173BDB}"/>
          </ac:spMkLst>
        </pc:spChg>
        <pc:spChg chg="add del mod">
          <ac:chgData name="Vui Le Ba" userId="052109168efbc39a" providerId="LiveId" clId="{40CFB830-F6EC-4A1B-AE1F-B620D0FFC1BE}" dt="2020-12-23T05:58:31.666" v="181" actId="6264"/>
          <ac:spMkLst>
            <pc:docMk/>
            <pc:sldMk cId="0" sldId="578"/>
            <ac:spMk id="4" creationId="{88C7DC3A-1071-46C2-B1DB-2915F7022918}"/>
          </ac:spMkLst>
        </pc:spChg>
        <pc:spChg chg="del">
          <ac:chgData name="Vui Le Ba" userId="052109168efbc39a" providerId="LiveId" clId="{40CFB830-F6EC-4A1B-AE1F-B620D0FFC1BE}" dt="2020-12-23T07:06:30.211" v="1584"/>
          <ac:spMkLst>
            <pc:docMk/>
            <pc:sldMk cId="0" sldId="578"/>
            <ac:spMk id="5" creationId="{A4829943-77FB-4869-A829-4C821FCAD1B7}"/>
          </ac:spMkLst>
        </pc:spChg>
        <pc:spChg chg="add del mod">
          <ac:chgData name="Vui Le Ba" userId="052109168efbc39a" providerId="LiveId" clId="{40CFB830-F6EC-4A1B-AE1F-B620D0FFC1BE}" dt="2020-12-23T07:30:43.255" v="1946" actId="6264"/>
          <ac:spMkLst>
            <pc:docMk/>
            <pc:sldMk cId="0" sldId="578"/>
            <ac:spMk id="6" creationId="{6F0942CA-3217-4073-8AFC-6433C6F86842}"/>
          </ac:spMkLst>
        </pc:spChg>
        <pc:spChg chg="add del mod">
          <ac:chgData name="Vui Le Ba" userId="052109168efbc39a" providerId="LiveId" clId="{40CFB830-F6EC-4A1B-AE1F-B620D0FFC1BE}" dt="2020-12-23T07:30:43.255" v="1946" actId="6264"/>
          <ac:spMkLst>
            <pc:docMk/>
            <pc:sldMk cId="0" sldId="578"/>
            <ac:spMk id="7" creationId="{FBF945F8-71CA-44D0-AD1D-62C5BB305E2D}"/>
          </ac:spMkLst>
        </pc:spChg>
        <pc:spChg chg="add del mod">
          <ac:chgData name="Vui Le Ba" userId="052109168efbc39a" providerId="LiveId" clId="{40CFB830-F6EC-4A1B-AE1F-B620D0FFC1BE}" dt="2020-12-23T07:30:43.255" v="1946" actId="6264"/>
          <ac:spMkLst>
            <pc:docMk/>
            <pc:sldMk cId="0" sldId="578"/>
            <ac:spMk id="8" creationId="{CAB9F8D2-AB3C-4D0F-9DC3-D4F40A855A79}"/>
          </ac:spMkLst>
        </pc:spChg>
        <pc:spChg chg="add del mod ord">
          <ac:chgData name="Vui Le Ba" userId="052109168efbc39a" providerId="LiveId" clId="{40CFB830-F6EC-4A1B-AE1F-B620D0FFC1BE}" dt="2020-12-23T09:15:01.812" v="3507" actId="478"/>
          <ac:spMkLst>
            <pc:docMk/>
            <pc:sldMk cId="0" sldId="578"/>
            <ac:spMk id="562178" creationId="{00000000-0000-0000-0000-000000000000}"/>
          </ac:spMkLst>
        </pc:spChg>
        <pc:spChg chg="mod ord">
          <ac:chgData name="Vui Le Ba" userId="052109168efbc39a" providerId="LiveId" clId="{40CFB830-F6EC-4A1B-AE1F-B620D0FFC1BE}" dt="2020-12-23T07:30:43.255" v="1946" actId="6264"/>
          <ac:spMkLst>
            <pc:docMk/>
            <pc:sldMk cId="0" sldId="578"/>
            <ac:spMk id="562180" creationId="{00000000-0000-0000-0000-000000000000}"/>
          </ac:spMkLst>
        </pc:spChg>
        <pc:spChg chg="mod ord">
          <ac:chgData name="Vui Le Ba" userId="052109168efbc39a" providerId="LiveId" clId="{40CFB830-F6EC-4A1B-AE1F-B620D0FFC1BE}" dt="2020-12-23T09:15:15.046" v="3510" actId="14100"/>
          <ac:spMkLst>
            <pc:docMk/>
            <pc:sldMk cId="0" sldId="578"/>
            <ac:spMk id="965634" creationId="{00000000-0000-0000-0000-000000000000}"/>
          </ac:spMkLst>
        </pc:spChg>
        <pc:grpChg chg="del">
          <ac:chgData name="Vui Le Ba" userId="052109168efbc39a" providerId="LiveId" clId="{40CFB830-F6EC-4A1B-AE1F-B620D0FFC1BE}" dt="2020-12-23T09:14:59.439" v="3506" actId="478"/>
          <ac:grpSpMkLst>
            <pc:docMk/>
            <pc:sldMk cId="0" sldId="578"/>
            <ac:grpSpMk id="562181" creationId="{00000000-0000-0000-0000-000000000000}"/>
          </ac:grpSpMkLst>
        </pc:grpChg>
      </pc:sldChg>
      <pc:sldChg chg="addSp delSp modSp mod chgLayout">
        <pc:chgData name="Vui Le Ba" userId="052109168efbc39a" providerId="LiveId" clId="{40CFB830-F6EC-4A1B-AE1F-B620D0FFC1BE}" dt="2020-12-23T09:15:38.259" v="3514" actId="1076"/>
        <pc:sldMkLst>
          <pc:docMk/>
          <pc:sldMk cId="0" sldId="579"/>
        </pc:sldMkLst>
        <pc:spChg chg="add del mod">
          <ac:chgData name="Vui Le Ba" userId="052109168efbc39a" providerId="LiveId" clId="{40CFB830-F6EC-4A1B-AE1F-B620D0FFC1BE}" dt="2020-12-23T05:58:31.666" v="181" actId="6264"/>
          <ac:spMkLst>
            <pc:docMk/>
            <pc:sldMk cId="0" sldId="579"/>
            <ac:spMk id="2" creationId="{6846F6A0-E804-4934-A829-1525FFA846EC}"/>
          </ac:spMkLst>
        </pc:spChg>
        <pc:spChg chg="add del mod">
          <ac:chgData name="Vui Le Ba" userId="052109168efbc39a" providerId="LiveId" clId="{40CFB830-F6EC-4A1B-AE1F-B620D0FFC1BE}" dt="2020-12-23T05:58:31.666" v="181" actId="6264"/>
          <ac:spMkLst>
            <pc:docMk/>
            <pc:sldMk cId="0" sldId="579"/>
            <ac:spMk id="3" creationId="{9F98702E-29C3-49B1-BBB3-2CC23186A5E1}"/>
          </ac:spMkLst>
        </pc:spChg>
        <pc:spChg chg="add del mod">
          <ac:chgData name="Vui Le Ba" userId="052109168efbc39a" providerId="LiveId" clId="{40CFB830-F6EC-4A1B-AE1F-B620D0FFC1BE}" dt="2020-12-23T05:58:31.666" v="181" actId="6264"/>
          <ac:spMkLst>
            <pc:docMk/>
            <pc:sldMk cId="0" sldId="579"/>
            <ac:spMk id="4" creationId="{3FC2ED09-0956-48FB-9B70-D26509607982}"/>
          </ac:spMkLst>
        </pc:spChg>
        <pc:spChg chg="del">
          <ac:chgData name="Vui Le Ba" userId="052109168efbc39a" providerId="LiveId" clId="{40CFB830-F6EC-4A1B-AE1F-B620D0FFC1BE}" dt="2020-12-23T07:06:30.211" v="1584"/>
          <ac:spMkLst>
            <pc:docMk/>
            <pc:sldMk cId="0" sldId="579"/>
            <ac:spMk id="5" creationId="{4721931C-5F42-4AAF-847F-28CEDF1A73BE}"/>
          </ac:spMkLst>
        </pc:spChg>
        <pc:spChg chg="add del mod">
          <ac:chgData name="Vui Le Ba" userId="052109168efbc39a" providerId="LiveId" clId="{40CFB830-F6EC-4A1B-AE1F-B620D0FFC1BE}" dt="2020-12-23T07:30:43.255" v="1946" actId="6264"/>
          <ac:spMkLst>
            <pc:docMk/>
            <pc:sldMk cId="0" sldId="579"/>
            <ac:spMk id="6" creationId="{D4BAEA2C-8863-4B0C-9649-9732E5BFBA9A}"/>
          </ac:spMkLst>
        </pc:spChg>
        <pc:spChg chg="add del mod">
          <ac:chgData name="Vui Le Ba" userId="052109168efbc39a" providerId="LiveId" clId="{40CFB830-F6EC-4A1B-AE1F-B620D0FFC1BE}" dt="2020-12-23T07:30:43.255" v="1946" actId="6264"/>
          <ac:spMkLst>
            <pc:docMk/>
            <pc:sldMk cId="0" sldId="579"/>
            <ac:spMk id="7" creationId="{0BFA838C-7F0A-450B-B4D4-C1410A5B81FF}"/>
          </ac:spMkLst>
        </pc:spChg>
        <pc:spChg chg="add del mod">
          <ac:chgData name="Vui Le Ba" userId="052109168efbc39a" providerId="LiveId" clId="{40CFB830-F6EC-4A1B-AE1F-B620D0FFC1BE}" dt="2020-12-23T07:30:43.255" v="1946" actId="6264"/>
          <ac:spMkLst>
            <pc:docMk/>
            <pc:sldMk cId="0" sldId="579"/>
            <ac:spMk id="8" creationId="{81E8D5F6-7DD9-459C-A19E-EE73F4ED357D}"/>
          </ac:spMkLst>
        </pc:spChg>
        <pc:spChg chg="add del mod ord">
          <ac:chgData name="Vui Le Ba" userId="052109168efbc39a" providerId="LiveId" clId="{40CFB830-F6EC-4A1B-AE1F-B620D0FFC1BE}" dt="2020-12-23T09:15:29.429" v="3513" actId="478"/>
          <ac:spMkLst>
            <pc:docMk/>
            <pc:sldMk cId="0" sldId="579"/>
            <ac:spMk id="563202" creationId="{00000000-0000-0000-0000-000000000000}"/>
          </ac:spMkLst>
        </pc:spChg>
        <pc:spChg chg="mod ord">
          <ac:chgData name="Vui Le Ba" userId="052109168efbc39a" providerId="LiveId" clId="{40CFB830-F6EC-4A1B-AE1F-B620D0FFC1BE}" dt="2020-12-23T07:30:43.255" v="1946" actId="6264"/>
          <ac:spMkLst>
            <pc:docMk/>
            <pc:sldMk cId="0" sldId="579"/>
            <ac:spMk id="563204" creationId="{00000000-0000-0000-0000-000000000000}"/>
          </ac:spMkLst>
        </pc:spChg>
        <pc:spChg chg="mod">
          <ac:chgData name="Vui Le Ba" userId="052109168efbc39a" providerId="LiveId" clId="{40CFB830-F6EC-4A1B-AE1F-B620D0FFC1BE}" dt="2020-12-23T09:15:38.259" v="3514" actId="1076"/>
          <ac:spMkLst>
            <pc:docMk/>
            <pc:sldMk cId="0" sldId="579"/>
            <ac:spMk id="563245" creationId="{00000000-0000-0000-0000-000000000000}"/>
          </ac:spMkLst>
        </pc:spChg>
        <pc:spChg chg="mod">
          <ac:chgData name="Vui Le Ba" userId="052109168efbc39a" providerId="LiveId" clId="{40CFB830-F6EC-4A1B-AE1F-B620D0FFC1BE}" dt="2020-12-23T09:15:38.259" v="3514" actId="1076"/>
          <ac:spMkLst>
            <pc:docMk/>
            <pc:sldMk cId="0" sldId="579"/>
            <ac:spMk id="563246" creationId="{00000000-0000-0000-0000-000000000000}"/>
          </ac:spMkLst>
        </pc:spChg>
        <pc:spChg chg="mod">
          <ac:chgData name="Vui Le Ba" userId="052109168efbc39a" providerId="LiveId" clId="{40CFB830-F6EC-4A1B-AE1F-B620D0FFC1BE}" dt="2020-12-23T09:15:38.259" v="3514" actId="1076"/>
          <ac:spMkLst>
            <pc:docMk/>
            <pc:sldMk cId="0" sldId="579"/>
            <ac:spMk id="563247" creationId="{00000000-0000-0000-0000-000000000000}"/>
          </ac:spMkLst>
        </pc:spChg>
        <pc:spChg chg="mod ord">
          <ac:chgData name="Vui Le Ba" userId="052109168efbc39a" providerId="LiveId" clId="{40CFB830-F6EC-4A1B-AE1F-B620D0FFC1BE}" dt="2020-12-23T09:15:23.317" v="3511" actId="14100"/>
          <ac:spMkLst>
            <pc:docMk/>
            <pc:sldMk cId="0" sldId="579"/>
            <ac:spMk id="966658" creationId="{00000000-0000-0000-0000-000000000000}"/>
          </ac:spMkLst>
        </pc:spChg>
        <pc:grpChg chg="del">
          <ac:chgData name="Vui Le Ba" userId="052109168efbc39a" providerId="LiveId" clId="{40CFB830-F6EC-4A1B-AE1F-B620D0FFC1BE}" dt="2020-12-23T09:15:27.074" v="3512" actId="478"/>
          <ac:grpSpMkLst>
            <pc:docMk/>
            <pc:sldMk cId="0" sldId="579"/>
            <ac:grpSpMk id="563205" creationId="{00000000-0000-0000-0000-000000000000}"/>
          </ac:grpSpMkLst>
        </pc:grpChg>
        <pc:grpChg chg="mod">
          <ac:chgData name="Vui Le Ba" userId="052109168efbc39a" providerId="LiveId" clId="{40CFB830-F6EC-4A1B-AE1F-B620D0FFC1BE}" dt="2020-12-23T09:15:38.259" v="3514" actId="1076"/>
          <ac:grpSpMkLst>
            <pc:docMk/>
            <pc:sldMk cId="0" sldId="579"/>
            <ac:grpSpMk id="966705" creationId="{00000000-0000-0000-0000-000000000000}"/>
          </ac:grpSpMkLst>
        </pc:grpChg>
      </pc:sldChg>
      <pc:sldChg chg="addSp delSp modSp mod chgLayout">
        <pc:chgData name="Vui Le Ba" userId="052109168efbc39a" providerId="LiveId" clId="{40CFB830-F6EC-4A1B-AE1F-B620D0FFC1BE}" dt="2020-12-23T09:16:01.538" v="3523" actId="12"/>
        <pc:sldMkLst>
          <pc:docMk/>
          <pc:sldMk cId="0" sldId="580"/>
        </pc:sldMkLst>
        <pc:spChg chg="add del mod">
          <ac:chgData name="Vui Le Ba" userId="052109168efbc39a" providerId="LiveId" clId="{40CFB830-F6EC-4A1B-AE1F-B620D0FFC1BE}" dt="2020-12-23T05:58:31.666" v="181" actId="6264"/>
          <ac:spMkLst>
            <pc:docMk/>
            <pc:sldMk cId="0" sldId="580"/>
            <ac:spMk id="2" creationId="{BC7CE6D4-64F4-41F0-BAEE-44941CB3F6E0}"/>
          </ac:spMkLst>
        </pc:spChg>
        <pc:spChg chg="add del mod">
          <ac:chgData name="Vui Le Ba" userId="052109168efbc39a" providerId="LiveId" clId="{40CFB830-F6EC-4A1B-AE1F-B620D0FFC1BE}" dt="2020-12-23T05:58:31.666" v="181" actId="6264"/>
          <ac:spMkLst>
            <pc:docMk/>
            <pc:sldMk cId="0" sldId="580"/>
            <ac:spMk id="3" creationId="{A335566C-A370-4C02-8E34-623395F5C2C2}"/>
          </ac:spMkLst>
        </pc:spChg>
        <pc:spChg chg="add del mod">
          <ac:chgData name="Vui Le Ba" userId="052109168efbc39a" providerId="LiveId" clId="{40CFB830-F6EC-4A1B-AE1F-B620D0FFC1BE}" dt="2020-12-23T05:58:31.666" v="181" actId="6264"/>
          <ac:spMkLst>
            <pc:docMk/>
            <pc:sldMk cId="0" sldId="580"/>
            <ac:spMk id="4" creationId="{91D1017F-93DB-480F-A06C-4C2B77F08EDD}"/>
          </ac:spMkLst>
        </pc:spChg>
        <pc:spChg chg="del">
          <ac:chgData name="Vui Le Ba" userId="052109168efbc39a" providerId="LiveId" clId="{40CFB830-F6EC-4A1B-AE1F-B620D0FFC1BE}" dt="2020-12-23T07:06:30.211" v="1584"/>
          <ac:spMkLst>
            <pc:docMk/>
            <pc:sldMk cId="0" sldId="580"/>
            <ac:spMk id="5" creationId="{4BF8AB0A-3411-4DA4-8E35-9E81E376DF78}"/>
          </ac:spMkLst>
        </pc:spChg>
        <pc:spChg chg="add del mod">
          <ac:chgData name="Vui Le Ba" userId="052109168efbc39a" providerId="LiveId" clId="{40CFB830-F6EC-4A1B-AE1F-B620D0FFC1BE}" dt="2020-12-23T07:30:43.255" v="1946" actId="6264"/>
          <ac:spMkLst>
            <pc:docMk/>
            <pc:sldMk cId="0" sldId="580"/>
            <ac:spMk id="6" creationId="{E583459B-09EA-4BEA-B770-76DCB95BB754}"/>
          </ac:spMkLst>
        </pc:spChg>
        <pc:spChg chg="add del mod">
          <ac:chgData name="Vui Le Ba" userId="052109168efbc39a" providerId="LiveId" clId="{40CFB830-F6EC-4A1B-AE1F-B620D0FFC1BE}" dt="2020-12-23T07:30:43.255" v="1946" actId="6264"/>
          <ac:spMkLst>
            <pc:docMk/>
            <pc:sldMk cId="0" sldId="580"/>
            <ac:spMk id="7" creationId="{CFF6859F-B5CB-4D76-B964-C0A0C7284FE7}"/>
          </ac:spMkLst>
        </pc:spChg>
        <pc:spChg chg="add del mod">
          <ac:chgData name="Vui Le Ba" userId="052109168efbc39a" providerId="LiveId" clId="{40CFB830-F6EC-4A1B-AE1F-B620D0FFC1BE}" dt="2020-12-23T07:30:43.255" v="1946" actId="6264"/>
          <ac:spMkLst>
            <pc:docMk/>
            <pc:sldMk cId="0" sldId="580"/>
            <ac:spMk id="8" creationId="{704A0C83-D1FC-4C8A-B67A-C6A9CD2240DF}"/>
          </ac:spMkLst>
        </pc:spChg>
        <pc:spChg chg="add del mod ord">
          <ac:chgData name="Vui Le Ba" userId="052109168efbc39a" providerId="LiveId" clId="{40CFB830-F6EC-4A1B-AE1F-B620D0FFC1BE}" dt="2020-12-23T09:15:44.646" v="3516" actId="478"/>
          <ac:spMkLst>
            <pc:docMk/>
            <pc:sldMk cId="0" sldId="580"/>
            <ac:spMk id="564226" creationId="{00000000-0000-0000-0000-000000000000}"/>
          </ac:spMkLst>
        </pc:spChg>
        <pc:spChg chg="mod ord">
          <ac:chgData name="Vui Le Ba" userId="052109168efbc39a" providerId="LiveId" clId="{40CFB830-F6EC-4A1B-AE1F-B620D0FFC1BE}" dt="2020-12-23T09:16:01.538" v="3523" actId="12"/>
          <ac:spMkLst>
            <pc:docMk/>
            <pc:sldMk cId="0" sldId="580"/>
            <ac:spMk id="564227" creationId="{00000000-0000-0000-0000-000000000000}"/>
          </ac:spMkLst>
        </pc:spChg>
        <pc:spChg chg="mod ord">
          <ac:chgData name="Vui Le Ba" userId="052109168efbc39a" providerId="LiveId" clId="{40CFB830-F6EC-4A1B-AE1F-B620D0FFC1BE}" dt="2020-12-23T07:30:43.255" v="1946" actId="6264"/>
          <ac:spMkLst>
            <pc:docMk/>
            <pc:sldMk cId="0" sldId="580"/>
            <ac:spMk id="564228" creationId="{00000000-0000-0000-0000-000000000000}"/>
          </ac:spMkLst>
        </pc:spChg>
        <pc:grpChg chg="del">
          <ac:chgData name="Vui Le Ba" userId="052109168efbc39a" providerId="LiveId" clId="{40CFB830-F6EC-4A1B-AE1F-B620D0FFC1BE}" dt="2020-12-23T09:15:42.839" v="3515" actId="478"/>
          <ac:grpSpMkLst>
            <pc:docMk/>
            <pc:sldMk cId="0" sldId="580"/>
            <ac:grpSpMk id="564229" creationId="{00000000-0000-0000-0000-000000000000}"/>
          </ac:grpSpMkLst>
        </pc:grpChg>
      </pc:sldChg>
      <pc:sldChg chg="addSp delSp modSp mod chgLayout">
        <pc:chgData name="Vui Le Ba" userId="052109168efbc39a" providerId="LiveId" clId="{40CFB830-F6EC-4A1B-AE1F-B620D0FFC1BE}" dt="2020-12-23T09:17:51.981" v="3573" actId="20577"/>
        <pc:sldMkLst>
          <pc:docMk/>
          <pc:sldMk cId="0" sldId="581"/>
        </pc:sldMkLst>
        <pc:spChg chg="add del mod">
          <ac:chgData name="Vui Le Ba" userId="052109168efbc39a" providerId="LiveId" clId="{40CFB830-F6EC-4A1B-AE1F-B620D0FFC1BE}" dt="2020-12-23T05:58:31.666" v="181" actId="6264"/>
          <ac:spMkLst>
            <pc:docMk/>
            <pc:sldMk cId="0" sldId="581"/>
            <ac:spMk id="2" creationId="{FE690CB7-E340-4B84-B35F-6C4B0A34DD94}"/>
          </ac:spMkLst>
        </pc:spChg>
        <pc:spChg chg="add del mod">
          <ac:chgData name="Vui Le Ba" userId="052109168efbc39a" providerId="LiveId" clId="{40CFB830-F6EC-4A1B-AE1F-B620D0FFC1BE}" dt="2020-12-23T05:58:31.666" v="181" actId="6264"/>
          <ac:spMkLst>
            <pc:docMk/>
            <pc:sldMk cId="0" sldId="581"/>
            <ac:spMk id="3" creationId="{AA7C7940-E285-40AF-B0C3-FEACF06B74F8}"/>
          </ac:spMkLst>
        </pc:spChg>
        <pc:spChg chg="add del mod">
          <ac:chgData name="Vui Le Ba" userId="052109168efbc39a" providerId="LiveId" clId="{40CFB830-F6EC-4A1B-AE1F-B620D0FFC1BE}" dt="2020-12-23T05:58:31.666" v="181" actId="6264"/>
          <ac:spMkLst>
            <pc:docMk/>
            <pc:sldMk cId="0" sldId="581"/>
            <ac:spMk id="4" creationId="{2D538695-06E6-4C2E-BA29-E225076794CA}"/>
          </ac:spMkLst>
        </pc:spChg>
        <pc:spChg chg="del">
          <ac:chgData name="Vui Le Ba" userId="052109168efbc39a" providerId="LiveId" clId="{40CFB830-F6EC-4A1B-AE1F-B620D0FFC1BE}" dt="2020-12-23T07:06:30.211" v="1584"/>
          <ac:spMkLst>
            <pc:docMk/>
            <pc:sldMk cId="0" sldId="581"/>
            <ac:spMk id="5" creationId="{14038F3A-5F85-4755-98BA-A351638AB45A}"/>
          </ac:spMkLst>
        </pc:spChg>
        <pc:spChg chg="add del mod">
          <ac:chgData name="Vui Le Ba" userId="052109168efbc39a" providerId="LiveId" clId="{40CFB830-F6EC-4A1B-AE1F-B620D0FFC1BE}" dt="2020-12-23T07:30:43.255" v="1946" actId="6264"/>
          <ac:spMkLst>
            <pc:docMk/>
            <pc:sldMk cId="0" sldId="581"/>
            <ac:spMk id="6" creationId="{6E32B7AA-98E6-4B99-BCE2-A4DB0DA6257F}"/>
          </ac:spMkLst>
        </pc:spChg>
        <pc:spChg chg="add del mod">
          <ac:chgData name="Vui Le Ba" userId="052109168efbc39a" providerId="LiveId" clId="{40CFB830-F6EC-4A1B-AE1F-B620D0FFC1BE}" dt="2020-12-23T07:30:43.255" v="1946" actId="6264"/>
          <ac:spMkLst>
            <pc:docMk/>
            <pc:sldMk cId="0" sldId="581"/>
            <ac:spMk id="7" creationId="{70A22650-F4E9-4C87-837D-0D1231E6C7BE}"/>
          </ac:spMkLst>
        </pc:spChg>
        <pc:spChg chg="add del mod">
          <ac:chgData name="Vui Le Ba" userId="052109168efbc39a" providerId="LiveId" clId="{40CFB830-F6EC-4A1B-AE1F-B620D0FFC1BE}" dt="2020-12-23T07:30:43.255" v="1946" actId="6264"/>
          <ac:spMkLst>
            <pc:docMk/>
            <pc:sldMk cId="0" sldId="581"/>
            <ac:spMk id="8" creationId="{4DB3838A-3DCA-4934-8A40-B89BDC680C0D}"/>
          </ac:spMkLst>
        </pc:spChg>
        <pc:spChg chg="add del mod ord">
          <ac:chgData name="Vui Le Ba" userId="052109168efbc39a" providerId="LiveId" clId="{40CFB830-F6EC-4A1B-AE1F-B620D0FFC1BE}" dt="2020-12-23T09:16:37.814" v="3532" actId="478"/>
          <ac:spMkLst>
            <pc:docMk/>
            <pc:sldMk cId="0" sldId="581"/>
            <ac:spMk id="565250" creationId="{00000000-0000-0000-0000-000000000000}"/>
          </ac:spMkLst>
        </pc:spChg>
        <pc:spChg chg="mod ord">
          <ac:chgData name="Vui Le Ba" userId="052109168efbc39a" providerId="LiveId" clId="{40CFB830-F6EC-4A1B-AE1F-B620D0FFC1BE}" dt="2020-12-23T09:17:29.831" v="3557" actId="14100"/>
          <ac:spMkLst>
            <pc:docMk/>
            <pc:sldMk cId="0" sldId="581"/>
            <ac:spMk id="565251" creationId="{00000000-0000-0000-0000-000000000000}"/>
          </ac:spMkLst>
        </pc:spChg>
        <pc:spChg chg="mod ord">
          <ac:chgData name="Vui Le Ba" userId="052109168efbc39a" providerId="LiveId" clId="{40CFB830-F6EC-4A1B-AE1F-B620D0FFC1BE}" dt="2020-12-23T07:30:43.255" v="1946" actId="6264"/>
          <ac:spMkLst>
            <pc:docMk/>
            <pc:sldMk cId="0" sldId="581"/>
            <ac:spMk id="565252" creationId="{00000000-0000-0000-0000-000000000000}"/>
          </ac:spMkLst>
        </pc:spChg>
        <pc:spChg chg="mod">
          <ac:chgData name="Vui Le Ba" userId="052109168efbc39a" providerId="LiveId" clId="{40CFB830-F6EC-4A1B-AE1F-B620D0FFC1BE}" dt="2020-12-23T09:17:51.981" v="3573" actId="20577"/>
          <ac:spMkLst>
            <pc:docMk/>
            <pc:sldMk cId="0" sldId="581"/>
            <ac:spMk id="968712" creationId="{00000000-0000-0000-0000-000000000000}"/>
          </ac:spMkLst>
        </pc:spChg>
        <pc:spChg chg="mod">
          <ac:chgData name="Vui Le Ba" userId="052109168efbc39a" providerId="LiveId" clId="{40CFB830-F6EC-4A1B-AE1F-B620D0FFC1BE}" dt="2020-12-23T09:17:32.005" v="3558" actId="1076"/>
          <ac:spMkLst>
            <pc:docMk/>
            <pc:sldMk cId="0" sldId="581"/>
            <ac:spMk id="968713" creationId="{00000000-0000-0000-0000-000000000000}"/>
          </ac:spMkLst>
        </pc:spChg>
        <pc:spChg chg="mod">
          <ac:chgData name="Vui Le Ba" userId="052109168efbc39a" providerId="LiveId" clId="{40CFB830-F6EC-4A1B-AE1F-B620D0FFC1BE}" dt="2020-12-23T09:17:39.684" v="3560" actId="1076"/>
          <ac:spMkLst>
            <pc:docMk/>
            <pc:sldMk cId="0" sldId="581"/>
            <ac:spMk id="968714" creationId="{00000000-0000-0000-0000-000000000000}"/>
          </ac:spMkLst>
        </pc:spChg>
        <pc:grpChg chg="del">
          <ac:chgData name="Vui Le Ba" userId="052109168efbc39a" providerId="LiveId" clId="{40CFB830-F6EC-4A1B-AE1F-B620D0FFC1BE}" dt="2020-12-23T09:16:08.899" v="3525" actId="478"/>
          <ac:grpSpMkLst>
            <pc:docMk/>
            <pc:sldMk cId="0" sldId="581"/>
            <ac:grpSpMk id="565253" creationId="{00000000-0000-0000-0000-000000000000}"/>
          </ac:grpSpMkLst>
        </pc:grpChg>
      </pc:sldChg>
      <pc:sldChg chg="addSp delSp modSp mod chgLayout">
        <pc:chgData name="Vui Le Ba" userId="052109168efbc39a" providerId="LiveId" clId="{40CFB830-F6EC-4A1B-AE1F-B620D0FFC1BE}" dt="2020-12-23T09:19:05.747" v="3636" actId="14100"/>
        <pc:sldMkLst>
          <pc:docMk/>
          <pc:sldMk cId="0" sldId="582"/>
        </pc:sldMkLst>
        <pc:spChg chg="add del mod">
          <ac:chgData name="Vui Le Ba" userId="052109168efbc39a" providerId="LiveId" clId="{40CFB830-F6EC-4A1B-AE1F-B620D0FFC1BE}" dt="2020-12-23T05:58:31.666" v="181" actId="6264"/>
          <ac:spMkLst>
            <pc:docMk/>
            <pc:sldMk cId="0" sldId="582"/>
            <ac:spMk id="2" creationId="{9FC6DF98-003F-4628-BC65-9228D66DE5E3}"/>
          </ac:spMkLst>
        </pc:spChg>
        <pc:spChg chg="add del mod">
          <ac:chgData name="Vui Le Ba" userId="052109168efbc39a" providerId="LiveId" clId="{40CFB830-F6EC-4A1B-AE1F-B620D0FFC1BE}" dt="2020-12-23T05:58:31.666" v="181" actId="6264"/>
          <ac:spMkLst>
            <pc:docMk/>
            <pc:sldMk cId="0" sldId="582"/>
            <ac:spMk id="3" creationId="{82B87148-66FE-4758-8305-CE923700E648}"/>
          </ac:spMkLst>
        </pc:spChg>
        <pc:spChg chg="add del mod">
          <ac:chgData name="Vui Le Ba" userId="052109168efbc39a" providerId="LiveId" clId="{40CFB830-F6EC-4A1B-AE1F-B620D0FFC1BE}" dt="2020-12-23T05:58:31.666" v="181" actId="6264"/>
          <ac:spMkLst>
            <pc:docMk/>
            <pc:sldMk cId="0" sldId="582"/>
            <ac:spMk id="4" creationId="{D7F86F52-99C0-4821-AD1C-15904914C36E}"/>
          </ac:spMkLst>
        </pc:spChg>
        <pc:spChg chg="del">
          <ac:chgData name="Vui Le Ba" userId="052109168efbc39a" providerId="LiveId" clId="{40CFB830-F6EC-4A1B-AE1F-B620D0FFC1BE}" dt="2020-12-23T07:06:30.211" v="1584"/>
          <ac:spMkLst>
            <pc:docMk/>
            <pc:sldMk cId="0" sldId="582"/>
            <ac:spMk id="5" creationId="{DCF033B9-949D-4794-BA6F-0CE891B3D03B}"/>
          </ac:spMkLst>
        </pc:spChg>
        <pc:spChg chg="add del mod">
          <ac:chgData name="Vui Le Ba" userId="052109168efbc39a" providerId="LiveId" clId="{40CFB830-F6EC-4A1B-AE1F-B620D0FFC1BE}" dt="2020-12-23T07:30:43.255" v="1946" actId="6264"/>
          <ac:spMkLst>
            <pc:docMk/>
            <pc:sldMk cId="0" sldId="582"/>
            <ac:spMk id="6" creationId="{0865C0BF-BF8C-435A-92B1-AD953D09615C}"/>
          </ac:spMkLst>
        </pc:spChg>
        <pc:spChg chg="add del mod">
          <ac:chgData name="Vui Le Ba" userId="052109168efbc39a" providerId="LiveId" clId="{40CFB830-F6EC-4A1B-AE1F-B620D0FFC1BE}" dt="2020-12-23T07:30:43.255" v="1946" actId="6264"/>
          <ac:spMkLst>
            <pc:docMk/>
            <pc:sldMk cId="0" sldId="582"/>
            <ac:spMk id="7" creationId="{2C5A3D12-AEEB-4372-8A92-F84FDB931F18}"/>
          </ac:spMkLst>
        </pc:spChg>
        <pc:spChg chg="add del mod">
          <ac:chgData name="Vui Le Ba" userId="052109168efbc39a" providerId="LiveId" clId="{40CFB830-F6EC-4A1B-AE1F-B620D0FFC1BE}" dt="2020-12-23T07:30:43.255" v="1946" actId="6264"/>
          <ac:spMkLst>
            <pc:docMk/>
            <pc:sldMk cId="0" sldId="582"/>
            <ac:spMk id="8" creationId="{F9F7A183-E5E8-4A48-927E-1A8BEF986A40}"/>
          </ac:spMkLst>
        </pc:spChg>
        <pc:spChg chg="add del mod ord">
          <ac:chgData name="Vui Le Ba" userId="052109168efbc39a" providerId="LiveId" clId="{40CFB830-F6EC-4A1B-AE1F-B620D0FFC1BE}" dt="2020-12-23T09:18:27.455" v="3603" actId="478"/>
          <ac:spMkLst>
            <pc:docMk/>
            <pc:sldMk cId="0" sldId="582"/>
            <ac:spMk id="566274" creationId="{00000000-0000-0000-0000-000000000000}"/>
          </ac:spMkLst>
        </pc:spChg>
        <pc:spChg chg="mod ord">
          <ac:chgData name="Vui Le Ba" userId="052109168efbc39a" providerId="LiveId" clId="{40CFB830-F6EC-4A1B-AE1F-B620D0FFC1BE}" dt="2020-12-23T09:19:05.747" v="3636" actId="14100"/>
          <ac:spMkLst>
            <pc:docMk/>
            <pc:sldMk cId="0" sldId="582"/>
            <ac:spMk id="566275" creationId="{00000000-0000-0000-0000-000000000000}"/>
          </ac:spMkLst>
        </pc:spChg>
        <pc:spChg chg="mod ord">
          <ac:chgData name="Vui Le Ba" userId="052109168efbc39a" providerId="LiveId" clId="{40CFB830-F6EC-4A1B-AE1F-B620D0FFC1BE}" dt="2020-12-23T07:30:43.255" v="1946" actId="6264"/>
          <ac:spMkLst>
            <pc:docMk/>
            <pc:sldMk cId="0" sldId="582"/>
            <ac:spMk id="566276" creationId="{00000000-0000-0000-0000-000000000000}"/>
          </ac:spMkLst>
        </pc:spChg>
        <pc:grpChg chg="del">
          <ac:chgData name="Vui Le Ba" userId="052109168efbc39a" providerId="LiveId" clId="{40CFB830-F6EC-4A1B-AE1F-B620D0FFC1BE}" dt="2020-12-23T09:17:55.961" v="3574" actId="478"/>
          <ac:grpSpMkLst>
            <pc:docMk/>
            <pc:sldMk cId="0" sldId="582"/>
            <ac:grpSpMk id="566277" creationId="{00000000-0000-0000-0000-000000000000}"/>
          </ac:grpSpMkLst>
        </pc:grpChg>
      </pc:sldChg>
      <pc:sldChg chg="addSp delSp modSp mod chgLayout">
        <pc:chgData name="Vui Le Ba" userId="052109168efbc39a" providerId="LiveId" clId="{40CFB830-F6EC-4A1B-AE1F-B620D0FFC1BE}" dt="2020-12-23T09:19:01.650" v="3634" actId="14100"/>
        <pc:sldMkLst>
          <pc:docMk/>
          <pc:sldMk cId="0" sldId="583"/>
        </pc:sldMkLst>
        <pc:spChg chg="add del mod">
          <ac:chgData name="Vui Le Ba" userId="052109168efbc39a" providerId="LiveId" clId="{40CFB830-F6EC-4A1B-AE1F-B620D0FFC1BE}" dt="2020-12-23T05:58:31.666" v="181" actId="6264"/>
          <ac:spMkLst>
            <pc:docMk/>
            <pc:sldMk cId="0" sldId="583"/>
            <ac:spMk id="2" creationId="{675DC718-3936-473D-85E6-92889EE106A4}"/>
          </ac:spMkLst>
        </pc:spChg>
        <pc:spChg chg="add del mod">
          <ac:chgData name="Vui Le Ba" userId="052109168efbc39a" providerId="LiveId" clId="{40CFB830-F6EC-4A1B-AE1F-B620D0FFC1BE}" dt="2020-12-23T05:58:31.666" v="181" actId="6264"/>
          <ac:spMkLst>
            <pc:docMk/>
            <pc:sldMk cId="0" sldId="583"/>
            <ac:spMk id="3" creationId="{4AB5A42F-B8B3-498A-A17E-8F44AB4FE014}"/>
          </ac:spMkLst>
        </pc:spChg>
        <pc:spChg chg="add del mod">
          <ac:chgData name="Vui Le Ba" userId="052109168efbc39a" providerId="LiveId" clId="{40CFB830-F6EC-4A1B-AE1F-B620D0FFC1BE}" dt="2020-12-23T05:58:31.666" v="181" actId="6264"/>
          <ac:spMkLst>
            <pc:docMk/>
            <pc:sldMk cId="0" sldId="583"/>
            <ac:spMk id="4" creationId="{67E64C4A-E9E1-47EF-B113-248B97678690}"/>
          </ac:spMkLst>
        </pc:spChg>
        <pc:spChg chg="del">
          <ac:chgData name="Vui Le Ba" userId="052109168efbc39a" providerId="LiveId" clId="{40CFB830-F6EC-4A1B-AE1F-B620D0FFC1BE}" dt="2020-12-23T07:06:30.211" v="1584"/>
          <ac:spMkLst>
            <pc:docMk/>
            <pc:sldMk cId="0" sldId="583"/>
            <ac:spMk id="5" creationId="{58412203-FB3F-446B-A69D-A8497CB6F351}"/>
          </ac:spMkLst>
        </pc:spChg>
        <pc:spChg chg="add del mod">
          <ac:chgData name="Vui Le Ba" userId="052109168efbc39a" providerId="LiveId" clId="{40CFB830-F6EC-4A1B-AE1F-B620D0FFC1BE}" dt="2020-12-23T07:30:43.255" v="1946" actId="6264"/>
          <ac:spMkLst>
            <pc:docMk/>
            <pc:sldMk cId="0" sldId="583"/>
            <ac:spMk id="6" creationId="{F8A1F321-FCE0-4431-9DDA-5DCFC845EA2E}"/>
          </ac:spMkLst>
        </pc:spChg>
        <pc:spChg chg="add del mod">
          <ac:chgData name="Vui Le Ba" userId="052109168efbc39a" providerId="LiveId" clId="{40CFB830-F6EC-4A1B-AE1F-B620D0FFC1BE}" dt="2020-12-23T07:30:43.255" v="1946" actId="6264"/>
          <ac:spMkLst>
            <pc:docMk/>
            <pc:sldMk cId="0" sldId="583"/>
            <ac:spMk id="7" creationId="{1C5ED0CC-BE00-426D-BC8D-2D1D41869725}"/>
          </ac:spMkLst>
        </pc:spChg>
        <pc:spChg chg="add del mod">
          <ac:chgData name="Vui Le Ba" userId="052109168efbc39a" providerId="LiveId" clId="{40CFB830-F6EC-4A1B-AE1F-B620D0FFC1BE}" dt="2020-12-23T07:30:43.255" v="1946" actId="6264"/>
          <ac:spMkLst>
            <pc:docMk/>
            <pc:sldMk cId="0" sldId="583"/>
            <ac:spMk id="8" creationId="{FC5457B6-02A8-4F26-8C81-F5F6EEA069A3}"/>
          </ac:spMkLst>
        </pc:spChg>
        <pc:spChg chg="add del mod ord">
          <ac:chgData name="Vui Le Ba" userId="052109168efbc39a" providerId="LiveId" clId="{40CFB830-F6EC-4A1B-AE1F-B620D0FFC1BE}" dt="2020-12-23T09:18:55.096" v="3633" actId="478"/>
          <ac:spMkLst>
            <pc:docMk/>
            <pc:sldMk cId="0" sldId="583"/>
            <ac:spMk id="567298" creationId="{00000000-0000-0000-0000-000000000000}"/>
          </ac:spMkLst>
        </pc:spChg>
        <pc:spChg chg="mod ord">
          <ac:chgData name="Vui Le Ba" userId="052109168efbc39a" providerId="LiveId" clId="{40CFB830-F6EC-4A1B-AE1F-B620D0FFC1BE}" dt="2020-12-23T09:19:01.650" v="3634" actId="14100"/>
          <ac:spMkLst>
            <pc:docMk/>
            <pc:sldMk cId="0" sldId="583"/>
            <ac:spMk id="567299" creationId="{00000000-0000-0000-0000-000000000000}"/>
          </ac:spMkLst>
        </pc:spChg>
        <pc:spChg chg="mod ord">
          <ac:chgData name="Vui Le Ba" userId="052109168efbc39a" providerId="LiveId" clId="{40CFB830-F6EC-4A1B-AE1F-B620D0FFC1BE}" dt="2020-12-23T07:30:43.255" v="1946" actId="6264"/>
          <ac:spMkLst>
            <pc:docMk/>
            <pc:sldMk cId="0" sldId="583"/>
            <ac:spMk id="567300" creationId="{00000000-0000-0000-0000-000000000000}"/>
          </ac:spMkLst>
        </pc:spChg>
        <pc:grpChg chg="del">
          <ac:chgData name="Vui Le Ba" userId="052109168efbc39a" providerId="LiveId" clId="{40CFB830-F6EC-4A1B-AE1F-B620D0FFC1BE}" dt="2020-12-23T09:18:33.543" v="3604" actId="478"/>
          <ac:grpSpMkLst>
            <pc:docMk/>
            <pc:sldMk cId="0" sldId="583"/>
            <ac:grpSpMk id="567301" creationId="{00000000-0000-0000-0000-000000000000}"/>
          </ac:grpSpMkLst>
        </pc:grpChg>
      </pc:sldChg>
      <pc:sldChg chg="addSp delSp modSp mod chgLayout">
        <pc:chgData name="Vui Le Ba" userId="052109168efbc39a" providerId="LiveId" clId="{40CFB830-F6EC-4A1B-AE1F-B620D0FFC1BE}" dt="2020-12-23T09:19:18.611" v="3638" actId="478"/>
        <pc:sldMkLst>
          <pc:docMk/>
          <pc:sldMk cId="0" sldId="584"/>
        </pc:sldMkLst>
        <pc:spChg chg="add del mod">
          <ac:chgData name="Vui Le Ba" userId="052109168efbc39a" providerId="LiveId" clId="{40CFB830-F6EC-4A1B-AE1F-B620D0FFC1BE}" dt="2020-12-23T05:58:31.666" v="181" actId="6264"/>
          <ac:spMkLst>
            <pc:docMk/>
            <pc:sldMk cId="0" sldId="584"/>
            <ac:spMk id="2" creationId="{3BCE1117-04D3-4621-A814-AE710C7FA048}"/>
          </ac:spMkLst>
        </pc:spChg>
        <pc:spChg chg="add del mod">
          <ac:chgData name="Vui Le Ba" userId="052109168efbc39a" providerId="LiveId" clId="{40CFB830-F6EC-4A1B-AE1F-B620D0FFC1BE}" dt="2020-12-23T05:58:31.666" v="181" actId="6264"/>
          <ac:spMkLst>
            <pc:docMk/>
            <pc:sldMk cId="0" sldId="584"/>
            <ac:spMk id="3" creationId="{A1F54726-AA40-4564-99FF-25C029ADE32E}"/>
          </ac:spMkLst>
        </pc:spChg>
        <pc:spChg chg="add del mod">
          <ac:chgData name="Vui Le Ba" userId="052109168efbc39a" providerId="LiveId" clId="{40CFB830-F6EC-4A1B-AE1F-B620D0FFC1BE}" dt="2020-12-23T05:58:31.666" v="181" actId="6264"/>
          <ac:spMkLst>
            <pc:docMk/>
            <pc:sldMk cId="0" sldId="584"/>
            <ac:spMk id="4" creationId="{E837E61D-1EFE-4CF8-BE81-990F30E4E381}"/>
          </ac:spMkLst>
        </pc:spChg>
        <pc:spChg chg="del">
          <ac:chgData name="Vui Le Ba" userId="052109168efbc39a" providerId="LiveId" clId="{40CFB830-F6EC-4A1B-AE1F-B620D0FFC1BE}" dt="2020-12-23T07:06:30.211" v="1584"/>
          <ac:spMkLst>
            <pc:docMk/>
            <pc:sldMk cId="0" sldId="584"/>
            <ac:spMk id="5" creationId="{2854B1AB-7C4A-419C-A9C3-19D433D51F3D}"/>
          </ac:spMkLst>
        </pc:spChg>
        <pc:spChg chg="add del mod">
          <ac:chgData name="Vui Le Ba" userId="052109168efbc39a" providerId="LiveId" clId="{40CFB830-F6EC-4A1B-AE1F-B620D0FFC1BE}" dt="2020-12-23T07:30:43.255" v="1946" actId="6264"/>
          <ac:spMkLst>
            <pc:docMk/>
            <pc:sldMk cId="0" sldId="584"/>
            <ac:spMk id="6" creationId="{56136588-A6D5-434C-9713-FD56F1563E94}"/>
          </ac:spMkLst>
        </pc:spChg>
        <pc:spChg chg="add del mod">
          <ac:chgData name="Vui Le Ba" userId="052109168efbc39a" providerId="LiveId" clId="{40CFB830-F6EC-4A1B-AE1F-B620D0FFC1BE}" dt="2020-12-23T07:30:43.255" v="1946" actId="6264"/>
          <ac:spMkLst>
            <pc:docMk/>
            <pc:sldMk cId="0" sldId="584"/>
            <ac:spMk id="7" creationId="{1318BE38-8E1F-412C-A0AE-A3EF4D7B6B44}"/>
          </ac:spMkLst>
        </pc:spChg>
        <pc:spChg chg="add del mod">
          <ac:chgData name="Vui Le Ba" userId="052109168efbc39a" providerId="LiveId" clId="{40CFB830-F6EC-4A1B-AE1F-B620D0FFC1BE}" dt="2020-12-23T07:30:43.255" v="1946" actId="6264"/>
          <ac:spMkLst>
            <pc:docMk/>
            <pc:sldMk cId="0" sldId="584"/>
            <ac:spMk id="8" creationId="{41B0DAA9-8D28-4BE7-B266-7073BB7EC616}"/>
          </ac:spMkLst>
        </pc:spChg>
        <pc:spChg chg="add del mod ord">
          <ac:chgData name="Vui Le Ba" userId="052109168efbc39a" providerId="LiveId" clId="{40CFB830-F6EC-4A1B-AE1F-B620D0FFC1BE}" dt="2020-12-23T09:19:18.611" v="3638" actId="478"/>
          <ac:spMkLst>
            <pc:docMk/>
            <pc:sldMk cId="0" sldId="584"/>
            <ac:spMk id="568322" creationId="{00000000-0000-0000-0000-000000000000}"/>
          </ac:spMkLst>
        </pc:spChg>
        <pc:spChg chg="mod ord">
          <ac:chgData name="Vui Le Ba" userId="052109168efbc39a" providerId="LiveId" clId="{40CFB830-F6EC-4A1B-AE1F-B620D0FFC1BE}" dt="2020-12-23T09:05:16.319" v="3222" actId="700"/>
          <ac:spMkLst>
            <pc:docMk/>
            <pc:sldMk cId="0" sldId="584"/>
            <ac:spMk id="568323" creationId="{00000000-0000-0000-0000-000000000000}"/>
          </ac:spMkLst>
        </pc:spChg>
        <pc:spChg chg="mod ord">
          <ac:chgData name="Vui Le Ba" userId="052109168efbc39a" providerId="LiveId" clId="{40CFB830-F6EC-4A1B-AE1F-B620D0FFC1BE}" dt="2020-12-23T09:05:16.319" v="3222" actId="700"/>
          <ac:spMkLst>
            <pc:docMk/>
            <pc:sldMk cId="0" sldId="584"/>
            <ac:spMk id="568324" creationId="{00000000-0000-0000-0000-000000000000}"/>
          </ac:spMkLst>
        </pc:spChg>
        <pc:grpChg chg="del">
          <ac:chgData name="Vui Le Ba" userId="052109168efbc39a" providerId="LiveId" clId="{40CFB830-F6EC-4A1B-AE1F-B620D0FFC1BE}" dt="2020-12-23T09:19:16.299" v="3637" actId="478"/>
          <ac:grpSpMkLst>
            <pc:docMk/>
            <pc:sldMk cId="0" sldId="584"/>
            <ac:grpSpMk id="568325" creationId="{00000000-0000-0000-0000-000000000000}"/>
          </ac:grpSpMkLst>
        </pc:grpChg>
      </pc:sldChg>
      <pc:sldChg chg="addSp delSp modSp mod modClrScheme chgLayout">
        <pc:chgData name="Vui Le Ba" userId="052109168efbc39a" providerId="LiveId" clId="{40CFB830-F6EC-4A1B-AE1F-B620D0FFC1BE}" dt="2020-12-23T09:20:21.178" v="3657" actId="404"/>
        <pc:sldMkLst>
          <pc:docMk/>
          <pc:sldMk cId="0" sldId="585"/>
        </pc:sldMkLst>
        <pc:spChg chg="add del mod">
          <ac:chgData name="Vui Le Ba" userId="052109168efbc39a" providerId="LiveId" clId="{40CFB830-F6EC-4A1B-AE1F-B620D0FFC1BE}" dt="2020-12-23T05:58:31.666" v="181" actId="6264"/>
          <ac:spMkLst>
            <pc:docMk/>
            <pc:sldMk cId="0" sldId="585"/>
            <ac:spMk id="2" creationId="{F45BCA60-60E2-4FDD-AC64-916909616945}"/>
          </ac:spMkLst>
        </pc:spChg>
        <pc:spChg chg="add del mod">
          <ac:chgData name="Vui Le Ba" userId="052109168efbc39a" providerId="LiveId" clId="{40CFB830-F6EC-4A1B-AE1F-B620D0FFC1BE}" dt="2020-12-23T05:58:31.666" v="181" actId="6264"/>
          <ac:spMkLst>
            <pc:docMk/>
            <pc:sldMk cId="0" sldId="585"/>
            <ac:spMk id="3" creationId="{FD5466AC-7F85-4943-BF29-2E136ED790A7}"/>
          </ac:spMkLst>
        </pc:spChg>
        <pc:spChg chg="add del mod">
          <ac:chgData name="Vui Le Ba" userId="052109168efbc39a" providerId="LiveId" clId="{40CFB830-F6EC-4A1B-AE1F-B620D0FFC1BE}" dt="2020-12-23T05:58:31.666" v="181" actId="6264"/>
          <ac:spMkLst>
            <pc:docMk/>
            <pc:sldMk cId="0" sldId="585"/>
            <ac:spMk id="4" creationId="{497C1223-3508-4EE8-A549-7EB8993AA46A}"/>
          </ac:spMkLst>
        </pc:spChg>
        <pc:spChg chg="add del mod">
          <ac:chgData name="Vui Le Ba" userId="052109168efbc39a" providerId="LiveId" clId="{40CFB830-F6EC-4A1B-AE1F-B620D0FFC1BE}" dt="2020-12-23T05:58:31.666" v="181" actId="6264"/>
          <ac:spMkLst>
            <pc:docMk/>
            <pc:sldMk cId="0" sldId="585"/>
            <ac:spMk id="5" creationId="{F531AF56-AB9A-4783-98D4-8AD6873F386A}"/>
          </ac:spMkLst>
        </pc:spChg>
        <pc:spChg chg="add del mod ord">
          <ac:chgData name="Vui Le Ba" userId="052109168efbc39a" providerId="LiveId" clId="{40CFB830-F6EC-4A1B-AE1F-B620D0FFC1BE}" dt="2020-12-23T07:30:43.255" v="1946" actId="6264"/>
          <ac:spMkLst>
            <pc:docMk/>
            <pc:sldMk cId="0" sldId="585"/>
            <ac:spMk id="6" creationId="{DEFE934E-A379-4B8F-95ED-619C1065ED20}"/>
          </ac:spMkLst>
        </pc:spChg>
        <pc:spChg chg="del">
          <ac:chgData name="Vui Le Ba" userId="052109168efbc39a" providerId="LiveId" clId="{40CFB830-F6EC-4A1B-AE1F-B620D0FFC1BE}" dt="2020-12-23T07:06:30.211" v="1584"/>
          <ac:spMkLst>
            <pc:docMk/>
            <pc:sldMk cId="0" sldId="585"/>
            <ac:spMk id="7" creationId="{945BEE15-4DE8-489F-BEF6-0588475974DD}"/>
          </ac:spMkLst>
        </pc:spChg>
        <pc:spChg chg="add del mod">
          <ac:chgData name="Vui Le Ba" userId="052109168efbc39a" providerId="LiveId" clId="{40CFB830-F6EC-4A1B-AE1F-B620D0FFC1BE}" dt="2020-12-23T07:30:43.255" v="1946" actId="6264"/>
          <ac:spMkLst>
            <pc:docMk/>
            <pc:sldMk cId="0" sldId="585"/>
            <ac:spMk id="8" creationId="{7A73ACC9-DCE7-4263-A663-1E812A74E666}"/>
          </ac:spMkLst>
        </pc:spChg>
        <pc:spChg chg="add del mod">
          <ac:chgData name="Vui Le Ba" userId="052109168efbc39a" providerId="LiveId" clId="{40CFB830-F6EC-4A1B-AE1F-B620D0FFC1BE}" dt="2020-12-23T07:30:43.255" v="1946" actId="6264"/>
          <ac:spMkLst>
            <pc:docMk/>
            <pc:sldMk cId="0" sldId="585"/>
            <ac:spMk id="9" creationId="{969C148B-29B5-4778-950B-6503775E5793}"/>
          </ac:spMkLst>
        </pc:spChg>
        <pc:spChg chg="add del mod">
          <ac:chgData name="Vui Le Ba" userId="052109168efbc39a" providerId="LiveId" clId="{40CFB830-F6EC-4A1B-AE1F-B620D0FFC1BE}" dt="2020-12-23T07:30:43.255" v="1946" actId="6264"/>
          <ac:spMkLst>
            <pc:docMk/>
            <pc:sldMk cId="0" sldId="585"/>
            <ac:spMk id="10" creationId="{A2545B17-64AF-4E6F-B96F-003543D81A58}"/>
          </ac:spMkLst>
        </pc:spChg>
        <pc:spChg chg="add del mod">
          <ac:chgData name="Vui Le Ba" userId="052109168efbc39a" providerId="LiveId" clId="{40CFB830-F6EC-4A1B-AE1F-B620D0FFC1BE}" dt="2020-12-23T07:30:43.255" v="1946" actId="6264"/>
          <ac:spMkLst>
            <pc:docMk/>
            <pc:sldMk cId="0" sldId="585"/>
            <ac:spMk id="11" creationId="{544DE696-EB3E-4DFC-A343-D4573AC307B3}"/>
          </ac:spMkLst>
        </pc:spChg>
        <pc:spChg chg="add del mod ord">
          <ac:chgData name="Vui Le Ba" userId="052109168efbc39a" providerId="LiveId" clId="{40CFB830-F6EC-4A1B-AE1F-B620D0FFC1BE}" dt="2020-12-23T09:05:16.319" v="3222" actId="700"/>
          <ac:spMkLst>
            <pc:docMk/>
            <pc:sldMk cId="0" sldId="585"/>
            <ac:spMk id="12" creationId="{56A6B2CE-78DA-424A-A8DB-DF3565B691B3}"/>
          </ac:spMkLst>
        </pc:spChg>
        <pc:spChg chg="add del mod ord">
          <ac:chgData name="Vui Le Ba" userId="052109168efbc39a" providerId="LiveId" clId="{40CFB830-F6EC-4A1B-AE1F-B620D0FFC1BE}" dt="2020-12-23T09:19:28.162" v="3640" actId="478"/>
          <ac:spMkLst>
            <pc:docMk/>
            <pc:sldMk cId="0" sldId="585"/>
            <ac:spMk id="569346" creationId="{00000000-0000-0000-0000-000000000000}"/>
          </ac:spMkLst>
        </pc:spChg>
        <pc:spChg chg="mod ord">
          <ac:chgData name="Vui Le Ba" userId="052109168efbc39a" providerId="LiveId" clId="{40CFB830-F6EC-4A1B-AE1F-B620D0FFC1BE}" dt="2020-12-23T09:05:16.408" v="3224" actId="27636"/>
          <ac:spMkLst>
            <pc:docMk/>
            <pc:sldMk cId="0" sldId="585"/>
            <ac:spMk id="569347" creationId="{00000000-0000-0000-0000-000000000000}"/>
          </ac:spMkLst>
        </pc:spChg>
        <pc:spChg chg="mod ord">
          <ac:chgData name="Vui Le Ba" userId="052109168efbc39a" providerId="LiveId" clId="{40CFB830-F6EC-4A1B-AE1F-B620D0FFC1BE}" dt="2020-12-23T09:05:16.319" v="3222" actId="700"/>
          <ac:spMkLst>
            <pc:docMk/>
            <pc:sldMk cId="0" sldId="585"/>
            <ac:spMk id="972803" creationId="{00000000-0000-0000-0000-000000000000}"/>
          </ac:spMkLst>
        </pc:spChg>
        <pc:spChg chg="mod">
          <ac:chgData name="Vui Le Ba" userId="052109168efbc39a" providerId="LiveId" clId="{40CFB830-F6EC-4A1B-AE1F-B620D0FFC1BE}" dt="2020-12-23T09:20:12.852" v="3654" actId="1076"/>
          <ac:spMkLst>
            <pc:docMk/>
            <pc:sldMk cId="0" sldId="585"/>
            <ac:spMk id="972918" creationId="{00000000-0000-0000-0000-000000000000}"/>
          </ac:spMkLst>
        </pc:spChg>
        <pc:spChg chg="mod">
          <ac:chgData name="Vui Le Ba" userId="052109168efbc39a" providerId="LiveId" clId="{40CFB830-F6EC-4A1B-AE1F-B620D0FFC1BE}" dt="2020-12-23T09:20:10.051" v="3653" actId="1076"/>
          <ac:spMkLst>
            <pc:docMk/>
            <pc:sldMk cId="0" sldId="585"/>
            <ac:spMk id="972919" creationId="{00000000-0000-0000-0000-000000000000}"/>
          </ac:spMkLst>
        </pc:spChg>
        <pc:spChg chg="mod">
          <ac:chgData name="Vui Le Ba" userId="052109168efbc39a" providerId="LiveId" clId="{40CFB830-F6EC-4A1B-AE1F-B620D0FFC1BE}" dt="2020-12-23T09:20:21.178" v="3657" actId="404"/>
          <ac:spMkLst>
            <pc:docMk/>
            <pc:sldMk cId="0" sldId="585"/>
            <ac:spMk id="972922" creationId="{00000000-0000-0000-0000-000000000000}"/>
          </ac:spMkLst>
        </pc:spChg>
        <pc:grpChg chg="del">
          <ac:chgData name="Vui Le Ba" userId="052109168efbc39a" providerId="LiveId" clId="{40CFB830-F6EC-4A1B-AE1F-B620D0FFC1BE}" dt="2020-12-23T09:19:22.899" v="3639" actId="478"/>
          <ac:grpSpMkLst>
            <pc:docMk/>
            <pc:sldMk cId="0" sldId="585"/>
            <ac:grpSpMk id="569397" creationId="{00000000-0000-0000-0000-000000000000}"/>
          </ac:grpSpMkLst>
        </pc:grpChg>
        <pc:graphicFrameChg chg="mod ord modGraphic">
          <ac:chgData name="Vui Le Ba" userId="052109168efbc39a" providerId="LiveId" clId="{40CFB830-F6EC-4A1B-AE1F-B620D0FFC1BE}" dt="2020-12-23T09:19:58.819" v="3652" actId="14100"/>
          <ac:graphicFrameMkLst>
            <pc:docMk/>
            <pc:sldMk cId="0" sldId="585"/>
            <ac:graphicFrameMk id="972804" creationId="{00000000-0000-0000-0000-000000000000}"/>
          </ac:graphicFrameMkLst>
        </pc:graphicFrameChg>
      </pc:sldChg>
      <pc:sldChg chg="addSp delSp modSp mod chgLayout">
        <pc:chgData name="Vui Le Ba" userId="052109168efbc39a" providerId="LiveId" clId="{40CFB830-F6EC-4A1B-AE1F-B620D0FFC1BE}" dt="2020-12-23T09:20:39.310" v="3659" actId="478"/>
        <pc:sldMkLst>
          <pc:docMk/>
          <pc:sldMk cId="0" sldId="586"/>
        </pc:sldMkLst>
        <pc:spChg chg="add del mod">
          <ac:chgData name="Vui Le Ba" userId="052109168efbc39a" providerId="LiveId" clId="{40CFB830-F6EC-4A1B-AE1F-B620D0FFC1BE}" dt="2020-12-23T05:58:31.666" v="181" actId="6264"/>
          <ac:spMkLst>
            <pc:docMk/>
            <pc:sldMk cId="0" sldId="586"/>
            <ac:spMk id="2" creationId="{570B449D-F0B0-44AB-A19A-37C0031EB55D}"/>
          </ac:spMkLst>
        </pc:spChg>
        <pc:spChg chg="add del mod">
          <ac:chgData name="Vui Le Ba" userId="052109168efbc39a" providerId="LiveId" clId="{40CFB830-F6EC-4A1B-AE1F-B620D0FFC1BE}" dt="2020-12-23T05:58:31.666" v="181" actId="6264"/>
          <ac:spMkLst>
            <pc:docMk/>
            <pc:sldMk cId="0" sldId="586"/>
            <ac:spMk id="3" creationId="{25CEA9B1-1D5E-4451-9ACA-9908D8D533E0}"/>
          </ac:spMkLst>
        </pc:spChg>
        <pc:spChg chg="add del mod">
          <ac:chgData name="Vui Le Ba" userId="052109168efbc39a" providerId="LiveId" clId="{40CFB830-F6EC-4A1B-AE1F-B620D0FFC1BE}" dt="2020-12-23T05:58:31.666" v="181" actId="6264"/>
          <ac:spMkLst>
            <pc:docMk/>
            <pc:sldMk cId="0" sldId="586"/>
            <ac:spMk id="4" creationId="{D29504A2-5521-4F10-A372-E24637B92FA1}"/>
          </ac:spMkLst>
        </pc:spChg>
        <pc:spChg chg="del">
          <ac:chgData name="Vui Le Ba" userId="052109168efbc39a" providerId="LiveId" clId="{40CFB830-F6EC-4A1B-AE1F-B620D0FFC1BE}" dt="2020-12-23T07:06:30.211" v="1584"/>
          <ac:spMkLst>
            <pc:docMk/>
            <pc:sldMk cId="0" sldId="586"/>
            <ac:spMk id="5" creationId="{976B37F4-B95D-42CA-9D3A-C6BBC26149E1}"/>
          </ac:spMkLst>
        </pc:spChg>
        <pc:spChg chg="add del mod">
          <ac:chgData name="Vui Le Ba" userId="052109168efbc39a" providerId="LiveId" clId="{40CFB830-F6EC-4A1B-AE1F-B620D0FFC1BE}" dt="2020-12-23T07:30:43.255" v="1946" actId="6264"/>
          <ac:spMkLst>
            <pc:docMk/>
            <pc:sldMk cId="0" sldId="586"/>
            <ac:spMk id="6" creationId="{A3E827C5-DE06-4C97-A7D6-CE320F93E7B5}"/>
          </ac:spMkLst>
        </pc:spChg>
        <pc:spChg chg="add del mod">
          <ac:chgData name="Vui Le Ba" userId="052109168efbc39a" providerId="LiveId" clId="{40CFB830-F6EC-4A1B-AE1F-B620D0FFC1BE}" dt="2020-12-23T07:30:43.255" v="1946" actId="6264"/>
          <ac:spMkLst>
            <pc:docMk/>
            <pc:sldMk cId="0" sldId="586"/>
            <ac:spMk id="7" creationId="{B27DCCAA-681C-4EBC-8DFF-4D3776ED0689}"/>
          </ac:spMkLst>
        </pc:spChg>
        <pc:spChg chg="add del mod">
          <ac:chgData name="Vui Le Ba" userId="052109168efbc39a" providerId="LiveId" clId="{40CFB830-F6EC-4A1B-AE1F-B620D0FFC1BE}" dt="2020-12-23T07:30:43.255" v="1946" actId="6264"/>
          <ac:spMkLst>
            <pc:docMk/>
            <pc:sldMk cId="0" sldId="586"/>
            <ac:spMk id="8" creationId="{FF05A95F-0753-4F81-8670-3806797D10A3}"/>
          </ac:spMkLst>
        </pc:spChg>
        <pc:spChg chg="add del mod ord">
          <ac:chgData name="Vui Le Ba" userId="052109168efbc39a" providerId="LiveId" clId="{40CFB830-F6EC-4A1B-AE1F-B620D0FFC1BE}" dt="2020-12-23T09:20:39.310" v="3659" actId="478"/>
          <ac:spMkLst>
            <pc:docMk/>
            <pc:sldMk cId="0" sldId="586"/>
            <ac:spMk id="570370" creationId="{00000000-0000-0000-0000-000000000000}"/>
          </ac:spMkLst>
        </pc:spChg>
        <pc:spChg chg="mod ord">
          <ac:chgData name="Vui Le Ba" userId="052109168efbc39a" providerId="LiveId" clId="{40CFB830-F6EC-4A1B-AE1F-B620D0FFC1BE}" dt="2020-12-23T09:05:16.319" v="3222" actId="700"/>
          <ac:spMkLst>
            <pc:docMk/>
            <pc:sldMk cId="0" sldId="586"/>
            <ac:spMk id="570371" creationId="{00000000-0000-0000-0000-000000000000}"/>
          </ac:spMkLst>
        </pc:spChg>
        <pc:spChg chg="mod ord">
          <ac:chgData name="Vui Le Ba" userId="052109168efbc39a" providerId="LiveId" clId="{40CFB830-F6EC-4A1B-AE1F-B620D0FFC1BE}" dt="2020-12-23T09:05:16.319" v="3222" actId="700"/>
          <ac:spMkLst>
            <pc:docMk/>
            <pc:sldMk cId="0" sldId="586"/>
            <ac:spMk id="570372" creationId="{00000000-0000-0000-0000-000000000000}"/>
          </ac:spMkLst>
        </pc:spChg>
        <pc:grpChg chg="del">
          <ac:chgData name="Vui Le Ba" userId="052109168efbc39a" providerId="LiveId" clId="{40CFB830-F6EC-4A1B-AE1F-B620D0FFC1BE}" dt="2020-12-23T09:20:36.065" v="3658" actId="478"/>
          <ac:grpSpMkLst>
            <pc:docMk/>
            <pc:sldMk cId="0" sldId="586"/>
            <ac:grpSpMk id="570373" creationId="{00000000-0000-0000-0000-000000000000}"/>
          </ac:grpSpMkLst>
        </pc:grpChg>
      </pc:sldChg>
      <pc:sldChg chg="addSp delSp modSp mod chgLayout">
        <pc:chgData name="Vui Le Ba" userId="052109168efbc39a" providerId="LiveId" clId="{40CFB830-F6EC-4A1B-AE1F-B620D0FFC1BE}" dt="2020-12-23T09:20:53.022" v="3670" actId="478"/>
        <pc:sldMkLst>
          <pc:docMk/>
          <pc:sldMk cId="0" sldId="587"/>
        </pc:sldMkLst>
        <pc:spChg chg="add del mod">
          <ac:chgData name="Vui Le Ba" userId="052109168efbc39a" providerId="LiveId" clId="{40CFB830-F6EC-4A1B-AE1F-B620D0FFC1BE}" dt="2020-12-23T05:58:31.666" v="181" actId="6264"/>
          <ac:spMkLst>
            <pc:docMk/>
            <pc:sldMk cId="0" sldId="587"/>
            <ac:spMk id="2" creationId="{35143936-A994-4255-B734-2A1578C76D9A}"/>
          </ac:spMkLst>
        </pc:spChg>
        <pc:spChg chg="add del mod">
          <ac:chgData name="Vui Le Ba" userId="052109168efbc39a" providerId="LiveId" clId="{40CFB830-F6EC-4A1B-AE1F-B620D0FFC1BE}" dt="2020-12-23T05:58:31.666" v="181" actId="6264"/>
          <ac:spMkLst>
            <pc:docMk/>
            <pc:sldMk cId="0" sldId="587"/>
            <ac:spMk id="3" creationId="{3052FA93-F409-40DF-86C8-A00596D6FBF0}"/>
          </ac:spMkLst>
        </pc:spChg>
        <pc:spChg chg="add del mod">
          <ac:chgData name="Vui Le Ba" userId="052109168efbc39a" providerId="LiveId" clId="{40CFB830-F6EC-4A1B-AE1F-B620D0FFC1BE}" dt="2020-12-23T05:58:31.666" v="181" actId="6264"/>
          <ac:spMkLst>
            <pc:docMk/>
            <pc:sldMk cId="0" sldId="587"/>
            <ac:spMk id="4" creationId="{6A798D50-DE1B-4798-BA78-44FDAB25B0F8}"/>
          </ac:spMkLst>
        </pc:spChg>
        <pc:spChg chg="del">
          <ac:chgData name="Vui Le Ba" userId="052109168efbc39a" providerId="LiveId" clId="{40CFB830-F6EC-4A1B-AE1F-B620D0FFC1BE}" dt="2020-12-23T07:06:30.211" v="1584"/>
          <ac:spMkLst>
            <pc:docMk/>
            <pc:sldMk cId="0" sldId="587"/>
            <ac:spMk id="5" creationId="{74A615F6-7C84-4398-8A81-3631253BD7B8}"/>
          </ac:spMkLst>
        </pc:spChg>
        <pc:spChg chg="add del mod">
          <ac:chgData name="Vui Le Ba" userId="052109168efbc39a" providerId="LiveId" clId="{40CFB830-F6EC-4A1B-AE1F-B620D0FFC1BE}" dt="2020-12-23T07:30:43.255" v="1946" actId="6264"/>
          <ac:spMkLst>
            <pc:docMk/>
            <pc:sldMk cId="0" sldId="587"/>
            <ac:spMk id="6" creationId="{0BCA7686-D682-44D4-884F-DF52A935CC8F}"/>
          </ac:spMkLst>
        </pc:spChg>
        <pc:spChg chg="add del mod">
          <ac:chgData name="Vui Le Ba" userId="052109168efbc39a" providerId="LiveId" clId="{40CFB830-F6EC-4A1B-AE1F-B620D0FFC1BE}" dt="2020-12-23T07:30:43.255" v="1946" actId="6264"/>
          <ac:spMkLst>
            <pc:docMk/>
            <pc:sldMk cId="0" sldId="587"/>
            <ac:spMk id="7" creationId="{D01FCD49-8D90-49B1-B5DF-E17BA0F9E41B}"/>
          </ac:spMkLst>
        </pc:spChg>
        <pc:spChg chg="add del mod">
          <ac:chgData name="Vui Le Ba" userId="052109168efbc39a" providerId="LiveId" clId="{40CFB830-F6EC-4A1B-AE1F-B620D0FFC1BE}" dt="2020-12-23T07:30:43.255" v="1946" actId="6264"/>
          <ac:spMkLst>
            <pc:docMk/>
            <pc:sldMk cId="0" sldId="587"/>
            <ac:spMk id="8" creationId="{22030926-9211-4666-8024-E6AB5FAA3294}"/>
          </ac:spMkLst>
        </pc:spChg>
        <pc:spChg chg="add del mod ord">
          <ac:chgData name="Vui Le Ba" userId="052109168efbc39a" providerId="LiveId" clId="{40CFB830-F6EC-4A1B-AE1F-B620D0FFC1BE}" dt="2020-12-23T09:20:53.022" v="3670" actId="478"/>
          <ac:spMkLst>
            <pc:docMk/>
            <pc:sldMk cId="0" sldId="587"/>
            <ac:spMk id="571394" creationId="{00000000-0000-0000-0000-000000000000}"/>
          </ac:spMkLst>
        </pc:spChg>
        <pc:spChg chg="mod ord">
          <ac:chgData name="Vui Le Ba" userId="052109168efbc39a" providerId="LiveId" clId="{40CFB830-F6EC-4A1B-AE1F-B620D0FFC1BE}" dt="2020-12-23T09:05:16.319" v="3222" actId="700"/>
          <ac:spMkLst>
            <pc:docMk/>
            <pc:sldMk cId="0" sldId="587"/>
            <ac:spMk id="571395" creationId="{00000000-0000-0000-0000-000000000000}"/>
          </ac:spMkLst>
        </pc:spChg>
        <pc:spChg chg="mod ord">
          <ac:chgData name="Vui Le Ba" userId="052109168efbc39a" providerId="LiveId" clId="{40CFB830-F6EC-4A1B-AE1F-B620D0FFC1BE}" dt="2020-12-23T09:05:16.319" v="3222" actId="700"/>
          <ac:spMkLst>
            <pc:docMk/>
            <pc:sldMk cId="0" sldId="587"/>
            <ac:spMk id="571396" creationId="{00000000-0000-0000-0000-000000000000}"/>
          </ac:spMkLst>
        </pc:spChg>
        <pc:spChg chg="mod">
          <ac:chgData name="Vui Le Ba" userId="052109168efbc39a" providerId="LiveId" clId="{40CFB830-F6EC-4A1B-AE1F-B620D0FFC1BE}" dt="2020-12-23T09:20:49.800" v="3669" actId="1036"/>
          <ac:spMkLst>
            <pc:docMk/>
            <pc:sldMk cId="0" sldId="587"/>
            <ac:spMk id="974856" creationId="{00000000-0000-0000-0000-000000000000}"/>
          </ac:spMkLst>
        </pc:spChg>
        <pc:spChg chg="mod">
          <ac:chgData name="Vui Le Ba" userId="052109168efbc39a" providerId="LiveId" clId="{40CFB830-F6EC-4A1B-AE1F-B620D0FFC1BE}" dt="2020-12-23T09:20:49.800" v="3669" actId="1036"/>
          <ac:spMkLst>
            <pc:docMk/>
            <pc:sldMk cId="0" sldId="587"/>
            <ac:spMk id="974857" creationId="{00000000-0000-0000-0000-000000000000}"/>
          </ac:spMkLst>
        </pc:spChg>
        <pc:spChg chg="mod">
          <ac:chgData name="Vui Le Ba" userId="052109168efbc39a" providerId="LiveId" clId="{40CFB830-F6EC-4A1B-AE1F-B620D0FFC1BE}" dt="2020-12-23T09:20:49.800" v="3669" actId="1036"/>
          <ac:spMkLst>
            <pc:docMk/>
            <pc:sldMk cId="0" sldId="587"/>
            <ac:spMk id="974858" creationId="{00000000-0000-0000-0000-000000000000}"/>
          </ac:spMkLst>
        </pc:spChg>
        <pc:grpChg chg="del">
          <ac:chgData name="Vui Le Ba" userId="052109168efbc39a" providerId="LiveId" clId="{40CFB830-F6EC-4A1B-AE1F-B620D0FFC1BE}" dt="2020-12-23T09:20:42.716" v="3660" actId="478"/>
          <ac:grpSpMkLst>
            <pc:docMk/>
            <pc:sldMk cId="0" sldId="587"/>
            <ac:grpSpMk id="571397" creationId="{00000000-0000-0000-0000-000000000000}"/>
          </ac:grpSpMkLst>
        </pc:grpChg>
      </pc:sldChg>
      <pc:sldChg chg="addSp delSp modSp mod chgLayout">
        <pc:chgData name="Vui Le Ba" userId="052109168efbc39a" providerId="LiveId" clId="{40CFB830-F6EC-4A1B-AE1F-B620D0FFC1BE}" dt="2020-12-23T09:21:09.380" v="3675" actId="5793"/>
        <pc:sldMkLst>
          <pc:docMk/>
          <pc:sldMk cId="0" sldId="588"/>
        </pc:sldMkLst>
        <pc:spChg chg="add del mod">
          <ac:chgData name="Vui Le Ba" userId="052109168efbc39a" providerId="LiveId" clId="{40CFB830-F6EC-4A1B-AE1F-B620D0FFC1BE}" dt="2020-12-23T05:58:31.666" v="181" actId="6264"/>
          <ac:spMkLst>
            <pc:docMk/>
            <pc:sldMk cId="0" sldId="588"/>
            <ac:spMk id="2" creationId="{BF2C4C9B-F735-4A5D-89E6-B1C2D537A95A}"/>
          </ac:spMkLst>
        </pc:spChg>
        <pc:spChg chg="add del mod">
          <ac:chgData name="Vui Le Ba" userId="052109168efbc39a" providerId="LiveId" clId="{40CFB830-F6EC-4A1B-AE1F-B620D0FFC1BE}" dt="2020-12-23T05:58:31.666" v="181" actId="6264"/>
          <ac:spMkLst>
            <pc:docMk/>
            <pc:sldMk cId="0" sldId="588"/>
            <ac:spMk id="3" creationId="{52E1C258-59CC-41B4-87AF-24C768E8B963}"/>
          </ac:spMkLst>
        </pc:spChg>
        <pc:spChg chg="add del mod">
          <ac:chgData name="Vui Le Ba" userId="052109168efbc39a" providerId="LiveId" clId="{40CFB830-F6EC-4A1B-AE1F-B620D0FFC1BE}" dt="2020-12-23T05:58:31.666" v="181" actId="6264"/>
          <ac:spMkLst>
            <pc:docMk/>
            <pc:sldMk cId="0" sldId="588"/>
            <ac:spMk id="4" creationId="{1A16765D-8BC1-4D5C-8960-99A770F104CF}"/>
          </ac:spMkLst>
        </pc:spChg>
        <pc:spChg chg="del">
          <ac:chgData name="Vui Le Ba" userId="052109168efbc39a" providerId="LiveId" clId="{40CFB830-F6EC-4A1B-AE1F-B620D0FFC1BE}" dt="2020-12-23T07:06:30.211" v="1584"/>
          <ac:spMkLst>
            <pc:docMk/>
            <pc:sldMk cId="0" sldId="588"/>
            <ac:spMk id="5" creationId="{74AB73B1-799F-4833-BCAF-B0A2997B3C67}"/>
          </ac:spMkLst>
        </pc:spChg>
        <pc:spChg chg="add del mod">
          <ac:chgData name="Vui Le Ba" userId="052109168efbc39a" providerId="LiveId" clId="{40CFB830-F6EC-4A1B-AE1F-B620D0FFC1BE}" dt="2020-12-23T07:30:43.255" v="1946" actId="6264"/>
          <ac:spMkLst>
            <pc:docMk/>
            <pc:sldMk cId="0" sldId="588"/>
            <ac:spMk id="6" creationId="{D54CDA3A-3081-48DB-9D30-F5A45C6A0E52}"/>
          </ac:spMkLst>
        </pc:spChg>
        <pc:spChg chg="add del mod">
          <ac:chgData name="Vui Le Ba" userId="052109168efbc39a" providerId="LiveId" clId="{40CFB830-F6EC-4A1B-AE1F-B620D0FFC1BE}" dt="2020-12-23T07:30:43.255" v="1946" actId="6264"/>
          <ac:spMkLst>
            <pc:docMk/>
            <pc:sldMk cId="0" sldId="588"/>
            <ac:spMk id="7" creationId="{F30ADFE6-1E7B-4AEF-9522-0B062B912F0D}"/>
          </ac:spMkLst>
        </pc:spChg>
        <pc:spChg chg="add del mod">
          <ac:chgData name="Vui Le Ba" userId="052109168efbc39a" providerId="LiveId" clId="{40CFB830-F6EC-4A1B-AE1F-B620D0FFC1BE}" dt="2020-12-23T07:30:43.255" v="1946" actId="6264"/>
          <ac:spMkLst>
            <pc:docMk/>
            <pc:sldMk cId="0" sldId="588"/>
            <ac:spMk id="8" creationId="{F303517E-DA26-4696-9589-C798F4F3A8F6}"/>
          </ac:spMkLst>
        </pc:spChg>
        <pc:spChg chg="add del mod ord">
          <ac:chgData name="Vui Le Ba" userId="052109168efbc39a" providerId="LiveId" clId="{40CFB830-F6EC-4A1B-AE1F-B620D0FFC1BE}" dt="2020-12-23T09:21:02.548" v="3673" actId="478"/>
          <ac:spMkLst>
            <pc:docMk/>
            <pc:sldMk cId="0" sldId="588"/>
            <ac:spMk id="572418" creationId="{00000000-0000-0000-0000-000000000000}"/>
          </ac:spMkLst>
        </pc:spChg>
        <pc:spChg chg="mod ord">
          <ac:chgData name="Vui Le Ba" userId="052109168efbc39a" providerId="LiveId" clId="{40CFB830-F6EC-4A1B-AE1F-B620D0FFC1BE}" dt="2020-12-23T09:21:09.380" v="3675" actId="5793"/>
          <ac:spMkLst>
            <pc:docMk/>
            <pc:sldMk cId="0" sldId="588"/>
            <ac:spMk id="572419" creationId="{00000000-0000-0000-0000-000000000000}"/>
          </ac:spMkLst>
        </pc:spChg>
        <pc:spChg chg="mod ord">
          <ac:chgData name="Vui Le Ba" userId="052109168efbc39a" providerId="LiveId" clId="{40CFB830-F6EC-4A1B-AE1F-B620D0FFC1BE}" dt="2020-12-23T09:05:16.319" v="3222" actId="700"/>
          <ac:spMkLst>
            <pc:docMk/>
            <pc:sldMk cId="0" sldId="588"/>
            <ac:spMk id="572420" creationId="{00000000-0000-0000-0000-000000000000}"/>
          </ac:spMkLst>
        </pc:spChg>
        <pc:spChg chg="mod">
          <ac:chgData name="Vui Le Ba" userId="052109168efbc39a" providerId="LiveId" clId="{40CFB830-F6EC-4A1B-AE1F-B620D0FFC1BE}" dt="2020-12-23T09:21:00.875" v="3672" actId="1076"/>
          <ac:spMkLst>
            <pc:docMk/>
            <pc:sldMk cId="0" sldId="588"/>
            <ac:spMk id="572422" creationId="{00000000-0000-0000-0000-000000000000}"/>
          </ac:spMkLst>
        </pc:spChg>
        <pc:grpChg chg="del">
          <ac:chgData name="Vui Le Ba" userId="052109168efbc39a" providerId="LiveId" clId="{40CFB830-F6EC-4A1B-AE1F-B620D0FFC1BE}" dt="2020-12-23T09:20:56.567" v="3671" actId="478"/>
          <ac:grpSpMkLst>
            <pc:docMk/>
            <pc:sldMk cId="0" sldId="588"/>
            <ac:grpSpMk id="572421" creationId="{00000000-0000-0000-0000-000000000000}"/>
          </ac:grpSpMkLst>
        </pc:grpChg>
      </pc:sldChg>
      <pc:sldChg chg="addSp delSp modSp mod chgLayout">
        <pc:chgData name="Vui Le Ba" userId="052109168efbc39a" providerId="LiveId" clId="{40CFB830-F6EC-4A1B-AE1F-B620D0FFC1BE}" dt="2020-12-23T09:21:21.517" v="3679" actId="478"/>
        <pc:sldMkLst>
          <pc:docMk/>
          <pc:sldMk cId="0" sldId="589"/>
        </pc:sldMkLst>
        <pc:spChg chg="add del mod">
          <ac:chgData name="Vui Le Ba" userId="052109168efbc39a" providerId="LiveId" clId="{40CFB830-F6EC-4A1B-AE1F-B620D0FFC1BE}" dt="2020-12-23T05:58:31.666" v="181" actId="6264"/>
          <ac:spMkLst>
            <pc:docMk/>
            <pc:sldMk cId="0" sldId="589"/>
            <ac:spMk id="2" creationId="{4A9FF39E-4E0B-4752-A7D0-C967C0F2545A}"/>
          </ac:spMkLst>
        </pc:spChg>
        <pc:spChg chg="add del mod">
          <ac:chgData name="Vui Le Ba" userId="052109168efbc39a" providerId="LiveId" clId="{40CFB830-F6EC-4A1B-AE1F-B620D0FFC1BE}" dt="2020-12-23T05:58:31.666" v="181" actId="6264"/>
          <ac:spMkLst>
            <pc:docMk/>
            <pc:sldMk cId="0" sldId="589"/>
            <ac:spMk id="3" creationId="{19EBFD21-70D4-4C80-9B0A-15865071CF64}"/>
          </ac:spMkLst>
        </pc:spChg>
        <pc:spChg chg="add del mod">
          <ac:chgData name="Vui Le Ba" userId="052109168efbc39a" providerId="LiveId" clId="{40CFB830-F6EC-4A1B-AE1F-B620D0FFC1BE}" dt="2020-12-23T05:58:31.666" v="181" actId="6264"/>
          <ac:spMkLst>
            <pc:docMk/>
            <pc:sldMk cId="0" sldId="589"/>
            <ac:spMk id="4" creationId="{EC8EDEB4-07FA-4572-900F-34D66AEF19B0}"/>
          </ac:spMkLst>
        </pc:spChg>
        <pc:spChg chg="del">
          <ac:chgData name="Vui Le Ba" userId="052109168efbc39a" providerId="LiveId" clId="{40CFB830-F6EC-4A1B-AE1F-B620D0FFC1BE}" dt="2020-12-23T07:06:30.211" v="1584"/>
          <ac:spMkLst>
            <pc:docMk/>
            <pc:sldMk cId="0" sldId="589"/>
            <ac:spMk id="5" creationId="{9EFC15CB-338F-4096-87FC-B500D6EB622B}"/>
          </ac:spMkLst>
        </pc:spChg>
        <pc:spChg chg="add del mod">
          <ac:chgData name="Vui Le Ba" userId="052109168efbc39a" providerId="LiveId" clId="{40CFB830-F6EC-4A1B-AE1F-B620D0FFC1BE}" dt="2020-12-23T07:30:43.255" v="1946" actId="6264"/>
          <ac:spMkLst>
            <pc:docMk/>
            <pc:sldMk cId="0" sldId="589"/>
            <ac:spMk id="6" creationId="{FB78D964-67E1-4D89-BE19-34EF5D3AB6BB}"/>
          </ac:spMkLst>
        </pc:spChg>
        <pc:spChg chg="add del mod">
          <ac:chgData name="Vui Le Ba" userId="052109168efbc39a" providerId="LiveId" clId="{40CFB830-F6EC-4A1B-AE1F-B620D0FFC1BE}" dt="2020-12-23T07:30:43.255" v="1946" actId="6264"/>
          <ac:spMkLst>
            <pc:docMk/>
            <pc:sldMk cId="0" sldId="589"/>
            <ac:spMk id="7" creationId="{B052E943-4BAF-4496-8E5D-BAB6E8FEE094}"/>
          </ac:spMkLst>
        </pc:spChg>
        <pc:spChg chg="add del mod">
          <ac:chgData name="Vui Le Ba" userId="052109168efbc39a" providerId="LiveId" clId="{40CFB830-F6EC-4A1B-AE1F-B620D0FFC1BE}" dt="2020-12-23T07:30:43.255" v="1946" actId="6264"/>
          <ac:spMkLst>
            <pc:docMk/>
            <pc:sldMk cId="0" sldId="589"/>
            <ac:spMk id="8" creationId="{DC8DFF9A-C105-4148-8F9D-A5D166005004}"/>
          </ac:spMkLst>
        </pc:spChg>
        <pc:spChg chg="add del mod ord">
          <ac:chgData name="Vui Le Ba" userId="052109168efbc39a" providerId="LiveId" clId="{40CFB830-F6EC-4A1B-AE1F-B620D0FFC1BE}" dt="2020-12-23T09:21:21.517" v="3679" actId="478"/>
          <ac:spMkLst>
            <pc:docMk/>
            <pc:sldMk cId="0" sldId="589"/>
            <ac:spMk id="573442" creationId="{00000000-0000-0000-0000-000000000000}"/>
          </ac:spMkLst>
        </pc:spChg>
        <pc:spChg chg="mod ord">
          <ac:chgData name="Vui Le Ba" userId="052109168efbc39a" providerId="LiveId" clId="{40CFB830-F6EC-4A1B-AE1F-B620D0FFC1BE}" dt="2020-12-23T09:21:17.021" v="3677" actId="2711"/>
          <ac:spMkLst>
            <pc:docMk/>
            <pc:sldMk cId="0" sldId="589"/>
            <ac:spMk id="573443" creationId="{00000000-0000-0000-0000-000000000000}"/>
          </ac:spMkLst>
        </pc:spChg>
        <pc:spChg chg="mod ord">
          <ac:chgData name="Vui Le Ba" userId="052109168efbc39a" providerId="LiveId" clId="{40CFB830-F6EC-4A1B-AE1F-B620D0FFC1BE}" dt="2020-12-23T09:05:16.319" v="3222" actId="700"/>
          <ac:spMkLst>
            <pc:docMk/>
            <pc:sldMk cId="0" sldId="589"/>
            <ac:spMk id="573444" creationId="{00000000-0000-0000-0000-000000000000}"/>
          </ac:spMkLst>
        </pc:spChg>
        <pc:grpChg chg="del">
          <ac:chgData name="Vui Le Ba" userId="052109168efbc39a" providerId="LiveId" clId="{40CFB830-F6EC-4A1B-AE1F-B620D0FFC1BE}" dt="2020-12-23T09:21:18.873" v="3678" actId="478"/>
          <ac:grpSpMkLst>
            <pc:docMk/>
            <pc:sldMk cId="0" sldId="589"/>
            <ac:grpSpMk id="573445" creationId="{00000000-0000-0000-0000-000000000000}"/>
          </ac:grpSpMkLst>
        </pc:grpChg>
      </pc:sldChg>
      <pc:sldChg chg="addSp delSp modSp mod chgLayout">
        <pc:chgData name="Vui Le Ba" userId="052109168efbc39a" providerId="LiveId" clId="{40CFB830-F6EC-4A1B-AE1F-B620D0FFC1BE}" dt="2020-12-23T09:21:37.474" v="3685" actId="478"/>
        <pc:sldMkLst>
          <pc:docMk/>
          <pc:sldMk cId="0" sldId="590"/>
        </pc:sldMkLst>
        <pc:spChg chg="add del mod">
          <ac:chgData name="Vui Le Ba" userId="052109168efbc39a" providerId="LiveId" clId="{40CFB830-F6EC-4A1B-AE1F-B620D0FFC1BE}" dt="2020-12-23T05:58:31.666" v="181" actId="6264"/>
          <ac:spMkLst>
            <pc:docMk/>
            <pc:sldMk cId="0" sldId="590"/>
            <ac:spMk id="2" creationId="{628DAD80-5BD2-40C1-B4D6-3E148AC4D1C8}"/>
          </ac:spMkLst>
        </pc:spChg>
        <pc:spChg chg="add del mod">
          <ac:chgData name="Vui Le Ba" userId="052109168efbc39a" providerId="LiveId" clId="{40CFB830-F6EC-4A1B-AE1F-B620D0FFC1BE}" dt="2020-12-23T05:58:31.666" v="181" actId="6264"/>
          <ac:spMkLst>
            <pc:docMk/>
            <pc:sldMk cId="0" sldId="590"/>
            <ac:spMk id="3" creationId="{75813841-DE7C-4CB3-9B3B-4EA1412587FA}"/>
          </ac:spMkLst>
        </pc:spChg>
        <pc:spChg chg="add del mod">
          <ac:chgData name="Vui Le Ba" userId="052109168efbc39a" providerId="LiveId" clId="{40CFB830-F6EC-4A1B-AE1F-B620D0FFC1BE}" dt="2020-12-23T05:58:31.666" v="181" actId="6264"/>
          <ac:spMkLst>
            <pc:docMk/>
            <pc:sldMk cId="0" sldId="590"/>
            <ac:spMk id="4" creationId="{E5D16450-2CD4-417B-A4AB-376F21046A24}"/>
          </ac:spMkLst>
        </pc:spChg>
        <pc:spChg chg="del">
          <ac:chgData name="Vui Le Ba" userId="052109168efbc39a" providerId="LiveId" clId="{40CFB830-F6EC-4A1B-AE1F-B620D0FFC1BE}" dt="2020-12-23T07:06:30.211" v="1584"/>
          <ac:spMkLst>
            <pc:docMk/>
            <pc:sldMk cId="0" sldId="590"/>
            <ac:spMk id="5" creationId="{0B0FA949-0A1B-473A-AEC0-C1E241E6875B}"/>
          </ac:spMkLst>
        </pc:spChg>
        <pc:spChg chg="add del mod">
          <ac:chgData name="Vui Le Ba" userId="052109168efbc39a" providerId="LiveId" clId="{40CFB830-F6EC-4A1B-AE1F-B620D0FFC1BE}" dt="2020-12-23T07:30:43.255" v="1946" actId="6264"/>
          <ac:spMkLst>
            <pc:docMk/>
            <pc:sldMk cId="0" sldId="590"/>
            <ac:spMk id="6" creationId="{D53364DD-759D-4097-B30F-EA2FEE1124F4}"/>
          </ac:spMkLst>
        </pc:spChg>
        <pc:spChg chg="add del mod">
          <ac:chgData name="Vui Le Ba" userId="052109168efbc39a" providerId="LiveId" clId="{40CFB830-F6EC-4A1B-AE1F-B620D0FFC1BE}" dt="2020-12-23T07:30:43.255" v="1946" actId="6264"/>
          <ac:spMkLst>
            <pc:docMk/>
            <pc:sldMk cId="0" sldId="590"/>
            <ac:spMk id="7" creationId="{266041B0-75FF-43ED-9B9D-62E4DB343C31}"/>
          </ac:spMkLst>
        </pc:spChg>
        <pc:spChg chg="add del mod">
          <ac:chgData name="Vui Le Ba" userId="052109168efbc39a" providerId="LiveId" clId="{40CFB830-F6EC-4A1B-AE1F-B620D0FFC1BE}" dt="2020-12-23T07:30:43.255" v="1946" actId="6264"/>
          <ac:spMkLst>
            <pc:docMk/>
            <pc:sldMk cId="0" sldId="590"/>
            <ac:spMk id="8" creationId="{41C88100-3676-404B-8FBA-602C4B46B2C6}"/>
          </ac:spMkLst>
        </pc:spChg>
        <pc:spChg chg="add del mod ord">
          <ac:chgData name="Vui Le Ba" userId="052109168efbc39a" providerId="LiveId" clId="{40CFB830-F6EC-4A1B-AE1F-B620D0FFC1BE}" dt="2020-12-23T09:21:37.474" v="3685" actId="478"/>
          <ac:spMkLst>
            <pc:docMk/>
            <pc:sldMk cId="0" sldId="590"/>
            <ac:spMk id="574466" creationId="{00000000-0000-0000-0000-000000000000}"/>
          </ac:spMkLst>
        </pc:spChg>
        <pc:spChg chg="mod ord">
          <ac:chgData name="Vui Le Ba" userId="052109168efbc39a" providerId="LiveId" clId="{40CFB830-F6EC-4A1B-AE1F-B620D0FFC1BE}" dt="2020-12-23T09:21:29.674" v="3682" actId="2711"/>
          <ac:spMkLst>
            <pc:docMk/>
            <pc:sldMk cId="0" sldId="590"/>
            <ac:spMk id="574467" creationId="{00000000-0000-0000-0000-000000000000}"/>
          </ac:spMkLst>
        </pc:spChg>
        <pc:spChg chg="mod ord">
          <ac:chgData name="Vui Le Ba" userId="052109168efbc39a" providerId="LiveId" clId="{40CFB830-F6EC-4A1B-AE1F-B620D0FFC1BE}" dt="2020-12-23T09:05:16.319" v="3222" actId="700"/>
          <ac:spMkLst>
            <pc:docMk/>
            <pc:sldMk cId="0" sldId="590"/>
            <ac:spMk id="574468" creationId="{00000000-0000-0000-0000-000000000000}"/>
          </ac:spMkLst>
        </pc:spChg>
        <pc:spChg chg="mod">
          <ac:chgData name="Vui Le Ba" userId="052109168efbc39a" providerId="LiveId" clId="{40CFB830-F6EC-4A1B-AE1F-B620D0FFC1BE}" dt="2020-12-23T09:21:34.814" v="3684" actId="1076"/>
          <ac:spMkLst>
            <pc:docMk/>
            <pc:sldMk cId="0" sldId="590"/>
            <ac:spMk id="977928" creationId="{00000000-0000-0000-0000-000000000000}"/>
          </ac:spMkLst>
        </pc:spChg>
        <pc:grpChg chg="del">
          <ac:chgData name="Vui Le Ba" userId="052109168efbc39a" providerId="LiveId" clId="{40CFB830-F6EC-4A1B-AE1F-B620D0FFC1BE}" dt="2020-12-23T09:21:23.218" v="3680" actId="478"/>
          <ac:grpSpMkLst>
            <pc:docMk/>
            <pc:sldMk cId="0" sldId="590"/>
            <ac:grpSpMk id="574469" creationId="{00000000-0000-0000-0000-000000000000}"/>
          </ac:grpSpMkLst>
        </pc:grpChg>
      </pc:sldChg>
      <pc:sldChg chg="addSp delSp modSp mod modClrScheme chgLayout">
        <pc:chgData name="Vui Le Ba" userId="052109168efbc39a" providerId="LiveId" clId="{40CFB830-F6EC-4A1B-AE1F-B620D0FFC1BE}" dt="2020-12-23T09:22:37.790" v="3777" actId="478"/>
        <pc:sldMkLst>
          <pc:docMk/>
          <pc:sldMk cId="0" sldId="591"/>
        </pc:sldMkLst>
        <pc:spChg chg="add del mod">
          <ac:chgData name="Vui Le Ba" userId="052109168efbc39a" providerId="LiveId" clId="{40CFB830-F6EC-4A1B-AE1F-B620D0FFC1BE}" dt="2020-12-23T05:58:31.666" v="181" actId="6264"/>
          <ac:spMkLst>
            <pc:docMk/>
            <pc:sldMk cId="0" sldId="591"/>
            <ac:spMk id="2" creationId="{86538BFF-8624-4180-8085-56E240440E93}"/>
          </ac:spMkLst>
        </pc:spChg>
        <pc:spChg chg="add del mod">
          <ac:chgData name="Vui Le Ba" userId="052109168efbc39a" providerId="LiveId" clId="{40CFB830-F6EC-4A1B-AE1F-B620D0FFC1BE}" dt="2020-12-23T05:58:31.666" v="181" actId="6264"/>
          <ac:spMkLst>
            <pc:docMk/>
            <pc:sldMk cId="0" sldId="591"/>
            <ac:spMk id="3" creationId="{F01F6CF5-09D5-4F8F-B6E4-0AD715A9B1B6}"/>
          </ac:spMkLst>
        </pc:spChg>
        <pc:spChg chg="add del mod ord">
          <ac:chgData name="Vui Le Ba" userId="052109168efbc39a" providerId="LiveId" clId="{40CFB830-F6EC-4A1B-AE1F-B620D0FFC1BE}" dt="2020-12-23T07:30:43.255" v="1946" actId="6264"/>
          <ac:spMkLst>
            <pc:docMk/>
            <pc:sldMk cId="0" sldId="591"/>
            <ac:spMk id="4" creationId="{34B82CB5-A848-4F33-ABCD-BA200D12948A}"/>
          </ac:spMkLst>
        </pc:spChg>
        <pc:spChg chg="del">
          <ac:chgData name="Vui Le Ba" userId="052109168efbc39a" providerId="LiveId" clId="{40CFB830-F6EC-4A1B-AE1F-B620D0FFC1BE}" dt="2020-12-23T07:06:30.211" v="1584"/>
          <ac:spMkLst>
            <pc:docMk/>
            <pc:sldMk cId="0" sldId="591"/>
            <ac:spMk id="5" creationId="{1217D55A-EB0A-4B7C-9174-708886520687}"/>
          </ac:spMkLst>
        </pc:spChg>
        <pc:spChg chg="add del mod">
          <ac:chgData name="Vui Le Ba" userId="052109168efbc39a" providerId="LiveId" clId="{40CFB830-F6EC-4A1B-AE1F-B620D0FFC1BE}" dt="2020-12-23T07:30:43.255" v="1946" actId="6264"/>
          <ac:spMkLst>
            <pc:docMk/>
            <pc:sldMk cId="0" sldId="591"/>
            <ac:spMk id="6" creationId="{69DD9578-FE79-4385-B4A8-64C6F44D7212}"/>
          </ac:spMkLst>
        </pc:spChg>
        <pc:spChg chg="add del mod">
          <ac:chgData name="Vui Le Ba" userId="052109168efbc39a" providerId="LiveId" clId="{40CFB830-F6EC-4A1B-AE1F-B620D0FFC1BE}" dt="2020-12-23T07:30:43.255" v="1946" actId="6264"/>
          <ac:spMkLst>
            <pc:docMk/>
            <pc:sldMk cId="0" sldId="591"/>
            <ac:spMk id="7" creationId="{4F359BE4-9383-4CEF-8B8E-64FD95EC9032}"/>
          </ac:spMkLst>
        </pc:spChg>
        <pc:spChg chg="add del mod ord">
          <ac:chgData name="Vui Le Ba" userId="052109168efbc39a" providerId="LiveId" clId="{40CFB830-F6EC-4A1B-AE1F-B620D0FFC1BE}" dt="2020-12-23T09:05:16.319" v="3222" actId="700"/>
          <ac:spMkLst>
            <pc:docMk/>
            <pc:sldMk cId="0" sldId="591"/>
            <ac:spMk id="8" creationId="{A22882F6-7E75-45BF-AFDE-580B1CDC0F60}"/>
          </ac:spMkLst>
        </pc:spChg>
        <pc:spChg chg="add del mod ord">
          <ac:chgData name="Vui Le Ba" userId="052109168efbc39a" providerId="LiveId" clId="{40CFB830-F6EC-4A1B-AE1F-B620D0FFC1BE}" dt="2020-12-23T09:22:32.161" v="3775" actId="478"/>
          <ac:spMkLst>
            <pc:docMk/>
            <pc:sldMk cId="0" sldId="591"/>
            <ac:spMk id="9" creationId="{CF40F0E8-AB47-459D-A05F-A91632B529F5}"/>
          </ac:spMkLst>
        </pc:spChg>
        <pc:spChg chg="add del mod ord">
          <ac:chgData name="Vui Le Ba" userId="052109168efbc39a" providerId="LiveId" clId="{40CFB830-F6EC-4A1B-AE1F-B620D0FFC1BE}" dt="2020-12-23T09:22:37.790" v="3777" actId="478"/>
          <ac:spMkLst>
            <pc:docMk/>
            <pc:sldMk cId="0" sldId="591"/>
            <ac:spMk id="579586" creationId="{00000000-0000-0000-0000-000000000000}"/>
          </ac:spMkLst>
        </pc:spChg>
        <pc:spChg chg="mod ord">
          <ac:chgData name="Vui Le Ba" userId="052109168efbc39a" providerId="LiveId" clId="{40CFB830-F6EC-4A1B-AE1F-B620D0FFC1BE}" dt="2020-12-23T09:05:16.439" v="3226" actId="27636"/>
          <ac:spMkLst>
            <pc:docMk/>
            <pc:sldMk cId="0" sldId="591"/>
            <ac:spMk id="579587" creationId="{00000000-0000-0000-0000-000000000000}"/>
          </ac:spMkLst>
        </pc:spChg>
        <pc:spChg chg="mod">
          <ac:chgData name="Vui Le Ba" userId="052109168efbc39a" providerId="LiveId" clId="{40CFB830-F6EC-4A1B-AE1F-B620D0FFC1BE}" dt="2020-12-23T09:22:35.031" v="3776" actId="404"/>
          <ac:spMkLst>
            <pc:docMk/>
            <pc:sldMk cId="0" sldId="591"/>
            <ac:spMk id="579589" creationId="{00000000-0000-0000-0000-000000000000}"/>
          </ac:spMkLst>
        </pc:spChg>
        <pc:grpChg chg="del">
          <ac:chgData name="Vui Le Ba" userId="052109168efbc39a" providerId="LiveId" clId="{40CFB830-F6EC-4A1B-AE1F-B620D0FFC1BE}" dt="2020-12-23T09:22:29.500" v="3774" actId="478"/>
          <ac:grpSpMkLst>
            <pc:docMk/>
            <pc:sldMk cId="0" sldId="591"/>
            <ac:grpSpMk id="579588" creationId="{00000000-0000-0000-0000-000000000000}"/>
          </ac:grpSpMkLst>
        </pc:grpChg>
      </pc:sldChg>
      <pc:sldChg chg="addSp delSp modSp mod modClrScheme chgLayout">
        <pc:chgData name="Vui Le Ba" userId="052109168efbc39a" providerId="LiveId" clId="{40CFB830-F6EC-4A1B-AE1F-B620D0FFC1BE}" dt="2020-12-23T09:24:46.805" v="3801" actId="478"/>
        <pc:sldMkLst>
          <pc:docMk/>
          <pc:sldMk cId="0" sldId="592"/>
        </pc:sldMkLst>
        <pc:spChg chg="add del mod">
          <ac:chgData name="Vui Le Ba" userId="052109168efbc39a" providerId="LiveId" clId="{40CFB830-F6EC-4A1B-AE1F-B620D0FFC1BE}" dt="2020-12-23T05:58:31.666" v="181" actId="6264"/>
          <ac:spMkLst>
            <pc:docMk/>
            <pc:sldMk cId="0" sldId="592"/>
            <ac:spMk id="2" creationId="{D07DBB53-CB09-4B0D-BE95-63C75277F111}"/>
          </ac:spMkLst>
        </pc:spChg>
        <pc:spChg chg="add del mod">
          <ac:chgData name="Vui Le Ba" userId="052109168efbc39a" providerId="LiveId" clId="{40CFB830-F6EC-4A1B-AE1F-B620D0FFC1BE}" dt="2020-12-23T05:58:31.666" v="181" actId="6264"/>
          <ac:spMkLst>
            <pc:docMk/>
            <pc:sldMk cId="0" sldId="592"/>
            <ac:spMk id="3" creationId="{E26A8B0F-7D97-4344-8AF8-4838C9CA3CE5}"/>
          </ac:spMkLst>
        </pc:spChg>
        <pc:spChg chg="add del mod">
          <ac:chgData name="Vui Le Ba" userId="052109168efbc39a" providerId="LiveId" clId="{40CFB830-F6EC-4A1B-AE1F-B620D0FFC1BE}" dt="2020-12-23T05:58:31.666" v="181" actId="6264"/>
          <ac:spMkLst>
            <pc:docMk/>
            <pc:sldMk cId="0" sldId="592"/>
            <ac:spMk id="4" creationId="{BA754C27-705E-43E2-A800-CD0F7D86A347}"/>
          </ac:spMkLst>
        </pc:spChg>
        <pc:spChg chg="del">
          <ac:chgData name="Vui Le Ba" userId="052109168efbc39a" providerId="LiveId" clId="{40CFB830-F6EC-4A1B-AE1F-B620D0FFC1BE}" dt="2020-12-23T07:06:30.211" v="1584"/>
          <ac:spMkLst>
            <pc:docMk/>
            <pc:sldMk cId="0" sldId="592"/>
            <ac:spMk id="5" creationId="{F14DFC33-DCF9-4DC8-8CF4-4C0403D179D0}"/>
          </ac:spMkLst>
        </pc:spChg>
        <pc:spChg chg="add del mod">
          <ac:chgData name="Vui Le Ba" userId="052109168efbc39a" providerId="LiveId" clId="{40CFB830-F6EC-4A1B-AE1F-B620D0FFC1BE}" dt="2020-12-23T07:30:43.255" v="1946" actId="6264"/>
          <ac:spMkLst>
            <pc:docMk/>
            <pc:sldMk cId="0" sldId="592"/>
            <ac:spMk id="6" creationId="{BEF014B1-80F9-44C7-9209-B6F0548535C8}"/>
          </ac:spMkLst>
        </pc:spChg>
        <pc:spChg chg="add del mod">
          <ac:chgData name="Vui Le Ba" userId="052109168efbc39a" providerId="LiveId" clId="{40CFB830-F6EC-4A1B-AE1F-B620D0FFC1BE}" dt="2020-12-23T07:30:43.255" v="1946" actId="6264"/>
          <ac:spMkLst>
            <pc:docMk/>
            <pc:sldMk cId="0" sldId="592"/>
            <ac:spMk id="7" creationId="{DE264AD4-AA44-458A-AD60-B116CC6D6F8C}"/>
          </ac:spMkLst>
        </pc:spChg>
        <pc:spChg chg="add del mod">
          <ac:chgData name="Vui Le Ba" userId="052109168efbc39a" providerId="LiveId" clId="{40CFB830-F6EC-4A1B-AE1F-B620D0FFC1BE}" dt="2020-12-23T07:30:43.255" v="1946" actId="6264"/>
          <ac:spMkLst>
            <pc:docMk/>
            <pc:sldMk cId="0" sldId="592"/>
            <ac:spMk id="8" creationId="{8D3E8465-EB5F-403F-8DFF-0AB84579FBD7}"/>
          </ac:spMkLst>
        </pc:spChg>
        <pc:spChg chg="add del mod">
          <ac:chgData name="Vui Le Ba" userId="052109168efbc39a" providerId="LiveId" clId="{40CFB830-F6EC-4A1B-AE1F-B620D0FFC1BE}" dt="2020-12-23T09:24:46.805" v="3801" actId="478"/>
          <ac:spMkLst>
            <pc:docMk/>
            <pc:sldMk cId="0" sldId="592"/>
            <ac:spMk id="10" creationId="{715F3DC3-5393-4382-A41F-1C44AE0E8B02}"/>
          </ac:spMkLst>
        </pc:spChg>
        <pc:spChg chg="add del mod ord">
          <ac:chgData name="Vui Le Ba" userId="052109168efbc39a" providerId="LiveId" clId="{40CFB830-F6EC-4A1B-AE1F-B620D0FFC1BE}" dt="2020-12-23T09:24:28.383" v="3791" actId="478"/>
          <ac:spMkLst>
            <pc:docMk/>
            <pc:sldMk cId="0" sldId="592"/>
            <ac:spMk id="581634" creationId="{00000000-0000-0000-0000-000000000000}"/>
          </ac:spMkLst>
        </pc:spChg>
        <pc:spChg chg="mod ord">
          <ac:chgData name="Vui Le Ba" userId="052109168efbc39a" providerId="LiveId" clId="{40CFB830-F6EC-4A1B-AE1F-B620D0FFC1BE}" dt="2020-12-23T09:05:16.439" v="3227" actId="27636"/>
          <ac:spMkLst>
            <pc:docMk/>
            <pc:sldMk cId="0" sldId="592"/>
            <ac:spMk id="581635" creationId="{00000000-0000-0000-0000-000000000000}"/>
          </ac:spMkLst>
        </pc:spChg>
        <pc:spChg chg="mod">
          <ac:chgData name="Vui Le Ba" userId="052109168efbc39a" providerId="LiveId" clId="{40CFB830-F6EC-4A1B-AE1F-B620D0FFC1BE}" dt="2020-12-23T09:24:30.368" v="3795" actId="1076"/>
          <ac:spMkLst>
            <pc:docMk/>
            <pc:sldMk cId="0" sldId="592"/>
            <ac:spMk id="581637" creationId="{00000000-0000-0000-0000-000000000000}"/>
          </ac:spMkLst>
        </pc:spChg>
        <pc:spChg chg="mod">
          <ac:chgData name="Vui Le Ba" userId="052109168efbc39a" providerId="LiveId" clId="{40CFB830-F6EC-4A1B-AE1F-B620D0FFC1BE}" dt="2020-12-23T09:24:31.492" v="3796" actId="14100"/>
          <ac:spMkLst>
            <pc:docMk/>
            <pc:sldMk cId="0" sldId="592"/>
            <ac:spMk id="581638" creationId="{00000000-0000-0000-0000-000000000000}"/>
          </ac:spMkLst>
        </pc:spChg>
        <pc:grpChg chg="add del">
          <ac:chgData name="Vui Le Ba" userId="052109168efbc39a" providerId="LiveId" clId="{40CFB830-F6EC-4A1B-AE1F-B620D0FFC1BE}" dt="2020-12-23T09:24:36.561" v="3798" actId="478"/>
          <ac:grpSpMkLst>
            <pc:docMk/>
            <pc:sldMk cId="0" sldId="592"/>
            <ac:grpSpMk id="581636" creationId="{00000000-0000-0000-0000-000000000000}"/>
          </ac:grpSpMkLst>
        </pc:grpChg>
        <pc:graphicFrameChg chg="del mod ord modGraphic">
          <ac:chgData name="Vui Le Ba" userId="052109168efbc39a" providerId="LiveId" clId="{40CFB830-F6EC-4A1B-AE1F-B620D0FFC1BE}" dt="2020-12-23T09:24:44.062" v="3800" actId="478"/>
          <ac:graphicFrameMkLst>
            <pc:docMk/>
            <pc:sldMk cId="0" sldId="592"/>
            <ac:graphicFrameMk id="982026" creationId="{00000000-0000-0000-0000-000000000000}"/>
          </ac:graphicFrameMkLst>
        </pc:graphicFrameChg>
      </pc:sldChg>
      <pc:sldChg chg="addSp delSp modSp mod modClrScheme modAnim chgLayout">
        <pc:chgData name="Vui Le Ba" userId="052109168efbc39a" providerId="LiveId" clId="{40CFB830-F6EC-4A1B-AE1F-B620D0FFC1BE}" dt="2020-12-23T09:26:06.342" v="3819" actId="14100"/>
        <pc:sldMkLst>
          <pc:docMk/>
          <pc:sldMk cId="0" sldId="593"/>
        </pc:sldMkLst>
        <pc:spChg chg="add del mod">
          <ac:chgData name="Vui Le Ba" userId="052109168efbc39a" providerId="LiveId" clId="{40CFB830-F6EC-4A1B-AE1F-B620D0FFC1BE}" dt="2020-12-23T05:58:31.666" v="181" actId="6264"/>
          <ac:spMkLst>
            <pc:docMk/>
            <pc:sldMk cId="0" sldId="593"/>
            <ac:spMk id="2" creationId="{A3970642-4624-4B89-B095-E45A6A40E1A6}"/>
          </ac:spMkLst>
        </pc:spChg>
        <pc:spChg chg="add del mod">
          <ac:chgData name="Vui Le Ba" userId="052109168efbc39a" providerId="LiveId" clId="{40CFB830-F6EC-4A1B-AE1F-B620D0FFC1BE}" dt="2020-12-23T05:58:31.666" v="181" actId="6264"/>
          <ac:spMkLst>
            <pc:docMk/>
            <pc:sldMk cId="0" sldId="593"/>
            <ac:spMk id="3" creationId="{A59CD962-7FCD-4619-A9C2-D2707BD35EED}"/>
          </ac:spMkLst>
        </pc:spChg>
        <pc:spChg chg="add del mod">
          <ac:chgData name="Vui Le Ba" userId="052109168efbc39a" providerId="LiveId" clId="{40CFB830-F6EC-4A1B-AE1F-B620D0FFC1BE}" dt="2020-12-23T05:58:31.666" v="181" actId="6264"/>
          <ac:spMkLst>
            <pc:docMk/>
            <pc:sldMk cId="0" sldId="593"/>
            <ac:spMk id="4" creationId="{9FF406E8-A39B-48CE-B662-10A97DC5B3E5}"/>
          </ac:spMkLst>
        </pc:spChg>
        <pc:spChg chg="del">
          <ac:chgData name="Vui Le Ba" userId="052109168efbc39a" providerId="LiveId" clId="{40CFB830-F6EC-4A1B-AE1F-B620D0FFC1BE}" dt="2020-12-23T07:06:30.211" v="1584"/>
          <ac:spMkLst>
            <pc:docMk/>
            <pc:sldMk cId="0" sldId="593"/>
            <ac:spMk id="5" creationId="{F927CA15-344C-4B68-A493-EC1D440D21B3}"/>
          </ac:spMkLst>
        </pc:spChg>
        <pc:spChg chg="add del mod">
          <ac:chgData name="Vui Le Ba" userId="052109168efbc39a" providerId="LiveId" clId="{40CFB830-F6EC-4A1B-AE1F-B620D0FFC1BE}" dt="2020-12-23T07:30:43.255" v="1946" actId="6264"/>
          <ac:spMkLst>
            <pc:docMk/>
            <pc:sldMk cId="0" sldId="593"/>
            <ac:spMk id="6" creationId="{72308811-F929-489E-A69F-104ADC1803EF}"/>
          </ac:spMkLst>
        </pc:spChg>
        <pc:spChg chg="add del mod">
          <ac:chgData name="Vui Le Ba" userId="052109168efbc39a" providerId="LiveId" clId="{40CFB830-F6EC-4A1B-AE1F-B620D0FFC1BE}" dt="2020-12-23T07:30:43.255" v="1946" actId="6264"/>
          <ac:spMkLst>
            <pc:docMk/>
            <pc:sldMk cId="0" sldId="593"/>
            <ac:spMk id="7" creationId="{489829A0-E938-4356-A3D9-404F49A19DB3}"/>
          </ac:spMkLst>
        </pc:spChg>
        <pc:spChg chg="add del mod">
          <ac:chgData name="Vui Le Ba" userId="052109168efbc39a" providerId="LiveId" clId="{40CFB830-F6EC-4A1B-AE1F-B620D0FFC1BE}" dt="2020-12-23T07:30:43.255" v="1946" actId="6264"/>
          <ac:spMkLst>
            <pc:docMk/>
            <pc:sldMk cId="0" sldId="593"/>
            <ac:spMk id="8" creationId="{9E819168-13B8-4E0B-BAE3-E65D896F39E8}"/>
          </ac:spMkLst>
        </pc:spChg>
        <pc:spChg chg="add del mod ord">
          <ac:chgData name="Vui Le Ba" userId="052109168efbc39a" providerId="LiveId" clId="{40CFB830-F6EC-4A1B-AE1F-B620D0FFC1BE}" dt="2020-12-23T09:25:56.167" v="3815" actId="478"/>
          <ac:spMkLst>
            <pc:docMk/>
            <pc:sldMk cId="0" sldId="593"/>
            <ac:spMk id="583682" creationId="{00000000-0000-0000-0000-000000000000}"/>
          </ac:spMkLst>
        </pc:spChg>
        <pc:spChg chg="mod ord">
          <ac:chgData name="Vui Le Ba" userId="052109168efbc39a" providerId="LiveId" clId="{40CFB830-F6EC-4A1B-AE1F-B620D0FFC1BE}" dt="2020-12-23T09:05:16.455" v="3228" actId="27636"/>
          <ac:spMkLst>
            <pc:docMk/>
            <pc:sldMk cId="0" sldId="593"/>
            <ac:spMk id="583683" creationId="{00000000-0000-0000-0000-000000000000}"/>
          </ac:spMkLst>
        </pc:spChg>
        <pc:spChg chg="mod">
          <ac:chgData name="Vui Le Ba" userId="052109168efbc39a" providerId="LiveId" clId="{40CFB830-F6EC-4A1B-AE1F-B620D0FFC1BE}" dt="2020-12-23T09:26:02.447" v="3818" actId="1035"/>
          <ac:spMkLst>
            <pc:docMk/>
            <pc:sldMk cId="0" sldId="593"/>
            <ac:spMk id="984106" creationId="{00000000-0000-0000-0000-000000000000}"/>
          </ac:spMkLst>
        </pc:spChg>
        <pc:spChg chg="mod">
          <ac:chgData name="Vui Le Ba" userId="052109168efbc39a" providerId="LiveId" clId="{40CFB830-F6EC-4A1B-AE1F-B620D0FFC1BE}" dt="2020-12-23T09:26:06.342" v="3819" actId="14100"/>
          <ac:spMkLst>
            <pc:docMk/>
            <pc:sldMk cId="0" sldId="593"/>
            <ac:spMk id="984111" creationId="{00000000-0000-0000-0000-000000000000}"/>
          </ac:spMkLst>
        </pc:spChg>
        <pc:spChg chg="add del mod">
          <ac:chgData name="Vui Le Ba" userId="052109168efbc39a" providerId="LiveId" clId="{40CFB830-F6EC-4A1B-AE1F-B620D0FFC1BE}" dt="2020-12-23T09:25:54.158" v="3814" actId="1076"/>
          <ac:spMkLst>
            <pc:docMk/>
            <pc:sldMk cId="0" sldId="593"/>
            <ac:spMk id="984119" creationId="{00000000-0000-0000-0000-000000000000}"/>
          </ac:spMkLst>
        </pc:spChg>
        <pc:grpChg chg="add del">
          <ac:chgData name="Vui Le Ba" userId="052109168efbc39a" providerId="LiveId" clId="{40CFB830-F6EC-4A1B-AE1F-B620D0FFC1BE}" dt="2020-12-23T09:25:36.434" v="3810" actId="478"/>
          <ac:grpSpMkLst>
            <pc:docMk/>
            <pc:sldMk cId="0" sldId="593"/>
            <ac:grpSpMk id="583684" creationId="{00000000-0000-0000-0000-000000000000}"/>
          </ac:grpSpMkLst>
        </pc:grpChg>
        <pc:graphicFrameChg chg="mod ord modGraphic">
          <ac:chgData name="Vui Le Ba" userId="052109168efbc39a" providerId="LiveId" clId="{40CFB830-F6EC-4A1B-AE1F-B620D0FFC1BE}" dt="2020-12-23T09:25:18.236" v="3809" actId="1076"/>
          <ac:graphicFrameMkLst>
            <pc:docMk/>
            <pc:sldMk cId="0" sldId="593"/>
            <ac:graphicFrameMk id="984110" creationId="{00000000-0000-0000-0000-000000000000}"/>
          </ac:graphicFrameMkLst>
        </pc:graphicFrameChg>
      </pc:sldChg>
      <pc:sldChg chg="addSp delSp modSp mod modClrScheme chgLayout">
        <pc:chgData name="Vui Le Ba" userId="052109168efbc39a" providerId="LiveId" clId="{40CFB830-F6EC-4A1B-AE1F-B620D0FFC1BE}" dt="2020-12-23T09:26:27.686" v="3825" actId="14100"/>
        <pc:sldMkLst>
          <pc:docMk/>
          <pc:sldMk cId="0" sldId="594"/>
        </pc:sldMkLst>
        <pc:spChg chg="add del mod">
          <ac:chgData name="Vui Le Ba" userId="052109168efbc39a" providerId="LiveId" clId="{40CFB830-F6EC-4A1B-AE1F-B620D0FFC1BE}" dt="2020-12-23T05:58:31.666" v="181" actId="6264"/>
          <ac:spMkLst>
            <pc:docMk/>
            <pc:sldMk cId="0" sldId="594"/>
            <ac:spMk id="2" creationId="{731F33AC-8204-47AE-AABD-1C760CE062A5}"/>
          </ac:spMkLst>
        </pc:spChg>
        <pc:spChg chg="add del mod">
          <ac:chgData name="Vui Le Ba" userId="052109168efbc39a" providerId="LiveId" clId="{40CFB830-F6EC-4A1B-AE1F-B620D0FFC1BE}" dt="2020-12-23T05:58:31.666" v="181" actId="6264"/>
          <ac:spMkLst>
            <pc:docMk/>
            <pc:sldMk cId="0" sldId="594"/>
            <ac:spMk id="3" creationId="{236EABFC-CF46-4202-8A9A-7B47C1F4364A}"/>
          </ac:spMkLst>
        </pc:spChg>
        <pc:spChg chg="add del mod ord">
          <ac:chgData name="Vui Le Ba" userId="052109168efbc39a" providerId="LiveId" clId="{40CFB830-F6EC-4A1B-AE1F-B620D0FFC1BE}" dt="2020-12-23T07:30:43.255" v="1946" actId="6264"/>
          <ac:spMkLst>
            <pc:docMk/>
            <pc:sldMk cId="0" sldId="594"/>
            <ac:spMk id="4" creationId="{1B6F9F86-C1AF-4CC9-A8BD-799F2D4B5DDC}"/>
          </ac:spMkLst>
        </pc:spChg>
        <pc:spChg chg="del">
          <ac:chgData name="Vui Le Ba" userId="052109168efbc39a" providerId="LiveId" clId="{40CFB830-F6EC-4A1B-AE1F-B620D0FFC1BE}" dt="2020-12-23T07:06:30.211" v="1584"/>
          <ac:spMkLst>
            <pc:docMk/>
            <pc:sldMk cId="0" sldId="594"/>
            <ac:spMk id="5" creationId="{9AC297A9-9FD3-4CD5-8E00-9D6AD58B773E}"/>
          </ac:spMkLst>
        </pc:spChg>
        <pc:spChg chg="add del mod">
          <ac:chgData name="Vui Le Ba" userId="052109168efbc39a" providerId="LiveId" clId="{40CFB830-F6EC-4A1B-AE1F-B620D0FFC1BE}" dt="2020-12-23T07:30:43.255" v="1946" actId="6264"/>
          <ac:spMkLst>
            <pc:docMk/>
            <pc:sldMk cId="0" sldId="594"/>
            <ac:spMk id="6" creationId="{B6CAC978-93EE-4E65-9E42-A7F5D663180F}"/>
          </ac:spMkLst>
        </pc:spChg>
        <pc:spChg chg="add del mod">
          <ac:chgData name="Vui Le Ba" userId="052109168efbc39a" providerId="LiveId" clId="{40CFB830-F6EC-4A1B-AE1F-B620D0FFC1BE}" dt="2020-12-23T07:30:43.255" v="1946" actId="6264"/>
          <ac:spMkLst>
            <pc:docMk/>
            <pc:sldMk cId="0" sldId="594"/>
            <ac:spMk id="7" creationId="{8BCB1CAC-99AA-43D1-9399-DF07B9946B1B}"/>
          </ac:spMkLst>
        </pc:spChg>
        <pc:spChg chg="add del mod ord">
          <ac:chgData name="Vui Le Ba" userId="052109168efbc39a" providerId="LiveId" clId="{40CFB830-F6EC-4A1B-AE1F-B620D0FFC1BE}" dt="2020-12-23T09:05:16.319" v="3222" actId="700"/>
          <ac:spMkLst>
            <pc:docMk/>
            <pc:sldMk cId="0" sldId="594"/>
            <ac:spMk id="8" creationId="{E3838A55-0FE8-4D3C-816A-4D8ABA30ECF9}"/>
          </ac:spMkLst>
        </pc:spChg>
        <pc:spChg chg="add del mod ord">
          <ac:chgData name="Vui Le Ba" userId="052109168efbc39a" providerId="LiveId" clId="{40CFB830-F6EC-4A1B-AE1F-B620D0FFC1BE}" dt="2020-12-23T09:26:14.264" v="3821" actId="478"/>
          <ac:spMkLst>
            <pc:docMk/>
            <pc:sldMk cId="0" sldId="594"/>
            <ac:spMk id="9" creationId="{3BF7D47F-BA36-4280-8D9F-2EDE2410E6F7}"/>
          </ac:spMkLst>
        </pc:spChg>
        <pc:spChg chg="add del mod ord">
          <ac:chgData name="Vui Le Ba" userId="052109168efbc39a" providerId="LiveId" clId="{40CFB830-F6EC-4A1B-AE1F-B620D0FFC1BE}" dt="2020-12-23T09:26:24.895" v="3824" actId="478"/>
          <ac:spMkLst>
            <pc:docMk/>
            <pc:sldMk cId="0" sldId="594"/>
            <ac:spMk id="585730" creationId="{00000000-0000-0000-0000-000000000000}"/>
          </ac:spMkLst>
        </pc:spChg>
        <pc:spChg chg="mod ord">
          <ac:chgData name="Vui Le Ba" userId="052109168efbc39a" providerId="LiveId" clId="{40CFB830-F6EC-4A1B-AE1F-B620D0FFC1BE}" dt="2020-12-23T09:05:16.319" v="3222" actId="700"/>
          <ac:spMkLst>
            <pc:docMk/>
            <pc:sldMk cId="0" sldId="594"/>
            <ac:spMk id="585731" creationId="{00000000-0000-0000-0000-000000000000}"/>
          </ac:spMkLst>
        </pc:spChg>
        <pc:spChg chg="mod">
          <ac:chgData name="Vui Le Ba" userId="052109168efbc39a" providerId="LiveId" clId="{40CFB830-F6EC-4A1B-AE1F-B620D0FFC1BE}" dt="2020-12-23T09:26:27.686" v="3825" actId="14100"/>
          <ac:spMkLst>
            <pc:docMk/>
            <pc:sldMk cId="0" sldId="594"/>
            <ac:spMk id="585733" creationId="{00000000-0000-0000-0000-000000000000}"/>
          </ac:spMkLst>
        </pc:spChg>
        <pc:grpChg chg="del">
          <ac:chgData name="Vui Le Ba" userId="052109168efbc39a" providerId="LiveId" clId="{40CFB830-F6EC-4A1B-AE1F-B620D0FFC1BE}" dt="2020-12-23T09:26:11.355" v="3820" actId="478"/>
          <ac:grpSpMkLst>
            <pc:docMk/>
            <pc:sldMk cId="0" sldId="594"/>
            <ac:grpSpMk id="585732" creationId="{00000000-0000-0000-0000-000000000000}"/>
          </ac:grpSpMkLst>
        </pc:grpChg>
      </pc:sldChg>
      <pc:sldChg chg="addSp delSp modSp mod modClrScheme chgLayout">
        <pc:chgData name="Vui Le Ba" userId="052109168efbc39a" providerId="LiveId" clId="{40CFB830-F6EC-4A1B-AE1F-B620D0FFC1BE}" dt="2020-12-23T09:27:32.185" v="3837" actId="478"/>
        <pc:sldMkLst>
          <pc:docMk/>
          <pc:sldMk cId="0" sldId="595"/>
        </pc:sldMkLst>
        <pc:spChg chg="add del mod">
          <ac:chgData name="Vui Le Ba" userId="052109168efbc39a" providerId="LiveId" clId="{40CFB830-F6EC-4A1B-AE1F-B620D0FFC1BE}" dt="2020-12-23T05:58:31.666" v="181" actId="6264"/>
          <ac:spMkLst>
            <pc:docMk/>
            <pc:sldMk cId="0" sldId="595"/>
            <ac:spMk id="2" creationId="{2424027F-45B2-473B-9DF8-5BD13B53178F}"/>
          </ac:spMkLst>
        </pc:spChg>
        <pc:spChg chg="add del mod">
          <ac:chgData name="Vui Le Ba" userId="052109168efbc39a" providerId="LiveId" clId="{40CFB830-F6EC-4A1B-AE1F-B620D0FFC1BE}" dt="2020-12-23T05:58:31.666" v="181" actId="6264"/>
          <ac:spMkLst>
            <pc:docMk/>
            <pc:sldMk cId="0" sldId="595"/>
            <ac:spMk id="3" creationId="{BDBD1AE0-E1A3-4BE2-8B22-3404A69FA639}"/>
          </ac:spMkLst>
        </pc:spChg>
        <pc:spChg chg="add del mod ord">
          <ac:chgData name="Vui Le Ba" userId="052109168efbc39a" providerId="LiveId" clId="{40CFB830-F6EC-4A1B-AE1F-B620D0FFC1BE}" dt="2020-12-23T07:30:43.255" v="1946" actId="6264"/>
          <ac:spMkLst>
            <pc:docMk/>
            <pc:sldMk cId="0" sldId="595"/>
            <ac:spMk id="4" creationId="{D0548C30-E9F9-4D8C-B2A5-D5373F2F9B5E}"/>
          </ac:spMkLst>
        </pc:spChg>
        <pc:spChg chg="del">
          <ac:chgData name="Vui Le Ba" userId="052109168efbc39a" providerId="LiveId" clId="{40CFB830-F6EC-4A1B-AE1F-B620D0FFC1BE}" dt="2020-12-23T07:06:30.211" v="1584"/>
          <ac:spMkLst>
            <pc:docMk/>
            <pc:sldMk cId="0" sldId="595"/>
            <ac:spMk id="5" creationId="{12FB785A-C75F-49E0-A98C-44F9C757AA61}"/>
          </ac:spMkLst>
        </pc:spChg>
        <pc:spChg chg="add del mod">
          <ac:chgData name="Vui Le Ba" userId="052109168efbc39a" providerId="LiveId" clId="{40CFB830-F6EC-4A1B-AE1F-B620D0FFC1BE}" dt="2020-12-23T07:30:43.255" v="1946" actId="6264"/>
          <ac:spMkLst>
            <pc:docMk/>
            <pc:sldMk cId="0" sldId="595"/>
            <ac:spMk id="6" creationId="{300E6D7A-E5F7-4A52-AE43-50BD388721B8}"/>
          </ac:spMkLst>
        </pc:spChg>
        <pc:spChg chg="add del mod">
          <ac:chgData name="Vui Le Ba" userId="052109168efbc39a" providerId="LiveId" clId="{40CFB830-F6EC-4A1B-AE1F-B620D0FFC1BE}" dt="2020-12-23T07:30:43.255" v="1946" actId="6264"/>
          <ac:spMkLst>
            <pc:docMk/>
            <pc:sldMk cId="0" sldId="595"/>
            <ac:spMk id="7" creationId="{3898A629-67A9-4E2E-AEAE-70D7ECDF0C44}"/>
          </ac:spMkLst>
        </pc:spChg>
        <pc:spChg chg="add del mod ord">
          <ac:chgData name="Vui Le Ba" userId="052109168efbc39a" providerId="LiveId" clId="{40CFB830-F6EC-4A1B-AE1F-B620D0FFC1BE}" dt="2020-12-23T09:05:16.319" v="3222" actId="700"/>
          <ac:spMkLst>
            <pc:docMk/>
            <pc:sldMk cId="0" sldId="595"/>
            <ac:spMk id="8" creationId="{190E18A0-F4CD-45D2-A850-DB99206521AF}"/>
          </ac:spMkLst>
        </pc:spChg>
        <pc:spChg chg="add del mod ord">
          <ac:chgData name="Vui Le Ba" userId="052109168efbc39a" providerId="LiveId" clId="{40CFB830-F6EC-4A1B-AE1F-B620D0FFC1BE}" dt="2020-12-23T09:27:30.164" v="3836" actId="478"/>
          <ac:spMkLst>
            <pc:docMk/>
            <pc:sldMk cId="0" sldId="595"/>
            <ac:spMk id="9" creationId="{E5632456-20F5-4CF9-83BF-E426ADA0441F}"/>
          </ac:spMkLst>
        </pc:spChg>
        <pc:spChg chg="add del mod ord">
          <ac:chgData name="Vui Le Ba" userId="052109168efbc39a" providerId="LiveId" clId="{40CFB830-F6EC-4A1B-AE1F-B620D0FFC1BE}" dt="2020-12-23T09:27:32.185" v="3837" actId="478"/>
          <ac:spMkLst>
            <pc:docMk/>
            <pc:sldMk cId="0" sldId="595"/>
            <ac:spMk id="589826" creationId="{00000000-0000-0000-0000-000000000000}"/>
          </ac:spMkLst>
        </pc:spChg>
        <pc:spChg chg="mod ord">
          <ac:chgData name="Vui Le Ba" userId="052109168efbc39a" providerId="LiveId" clId="{40CFB830-F6EC-4A1B-AE1F-B620D0FFC1BE}" dt="2020-12-23T09:05:16.455" v="3229" actId="27636"/>
          <ac:spMkLst>
            <pc:docMk/>
            <pc:sldMk cId="0" sldId="595"/>
            <ac:spMk id="589827" creationId="{00000000-0000-0000-0000-000000000000}"/>
          </ac:spMkLst>
        </pc:spChg>
        <pc:grpChg chg="del">
          <ac:chgData name="Vui Le Ba" userId="052109168efbc39a" providerId="LiveId" clId="{40CFB830-F6EC-4A1B-AE1F-B620D0FFC1BE}" dt="2020-12-23T09:27:28.261" v="3835" actId="478"/>
          <ac:grpSpMkLst>
            <pc:docMk/>
            <pc:sldMk cId="0" sldId="595"/>
            <ac:grpSpMk id="589828" creationId="{00000000-0000-0000-0000-000000000000}"/>
          </ac:grpSpMkLst>
        </pc:grpChg>
      </pc:sldChg>
      <pc:sldChg chg="addSp delSp modSp mod modClrScheme chgLayout">
        <pc:chgData name="Vui Le Ba" userId="052109168efbc39a" providerId="LiveId" clId="{40CFB830-F6EC-4A1B-AE1F-B620D0FFC1BE}" dt="2020-12-23T09:27:54.988" v="3842" actId="1036"/>
        <pc:sldMkLst>
          <pc:docMk/>
          <pc:sldMk cId="0" sldId="596"/>
        </pc:sldMkLst>
        <pc:spChg chg="add del mod">
          <ac:chgData name="Vui Le Ba" userId="052109168efbc39a" providerId="LiveId" clId="{40CFB830-F6EC-4A1B-AE1F-B620D0FFC1BE}" dt="2020-12-23T05:58:31.666" v="181" actId="6264"/>
          <ac:spMkLst>
            <pc:docMk/>
            <pc:sldMk cId="0" sldId="596"/>
            <ac:spMk id="2" creationId="{917E53CA-DA67-4924-9871-F8462B4DB82F}"/>
          </ac:spMkLst>
        </pc:spChg>
        <pc:spChg chg="add del mod">
          <ac:chgData name="Vui Le Ba" userId="052109168efbc39a" providerId="LiveId" clId="{40CFB830-F6EC-4A1B-AE1F-B620D0FFC1BE}" dt="2020-12-23T05:58:31.666" v="181" actId="6264"/>
          <ac:spMkLst>
            <pc:docMk/>
            <pc:sldMk cId="0" sldId="596"/>
            <ac:spMk id="3" creationId="{2B5DC348-FAB0-4FD7-8FC4-F6AE9BF804B9}"/>
          </ac:spMkLst>
        </pc:spChg>
        <pc:spChg chg="add del mod ord">
          <ac:chgData name="Vui Le Ba" userId="052109168efbc39a" providerId="LiveId" clId="{40CFB830-F6EC-4A1B-AE1F-B620D0FFC1BE}" dt="2020-12-23T07:30:43.255" v="1946" actId="6264"/>
          <ac:spMkLst>
            <pc:docMk/>
            <pc:sldMk cId="0" sldId="596"/>
            <ac:spMk id="4" creationId="{AE4997C3-2FF7-48E0-8342-FB9AB702C85D}"/>
          </ac:spMkLst>
        </pc:spChg>
        <pc:spChg chg="del">
          <ac:chgData name="Vui Le Ba" userId="052109168efbc39a" providerId="LiveId" clId="{40CFB830-F6EC-4A1B-AE1F-B620D0FFC1BE}" dt="2020-12-23T07:06:30.211" v="1584"/>
          <ac:spMkLst>
            <pc:docMk/>
            <pc:sldMk cId="0" sldId="596"/>
            <ac:spMk id="5" creationId="{E91520A6-21DD-43F4-B0E5-120839FD449F}"/>
          </ac:spMkLst>
        </pc:spChg>
        <pc:spChg chg="add del mod">
          <ac:chgData name="Vui Le Ba" userId="052109168efbc39a" providerId="LiveId" clId="{40CFB830-F6EC-4A1B-AE1F-B620D0FFC1BE}" dt="2020-12-23T07:30:43.255" v="1946" actId="6264"/>
          <ac:spMkLst>
            <pc:docMk/>
            <pc:sldMk cId="0" sldId="596"/>
            <ac:spMk id="6" creationId="{BA4F4BB3-1513-433E-AFD1-66338A368842}"/>
          </ac:spMkLst>
        </pc:spChg>
        <pc:spChg chg="add del mod">
          <ac:chgData name="Vui Le Ba" userId="052109168efbc39a" providerId="LiveId" clId="{40CFB830-F6EC-4A1B-AE1F-B620D0FFC1BE}" dt="2020-12-23T07:30:43.255" v="1946" actId="6264"/>
          <ac:spMkLst>
            <pc:docMk/>
            <pc:sldMk cId="0" sldId="596"/>
            <ac:spMk id="7" creationId="{960485D9-00C3-4AD7-A7A4-0739157F8762}"/>
          </ac:spMkLst>
        </pc:spChg>
        <pc:spChg chg="add del mod ord">
          <ac:chgData name="Vui Le Ba" userId="052109168efbc39a" providerId="LiveId" clId="{40CFB830-F6EC-4A1B-AE1F-B620D0FFC1BE}" dt="2020-12-23T09:05:16.319" v="3222" actId="700"/>
          <ac:spMkLst>
            <pc:docMk/>
            <pc:sldMk cId="0" sldId="596"/>
            <ac:spMk id="8" creationId="{A677213F-092A-400C-B18D-562F210D91A1}"/>
          </ac:spMkLst>
        </pc:spChg>
        <pc:spChg chg="add del mod ord">
          <ac:chgData name="Vui Le Ba" userId="052109168efbc39a" providerId="LiveId" clId="{40CFB830-F6EC-4A1B-AE1F-B620D0FFC1BE}" dt="2020-12-23T09:27:42.996" v="3839" actId="478"/>
          <ac:spMkLst>
            <pc:docMk/>
            <pc:sldMk cId="0" sldId="596"/>
            <ac:spMk id="9" creationId="{4FB407DB-222F-4E2A-8022-680D0CD9A209}"/>
          </ac:spMkLst>
        </pc:spChg>
        <pc:spChg chg="add del mod ord">
          <ac:chgData name="Vui Le Ba" userId="052109168efbc39a" providerId="LiveId" clId="{40CFB830-F6EC-4A1B-AE1F-B620D0FFC1BE}" dt="2020-12-23T09:27:46.004" v="3840" actId="478"/>
          <ac:spMkLst>
            <pc:docMk/>
            <pc:sldMk cId="0" sldId="596"/>
            <ac:spMk id="591874" creationId="{00000000-0000-0000-0000-000000000000}"/>
          </ac:spMkLst>
        </pc:spChg>
        <pc:spChg chg="mod ord">
          <ac:chgData name="Vui Le Ba" userId="052109168efbc39a" providerId="LiveId" clId="{40CFB830-F6EC-4A1B-AE1F-B620D0FFC1BE}" dt="2020-12-23T09:05:16.319" v="3222" actId="700"/>
          <ac:spMkLst>
            <pc:docMk/>
            <pc:sldMk cId="0" sldId="596"/>
            <ac:spMk id="591875" creationId="{00000000-0000-0000-0000-000000000000}"/>
          </ac:spMkLst>
        </pc:spChg>
        <pc:spChg chg="mod">
          <ac:chgData name="Vui Le Ba" userId="052109168efbc39a" providerId="LiveId" clId="{40CFB830-F6EC-4A1B-AE1F-B620D0FFC1BE}" dt="2020-12-23T09:27:54.988" v="3842" actId="1036"/>
          <ac:spMkLst>
            <pc:docMk/>
            <pc:sldMk cId="0" sldId="596"/>
            <ac:spMk id="990216" creationId="{00000000-0000-0000-0000-000000000000}"/>
          </ac:spMkLst>
        </pc:spChg>
        <pc:grpChg chg="del">
          <ac:chgData name="Vui Le Ba" userId="052109168efbc39a" providerId="LiveId" clId="{40CFB830-F6EC-4A1B-AE1F-B620D0FFC1BE}" dt="2020-12-23T09:27:35.545" v="3838" actId="478"/>
          <ac:grpSpMkLst>
            <pc:docMk/>
            <pc:sldMk cId="0" sldId="596"/>
            <ac:grpSpMk id="591876" creationId="{00000000-0000-0000-0000-000000000000}"/>
          </ac:grpSpMkLst>
        </pc:grpChg>
      </pc:sldChg>
      <pc:sldChg chg="addSp delSp modSp mod modClrScheme chgLayout">
        <pc:chgData name="Vui Le Ba" userId="052109168efbc39a" providerId="LiveId" clId="{40CFB830-F6EC-4A1B-AE1F-B620D0FFC1BE}" dt="2020-12-23T09:28:06.918" v="3846" actId="404"/>
        <pc:sldMkLst>
          <pc:docMk/>
          <pc:sldMk cId="0" sldId="597"/>
        </pc:sldMkLst>
        <pc:spChg chg="add del mod">
          <ac:chgData name="Vui Le Ba" userId="052109168efbc39a" providerId="LiveId" clId="{40CFB830-F6EC-4A1B-AE1F-B620D0FFC1BE}" dt="2020-12-23T05:58:31.666" v="181" actId="6264"/>
          <ac:spMkLst>
            <pc:docMk/>
            <pc:sldMk cId="0" sldId="597"/>
            <ac:spMk id="2" creationId="{35271F16-05FF-429B-B83B-C3160FEAE10E}"/>
          </ac:spMkLst>
        </pc:spChg>
        <pc:spChg chg="add del mod">
          <ac:chgData name="Vui Le Ba" userId="052109168efbc39a" providerId="LiveId" clId="{40CFB830-F6EC-4A1B-AE1F-B620D0FFC1BE}" dt="2020-12-23T05:58:31.666" v="181" actId="6264"/>
          <ac:spMkLst>
            <pc:docMk/>
            <pc:sldMk cId="0" sldId="597"/>
            <ac:spMk id="3" creationId="{F8075670-EB70-489E-81DE-77D945A15BDD}"/>
          </ac:spMkLst>
        </pc:spChg>
        <pc:spChg chg="add del mod ord">
          <ac:chgData name="Vui Le Ba" userId="052109168efbc39a" providerId="LiveId" clId="{40CFB830-F6EC-4A1B-AE1F-B620D0FFC1BE}" dt="2020-12-23T07:30:43.255" v="1946" actId="6264"/>
          <ac:spMkLst>
            <pc:docMk/>
            <pc:sldMk cId="0" sldId="597"/>
            <ac:spMk id="4" creationId="{DF29E785-EDE4-49C3-B0CB-20E359A2B648}"/>
          </ac:spMkLst>
        </pc:spChg>
        <pc:spChg chg="del">
          <ac:chgData name="Vui Le Ba" userId="052109168efbc39a" providerId="LiveId" clId="{40CFB830-F6EC-4A1B-AE1F-B620D0FFC1BE}" dt="2020-12-23T07:06:30.211" v="1584"/>
          <ac:spMkLst>
            <pc:docMk/>
            <pc:sldMk cId="0" sldId="597"/>
            <ac:spMk id="5" creationId="{1DA725AD-F5FF-4AF0-8DEC-C5B168C7A1CE}"/>
          </ac:spMkLst>
        </pc:spChg>
        <pc:spChg chg="add del mod">
          <ac:chgData name="Vui Le Ba" userId="052109168efbc39a" providerId="LiveId" clId="{40CFB830-F6EC-4A1B-AE1F-B620D0FFC1BE}" dt="2020-12-23T07:30:43.255" v="1946" actId="6264"/>
          <ac:spMkLst>
            <pc:docMk/>
            <pc:sldMk cId="0" sldId="597"/>
            <ac:spMk id="6" creationId="{5107AB8E-1DDD-406B-937D-AE3020175FC4}"/>
          </ac:spMkLst>
        </pc:spChg>
        <pc:spChg chg="add del mod">
          <ac:chgData name="Vui Le Ba" userId="052109168efbc39a" providerId="LiveId" clId="{40CFB830-F6EC-4A1B-AE1F-B620D0FFC1BE}" dt="2020-12-23T07:30:43.255" v="1946" actId="6264"/>
          <ac:spMkLst>
            <pc:docMk/>
            <pc:sldMk cId="0" sldId="597"/>
            <ac:spMk id="7" creationId="{082D79CD-6884-4FC8-A80A-EB4B4D2B44CD}"/>
          </ac:spMkLst>
        </pc:spChg>
        <pc:spChg chg="add del mod ord">
          <ac:chgData name="Vui Le Ba" userId="052109168efbc39a" providerId="LiveId" clId="{40CFB830-F6EC-4A1B-AE1F-B620D0FFC1BE}" dt="2020-12-23T09:05:16.319" v="3222" actId="700"/>
          <ac:spMkLst>
            <pc:docMk/>
            <pc:sldMk cId="0" sldId="597"/>
            <ac:spMk id="8" creationId="{6B08F5FB-DFEF-417C-80E8-353619079F20}"/>
          </ac:spMkLst>
        </pc:spChg>
        <pc:spChg chg="add del mod ord">
          <ac:chgData name="Vui Le Ba" userId="052109168efbc39a" providerId="LiveId" clId="{40CFB830-F6EC-4A1B-AE1F-B620D0FFC1BE}" dt="2020-12-23T09:28:03.394" v="3844" actId="478"/>
          <ac:spMkLst>
            <pc:docMk/>
            <pc:sldMk cId="0" sldId="597"/>
            <ac:spMk id="9" creationId="{466FF651-566C-41A6-AD12-0A730923A984}"/>
          </ac:spMkLst>
        </pc:spChg>
        <pc:spChg chg="add del mod ord">
          <ac:chgData name="Vui Le Ba" userId="052109168efbc39a" providerId="LiveId" clId="{40CFB830-F6EC-4A1B-AE1F-B620D0FFC1BE}" dt="2020-12-23T09:28:05.493" v="3845" actId="478"/>
          <ac:spMkLst>
            <pc:docMk/>
            <pc:sldMk cId="0" sldId="597"/>
            <ac:spMk id="593922" creationId="{00000000-0000-0000-0000-000000000000}"/>
          </ac:spMkLst>
        </pc:spChg>
        <pc:spChg chg="mod ord">
          <ac:chgData name="Vui Le Ba" userId="052109168efbc39a" providerId="LiveId" clId="{40CFB830-F6EC-4A1B-AE1F-B620D0FFC1BE}" dt="2020-12-23T09:05:16.319" v="3222" actId="700"/>
          <ac:spMkLst>
            <pc:docMk/>
            <pc:sldMk cId="0" sldId="597"/>
            <ac:spMk id="593923" creationId="{00000000-0000-0000-0000-000000000000}"/>
          </ac:spMkLst>
        </pc:spChg>
        <pc:spChg chg="mod">
          <ac:chgData name="Vui Le Ba" userId="052109168efbc39a" providerId="LiveId" clId="{40CFB830-F6EC-4A1B-AE1F-B620D0FFC1BE}" dt="2020-12-23T09:28:06.918" v="3846" actId="404"/>
          <ac:spMkLst>
            <pc:docMk/>
            <pc:sldMk cId="0" sldId="597"/>
            <ac:spMk id="992264" creationId="{00000000-0000-0000-0000-000000000000}"/>
          </ac:spMkLst>
        </pc:spChg>
        <pc:grpChg chg="del">
          <ac:chgData name="Vui Le Ba" userId="052109168efbc39a" providerId="LiveId" clId="{40CFB830-F6EC-4A1B-AE1F-B620D0FFC1BE}" dt="2020-12-23T09:28:00.217" v="3843" actId="478"/>
          <ac:grpSpMkLst>
            <pc:docMk/>
            <pc:sldMk cId="0" sldId="597"/>
            <ac:grpSpMk id="593924" creationId="{00000000-0000-0000-0000-000000000000}"/>
          </ac:grpSpMkLst>
        </pc:grpChg>
      </pc:sldChg>
      <pc:sldChg chg="addSp delSp modSp mod modClrScheme chgLayout">
        <pc:chgData name="Vui Le Ba" userId="052109168efbc39a" providerId="LiveId" clId="{40CFB830-F6EC-4A1B-AE1F-B620D0FFC1BE}" dt="2020-12-23T09:28:35.529" v="3854" actId="404"/>
        <pc:sldMkLst>
          <pc:docMk/>
          <pc:sldMk cId="0" sldId="598"/>
        </pc:sldMkLst>
        <pc:spChg chg="add del mod">
          <ac:chgData name="Vui Le Ba" userId="052109168efbc39a" providerId="LiveId" clId="{40CFB830-F6EC-4A1B-AE1F-B620D0FFC1BE}" dt="2020-12-23T05:58:31.666" v="181" actId="6264"/>
          <ac:spMkLst>
            <pc:docMk/>
            <pc:sldMk cId="0" sldId="598"/>
            <ac:spMk id="2" creationId="{2DA2C147-0045-4AA5-8084-C4E0FDC28218}"/>
          </ac:spMkLst>
        </pc:spChg>
        <pc:spChg chg="add del mod">
          <ac:chgData name="Vui Le Ba" userId="052109168efbc39a" providerId="LiveId" clId="{40CFB830-F6EC-4A1B-AE1F-B620D0FFC1BE}" dt="2020-12-23T05:58:31.666" v="181" actId="6264"/>
          <ac:spMkLst>
            <pc:docMk/>
            <pc:sldMk cId="0" sldId="598"/>
            <ac:spMk id="3" creationId="{4739A0FA-2837-4713-8B36-6F16E8F35DD6}"/>
          </ac:spMkLst>
        </pc:spChg>
        <pc:spChg chg="add del mod ord">
          <ac:chgData name="Vui Le Ba" userId="052109168efbc39a" providerId="LiveId" clId="{40CFB830-F6EC-4A1B-AE1F-B620D0FFC1BE}" dt="2020-12-23T07:30:43.255" v="1946" actId="6264"/>
          <ac:spMkLst>
            <pc:docMk/>
            <pc:sldMk cId="0" sldId="598"/>
            <ac:spMk id="4" creationId="{331E9180-36AF-489D-8DB2-97785B41DDA3}"/>
          </ac:spMkLst>
        </pc:spChg>
        <pc:spChg chg="del">
          <ac:chgData name="Vui Le Ba" userId="052109168efbc39a" providerId="LiveId" clId="{40CFB830-F6EC-4A1B-AE1F-B620D0FFC1BE}" dt="2020-12-23T07:06:30.211" v="1584"/>
          <ac:spMkLst>
            <pc:docMk/>
            <pc:sldMk cId="0" sldId="598"/>
            <ac:spMk id="5" creationId="{060EDCA7-C549-4DBE-936C-71867DCA9F03}"/>
          </ac:spMkLst>
        </pc:spChg>
        <pc:spChg chg="add del mod">
          <ac:chgData name="Vui Le Ba" userId="052109168efbc39a" providerId="LiveId" clId="{40CFB830-F6EC-4A1B-AE1F-B620D0FFC1BE}" dt="2020-12-23T07:30:43.255" v="1946" actId="6264"/>
          <ac:spMkLst>
            <pc:docMk/>
            <pc:sldMk cId="0" sldId="598"/>
            <ac:spMk id="6" creationId="{D568341C-502A-458F-A9E9-7ADE28D6F9D7}"/>
          </ac:spMkLst>
        </pc:spChg>
        <pc:spChg chg="add del mod">
          <ac:chgData name="Vui Le Ba" userId="052109168efbc39a" providerId="LiveId" clId="{40CFB830-F6EC-4A1B-AE1F-B620D0FFC1BE}" dt="2020-12-23T07:30:43.255" v="1946" actId="6264"/>
          <ac:spMkLst>
            <pc:docMk/>
            <pc:sldMk cId="0" sldId="598"/>
            <ac:spMk id="7" creationId="{0E617315-25D5-4B5B-B1D8-19EE193DC381}"/>
          </ac:spMkLst>
        </pc:spChg>
        <pc:spChg chg="add del mod ord">
          <ac:chgData name="Vui Le Ba" userId="052109168efbc39a" providerId="LiveId" clId="{40CFB830-F6EC-4A1B-AE1F-B620D0FFC1BE}" dt="2020-12-23T09:05:16.319" v="3222" actId="700"/>
          <ac:spMkLst>
            <pc:docMk/>
            <pc:sldMk cId="0" sldId="598"/>
            <ac:spMk id="8" creationId="{646692EF-56C3-4F44-8238-9F940B4479AD}"/>
          </ac:spMkLst>
        </pc:spChg>
        <pc:spChg chg="add del mod ord">
          <ac:chgData name="Vui Le Ba" userId="052109168efbc39a" providerId="LiveId" clId="{40CFB830-F6EC-4A1B-AE1F-B620D0FFC1BE}" dt="2020-12-23T09:28:15.707" v="3848" actId="478"/>
          <ac:spMkLst>
            <pc:docMk/>
            <pc:sldMk cId="0" sldId="598"/>
            <ac:spMk id="9" creationId="{C4EF2CFE-8799-4B6A-9BCD-264A6DB5A982}"/>
          </ac:spMkLst>
        </pc:spChg>
        <pc:spChg chg="add del mod ord">
          <ac:chgData name="Vui Le Ba" userId="052109168efbc39a" providerId="LiveId" clId="{40CFB830-F6EC-4A1B-AE1F-B620D0FFC1BE}" dt="2020-12-23T09:28:17.785" v="3849" actId="478"/>
          <ac:spMkLst>
            <pc:docMk/>
            <pc:sldMk cId="0" sldId="598"/>
            <ac:spMk id="595970" creationId="{00000000-0000-0000-0000-000000000000}"/>
          </ac:spMkLst>
        </pc:spChg>
        <pc:spChg chg="mod ord">
          <ac:chgData name="Vui Le Ba" userId="052109168efbc39a" providerId="LiveId" clId="{40CFB830-F6EC-4A1B-AE1F-B620D0FFC1BE}" dt="2020-12-23T09:05:16.319" v="3222" actId="700"/>
          <ac:spMkLst>
            <pc:docMk/>
            <pc:sldMk cId="0" sldId="598"/>
            <ac:spMk id="595971" creationId="{00000000-0000-0000-0000-000000000000}"/>
          </ac:spMkLst>
        </pc:spChg>
        <pc:spChg chg="mod">
          <ac:chgData name="Vui Le Ba" userId="052109168efbc39a" providerId="LiveId" clId="{40CFB830-F6EC-4A1B-AE1F-B620D0FFC1BE}" dt="2020-12-23T09:28:35.529" v="3854" actId="404"/>
          <ac:spMkLst>
            <pc:docMk/>
            <pc:sldMk cId="0" sldId="598"/>
            <ac:spMk id="994312" creationId="{00000000-0000-0000-0000-000000000000}"/>
          </ac:spMkLst>
        </pc:spChg>
        <pc:grpChg chg="del">
          <ac:chgData name="Vui Le Ba" userId="052109168efbc39a" providerId="LiveId" clId="{40CFB830-F6EC-4A1B-AE1F-B620D0FFC1BE}" dt="2020-12-23T09:28:13.550" v="3847" actId="478"/>
          <ac:grpSpMkLst>
            <pc:docMk/>
            <pc:sldMk cId="0" sldId="598"/>
            <ac:grpSpMk id="595972" creationId="{00000000-0000-0000-0000-000000000000}"/>
          </ac:grpSpMkLst>
        </pc:grpChg>
      </pc:sldChg>
      <pc:sldChg chg="addSp delSp modSp mod modClrScheme chgLayout">
        <pc:chgData name="Vui Le Ba" userId="052109168efbc39a" providerId="LiveId" clId="{40CFB830-F6EC-4A1B-AE1F-B620D0FFC1BE}" dt="2020-12-23T09:28:30.860" v="3853" actId="404"/>
        <pc:sldMkLst>
          <pc:docMk/>
          <pc:sldMk cId="0" sldId="599"/>
        </pc:sldMkLst>
        <pc:spChg chg="add del mod">
          <ac:chgData name="Vui Le Ba" userId="052109168efbc39a" providerId="LiveId" clId="{40CFB830-F6EC-4A1B-AE1F-B620D0FFC1BE}" dt="2020-12-23T05:58:31.666" v="181" actId="6264"/>
          <ac:spMkLst>
            <pc:docMk/>
            <pc:sldMk cId="0" sldId="599"/>
            <ac:spMk id="2" creationId="{829D1576-D9D2-471B-A395-196AD8D2CFCB}"/>
          </ac:spMkLst>
        </pc:spChg>
        <pc:spChg chg="add del mod">
          <ac:chgData name="Vui Le Ba" userId="052109168efbc39a" providerId="LiveId" clId="{40CFB830-F6EC-4A1B-AE1F-B620D0FFC1BE}" dt="2020-12-23T05:58:31.666" v="181" actId="6264"/>
          <ac:spMkLst>
            <pc:docMk/>
            <pc:sldMk cId="0" sldId="599"/>
            <ac:spMk id="3" creationId="{73FD5873-8536-4D53-BF0C-36E53531A8F1}"/>
          </ac:spMkLst>
        </pc:spChg>
        <pc:spChg chg="add del mod ord">
          <ac:chgData name="Vui Le Ba" userId="052109168efbc39a" providerId="LiveId" clId="{40CFB830-F6EC-4A1B-AE1F-B620D0FFC1BE}" dt="2020-12-23T07:30:43.255" v="1946" actId="6264"/>
          <ac:spMkLst>
            <pc:docMk/>
            <pc:sldMk cId="0" sldId="599"/>
            <ac:spMk id="4" creationId="{F35F3867-9FDD-4D5E-AEF4-9A6895071640}"/>
          </ac:spMkLst>
        </pc:spChg>
        <pc:spChg chg="del">
          <ac:chgData name="Vui Le Ba" userId="052109168efbc39a" providerId="LiveId" clId="{40CFB830-F6EC-4A1B-AE1F-B620D0FFC1BE}" dt="2020-12-23T07:06:30.211" v="1584"/>
          <ac:spMkLst>
            <pc:docMk/>
            <pc:sldMk cId="0" sldId="599"/>
            <ac:spMk id="5" creationId="{C8114A57-3B0E-4BCC-9CB6-4A52DD911FFC}"/>
          </ac:spMkLst>
        </pc:spChg>
        <pc:spChg chg="add del mod">
          <ac:chgData name="Vui Le Ba" userId="052109168efbc39a" providerId="LiveId" clId="{40CFB830-F6EC-4A1B-AE1F-B620D0FFC1BE}" dt="2020-12-23T07:30:43.255" v="1946" actId="6264"/>
          <ac:spMkLst>
            <pc:docMk/>
            <pc:sldMk cId="0" sldId="599"/>
            <ac:spMk id="6" creationId="{DA9E7273-ED32-4EF2-BC6F-4AB3D1C92DB4}"/>
          </ac:spMkLst>
        </pc:spChg>
        <pc:spChg chg="add del mod">
          <ac:chgData name="Vui Le Ba" userId="052109168efbc39a" providerId="LiveId" clId="{40CFB830-F6EC-4A1B-AE1F-B620D0FFC1BE}" dt="2020-12-23T07:30:43.255" v="1946" actId="6264"/>
          <ac:spMkLst>
            <pc:docMk/>
            <pc:sldMk cId="0" sldId="599"/>
            <ac:spMk id="7" creationId="{FD5EB26B-786E-4B00-A766-A9CD40AF346D}"/>
          </ac:spMkLst>
        </pc:spChg>
        <pc:spChg chg="add del mod ord">
          <ac:chgData name="Vui Le Ba" userId="052109168efbc39a" providerId="LiveId" clId="{40CFB830-F6EC-4A1B-AE1F-B620D0FFC1BE}" dt="2020-12-23T09:05:16.319" v="3222" actId="700"/>
          <ac:spMkLst>
            <pc:docMk/>
            <pc:sldMk cId="0" sldId="599"/>
            <ac:spMk id="8" creationId="{1FEA4BF9-52EF-47F1-8841-CF818A5C57C5}"/>
          </ac:spMkLst>
        </pc:spChg>
        <pc:spChg chg="add del mod ord">
          <ac:chgData name="Vui Le Ba" userId="052109168efbc39a" providerId="LiveId" clId="{40CFB830-F6EC-4A1B-AE1F-B620D0FFC1BE}" dt="2020-12-23T09:28:27.086" v="3851" actId="478"/>
          <ac:spMkLst>
            <pc:docMk/>
            <pc:sldMk cId="0" sldId="599"/>
            <ac:spMk id="9" creationId="{5A3FD48C-5EA8-4097-AC95-F60C1DD9C4D7}"/>
          </ac:spMkLst>
        </pc:spChg>
        <pc:spChg chg="add del mod ord">
          <ac:chgData name="Vui Le Ba" userId="052109168efbc39a" providerId="LiveId" clId="{40CFB830-F6EC-4A1B-AE1F-B620D0FFC1BE}" dt="2020-12-23T09:28:29.370" v="3852" actId="478"/>
          <ac:spMkLst>
            <pc:docMk/>
            <pc:sldMk cId="0" sldId="599"/>
            <ac:spMk id="598018" creationId="{00000000-0000-0000-0000-000000000000}"/>
          </ac:spMkLst>
        </pc:spChg>
        <pc:spChg chg="mod ord">
          <ac:chgData name="Vui Le Ba" userId="052109168efbc39a" providerId="LiveId" clId="{40CFB830-F6EC-4A1B-AE1F-B620D0FFC1BE}" dt="2020-12-23T09:05:16.319" v="3222" actId="700"/>
          <ac:spMkLst>
            <pc:docMk/>
            <pc:sldMk cId="0" sldId="599"/>
            <ac:spMk id="598019" creationId="{00000000-0000-0000-0000-000000000000}"/>
          </ac:spMkLst>
        </pc:spChg>
        <pc:spChg chg="mod">
          <ac:chgData name="Vui Le Ba" userId="052109168efbc39a" providerId="LiveId" clId="{40CFB830-F6EC-4A1B-AE1F-B620D0FFC1BE}" dt="2020-12-23T09:28:30.860" v="3853" actId="404"/>
          <ac:spMkLst>
            <pc:docMk/>
            <pc:sldMk cId="0" sldId="599"/>
            <ac:spMk id="996360" creationId="{00000000-0000-0000-0000-000000000000}"/>
          </ac:spMkLst>
        </pc:spChg>
        <pc:grpChg chg="del">
          <ac:chgData name="Vui Le Ba" userId="052109168efbc39a" providerId="LiveId" clId="{40CFB830-F6EC-4A1B-AE1F-B620D0FFC1BE}" dt="2020-12-23T09:28:23.595" v="3850" actId="478"/>
          <ac:grpSpMkLst>
            <pc:docMk/>
            <pc:sldMk cId="0" sldId="599"/>
            <ac:grpSpMk id="598020" creationId="{00000000-0000-0000-0000-000000000000}"/>
          </ac:grpSpMkLst>
        </pc:grpChg>
      </pc:sldChg>
      <pc:sldChg chg="addSp delSp modSp mod modClrScheme chgLayout">
        <pc:chgData name="Vui Le Ba" userId="052109168efbc39a" providerId="LiveId" clId="{40CFB830-F6EC-4A1B-AE1F-B620D0FFC1BE}" dt="2020-12-23T09:29:40.310" v="3875" actId="478"/>
        <pc:sldMkLst>
          <pc:docMk/>
          <pc:sldMk cId="0" sldId="600"/>
        </pc:sldMkLst>
        <pc:spChg chg="add del mod">
          <ac:chgData name="Vui Le Ba" userId="052109168efbc39a" providerId="LiveId" clId="{40CFB830-F6EC-4A1B-AE1F-B620D0FFC1BE}" dt="2020-12-23T05:58:31.666" v="181" actId="6264"/>
          <ac:spMkLst>
            <pc:docMk/>
            <pc:sldMk cId="0" sldId="600"/>
            <ac:spMk id="2" creationId="{C983B5B8-3838-4A13-98A1-712F88814E2B}"/>
          </ac:spMkLst>
        </pc:spChg>
        <pc:spChg chg="add del mod">
          <ac:chgData name="Vui Le Ba" userId="052109168efbc39a" providerId="LiveId" clId="{40CFB830-F6EC-4A1B-AE1F-B620D0FFC1BE}" dt="2020-12-23T05:58:31.666" v="181" actId="6264"/>
          <ac:spMkLst>
            <pc:docMk/>
            <pc:sldMk cId="0" sldId="600"/>
            <ac:spMk id="3" creationId="{63F59CC2-B431-4F24-87FD-FBF7010CFE43}"/>
          </ac:spMkLst>
        </pc:spChg>
        <pc:spChg chg="add del mod ord">
          <ac:chgData name="Vui Le Ba" userId="052109168efbc39a" providerId="LiveId" clId="{40CFB830-F6EC-4A1B-AE1F-B620D0FFC1BE}" dt="2020-12-23T07:30:43.255" v="1946" actId="6264"/>
          <ac:spMkLst>
            <pc:docMk/>
            <pc:sldMk cId="0" sldId="600"/>
            <ac:spMk id="4" creationId="{8FEA5D6D-6D5F-4B5C-BCBB-72DB0F98F1C0}"/>
          </ac:spMkLst>
        </pc:spChg>
        <pc:spChg chg="del">
          <ac:chgData name="Vui Le Ba" userId="052109168efbc39a" providerId="LiveId" clId="{40CFB830-F6EC-4A1B-AE1F-B620D0FFC1BE}" dt="2020-12-23T07:06:30.211" v="1584"/>
          <ac:spMkLst>
            <pc:docMk/>
            <pc:sldMk cId="0" sldId="600"/>
            <ac:spMk id="5" creationId="{5453CA2D-6313-4F11-8319-B4BBCE848C72}"/>
          </ac:spMkLst>
        </pc:spChg>
        <pc:spChg chg="add del mod">
          <ac:chgData name="Vui Le Ba" userId="052109168efbc39a" providerId="LiveId" clId="{40CFB830-F6EC-4A1B-AE1F-B620D0FFC1BE}" dt="2020-12-23T07:30:43.255" v="1946" actId="6264"/>
          <ac:spMkLst>
            <pc:docMk/>
            <pc:sldMk cId="0" sldId="600"/>
            <ac:spMk id="6" creationId="{25CA0017-1EA9-40C6-BBF6-67FC4A0A9531}"/>
          </ac:spMkLst>
        </pc:spChg>
        <pc:spChg chg="add del mod">
          <ac:chgData name="Vui Le Ba" userId="052109168efbc39a" providerId="LiveId" clId="{40CFB830-F6EC-4A1B-AE1F-B620D0FFC1BE}" dt="2020-12-23T07:30:43.255" v="1946" actId="6264"/>
          <ac:spMkLst>
            <pc:docMk/>
            <pc:sldMk cId="0" sldId="600"/>
            <ac:spMk id="7" creationId="{72418444-402C-4CA8-AFAB-944F03F39BC9}"/>
          </ac:spMkLst>
        </pc:spChg>
        <pc:spChg chg="add del mod ord">
          <ac:chgData name="Vui Le Ba" userId="052109168efbc39a" providerId="LiveId" clId="{40CFB830-F6EC-4A1B-AE1F-B620D0FFC1BE}" dt="2020-12-23T09:05:16.319" v="3222" actId="700"/>
          <ac:spMkLst>
            <pc:docMk/>
            <pc:sldMk cId="0" sldId="600"/>
            <ac:spMk id="8" creationId="{7C23B699-98AE-4471-8DAA-1268C96836DD}"/>
          </ac:spMkLst>
        </pc:spChg>
        <pc:spChg chg="add del mod ord">
          <ac:chgData name="Vui Le Ba" userId="052109168efbc39a" providerId="LiveId" clId="{40CFB830-F6EC-4A1B-AE1F-B620D0FFC1BE}" dt="2020-12-23T09:29:04.664" v="3863" actId="478"/>
          <ac:spMkLst>
            <pc:docMk/>
            <pc:sldMk cId="0" sldId="600"/>
            <ac:spMk id="9" creationId="{19D1472A-87A8-4E8A-A3B8-32F02BF23632}"/>
          </ac:spMkLst>
        </pc:spChg>
        <pc:spChg chg="add del mod ord">
          <ac:chgData name="Vui Le Ba" userId="052109168efbc39a" providerId="LiveId" clId="{40CFB830-F6EC-4A1B-AE1F-B620D0FFC1BE}" dt="2020-12-23T09:29:40.310" v="3875" actId="478"/>
          <ac:spMkLst>
            <pc:docMk/>
            <pc:sldMk cId="0" sldId="600"/>
            <ac:spMk id="602114" creationId="{00000000-0000-0000-0000-000000000000}"/>
          </ac:spMkLst>
        </pc:spChg>
        <pc:spChg chg="mod ord">
          <ac:chgData name="Vui Le Ba" userId="052109168efbc39a" providerId="LiveId" clId="{40CFB830-F6EC-4A1B-AE1F-B620D0FFC1BE}" dt="2020-12-23T09:05:16.319" v="3222" actId="700"/>
          <ac:spMkLst>
            <pc:docMk/>
            <pc:sldMk cId="0" sldId="600"/>
            <ac:spMk id="602115" creationId="{00000000-0000-0000-0000-000000000000}"/>
          </ac:spMkLst>
        </pc:spChg>
        <pc:spChg chg="mod">
          <ac:chgData name="Vui Le Ba" userId="052109168efbc39a" providerId="LiveId" clId="{40CFB830-F6EC-4A1B-AE1F-B620D0FFC1BE}" dt="2020-12-23T09:29:24.099" v="3869" actId="14100"/>
          <ac:spMkLst>
            <pc:docMk/>
            <pc:sldMk cId="0" sldId="600"/>
            <ac:spMk id="998408" creationId="{00000000-0000-0000-0000-000000000000}"/>
          </ac:spMkLst>
        </pc:spChg>
        <pc:grpChg chg="del">
          <ac:chgData name="Vui Le Ba" userId="052109168efbc39a" providerId="LiveId" clId="{40CFB830-F6EC-4A1B-AE1F-B620D0FFC1BE}" dt="2020-12-23T09:29:02.908" v="3862" actId="478"/>
          <ac:grpSpMkLst>
            <pc:docMk/>
            <pc:sldMk cId="0" sldId="600"/>
            <ac:grpSpMk id="602116" creationId="{00000000-0000-0000-0000-000000000000}"/>
          </ac:grpSpMkLst>
        </pc:grpChg>
        <pc:picChg chg="mod">
          <ac:chgData name="Vui Le Ba" userId="052109168efbc39a" providerId="LiveId" clId="{40CFB830-F6EC-4A1B-AE1F-B620D0FFC1BE}" dt="2020-12-23T09:29:36.662" v="3874" actId="14100"/>
          <ac:picMkLst>
            <pc:docMk/>
            <pc:sldMk cId="0" sldId="600"/>
            <ac:picMk id="998409" creationId="{00000000-0000-0000-0000-000000000000}"/>
          </ac:picMkLst>
        </pc:picChg>
        <pc:picChg chg="mod">
          <ac:chgData name="Vui Le Ba" userId="052109168efbc39a" providerId="LiveId" clId="{40CFB830-F6EC-4A1B-AE1F-B620D0FFC1BE}" dt="2020-12-23T09:29:34.510" v="3873" actId="14100"/>
          <ac:picMkLst>
            <pc:docMk/>
            <pc:sldMk cId="0" sldId="600"/>
            <ac:picMk id="998410" creationId="{00000000-0000-0000-0000-000000000000}"/>
          </ac:picMkLst>
        </pc:picChg>
        <pc:picChg chg="mod">
          <ac:chgData name="Vui Le Ba" userId="052109168efbc39a" providerId="LiveId" clId="{40CFB830-F6EC-4A1B-AE1F-B620D0FFC1BE}" dt="2020-12-23T09:29:30.232" v="3872" actId="1076"/>
          <ac:picMkLst>
            <pc:docMk/>
            <pc:sldMk cId="0" sldId="600"/>
            <ac:picMk id="998411" creationId="{00000000-0000-0000-0000-000000000000}"/>
          </ac:picMkLst>
        </pc:picChg>
      </pc:sldChg>
      <pc:sldChg chg="addSp delSp modSp mod modClrScheme modAnim chgLayout">
        <pc:chgData name="Vui Le Ba" userId="052109168efbc39a" providerId="LiveId" clId="{40CFB830-F6EC-4A1B-AE1F-B620D0FFC1BE}" dt="2020-12-23T09:30:00.760" v="3888" actId="404"/>
        <pc:sldMkLst>
          <pc:docMk/>
          <pc:sldMk cId="0" sldId="601"/>
        </pc:sldMkLst>
        <pc:spChg chg="add del mod">
          <ac:chgData name="Vui Le Ba" userId="052109168efbc39a" providerId="LiveId" clId="{40CFB830-F6EC-4A1B-AE1F-B620D0FFC1BE}" dt="2020-12-23T05:58:31.666" v="181" actId="6264"/>
          <ac:spMkLst>
            <pc:docMk/>
            <pc:sldMk cId="0" sldId="601"/>
            <ac:spMk id="2" creationId="{1CC87B32-B0A5-490B-B5DC-8FE4EB7EB7E6}"/>
          </ac:spMkLst>
        </pc:spChg>
        <pc:spChg chg="add del mod">
          <ac:chgData name="Vui Le Ba" userId="052109168efbc39a" providerId="LiveId" clId="{40CFB830-F6EC-4A1B-AE1F-B620D0FFC1BE}" dt="2020-12-23T05:58:31.666" v="181" actId="6264"/>
          <ac:spMkLst>
            <pc:docMk/>
            <pc:sldMk cId="0" sldId="601"/>
            <ac:spMk id="3" creationId="{E05C3EFF-6528-4191-9F81-D241065F9E95}"/>
          </ac:spMkLst>
        </pc:spChg>
        <pc:spChg chg="add del mod ord">
          <ac:chgData name="Vui Le Ba" userId="052109168efbc39a" providerId="LiveId" clId="{40CFB830-F6EC-4A1B-AE1F-B620D0FFC1BE}" dt="2020-12-23T07:30:43.255" v="1946" actId="6264"/>
          <ac:spMkLst>
            <pc:docMk/>
            <pc:sldMk cId="0" sldId="601"/>
            <ac:spMk id="4" creationId="{93EFDD1F-DF15-4660-9CCA-6559CEE84A4E}"/>
          </ac:spMkLst>
        </pc:spChg>
        <pc:spChg chg="del">
          <ac:chgData name="Vui Le Ba" userId="052109168efbc39a" providerId="LiveId" clId="{40CFB830-F6EC-4A1B-AE1F-B620D0FFC1BE}" dt="2020-12-23T07:06:30.211" v="1584"/>
          <ac:spMkLst>
            <pc:docMk/>
            <pc:sldMk cId="0" sldId="601"/>
            <ac:spMk id="5" creationId="{110B7061-96B8-4848-BFA9-75F8CDB1AE23}"/>
          </ac:spMkLst>
        </pc:spChg>
        <pc:spChg chg="add del mod">
          <ac:chgData name="Vui Le Ba" userId="052109168efbc39a" providerId="LiveId" clId="{40CFB830-F6EC-4A1B-AE1F-B620D0FFC1BE}" dt="2020-12-23T07:30:43.255" v="1946" actId="6264"/>
          <ac:spMkLst>
            <pc:docMk/>
            <pc:sldMk cId="0" sldId="601"/>
            <ac:spMk id="6" creationId="{9F757B4A-D04E-4714-87B5-2F809DC7C2F5}"/>
          </ac:spMkLst>
        </pc:spChg>
        <pc:spChg chg="add del mod">
          <ac:chgData name="Vui Le Ba" userId="052109168efbc39a" providerId="LiveId" clId="{40CFB830-F6EC-4A1B-AE1F-B620D0FFC1BE}" dt="2020-12-23T07:30:43.255" v="1946" actId="6264"/>
          <ac:spMkLst>
            <pc:docMk/>
            <pc:sldMk cId="0" sldId="601"/>
            <ac:spMk id="7" creationId="{184D75AB-9AA2-407E-B211-7CC5168C6279}"/>
          </ac:spMkLst>
        </pc:spChg>
        <pc:spChg chg="add del mod ord">
          <ac:chgData name="Vui Le Ba" userId="052109168efbc39a" providerId="LiveId" clId="{40CFB830-F6EC-4A1B-AE1F-B620D0FFC1BE}" dt="2020-12-23T09:05:16.319" v="3222" actId="700"/>
          <ac:spMkLst>
            <pc:docMk/>
            <pc:sldMk cId="0" sldId="601"/>
            <ac:spMk id="8" creationId="{6BFC60C7-1D15-4C33-8CC6-64C18DECA76C}"/>
          </ac:spMkLst>
        </pc:spChg>
        <pc:spChg chg="add del mod ord">
          <ac:chgData name="Vui Le Ba" userId="052109168efbc39a" providerId="LiveId" clId="{40CFB830-F6EC-4A1B-AE1F-B620D0FFC1BE}" dt="2020-12-23T09:29:44.467" v="3877" actId="478"/>
          <ac:spMkLst>
            <pc:docMk/>
            <pc:sldMk cId="0" sldId="601"/>
            <ac:spMk id="9" creationId="{A007813C-7D21-41CC-8E56-A90581555CA5}"/>
          </ac:spMkLst>
        </pc:spChg>
        <pc:spChg chg="add del mod ord">
          <ac:chgData name="Vui Le Ba" userId="052109168efbc39a" providerId="LiveId" clId="{40CFB830-F6EC-4A1B-AE1F-B620D0FFC1BE}" dt="2020-12-23T09:29:46.542" v="3878" actId="478"/>
          <ac:spMkLst>
            <pc:docMk/>
            <pc:sldMk cId="0" sldId="601"/>
            <ac:spMk id="604162" creationId="{00000000-0000-0000-0000-000000000000}"/>
          </ac:spMkLst>
        </pc:spChg>
        <pc:spChg chg="mod ord">
          <ac:chgData name="Vui Le Ba" userId="052109168efbc39a" providerId="LiveId" clId="{40CFB830-F6EC-4A1B-AE1F-B620D0FFC1BE}" dt="2020-12-23T09:05:16.471" v="3230" actId="27636"/>
          <ac:spMkLst>
            <pc:docMk/>
            <pc:sldMk cId="0" sldId="601"/>
            <ac:spMk id="604163" creationId="{00000000-0000-0000-0000-000000000000}"/>
          </ac:spMkLst>
        </pc:spChg>
        <pc:spChg chg="mod">
          <ac:chgData name="Vui Le Ba" userId="052109168efbc39a" providerId="LiveId" clId="{40CFB830-F6EC-4A1B-AE1F-B620D0FFC1BE}" dt="2020-12-23T09:30:00.760" v="3888" actId="404"/>
          <ac:spMkLst>
            <pc:docMk/>
            <pc:sldMk cId="0" sldId="601"/>
            <ac:spMk id="1000456" creationId="{00000000-0000-0000-0000-000000000000}"/>
          </ac:spMkLst>
        </pc:spChg>
        <pc:grpChg chg="del">
          <ac:chgData name="Vui Le Ba" userId="052109168efbc39a" providerId="LiveId" clId="{40CFB830-F6EC-4A1B-AE1F-B620D0FFC1BE}" dt="2020-12-23T09:29:43.132" v="3876" actId="478"/>
          <ac:grpSpMkLst>
            <pc:docMk/>
            <pc:sldMk cId="0" sldId="601"/>
            <ac:grpSpMk id="604164" creationId="{00000000-0000-0000-0000-000000000000}"/>
          </ac:grpSpMkLst>
        </pc:grpChg>
      </pc:sldChg>
      <pc:sldChg chg="addSp delSp modSp mod modClrScheme chgLayout">
        <pc:chgData name="Vui Le Ba" userId="052109168efbc39a" providerId="LiveId" clId="{40CFB830-F6EC-4A1B-AE1F-B620D0FFC1BE}" dt="2020-12-23T09:30:33.168" v="3898" actId="478"/>
        <pc:sldMkLst>
          <pc:docMk/>
          <pc:sldMk cId="0" sldId="602"/>
        </pc:sldMkLst>
        <pc:spChg chg="add del mod">
          <ac:chgData name="Vui Le Ba" userId="052109168efbc39a" providerId="LiveId" clId="{40CFB830-F6EC-4A1B-AE1F-B620D0FFC1BE}" dt="2020-12-23T05:58:31.666" v="181" actId="6264"/>
          <ac:spMkLst>
            <pc:docMk/>
            <pc:sldMk cId="0" sldId="602"/>
            <ac:spMk id="2" creationId="{CFD78E78-1604-45D9-AEFD-37D3F3F501D3}"/>
          </ac:spMkLst>
        </pc:spChg>
        <pc:spChg chg="add del mod">
          <ac:chgData name="Vui Le Ba" userId="052109168efbc39a" providerId="LiveId" clId="{40CFB830-F6EC-4A1B-AE1F-B620D0FFC1BE}" dt="2020-12-23T05:58:31.666" v="181" actId="6264"/>
          <ac:spMkLst>
            <pc:docMk/>
            <pc:sldMk cId="0" sldId="602"/>
            <ac:spMk id="3" creationId="{D02BD8C6-3935-479F-834F-D4174447628C}"/>
          </ac:spMkLst>
        </pc:spChg>
        <pc:spChg chg="add del mod ord">
          <ac:chgData name="Vui Le Ba" userId="052109168efbc39a" providerId="LiveId" clId="{40CFB830-F6EC-4A1B-AE1F-B620D0FFC1BE}" dt="2020-12-23T07:30:43.255" v="1946" actId="6264"/>
          <ac:spMkLst>
            <pc:docMk/>
            <pc:sldMk cId="0" sldId="602"/>
            <ac:spMk id="4" creationId="{9DCB2B80-7421-4B17-8D38-A6E75D70620E}"/>
          </ac:spMkLst>
        </pc:spChg>
        <pc:spChg chg="del">
          <ac:chgData name="Vui Le Ba" userId="052109168efbc39a" providerId="LiveId" clId="{40CFB830-F6EC-4A1B-AE1F-B620D0FFC1BE}" dt="2020-12-23T07:06:30.211" v="1584"/>
          <ac:spMkLst>
            <pc:docMk/>
            <pc:sldMk cId="0" sldId="602"/>
            <ac:spMk id="5" creationId="{B25015F3-57C6-4F0A-A7CA-2CAF304BE1EA}"/>
          </ac:spMkLst>
        </pc:spChg>
        <pc:spChg chg="add del mod">
          <ac:chgData name="Vui Le Ba" userId="052109168efbc39a" providerId="LiveId" clId="{40CFB830-F6EC-4A1B-AE1F-B620D0FFC1BE}" dt="2020-12-23T07:30:43.255" v="1946" actId="6264"/>
          <ac:spMkLst>
            <pc:docMk/>
            <pc:sldMk cId="0" sldId="602"/>
            <ac:spMk id="6" creationId="{01DCDDD6-344C-465D-B441-CAC97D6EC06B}"/>
          </ac:spMkLst>
        </pc:spChg>
        <pc:spChg chg="add del mod">
          <ac:chgData name="Vui Le Ba" userId="052109168efbc39a" providerId="LiveId" clId="{40CFB830-F6EC-4A1B-AE1F-B620D0FFC1BE}" dt="2020-12-23T07:30:43.255" v="1946" actId="6264"/>
          <ac:spMkLst>
            <pc:docMk/>
            <pc:sldMk cId="0" sldId="602"/>
            <ac:spMk id="7" creationId="{D35E587C-3CA1-4750-9081-66036C817B8D}"/>
          </ac:spMkLst>
        </pc:spChg>
        <pc:spChg chg="add del mod ord">
          <ac:chgData name="Vui Le Ba" userId="052109168efbc39a" providerId="LiveId" clId="{40CFB830-F6EC-4A1B-AE1F-B620D0FFC1BE}" dt="2020-12-23T09:05:16.319" v="3222" actId="700"/>
          <ac:spMkLst>
            <pc:docMk/>
            <pc:sldMk cId="0" sldId="602"/>
            <ac:spMk id="8" creationId="{9A615429-63EA-4F80-94F0-F0F05A6E8D31}"/>
          </ac:spMkLst>
        </pc:spChg>
        <pc:spChg chg="add del mod ord">
          <ac:chgData name="Vui Le Ba" userId="052109168efbc39a" providerId="LiveId" clId="{40CFB830-F6EC-4A1B-AE1F-B620D0FFC1BE}" dt="2020-12-23T09:30:27.651" v="3896" actId="478"/>
          <ac:spMkLst>
            <pc:docMk/>
            <pc:sldMk cId="0" sldId="602"/>
            <ac:spMk id="9" creationId="{73F6AF84-A7D6-4F63-AC54-5EBD313A31D6}"/>
          </ac:spMkLst>
        </pc:spChg>
        <pc:spChg chg="add del mod ord">
          <ac:chgData name="Vui Le Ba" userId="052109168efbc39a" providerId="LiveId" clId="{40CFB830-F6EC-4A1B-AE1F-B620D0FFC1BE}" dt="2020-12-23T09:30:33.168" v="3898" actId="478"/>
          <ac:spMkLst>
            <pc:docMk/>
            <pc:sldMk cId="0" sldId="602"/>
            <ac:spMk id="608258" creationId="{00000000-0000-0000-0000-000000000000}"/>
          </ac:spMkLst>
        </pc:spChg>
        <pc:spChg chg="mod ord">
          <ac:chgData name="Vui Le Ba" userId="052109168efbc39a" providerId="LiveId" clId="{40CFB830-F6EC-4A1B-AE1F-B620D0FFC1BE}" dt="2020-12-23T09:05:16.486" v="3232" actId="27636"/>
          <ac:spMkLst>
            <pc:docMk/>
            <pc:sldMk cId="0" sldId="602"/>
            <ac:spMk id="608259" creationId="{00000000-0000-0000-0000-000000000000}"/>
          </ac:spMkLst>
        </pc:spChg>
        <pc:spChg chg="mod">
          <ac:chgData name="Vui Le Ba" userId="052109168efbc39a" providerId="LiveId" clId="{40CFB830-F6EC-4A1B-AE1F-B620D0FFC1BE}" dt="2020-12-23T09:30:30.373" v="3897" actId="404"/>
          <ac:spMkLst>
            <pc:docMk/>
            <pc:sldMk cId="0" sldId="602"/>
            <ac:spMk id="1002504" creationId="{00000000-0000-0000-0000-000000000000}"/>
          </ac:spMkLst>
        </pc:spChg>
        <pc:grpChg chg="del">
          <ac:chgData name="Vui Le Ba" userId="052109168efbc39a" providerId="LiveId" clId="{40CFB830-F6EC-4A1B-AE1F-B620D0FFC1BE}" dt="2020-12-23T09:30:23.995" v="3895" actId="478"/>
          <ac:grpSpMkLst>
            <pc:docMk/>
            <pc:sldMk cId="0" sldId="602"/>
            <ac:grpSpMk id="608260" creationId="{00000000-0000-0000-0000-000000000000}"/>
          </ac:grpSpMkLst>
        </pc:grpChg>
      </pc:sldChg>
      <pc:sldChg chg="addSp delSp modSp mod modClrScheme modAnim chgLayout">
        <pc:chgData name="Vui Le Ba" userId="052109168efbc39a" providerId="LiveId" clId="{40CFB830-F6EC-4A1B-AE1F-B620D0FFC1BE}" dt="2020-12-23T09:31:12.885" v="3908" actId="478"/>
        <pc:sldMkLst>
          <pc:docMk/>
          <pc:sldMk cId="0" sldId="603"/>
        </pc:sldMkLst>
        <pc:spChg chg="add del mod">
          <ac:chgData name="Vui Le Ba" userId="052109168efbc39a" providerId="LiveId" clId="{40CFB830-F6EC-4A1B-AE1F-B620D0FFC1BE}" dt="2020-12-23T05:58:31.666" v="181" actId="6264"/>
          <ac:spMkLst>
            <pc:docMk/>
            <pc:sldMk cId="0" sldId="603"/>
            <ac:spMk id="2" creationId="{0C30669E-A4B8-4B15-ABBD-18FAD60CE946}"/>
          </ac:spMkLst>
        </pc:spChg>
        <pc:spChg chg="add del mod">
          <ac:chgData name="Vui Le Ba" userId="052109168efbc39a" providerId="LiveId" clId="{40CFB830-F6EC-4A1B-AE1F-B620D0FFC1BE}" dt="2020-12-23T05:58:31.666" v="181" actId="6264"/>
          <ac:spMkLst>
            <pc:docMk/>
            <pc:sldMk cId="0" sldId="603"/>
            <ac:spMk id="3" creationId="{1EF75A8A-2809-41AA-AE30-314AC69A54C1}"/>
          </ac:spMkLst>
        </pc:spChg>
        <pc:spChg chg="add del mod ord">
          <ac:chgData name="Vui Le Ba" userId="052109168efbc39a" providerId="LiveId" clId="{40CFB830-F6EC-4A1B-AE1F-B620D0FFC1BE}" dt="2020-12-23T07:30:43.255" v="1946" actId="6264"/>
          <ac:spMkLst>
            <pc:docMk/>
            <pc:sldMk cId="0" sldId="603"/>
            <ac:spMk id="4" creationId="{FE522251-2D04-4817-B1F3-E9EDC4E9102C}"/>
          </ac:spMkLst>
        </pc:spChg>
        <pc:spChg chg="del">
          <ac:chgData name="Vui Le Ba" userId="052109168efbc39a" providerId="LiveId" clId="{40CFB830-F6EC-4A1B-AE1F-B620D0FFC1BE}" dt="2020-12-23T07:06:30.211" v="1584"/>
          <ac:spMkLst>
            <pc:docMk/>
            <pc:sldMk cId="0" sldId="603"/>
            <ac:spMk id="5" creationId="{69B6B419-B808-4704-A6A2-BCA6F017FD9A}"/>
          </ac:spMkLst>
        </pc:spChg>
        <pc:spChg chg="add del mod">
          <ac:chgData name="Vui Le Ba" userId="052109168efbc39a" providerId="LiveId" clId="{40CFB830-F6EC-4A1B-AE1F-B620D0FFC1BE}" dt="2020-12-23T07:30:43.255" v="1946" actId="6264"/>
          <ac:spMkLst>
            <pc:docMk/>
            <pc:sldMk cId="0" sldId="603"/>
            <ac:spMk id="6" creationId="{9B402A88-EA73-4B0C-BC56-E6DEFFB76C2D}"/>
          </ac:spMkLst>
        </pc:spChg>
        <pc:spChg chg="add del mod">
          <ac:chgData name="Vui Le Ba" userId="052109168efbc39a" providerId="LiveId" clId="{40CFB830-F6EC-4A1B-AE1F-B620D0FFC1BE}" dt="2020-12-23T07:30:43.255" v="1946" actId="6264"/>
          <ac:spMkLst>
            <pc:docMk/>
            <pc:sldMk cId="0" sldId="603"/>
            <ac:spMk id="7" creationId="{5B1B7CEB-D93C-47A0-889B-097554251CE1}"/>
          </ac:spMkLst>
        </pc:spChg>
        <pc:spChg chg="add del mod ord">
          <ac:chgData name="Vui Le Ba" userId="052109168efbc39a" providerId="LiveId" clId="{40CFB830-F6EC-4A1B-AE1F-B620D0FFC1BE}" dt="2020-12-23T09:05:16.319" v="3222" actId="700"/>
          <ac:spMkLst>
            <pc:docMk/>
            <pc:sldMk cId="0" sldId="603"/>
            <ac:spMk id="8" creationId="{CEA8EDA3-1F4C-420D-8C3F-E15D0A492851}"/>
          </ac:spMkLst>
        </pc:spChg>
        <pc:spChg chg="add del mod ord">
          <ac:chgData name="Vui Le Ba" userId="052109168efbc39a" providerId="LiveId" clId="{40CFB830-F6EC-4A1B-AE1F-B620D0FFC1BE}" dt="2020-12-23T09:30:56.369" v="3904" actId="478"/>
          <ac:spMkLst>
            <pc:docMk/>
            <pc:sldMk cId="0" sldId="603"/>
            <ac:spMk id="9" creationId="{642FD67A-1D82-44C6-A1A3-B8C36123FA9D}"/>
          </ac:spMkLst>
        </pc:spChg>
        <pc:spChg chg="add del mod ord">
          <ac:chgData name="Vui Le Ba" userId="052109168efbc39a" providerId="LiveId" clId="{40CFB830-F6EC-4A1B-AE1F-B620D0FFC1BE}" dt="2020-12-23T09:31:12.885" v="3908" actId="478"/>
          <ac:spMkLst>
            <pc:docMk/>
            <pc:sldMk cId="0" sldId="603"/>
            <ac:spMk id="612354" creationId="{00000000-0000-0000-0000-000000000000}"/>
          </ac:spMkLst>
        </pc:spChg>
        <pc:spChg chg="mod ord">
          <ac:chgData name="Vui Le Ba" userId="052109168efbc39a" providerId="LiveId" clId="{40CFB830-F6EC-4A1B-AE1F-B620D0FFC1BE}" dt="2020-12-23T09:05:16.502" v="3234" actId="27636"/>
          <ac:spMkLst>
            <pc:docMk/>
            <pc:sldMk cId="0" sldId="603"/>
            <ac:spMk id="612355" creationId="{00000000-0000-0000-0000-000000000000}"/>
          </ac:spMkLst>
        </pc:spChg>
        <pc:spChg chg="del">
          <ac:chgData name="Vui Le Ba" userId="052109168efbc39a" providerId="LiveId" clId="{40CFB830-F6EC-4A1B-AE1F-B620D0FFC1BE}" dt="2020-12-23T09:31:09.441" v="3907" actId="478"/>
          <ac:spMkLst>
            <pc:docMk/>
            <pc:sldMk cId="0" sldId="603"/>
            <ac:spMk id="612357" creationId="{00000000-0000-0000-0000-000000000000}"/>
          </ac:spMkLst>
        </pc:spChg>
        <pc:spChg chg="add del">
          <ac:chgData name="Vui Le Ba" userId="052109168efbc39a" providerId="LiveId" clId="{40CFB830-F6EC-4A1B-AE1F-B620D0FFC1BE}" dt="2020-12-23T09:31:02.685" v="3906" actId="478"/>
          <ac:spMkLst>
            <pc:docMk/>
            <pc:sldMk cId="0" sldId="603"/>
            <ac:spMk id="1004552" creationId="{00000000-0000-0000-0000-000000000000}"/>
          </ac:spMkLst>
        </pc:spChg>
        <pc:grpChg chg="del">
          <ac:chgData name="Vui Le Ba" userId="052109168efbc39a" providerId="LiveId" clId="{40CFB830-F6EC-4A1B-AE1F-B620D0FFC1BE}" dt="2020-12-23T09:30:47.307" v="3903" actId="478"/>
          <ac:grpSpMkLst>
            <pc:docMk/>
            <pc:sldMk cId="0" sldId="603"/>
            <ac:grpSpMk id="612356" creationId="{00000000-0000-0000-0000-000000000000}"/>
          </ac:grpSpMkLst>
        </pc:grpChg>
      </pc:sldChg>
      <pc:sldChg chg="addSp delSp modSp mod modClrScheme chgLayout">
        <pc:chgData name="Vui Le Ba" userId="052109168efbc39a" providerId="LiveId" clId="{40CFB830-F6EC-4A1B-AE1F-B620D0FFC1BE}" dt="2020-12-23T09:30:19.400" v="3894" actId="478"/>
        <pc:sldMkLst>
          <pc:docMk/>
          <pc:sldMk cId="0" sldId="604"/>
        </pc:sldMkLst>
        <pc:spChg chg="add del mod">
          <ac:chgData name="Vui Le Ba" userId="052109168efbc39a" providerId="LiveId" clId="{40CFB830-F6EC-4A1B-AE1F-B620D0FFC1BE}" dt="2020-12-23T05:58:31.666" v="181" actId="6264"/>
          <ac:spMkLst>
            <pc:docMk/>
            <pc:sldMk cId="0" sldId="604"/>
            <ac:spMk id="2" creationId="{DE1611DF-3BE0-4724-9BEA-4CB744BE472D}"/>
          </ac:spMkLst>
        </pc:spChg>
        <pc:spChg chg="add del mod">
          <ac:chgData name="Vui Le Ba" userId="052109168efbc39a" providerId="LiveId" clId="{40CFB830-F6EC-4A1B-AE1F-B620D0FFC1BE}" dt="2020-12-23T05:58:31.666" v="181" actId="6264"/>
          <ac:spMkLst>
            <pc:docMk/>
            <pc:sldMk cId="0" sldId="604"/>
            <ac:spMk id="3" creationId="{382E738B-86B5-4574-8314-0279411A02D8}"/>
          </ac:spMkLst>
        </pc:spChg>
        <pc:spChg chg="add del mod ord">
          <ac:chgData name="Vui Le Ba" userId="052109168efbc39a" providerId="LiveId" clId="{40CFB830-F6EC-4A1B-AE1F-B620D0FFC1BE}" dt="2020-12-23T07:30:43.255" v="1946" actId="6264"/>
          <ac:spMkLst>
            <pc:docMk/>
            <pc:sldMk cId="0" sldId="604"/>
            <ac:spMk id="4" creationId="{EBDFD6A6-5298-4FDF-9E48-AADCAD6D9D7A}"/>
          </ac:spMkLst>
        </pc:spChg>
        <pc:spChg chg="del">
          <ac:chgData name="Vui Le Ba" userId="052109168efbc39a" providerId="LiveId" clId="{40CFB830-F6EC-4A1B-AE1F-B620D0FFC1BE}" dt="2020-12-23T07:06:30.211" v="1584"/>
          <ac:spMkLst>
            <pc:docMk/>
            <pc:sldMk cId="0" sldId="604"/>
            <ac:spMk id="5" creationId="{56B16A90-BAA4-4B53-9E50-2882DC18895E}"/>
          </ac:spMkLst>
        </pc:spChg>
        <pc:spChg chg="add del mod">
          <ac:chgData name="Vui Le Ba" userId="052109168efbc39a" providerId="LiveId" clId="{40CFB830-F6EC-4A1B-AE1F-B620D0FFC1BE}" dt="2020-12-23T07:30:43.255" v="1946" actId="6264"/>
          <ac:spMkLst>
            <pc:docMk/>
            <pc:sldMk cId="0" sldId="604"/>
            <ac:spMk id="6" creationId="{D997B88C-5CEC-4855-BE81-0459B0F445F3}"/>
          </ac:spMkLst>
        </pc:spChg>
        <pc:spChg chg="add del mod">
          <ac:chgData name="Vui Le Ba" userId="052109168efbc39a" providerId="LiveId" clId="{40CFB830-F6EC-4A1B-AE1F-B620D0FFC1BE}" dt="2020-12-23T07:30:43.255" v="1946" actId="6264"/>
          <ac:spMkLst>
            <pc:docMk/>
            <pc:sldMk cId="0" sldId="604"/>
            <ac:spMk id="7" creationId="{BF969E75-36E3-472C-889F-B1DC27689044}"/>
          </ac:spMkLst>
        </pc:spChg>
        <pc:spChg chg="add del mod ord">
          <ac:chgData name="Vui Le Ba" userId="052109168efbc39a" providerId="LiveId" clId="{40CFB830-F6EC-4A1B-AE1F-B620D0FFC1BE}" dt="2020-12-23T09:05:16.319" v="3222" actId="700"/>
          <ac:spMkLst>
            <pc:docMk/>
            <pc:sldMk cId="0" sldId="604"/>
            <ac:spMk id="8" creationId="{EC12A14A-665B-4F40-85CE-030522F36AFC}"/>
          </ac:spMkLst>
        </pc:spChg>
        <pc:spChg chg="add del mod ord">
          <ac:chgData name="Vui Le Ba" userId="052109168efbc39a" providerId="LiveId" clId="{40CFB830-F6EC-4A1B-AE1F-B620D0FFC1BE}" dt="2020-12-23T09:30:09.010" v="3890" actId="478"/>
          <ac:spMkLst>
            <pc:docMk/>
            <pc:sldMk cId="0" sldId="604"/>
            <ac:spMk id="9" creationId="{687FEAD7-DE83-4D33-A2E4-4C0D42A14BDE}"/>
          </ac:spMkLst>
        </pc:spChg>
        <pc:spChg chg="add del mod ord">
          <ac:chgData name="Vui Le Ba" userId="052109168efbc39a" providerId="LiveId" clId="{40CFB830-F6EC-4A1B-AE1F-B620D0FFC1BE}" dt="2020-12-23T09:30:19.400" v="3894" actId="478"/>
          <ac:spMkLst>
            <pc:docMk/>
            <pc:sldMk cId="0" sldId="604"/>
            <ac:spMk id="606210" creationId="{00000000-0000-0000-0000-000000000000}"/>
          </ac:spMkLst>
        </pc:spChg>
        <pc:spChg chg="mod ord">
          <ac:chgData name="Vui Le Ba" userId="052109168efbc39a" providerId="LiveId" clId="{40CFB830-F6EC-4A1B-AE1F-B620D0FFC1BE}" dt="2020-12-23T09:05:16.486" v="3231" actId="27636"/>
          <ac:spMkLst>
            <pc:docMk/>
            <pc:sldMk cId="0" sldId="604"/>
            <ac:spMk id="606211" creationId="{00000000-0000-0000-0000-000000000000}"/>
          </ac:spMkLst>
        </pc:spChg>
        <pc:spChg chg="mod">
          <ac:chgData name="Vui Le Ba" userId="052109168efbc39a" providerId="LiveId" clId="{40CFB830-F6EC-4A1B-AE1F-B620D0FFC1BE}" dt="2020-12-23T09:30:15.381" v="3893" actId="1035"/>
          <ac:spMkLst>
            <pc:docMk/>
            <pc:sldMk cId="0" sldId="604"/>
            <ac:spMk id="606214" creationId="{00000000-0000-0000-0000-000000000000}"/>
          </ac:spMkLst>
        </pc:spChg>
        <pc:grpChg chg="del">
          <ac:chgData name="Vui Le Ba" userId="052109168efbc39a" providerId="LiveId" clId="{40CFB830-F6EC-4A1B-AE1F-B620D0FFC1BE}" dt="2020-12-23T09:30:05.856" v="3889" actId="478"/>
          <ac:grpSpMkLst>
            <pc:docMk/>
            <pc:sldMk cId="0" sldId="604"/>
            <ac:grpSpMk id="606212" creationId="{00000000-0000-0000-0000-000000000000}"/>
          </ac:grpSpMkLst>
        </pc:grpChg>
      </pc:sldChg>
      <pc:sldChg chg="addSp delSp modSp mod modClrScheme chgLayout">
        <pc:chgData name="Vui Le Ba" userId="052109168efbc39a" providerId="LiveId" clId="{40CFB830-F6EC-4A1B-AE1F-B620D0FFC1BE}" dt="2020-12-23T09:31:23.618" v="3912" actId="404"/>
        <pc:sldMkLst>
          <pc:docMk/>
          <pc:sldMk cId="0" sldId="605"/>
        </pc:sldMkLst>
        <pc:spChg chg="add del mod">
          <ac:chgData name="Vui Le Ba" userId="052109168efbc39a" providerId="LiveId" clId="{40CFB830-F6EC-4A1B-AE1F-B620D0FFC1BE}" dt="2020-12-23T05:58:31.666" v="181" actId="6264"/>
          <ac:spMkLst>
            <pc:docMk/>
            <pc:sldMk cId="0" sldId="605"/>
            <ac:spMk id="2" creationId="{E5E598D7-0DF2-4504-82EA-96D1745CBB8B}"/>
          </ac:spMkLst>
        </pc:spChg>
        <pc:spChg chg="add del mod">
          <ac:chgData name="Vui Le Ba" userId="052109168efbc39a" providerId="LiveId" clId="{40CFB830-F6EC-4A1B-AE1F-B620D0FFC1BE}" dt="2020-12-23T05:58:31.666" v="181" actId="6264"/>
          <ac:spMkLst>
            <pc:docMk/>
            <pc:sldMk cId="0" sldId="605"/>
            <ac:spMk id="3" creationId="{6FFE5691-C6CF-47B1-99F8-C395A1167272}"/>
          </ac:spMkLst>
        </pc:spChg>
        <pc:spChg chg="add del mod ord">
          <ac:chgData name="Vui Le Ba" userId="052109168efbc39a" providerId="LiveId" clId="{40CFB830-F6EC-4A1B-AE1F-B620D0FFC1BE}" dt="2020-12-23T07:30:43.255" v="1946" actId="6264"/>
          <ac:spMkLst>
            <pc:docMk/>
            <pc:sldMk cId="0" sldId="605"/>
            <ac:spMk id="4" creationId="{CE9CD1E2-4C2E-4DE4-84E2-5F44C16A8103}"/>
          </ac:spMkLst>
        </pc:spChg>
        <pc:spChg chg="del">
          <ac:chgData name="Vui Le Ba" userId="052109168efbc39a" providerId="LiveId" clId="{40CFB830-F6EC-4A1B-AE1F-B620D0FFC1BE}" dt="2020-12-23T07:06:30.211" v="1584"/>
          <ac:spMkLst>
            <pc:docMk/>
            <pc:sldMk cId="0" sldId="605"/>
            <ac:spMk id="5" creationId="{C10479E8-E79C-4931-BD0F-2EEA3A60ECA3}"/>
          </ac:spMkLst>
        </pc:spChg>
        <pc:spChg chg="add del mod">
          <ac:chgData name="Vui Le Ba" userId="052109168efbc39a" providerId="LiveId" clId="{40CFB830-F6EC-4A1B-AE1F-B620D0FFC1BE}" dt="2020-12-23T07:30:43.255" v="1946" actId="6264"/>
          <ac:spMkLst>
            <pc:docMk/>
            <pc:sldMk cId="0" sldId="605"/>
            <ac:spMk id="6" creationId="{3DBAB871-90F5-4839-BB32-7017642EF913}"/>
          </ac:spMkLst>
        </pc:spChg>
        <pc:spChg chg="add del mod">
          <ac:chgData name="Vui Le Ba" userId="052109168efbc39a" providerId="LiveId" clId="{40CFB830-F6EC-4A1B-AE1F-B620D0FFC1BE}" dt="2020-12-23T07:30:43.255" v="1946" actId="6264"/>
          <ac:spMkLst>
            <pc:docMk/>
            <pc:sldMk cId="0" sldId="605"/>
            <ac:spMk id="7" creationId="{A9212AA3-F91A-4A32-91A4-2E0FE0FB6CC6}"/>
          </ac:spMkLst>
        </pc:spChg>
        <pc:spChg chg="add del mod ord">
          <ac:chgData name="Vui Le Ba" userId="052109168efbc39a" providerId="LiveId" clId="{40CFB830-F6EC-4A1B-AE1F-B620D0FFC1BE}" dt="2020-12-23T09:05:16.319" v="3222" actId="700"/>
          <ac:spMkLst>
            <pc:docMk/>
            <pc:sldMk cId="0" sldId="605"/>
            <ac:spMk id="8" creationId="{31C01288-2727-4707-A876-61FB5F5A98FA}"/>
          </ac:spMkLst>
        </pc:spChg>
        <pc:spChg chg="add del mod ord">
          <ac:chgData name="Vui Le Ba" userId="052109168efbc39a" providerId="LiveId" clId="{40CFB830-F6EC-4A1B-AE1F-B620D0FFC1BE}" dt="2020-12-23T09:31:21.450" v="3911" actId="478"/>
          <ac:spMkLst>
            <pc:docMk/>
            <pc:sldMk cId="0" sldId="605"/>
            <ac:spMk id="9" creationId="{00A9EC4C-B2D2-4FA8-A995-A31270112D8B}"/>
          </ac:spMkLst>
        </pc:spChg>
        <pc:spChg chg="add del mod ord">
          <ac:chgData name="Vui Le Ba" userId="052109168efbc39a" providerId="LiveId" clId="{40CFB830-F6EC-4A1B-AE1F-B620D0FFC1BE}" dt="2020-12-23T09:31:19.036" v="3910" actId="478"/>
          <ac:spMkLst>
            <pc:docMk/>
            <pc:sldMk cId="0" sldId="605"/>
            <ac:spMk id="614402" creationId="{00000000-0000-0000-0000-000000000000}"/>
          </ac:spMkLst>
        </pc:spChg>
        <pc:spChg chg="mod ord">
          <ac:chgData name="Vui Le Ba" userId="052109168efbc39a" providerId="LiveId" clId="{40CFB830-F6EC-4A1B-AE1F-B620D0FFC1BE}" dt="2020-12-23T09:05:16.517" v="3235" actId="27636"/>
          <ac:spMkLst>
            <pc:docMk/>
            <pc:sldMk cId="0" sldId="605"/>
            <ac:spMk id="614403" creationId="{00000000-0000-0000-0000-000000000000}"/>
          </ac:spMkLst>
        </pc:spChg>
        <pc:spChg chg="mod">
          <ac:chgData name="Vui Le Ba" userId="052109168efbc39a" providerId="LiveId" clId="{40CFB830-F6EC-4A1B-AE1F-B620D0FFC1BE}" dt="2020-12-23T09:31:23.618" v="3912" actId="404"/>
          <ac:spMkLst>
            <pc:docMk/>
            <pc:sldMk cId="0" sldId="605"/>
            <ac:spMk id="1008648" creationId="{00000000-0000-0000-0000-000000000000}"/>
          </ac:spMkLst>
        </pc:spChg>
        <pc:grpChg chg="del">
          <ac:chgData name="Vui Le Ba" userId="052109168efbc39a" providerId="LiveId" clId="{40CFB830-F6EC-4A1B-AE1F-B620D0FFC1BE}" dt="2020-12-23T09:31:15.309" v="3909" actId="478"/>
          <ac:grpSpMkLst>
            <pc:docMk/>
            <pc:sldMk cId="0" sldId="605"/>
            <ac:grpSpMk id="614404" creationId="{00000000-0000-0000-0000-000000000000}"/>
          </ac:grpSpMkLst>
        </pc:grpChg>
      </pc:sldChg>
      <pc:sldChg chg="addSp delSp modSp mod modClrScheme chgLayout">
        <pc:chgData name="Vui Le Ba" userId="052109168efbc39a" providerId="LiveId" clId="{40CFB830-F6EC-4A1B-AE1F-B620D0FFC1BE}" dt="2020-12-23T09:31:45.383" v="3916" actId="404"/>
        <pc:sldMkLst>
          <pc:docMk/>
          <pc:sldMk cId="0" sldId="606"/>
        </pc:sldMkLst>
        <pc:spChg chg="add del mod">
          <ac:chgData name="Vui Le Ba" userId="052109168efbc39a" providerId="LiveId" clId="{40CFB830-F6EC-4A1B-AE1F-B620D0FFC1BE}" dt="2020-12-23T05:58:31.666" v="181" actId="6264"/>
          <ac:spMkLst>
            <pc:docMk/>
            <pc:sldMk cId="0" sldId="606"/>
            <ac:spMk id="2" creationId="{49830040-3FC9-4CBC-8419-D685C1EA3172}"/>
          </ac:spMkLst>
        </pc:spChg>
        <pc:spChg chg="add del mod">
          <ac:chgData name="Vui Le Ba" userId="052109168efbc39a" providerId="LiveId" clId="{40CFB830-F6EC-4A1B-AE1F-B620D0FFC1BE}" dt="2020-12-23T05:58:31.666" v="181" actId="6264"/>
          <ac:spMkLst>
            <pc:docMk/>
            <pc:sldMk cId="0" sldId="606"/>
            <ac:spMk id="3" creationId="{1B2CE349-6B12-47CE-AE75-EA6E78C2902C}"/>
          </ac:spMkLst>
        </pc:spChg>
        <pc:spChg chg="add del mod ord">
          <ac:chgData name="Vui Le Ba" userId="052109168efbc39a" providerId="LiveId" clId="{40CFB830-F6EC-4A1B-AE1F-B620D0FFC1BE}" dt="2020-12-23T07:30:43.255" v="1946" actId="6264"/>
          <ac:spMkLst>
            <pc:docMk/>
            <pc:sldMk cId="0" sldId="606"/>
            <ac:spMk id="4" creationId="{8E973E50-F57D-46A4-BE19-40D222B7EEF7}"/>
          </ac:spMkLst>
        </pc:spChg>
        <pc:spChg chg="del">
          <ac:chgData name="Vui Le Ba" userId="052109168efbc39a" providerId="LiveId" clId="{40CFB830-F6EC-4A1B-AE1F-B620D0FFC1BE}" dt="2020-12-23T07:06:30.211" v="1584"/>
          <ac:spMkLst>
            <pc:docMk/>
            <pc:sldMk cId="0" sldId="606"/>
            <ac:spMk id="5" creationId="{4820B103-F84B-44F1-B071-A6430E2700C9}"/>
          </ac:spMkLst>
        </pc:spChg>
        <pc:spChg chg="add del mod">
          <ac:chgData name="Vui Le Ba" userId="052109168efbc39a" providerId="LiveId" clId="{40CFB830-F6EC-4A1B-AE1F-B620D0FFC1BE}" dt="2020-12-23T07:30:43.255" v="1946" actId="6264"/>
          <ac:spMkLst>
            <pc:docMk/>
            <pc:sldMk cId="0" sldId="606"/>
            <ac:spMk id="6" creationId="{CB738974-EA3B-45D6-938D-BE5C27A6EC69}"/>
          </ac:spMkLst>
        </pc:spChg>
        <pc:spChg chg="add del mod">
          <ac:chgData name="Vui Le Ba" userId="052109168efbc39a" providerId="LiveId" clId="{40CFB830-F6EC-4A1B-AE1F-B620D0FFC1BE}" dt="2020-12-23T07:30:43.255" v="1946" actId="6264"/>
          <ac:spMkLst>
            <pc:docMk/>
            <pc:sldMk cId="0" sldId="606"/>
            <ac:spMk id="7" creationId="{001947F1-0BD3-4C6F-BB9C-CDD5DE542E92}"/>
          </ac:spMkLst>
        </pc:spChg>
        <pc:spChg chg="add del mod ord">
          <ac:chgData name="Vui Le Ba" userId="052109168efbc39a" providerId="LiveId" clId="{40CFB830-F6EC-4A1B-AE1F-B620D0FFC1BE}" dt="2020-12-23T09:05:16.319" v="3222" actId="700"/>
          <ac:spMkLst>
            <pc:docMk/>
            <pc:sldMk cId="0" sldId="606"/>
            <ac:spMk id="8" creationId="{7CCA4CB3-2ECE-4F65-9149-6059A52535D8}"/>
          </ac:spMkLst>
        </pc:spChg>
        <pc:spChg chg="add del mod ord">
          <ac:chgData name="Vui Le Ba" userId="052109168efbc39a" providerId="LiveId" clId="{40CFB830-F6EC-4A1B-AE1F-B620D0FFC1BE}" dt="2020-12-23T09:31:41.259" v="3914" actId="478"/>
          <ac:spMkLst>
            <pc:docMk/>
            <pc:sldMk cId="0" sldId="606"/>
            <ac:spMk id="9" creationId="{7F817B0F-25F5-475F-9C90-41344C138061}"/>
          </ac:spMkLst>
        </pc:spChg>
        <pc:spChg chg="add del mod ord">
          <ac:chgData name="Vui Le Ba" userId="052109168efbc39a" providerId="LiveId" clId="{40CFB830-F6EC-4A1B-AE1F-B620D0FFC1BE}" dt="2020-12-23T09:31:43.708" v="3915" actId="478"/>
          <ac:spMkLst>
            <pc:docMk/>
            <pc:sldMk cId="0" sldId="606"/>
            <ac:spMk id="616450" creationId="{00000000-0000-0000-0000-000000000000}"/>
          </ac:spMkLst>
        </pc:spChg>
        <pc:spChg chg="mod ord">
          <ac:chgData name="Vui Le Ba" userId="052109168efbc39a" providerId="LiveId" clId="{40CFB830-F6EC-4A1B-AE1F-B620D0FFC1BE}" dt="2020-12-23T09:05:16.517" v="3236" actId="27636"/>
          <ac:spMkLst>
            <pc:docMk/>
            <pc:sldMk cId="0" sldId="606"/>
            <ac:spMk id="616451" creationId="{00000000-0000-0000-0000-000000000000}"/>
          </ac:spMkLst>
        </pc:spChg>
        <pc:spChg chg="mod">
          <ac:chgData name="Vui Le Ba" userId="052109168efbc39a" providerId="LiveId" clId="{40CFB830-F6EC-4A1B-AE1F-B620D0FFC1BE}" dt="2020-12-23T09:31:45.383" v="3916" actId="404"/>
          <ac:spMkLst>
            <pc:docMk/>
            <pc:sldMk cId="0" sldId="606"/>
            <ac:spMk id="1010696" creationId="{00000000-0000-0000-0000-000000000000}"/>
          </ac:spMkLst>
        </pc:spChg>
        <pc:grpChg chg="del">
          <ac:chgData name="Vui Le Ba" userId="052109168efbc39a" providerId="LiveId" clId="{40CFB830-F6EC-4A1B-AE1F-B620D0FFC1BE}" dt="2020-12-23T09:31:37.149" v="3913" actId="478"/>
          <ac:grpSpMkLst>
            <pc:docMk/>
            <pc:sldMk cId="0" sldId="606"/>
            <ac:grpSpMk id="616452" creationId="{00000000-0000-0000-0000-000000000000}"/>
          </ac:grpSpMkLst>
        </pc:grpChg>
      </pc:sldChg>
      <pc:sldChg chg="addSp delSp modSp mod modClrScheme chgLayout">
        <pc:chgData name="Vui Le Ba" userId="052109168efbc39a" providerId="LiveId" clId="{40CFB830-F6EC-4A1B-AE1F-B620D0FFC1BE}" dt="2020-12-23T13:46:34.397" v="3956" actId="1076"/>
        <pc:sldMkLst>
          <pc:docMk/>
          <pc:sldMk cId="0" sldId="607"/>
        </pc:sldMkLst>
        <pc:spChg chg="add del mod">
          <ac:chgData name="Vui Le Ba" userId="052109168efbc39a" providerId="LiveId" clId="{40CFB830-F6EC-4A1B-AE1F-B620D0FFC1BE}" dt="2020-12-23T05:58:31.666" v="181" actId="6264"/>
          <ac:spMkLst>
            <pc:docMk/>
            <pc:sldMk cId="0" sldId="607"/>
            <ac:spMk id="2" creationId="{7AD5B313-6669-408C-A261-8AA10ABB5305}"/>
          </ac:spMkLst>
        </pc:spChg>
        <pc:spChg chg="add del mod">
          <ac:chgData name="Vui Le Ba" userId="052109168efbc39a" providerId="LiveId" clId="{40CFB830-F6EC-4A1B-AE1F-B620D0FFC1BE}" dt="2020-12-23T05:58:31.666" v="181" actId="6264"/>
          <ac:spMkLst>
            <pc:docMk/>
            <pc:sldMk cId="0" sldId="607"/>
            <ac:spMk id="3" creationId="{B38A456D-7457-4AD7-ADC5-2B22464928E4}"/>
          </ac:spMkLst>
        </pc:spChg>
        <pc:spChg chg="add del mod ord">
          <ac:chgData name="Vui Le Ba" userId="052109168efbc39a" providerId="LiveId" clId="{40CFB830-F6EC-4A1B-AE1F-B620D0FFC1BE}" dt="2020-12-23T07:30:43.255" v="1946" actId="6264"/>
          <ac:spMkLst>
            <pc:docMk/>
            <pc:sldMk cId="0" sldId="607"/>
            <ac:spMk id="4" creationId="{CA2944DF-0FCA-4FAD-8A68-A44744FB4B38}"/>
          </ac:spMkLst>
        </pc:spChg>
        <pc:spChg chg="del">
          <ac:chgData name="Vui Le Ba" userId="052109168efbc39a" providerId="LiveId" clId="{40CFB830-F6EC-4A1B-AE1F-B620D0FFC1BE}" dt="2020-12-23T07:06:30.211" v="1584"/>
          <ac:spMkLst>
            <pc:docMk/>
            <pc:sldMk cId="0" sldId="607"/>
            <ac:spMk id="5" creationId="{E15C7E4A-8E1F-4867-A545-48D7FB2A58B0}"/>
          </ac:spMkLst>
        </pc:spChg>
        <pc:spChg chg="add del mod">
          <ac:chgData name="Vui Le Ba" userId="052109168efbc39a" providerId="LiveId" clId="{40CFB830-F6EC-4A1B-AE1F-B620D0FFC1BE}" dt="2020-12-23T07:30:43.255" v="1946" actId="6264"/>
          <ac:spMkLst>
            <pc:docMk/>
            <pc:sldMk cId="0" sldId="607"/>
            <ac:spMk id="6" creationId="{98E7122B-F246-416B-8AA7-78EE07EC332B}"/>
          </ac:spMkLst>
        </pc:spChg>
        <pc:spChg chg="add del mod">
          <ac:chgData name="Vui Le Ba" userId="052109168efbc39a" providerId="LiveId" clId="{40CFB830-F6EC-4A1B-AE1F-B620D0FFC1BE}" dt="2020-12-23T07:30:43.255" v="1946" actId="6264"/>
          <ac:spMkLst>
            <pc:docMk/>
            <pc:sldMk cId="0" sldId="607"/>
            <ac:spMk id="7" creationId="{81F04922-ABEC-447B-AD52-B55C4066CA31}"/>
          </ac:spMkLst>
        </pc:spChg>
        <pc:spChg chg="add del mod ord">
          <ac:chgData name="Vui Le Ba" userId="052109168efbc39a" providerId="LiveId" clId="{40CFB830-F6EC-4A1B-AE1F-B620D0FFC1BE}" dt="2020-12-23T09:05:16.319" v="3222" actId="700"/>
          <ac:spMkLst>
            <pc:docMk/>
            <pc:sldMk cId="0" sldId="607"/>
            <ac:spMk id="8" creationId="{8272BF1C-417A-4D42-8816-74997D8190D3}"/>
          </ac:spMkLst>
        </pc:spChg>
        <pc:spChg chg="add del mod ord">
          <ac:chgData name="Vui Le Ba" userId="052109168efbc39a" providerId="LiveId" clId="{40CFB830-F6EC-4A1B-AE1F-B620D0FFC1BE}" dt="2020-12-23T09:32:05.914" v="3920" actId="478"/>
          <ac:spMkLst>
            <pc:docMk/>
            <pc:sldMk cId="0" sldId="607"/>
            <ac:spMk id="9" creationId="{E7426DFB-2545-49AD-BDF8-727A66836785}"/>
          </ac:spMkLst>
        </pc:spChg>
        <pc:spChg chg="add del mod ord">
          <ac:chgData name="Vui Le Ba" userId="052109168efbc39a" providerId="LiveId" clId="{40CFB830-F6EC-4A1B-AE1F-B620D0FFC1BE}" dt="2020-12-23T09:32:07.596" v="3921" actId="478"/>
          <ac:spMkLst>
            <pc:docMk/>
            <pc:sldMk cId="0" sldId="607"/>
            <ac:spMk id="618498" creationId="{00000000-0000-0000-0000-000000000000}"/>
          </ac:spMkLst>
        </pc:spChg>
        <pc:spChg chg="mod ord">
          <ac:chgData name="Vui Le Ba" userId="052109168efbc39a" providerId="LiveId" clId="{40CFB830-F6EC-4A1B-AE1F-B620D0FFC1BE}" dt="2020-12-23T09:05:16.319" v="3222" actId="700"/>
          <ac:spMkLst>
            <pc:docMk/>
            <pc:sldMk cId="0" sldId="607"/>
            <ac:spMk id="618499" creationId="{00000000-0000-0000-0000-000000000000}"/>
          </ac:spMkLst>
        </pc:spChg>
        <pc:spChg chg="mod">
          <ac:chgData name="Vui Le Ba" userId="052109168efbc39a" providerId="LiveId" clId="{40CFB830-F6EC-4A1B-AE1F-B620D0FFC1BE}" dt="2020-12-23T13:46:32.370" v="3955" actId="14100"/>
          <ac:spMkLst>
            <pc:docMk/>
            <pc:sldMk cId="0" sldId="607"/>
            <ac:spMk id="618501" creationId="{00000000-0000-0000-0000-000000000000}"/>
          </ac:spMkLst>
        </pc:spChg>
        <pc:grpChg chg="del">
          <ac:chgData name="Vui Le Ba" userId="052109168efbc39a" providerId="LiveId" clId="{40CFB830-F6EC-4A1B-AE1F-B620D0FFC1BE}" dt="2020-12-23T09:31:51.768" v="3917" actId="478"/>
          <ac:grpSpMkLst>
            <pc:docMk/>
            <pc:sldMk cId="0" sldId="607"/>
            <ac:grpSpMk id="618500" creationId="{00000000-0000-0000-0000-000000000000}"/>
          </ac:grpSpMkLst>
        </pc:grpChg>
        <pc:picChg chg="mod">
          <ac:chgData name="Vui Le Ba" userId="052109168efbc39a" providerId="LiveId" clId="{40CFB830-F6EC-4A1B-AE1F-B620D0FFC1BE}" dt="2020-12-23T13:46:34.397" v="3956" actId="1076"/>
          <ac:picMkLst>
            <pc:docMk/>
            <pc:sldMk cId="0" sldId="607"/>
            <ac:picMk id="1012748" creationId="{00000000-0000-0000-0000-000000000000}"/>
          </ac:picMkLst>
        </pc:picChg>
        <pc:picChg chg="mod">
          <ac:chgData name="Vui Le Ba" userId="052109168efbc39a" providerId="LiveId" clId="{40CFB830-F6EC-4A1B-AE1F-B620D0FFC1BE}" dt="2020-12-23T09:32:26.560" v="3927" actId="1076"/>
          <ac:picMkLst>
            <pc:docMk/>
            <pc:sldMk cId="0" sldId="607"/>
            <ac:picMk id="1012751" creationId="{00000000-0000-0000-0000-000000000000}"/>
          </ac:picMkLst>
        </pc:picChg>
      </pc:sldChg>
      <pc:sldChg chg="addSp delSp modSp mod modClrScheme chgLayout">
        <pc:chgData name="Vui Le Ba" userId="052109168efbc39a" providerId="LiveId" clId="{40CFB830-F6EC-4A1B-AE1F-B620D0FFC1BE}" dt="2020-12-23T09:32:50.033" v="3933" actId="478"/>
        <pc:sldMkLst>
          <pc:docMk/>
          <pc:sldMk cId="0" sldId="608"/>
        </pc:sldMkLst>
        <pc:spChg chg="add del mod">
          <ac:chgData name="Vui Le Ba" userId="052109168efbc39a" providerId="LiveId" clId="{40CFB830-F6EC-4A1B-AE1F-B620D0FFC1BE}" dt="2020-12-23T05:58:31.666" v="181" actId="6264"/>
          <ac:spMkLst>
            <pc:docMk/>
            <pc:sldMk cId="0" sldId="608"/>
            <ac:spMk id="2" creationId="{EBB803A1-D417-436A-BB17-908E280B4CCF}"/>
          </ac:spMkLst>
        </pc:spChg>
        <pc:spChg chg="add del mod">
          <ac:chgData name="Vui Le Ba" userId="052109168efbc39a" providerId="LiveId" clId="{40CFB830-F6EC-4A1B-AE1F-B620D0FFC1BE}" dt="2020-12-23T05:58:31.666" v="181" actId="6264"/>
          <ac:spMkLst>
            <pc:docMk/>
            <pc:sldMk cId="0" sldId="608"/>
            <ac:spMk id="3" creationId="{ED8797CB-4075-44CF-BB5C-958DD0415DD2}"/>
          </ac:spMkLst>
        </pc:spChg>
        <pc:spChg chg="add del mod ord">
          <ac:chgData name="Vui Le Ba" userId="052109168efbc39a" providerId="LiveId" clId="{40CFB830-F6EC-4A1B-AE1F-B620D0FFC1BE}" dt="2020-12-23T07:30:43.255" v="1946" actId="6264"/>
          <ac:spMkLst>
            <pc:docMk/>
            <pc:sldMk cId="0" sldId="608"/>
            <ac:spMk id="4" creationId="{631EBE77-0917-452F-B8FD-8E37A79094E8}"/>
          </ac:spMkLst>
        </pc:spChg>
        <pc:spChg chg="del">
          <ac:chgData name="Vui Le Ba" userId="052109168efbc39a" providerId="LiveId" clId="{40CFB830-F6EC-4A1B-AE1F-B620D0FFC1BE}" dt="2020-12-23T07:06:30.211" v="1584"/>
          <ac:spMkLst>
            <pc:docMk/>
            <pc:sldMk cId="0" sldId="608"/>
            <ac:spMk id="5" creationId="{EA9336C5-36AE-41AF-AF52-CDE5DF3BCCA7}"/>
          </ac:spMkLst>
        </pc:spChg>
        <pc:spChg chg="add del mod">
          <ac:chgData name="Vui Le Ba" userId="052109168efbc39a" providerId="LiveId" clId="{40CFB830-F6EC-4A1B-AE1F-B620D0FFC1BE}" dt="2020-12-23T07:30:43.255" v="1946" actId="6264"/>
          <ac:spMkLst>
            <pc:docMk/>
            <pc:sldMk cId="0" sldId="608"/>
            <ac:spMk id="6" creationId="{DEA00B2D-B451-4BD8-8EB1-B8BF1FE28A80}"/>
          </ac:spMkLst>
        </pc:spChg>
        <pc:spChg chg="add del mod">
          <ac:chgData name="Vui Le Ba" userId="052109168efbc39a" providerId="LiveId" clId="{40CFB830-F6EC-4A1B-AE1F-B620D0FFC1BE}" dt="2020-12-23T07:30:43.255" v="1946" actId="6264"/>
          <ac:spMkLst>
            <pc:docMk/>
            <pc:sldMk cId="0" sldId="608"/>
            <ac:spMk id="7" creationId="{C1C25D69-DEEF-4925-8306-A13536D1D9D9}"/>
          </ac:spMkLst>
        </pc:spChg>
        <pc:spChg chg="add del mod ord">
          <ac:chgData name="Vui Le Ba" userId="052109168efbc39a" providerId="LiveId" clId="{40CFB830-F6EC-4A1B-AE1F-B620D0FFC1BE}" dt="2020-12-23T09:05:16.319" v="3222" actId="700"/>
          <ac:spMkLst>
            <pc:docMk/>
            <pc:sldMk cId="0" sldId="608"/>
            <ac:spMk id="8" creationId="{CAE6AD91-249D-426A-9E11-10CEF5B8E869}"/>
          </ac:spMkLst>
        </pc:spChg>
        <pc:spChg chg="add del mod ord">
          <ac:chgData name="Vui Le Ba" userId="052109168efbc39a" providerId="LiveId" clId="{40CFB830-F6EC-4A1B-AE1F-B620D0FFC1BE}" dt="2020-12-23T09:32:34.362" v="3929" actId="478"/>
          <ac:spMkLst>
            <pc:docMk/>
            <pc:sldMk cId="0" sldId="608"/>
            <ac:spMk id="9" creationId="{2C74F309-E315-4A10-9FDF-8846D001C96A}"/>
          </ac:spMkLst>
        </pc:spChg>
        <pc:spChg chg="add del mod ord">
          <ac:chgData name="Vui Le Ba" userId="052109168efbc39a" providerId="LiveId" clId="{40CFB830-F6EC-4A1B-AE1F-B620D0FFC1BE}" dt="2020-12-23T09:32:50.033" v="3933" actId="478"/>
          <ac:spMkLst>
            <pc:docMk/>
            <pc:sldMk cId="0" sldId="608"/>
            <ac:spMk id="620546" creationId="{00000000-0000-0000-0000-000000000000}"/>
          </ac:spMkLst>
        </pc:spChg>
        <pc:spChg chg="mod ord">
          <ac:chgData name="Vui Le Ba" userId="052109168efbc39a" providerId="LiveId" clId="{40CFB830-F6EC-4A1B-AE1F-B620D0FFC1BE}" dt="2020-12-23T09:05:16.533" v="3237" actId="27636"/>
          <ac:spMkLst>
            <pc:docMk/>
            <pc:sldMk cId="0" sldId="608"/>
            <ac:spMk id="620547" creationId="{00000000-0000-0000-0000-000000000000}"/>
          </ac:spMkLst>
        </pc:spChg>
        <pc:spChg chg="mod">
          <ac:chgData name="Vui Le Ba" userId="052109168efbc39a" providerId="LiveId" clId="{40CFB830-F6EC-4A1B-AE1F-B620D0FFC1BE}" dt="2020-12-23T09:32:46.850" v="3932" actId="14100"/>
          <ac:spMkLst>
            <pc:docMk/>
            <pc:sldMk cId="0" sldId="608"/>
            <ac:spMk id="620549" creationId="{00000000-0000-0000-0000-000000000000}"/>
          </ac:spMkLst>
        </pc:spChg>
        <pc:grpChg chg="del">
          <ac:chgData name="Vui Le Ba" userId="052109168efbc39a" providerId="LiveId" clId="{40CFB830-F6EC-4A1B-AE1F-B620D0FFC1BE}" dt="2020-12-23T09:32:31.241" v="3928" actId="478"/>
          <ac:grpSpMkLst>
            <pc:docMk/>
            <pc:sldMk cId="0" sldId="608"/>
            <ac:grpSpMk id="620548" creationId="{00000000-0000-0000-0000-000000000000}"/>
          </ac:grpSpMkLst>
        </pc:grpChg>
      </pc:sldChg>
      <pc:sldChg chg="addSp delSp modSp mod modClrScheme chgLayout">
        <pc:chgData name="Vui Le Ba" userId="052109168efbc39a" providerId="LiveId" clId="{40CFB830-F6EC-4A1B-AE1F-B620D0FFC1BE}" dt="2020-12-23T13:48:26.389" v="3959" actId="14100"/>
        <pc:sldMkLst>
          <pc:docMk/>
          <pc:sldMk cId="0" sldId="609"/>
        </pc:sldMkLst>
        <pc:spChg chg="add del mod">
          <ac:chgData name="Vui Le Ba" userId="052109168efbc39a" providerId="LiveId" clId="{40CFB830-F6EC-4A1B-AE1F-B620D0FFC1BE}" dt="2020-12-23T05:58:31.666" v="181" actId="6264"/>
          <ac:spMkLst>
            <pc:docMk/>
            <pc:sldMk cId="0" sldId="609"/>
            <ac:spMk id="2" creationId="{B0B42DB4-0531-4EB3-894F-73A4DA2A578B}"/>
          </ac:spMkLst>
        </pc:spChg>
        <pc:spChg chg="add del mod">
          <ac:chgData name="Vui Le Ba" userId="052109168efbc39a" providerId="LiveId" clId="{40CFB830-F6EC-4A1B-AE1F-B620D0FFC1BE}" dt="2020-12-23T05:58:31.666" v="181" actId="6264"/>
          <ac:spMkLst>
            <pc:docMk/>
            <pc:sldMk cId="0" sldId="609"/>
            <ac:spMk id="3" creationId="{D4275C0A-95F7-491C-956A-4AB1FFFEE5ED}"/>
          </ac:spMkLst>
        </pc:spChg>
        <pc:spChg chg="add del mod ord">
          <ac:chgData name="Vui Le Ba" userId="052109168efbc39a" providerId="LiveId" clId="{40CFB830-F6EC-4A1B-AE1F-B620D0FFC1BE}" dt="2020-12-23T07:30:43.255" v="1946" actId="6264"/>
          <ac:spMkLst>
            <pc:docMk/>
            <pc:sldMk cId="0" sldId="609"/>
            <ac:spMk id="4" creationId="{F8B7AADA-C6BA-403C-847F-313B0E076ACC}"/>
          </ac:spMkLst>
        </pc:spChg>
        <pc:spChg chg="del">
          <ac:chgData name="Vui Le Ba" userId="052109168efbc39a" providerId="LiveId" clId="{40CFB830-F6EC-4A1B-AE1F-B620D0FFC1BE}" dt="2020-12-23T07:06:30.211" v="1584"/>
          <ac:spMkLst>
            <pc:docMk/>
            <pc:sldMk cId="0" sldId="609"/>
            <ac:spMk id="5" creationId="{D2B88E08-2814-47F3-AA22-62B180394FAE}"/>
          </ac:spMkLst>
        </pc:spChg>
        <pc:spChg chg="add del mod">
          <ac:chgData name="Vui Le Ba" userId="052109168efbc39a" providerId="LiveId" clId="{40CFB830-F6EC-4A1B-AE1F-B620D0FFC1BE}" dt="2020-12-23T07:30:43.255" v="1946" actId="6264"/>
          <ac:spMkLst>
            <pc:docMk/>
            <pc:sldMk cId="0" sldId="609"/>
            <ac:spMk id="6" creationId="{3972369A-5296-476D-87D2-8DB5114F88F3}"/>
          </ac:spMkLst>
        </pc:spChg>
        <pc:spChg chg="add del mod">
          <ac:chgData name="Vui Le Ba" userId="052109168efbc39a" providerId="LiveId" clId="{40CFB830-F6EC-4A1B-AE1F-B620D0FFC1BE}" dt="2020-12-23T07:30:43.255" v="1946" actId="6264"/>
          <ac:spMkLst>
            <pc:docMk/>
            <pc:sldMk cId="0" sldId="609"/>
            <ac:spMk id="7" creationId="{4465180D-24F2-4EAC-B7E8-36856C184B62}"/>
          </ac:spMkLst>
        </pc:spChg>
        <pc:spChg chg="add del mod ord">
          <ac:chgData name="Vui Le Ba" userId="052109168efbc39a" providerId="LiveId" clId="{40CFB830-F6EC-4A1B-AE1F-B620D0FFC1BE}" dt="2020-12-23T09:05:16.319" v="3222" actId="700"/>
          <ac:spMkLst>
            <pc:docMk/>
            <pc:sldMk cId="0" sldId="609"/>
            <ac:spMk id="8" creationId="{C79C5FE6-F57C-4655-A1A8-ED359E330FF2}"/>
          </ac:spMkLst>
        </pc:spChg>
        <pc:spChg chg="add del mod ord">
          <ac:chgData name="Vui Le Ba" userId="052109168efbc39a" providerId="LiveId" clId="{40CFB830-F6EC-4A1B-AE1F-B620D0FFC1BE}" dt="2020-12-23T09:33:21.809" v="3941" actId="478"/>
          <ac:spMkLst>
            <pc:docMk/>
            <pc:sldMk cId="0" sldId="609"/>
            <ac:spMk id="9" creationId="{29AC2B3B-B016-4687-8ED3-96E1A30019A7}"/>
          </ac:spMkLst>
        </pc:spChg>
        <pc:spChg chg="add del mod ord">
          <ac:chgData name="Vui Le Ba" userId="052109168efbc39a" providerId="LiveId" clId="{40CFB830-F6EC-4A1B-AE1F-B620D0FFC1BE}" dt="2020-12-23T09:33:23.136" v="3942" actId="478"/>
          <ac:spMkLst>
            <pc:docMk/>
            <pc:sldMk cId="0" sldId="609"/>
            <ac:spMk id="624642" creationId="{00000000-0000-0000-0000-000000000000}"/>
          </ac:spMkLst>
        </pc:spChg>
        <pc:spChg chg="mod ord">
          <ac:chgData name="Vui Le Ba" userId="052109168efbc39a" providerId="LiveId" clId="{40CFB830-F6EC-4A1B-AE1F-B620D0FFC1BE}" dt="2020-12-23T09:05:16.319" v="3222" actId="700"/>
          <ac:spMkLst>
            <pc:docMk/>
            <pc:sldMk cId="0" sldId="609"/>
            <ac:spMk id="624643" creationId="{00000000-0000-0000-0000-000000000000}"/>
          </ac:spMkLst>
        </pc:spChg>
        <pc:spChg chg="mod">
          <ac:chgData name="Vui Le Ba" userId="052109168efbc39a" providerId="LiveId" clId="{40CFB830-F6EC-4A1B-AE1F-B620D0FFC1BE}" dt="2020-12-23T13:48:26.389" v="3959" actId="14100"/>
          <ac:spMkLst>
            <pc:docMk/>
            <pc:sldMk cId="0" sldId="609"/>
            <ac:spMk id="1016840" creationId="{00000000-0000-0000-0000-000000000000}"/>
          </ac:spMkLst>
        </pc:spChg>
        <pc:grpChg chg="del">
          <ac:chgData name="Vui Le Ba" userId="052109168efbc39a" providerId="LiveId" clId="{40CFB830-F6EC-4A1B-AE1F-B620D0FFC1BE}" dt="2020-12-23T09:33:16.919" v="3940" actId="478"/>
          <ac:grpSpMkLst>
            <pc:docMk/>
            <pc:sldMk cId="0" sldId="609"/>
            <ac:grpSpMk id="624644" creationId="{00000000-0000-0000-0000-000000000000}"/>
          </ac:grpSpMkLst>
        </pc:grpChg>
        <pc:picChg chg="mod">
          <ac:chgData name="Vui Le Ba" userId="052109168efbc39a" providerId="LiveId" clId="{40CFB830-F6EC-4A1B-AE1F-B620D0FFC1BE}" dt="2020-12-23T09:33:38.096" v="3949" actId="1076"/>
          <ac:picMkLst>
            <pc:docMk/>
            <pc:sldMk cId="0" sldId="609"/>
            <ac:picMk id="1016841" creationId="{00000000-0000-0000-0000-000000000000}"/>
          </ac:picMkLst>
        </pc:picChg>
      </pc:sldChg>
      <pc:sldChg chg="addSp delSp modSp mod modClrScheme chgLayout">
        <pc:chgData name="Vui Le Ba" userId="052109168efbc39a" providerId="LiveId" clId="{40CFB830-F6EC-4A1B-AE1F-B620D0FFC1BE}" dt="2020-12-23T09:30:44.042" v="3902" actId="478"/>
        <pc:sldMkLst>
          <pc:docMk/>
          <pc:sldMk cId="0" sldId="610"/>
        </pc:sldMkLst>
        <pc:spChg chg="add del mod">
          <ac:chgData name="Vui Le Ba" userId="052109168efbc39a" providerId="LiveId" clId="{40CFB830-F6EC-4A1B-AE1F-B620D0FFC1BE}" dt="2020-12-23T05:58:31.666" v="181" actId="6264"/>
          <ac:spMkLst>
            <pc:docMk/>
            <pc:sldMk cId="0" sldId="610"/>
            <ac:spMk id="2" creationId="{0009A571-0492-4D69-97B6-77B01CC5D6A5}"/>
          </ac:spMkLst>
        </pc:spChg>
        <pc:spChg chg="add del mod">
          <ac:chgData name="Vui Le Ba" userId="052109168efbc39a" providerId="LiveId" clId="{40CFB830-F6EC-4A1B-AE1F-B620D0FFC1BE}" dt="2020-12-23T05:58:31.666" v="181" actId="6264"/>
          <ac:spMkLst>
            <pc:docMk/>
            <pc:sldMk cId="0" sldId="610"/>
            <ac:spMk id="3" creationId="{A59C077D-AA9E-426F-AC98-331260CB3FA7}"/>
          </ac:spMkLst>
        </pc:spChg>
        <pc:spChg chg="add del mod ord">
          <ac:chgData name="Vui Le Ba" userId="052109168efbc39a" providerId="LiveId" clId="{40CFB830-F6EC-4A1B-AE1F-B620D0FFC1BE}" dt="2020-12-23T07:30:43.255" v="1946" actId="6264"/>
          <ac:spMkLst>
            <pc:docMk/>
            <pc:sldMk cId="0" sldId="610"/>
            <ac:spMk id="4" creationId="{8302FFE2-B1EE-4659-A4A9-B4A51D78F549}"/>
          </ac:spMkLst>
        </pc:spChg>
        <pc:spChg chg="del">
          <ac:chgData name="Vui Le Ba" userId="052109168efbc39a" providerId="LiveId" clId="{40CFB830-F6EC-4A1B-AE1F-B620D0FFC1BE}" dt="2020-12-23T07:06:30.211" v="1584"/>
          <ac:spMkLst>
            <pc:docMk/>
            <pc:sldMk cId="0" sldId="610"/>
            <ac:spMk id="5" creationId="{360A4412-6BD5-48E1-997F-157FC5BB4749}"/>
          </ac:spMkLst>
        </pc:spChg>
        <pc:spChg chg="add del mod">
          <ac:chgData name="Vui Le Ba" userId="052109168efbc39a" providerId="LiveId" clId="{40CFB830-F6EC-4A1B-AE1F-B620D0FFC1BE}" dt="2020-12-23T07:30:43.255" v="1946" actId="6264"/>
          <ac:spMkLst>
            <pc:docMk/>
            <pc:sldMk cId="0" sldId="610"/>
            <ac:spMk id="6" creationId="{516654A4-8234-4344-ADB7-EBD79A21224F}"/>
          </ac:spMkLst>
        </pc:spChg>
        <pc:spChg chg="add del mod">
          <ac:chgData name="Vui Le Ba" userId="052109168efbc39a" providerId="LiveId" clId="{40CFB830-F6EC-4A1B-AE1F-B620D0FFC1BE}" dt="2020-12-23T07:30:43.255" v="1946" actId="6264"/>
          <ac:spMkLst>
            <pc:docMk/>
            <pc:sldMk cId="0" sldId="610"/>
            <ac:spMk id="7" creationId="{80C31A7C-2D62-49AA-BF38-6739905FDD98}"/>
          </ac:spMkLst>
        </pc:spChg>
        <pc:spChg chg="add del mod ord">
          <ac:chgData name="Vui Le Ba" userId="052109168efbc39a" providerId="LiveId" clId="{40CFB830-F6EC-4A1B-AE1F-B620D0FFC1BE}" dt="2020-12-23T09:05:16.319" v="3222" actId="700"/>
          <ac:spMkLst>
            <pc:docMk/>
            <pc:sldMk cId="0" sldId="610"/>
            <ac:spMk id="8" creationId="{597D9196-F283-4037-9357-539B0B4923CC}"/>
          </ac:spMkLst>
        </pc:spChg>
        <pc:spChg chg="add del mod ord">
          <ac:chgData name="Vui Le Ba" userId="052109168efbc39a" providerId="LiveId" clId="{40CFB830-F6EC-4A1B-AE1F-B620D0FFC1BE}" dt="2020-12-23T09:30:39.176" v="3900" actId="478"/>
          <ac:spMkLst>
            <pc:docMk/>
            <pc:sldMk cId="0" sldId="610"/>
            <ac:spMk id="9" creationId="{9039307D-89C1-4A46-8A48-AB64BE47610F}"/>
          </ac:spMkLst>
        </pc:spChg>
        <pc:spChg chg="add del mod ord">
          <ac:chgData name="Vui Le Ba" userId="052109168efbc39a" providerId="LiveId" clId="{40CFB830-F6EC-4A1B-AE1F-B620D0FFC1BE}" dt="2020-12-23T09:30:44.042" v="3902" actId="478"/>
          <ac:spMkLst>
            <pc:docMk/>
            <pc:sldMk cId="0" sldId="610"/>
            <ac:spMk id="610306" creationId="{00000000-0000-0000-0000-000000000000}"/>
          </ac:spMkLst>
        </pc:spChg>
        <pc:spChg chg="mod ord">
          <ac:chgData name="Vui Le Ba" userId="052109168efbc39a" providerId="LiveId" clId="{40CFB830-F6EC-4A1B-AE1F-B620D0FFC1BE}" dt="2020-12-23T09:05:16.486" v="3233" actId="27636"/>
          <ac:spMkLst>
            <pc:docMk/>
            <pc:sldMk cId="0" sldId="610"/>
            <ac:spMk id="610307" creationId="{00000000-0000-0000-0000-000000000000}"/>
          </ac:spMkLst>
        </pc:spChg>
        <pc:spChg chg="mod">
          <ac:chgData name="Vui Le Ba" userId="052109168efbc39a" providerId="LiveId" clId="{40CFB830-F6EC-4A1B-AE1F-B620D0FFC1BE}" dt="2020-12-23T09:30:41.599" v="3901" actId="404"/>
          <ac:spMkLst>
            <pc:docMk/>
            <pc:sldMk cId="0" sldId="610"/>
            <ac:spMk id="1018888" creationId="{00000000-0000-0000-0000-000000000000}"/>
          </ac:spMkLst>
        </pc:spChg>
        <pc:grpChg chg="del">
          <ac:chgData name="Vui Le Ba" userId="052109168efbc39a" providerId="LiveId" clId="{40CFB830-F6EC-4A1B-AE1F-B620D0FFC1BE}" dt="2020-12-23T09:30:37.436" v="3899" actId="478"/>
          <ac:grpSpMkLst>
            <pc:docMk/>
            <pc:sldMk cId="0" sldId="610"/>
            <ac:grpSpMk id="610308" creationId="{00000000-0000-0000-0000-000000000000}"/>
          </ac:grpSpMkLst>
        </pc:grpChg>
      </pc:sldChg>
      <pc:sldChg chg="addSp delSp modSp mod modClrScheme chgLayout">
        <pc:chgData name="Vui Le Ba" userId="052109168efbc39a" providerId="LiveId" clId="{40CFB830-F6EC-4A1B-AE1F-B620D0FFC1BE}" dt="2020-12-23T09:33:49.724" v="3952" actId="478"/>
        <pc:sldMkLst>
          <pc:docMk/>
          <pc:sldMk cId="0" sldId="611"/>
        </pc:sldMkLst>
        <pc:spChg chg="add del mod">
          <ac:chgData name="Vui Le Ba" userId="052109168efbc39a" providerId="LiveId" clId="{40CFB830-F6EC-4A1B-AE1F-B620D0FFC1BE}" dt="2020-12-23T05:58:31.666" v="181" actId="6264"/>
          <ac:spMkLst>
            <pc:docMk/>
            <pc:sldMk cId="0" sldId="611"/>
            <ac:spMk id="2" creationId="{404F9981-47B7-4C4D-A2E5-D818A3F1D444}"/>
          </ac:spMkLst>
        </pc:spChg>
        <pc:spChg chg="add del mod">
          <ac:chgData name="Vui Le Ba" userId="052109168efbc39a" providerId="LiveId" clId="{40CFB830-F6EC-4A1B-AE1F-B620D0FFC1BE}" dt="2020-12-23T05:58:31.666" v="181" actId="6264"/>
          <ac:spMkLst>
            <pc:docMk/>
            <pc:sldMk cId="0" sldId="611"/>
            <ac:spMk id="3" creationId="{DDAF1391-3A69-42FD-8488-7567F0615861}"/>
          </ac:spMkLst>
        </pc:spChg>
        <pc:spChg chg="add del mod ord">
          <ac:chgData name="Vui Le Ba" userId="052109168efbc39a" providerId="LiveId" clId="{40CFB830-F6EC-4A1B-AE1F-B620D0FFC1BE}" dt="2020-12-23T07:30:43.255" v="1946" actId="6264"/>
          <ac:spMkLst>
            <pc:docMk/>
            <pc:sldMk cId="0" sldId="611"/>
            <ac:spMk id="4" creationId="{3BC1F673-C9D0-4E96-A696-AA8B5BA1675C}"/>
          </ac:spMkLst>
        </pc:spChg>
        <pc:spChg chg="del">
          <ac:chgData name="Vui Le Ba" userId="052109168efbc39a" providerId="LiveId" clId="{40CFB830-F6EC-4A1B-AE1F-B620D0FFC1BE}" dt="2020-12-23T07:06:30.211" v="1584"/>
          <ac:spMkLst>
            <pc:docMk/>
            <pc:sldMk cId="0" sldId="611"/>
            <ac:spMk id="5" creationId="{984CCA37-A7C7-4198-87F2-9DFC701458C4}"/>
          </ac:spMkLst>
        </pc:spChg>
        <pc:spChg chg="add del mod">
          <ac:chgData name="Vui Le Ba" userId="052109168efbc39a" providerId="LiveId" clId="{40CFB830-F6EC-4A1B-AE1F-B620D0FFC1BE}" dt="2020-12-23T07:30:43.255" v="1946" actId="6264"/>
          <ac:spMkLst>
            <pc:docMk/>
            <pc:sldMk cId="0" sldId="611"/>
            <ac:spMk id="6" creationId="{7BB54101-B763-46BD-989E-4FA11C2B64A5}"/>
          </ac:spMkLst>
        </pc:spChg>
        <pc:spChg chg="add del mod">
          <ac:chgData name="Vui Le Ba" userId="052109168efbc39a" providerId="LiveId" clId="{40CFB830-F6EC-4A1B-AE1F-B620D0FFC1BE}" dt="2020-12-23T07:30:43.255" v="1946" actId="6264"/>
          <ac:spMkLst>
            <pc:docMk/>
            <pc:sldMk cId="0" sldId="611"/>
            <ac:spMk id="7" creationId="{E0FFEF51-A457-4BCE-BE6B-C2D5338E2634}"/>
          </ac:spMkLst>
        </pc:spChg>
        <pc:spChg chg="add del mod ord">
          <ac:chgData name="Vui Le Ba" userId="052109168efbc39a" providerId="LiveId" clId="{40CFB830-F6EC-4A1B-AE1F-B620D0FFC1BE}" dt="2020-12-23T09:05:16.319" v="3222" actId="700"/>
          <ac:spMkLst>
            <pc:docMk/>
            <pc:sldMk cId="0" sldId="611"/>
            <ac:spMk id="8" creationId="{350D814D-0983-41ED-A94E-97913041FD93}"/>
          </ac:spMkLst>
        </pc:spChg>
        <pc:spChg chg="add del mod ord">
          <ac:chgData name="Vui Le Ba" userId="052109168efbc39a" providerId="LiveId" clId="{40CFB830-F6EC-4A1B-AE1F-B620D0FFC1BE}" dt="2020-12-23T09:33:47.582" v="3951" actId="478"/>
          <ac:spMkLst>
            <pc:docMk/>
            <pc:sldMk cId="0" sldId="611"/>
            <ac:spMk id="9" creationId="{93CAF945-ED86-46A4-9555-B885A5B27F31}"/>
          </ac:spMkLst>
        </pc:spChg>
        <pc:spChg chg="add del mod ord">
          <ac:chgData name="Vui Le Ba" userId="052109168efbc39a" providerId="LiveId" clId="{40CFB830-F6EC-4A1B-AE1F-B620D0FFC1BE}" dt="2020-12-23T09:33:49.724" v="3952" actId="478"/>
          <ac:spMkLst>
            <pc:docMk/>
            <pc:sldMk cId="0" sldId="611"/>
            <ac:spMk id="626690" creationId="{00000000-0000-0000-0000-000000000000}"/>
          </ac:spMkLst>
        </pc:spChg>
        <pc:spChg chg="mod ord">
          <ac:chgData name="Vui Le Ba" userId="052109168efbc39a" providerId="LiveId" clId="{40CFB830-F6EC-4A1B-AE1F-B620D0FFC1BE}" dt="2020-12-23T09:05:16.540" v="3239" actId="27636"/>
          <ac:spMkLst>
            <pc:docMk/>
            <pc:sldMk cId="0" sldId="611"/>
            <ac:spMk id="626691" creationId="{00000000-0000-0000-0000-000000000000}"/>
          </ac:spMkLst>
        </pc:spChg>
        <pc:grpChg chg="del">
          <ac:chgData name="Vui Le Ba" userId="052109168efbc39a" providerId="LiveId" clId="{40CFB830-F6EC-4A1B-AE1F-B620D0FFC1BE}" dt="2020-12-23T09:33:41.003" v="3950" actId="478"/>
          <ac:grpSpMkLst>
            <pc:docMk/>
            <pc:sldMk cId="0" sldId="611"/>
            <ac:grpSpMk id="626692" creationId="{00000000-0000-0000-0000-000000000000}"/>
          </ac:grpSpMkLst>
        </pc:grpChg>
      </pc:sldChg>
      <pc:sldChg chg="addSp delSp modSp mod modClrScheme chgLayout">
        <pc:chgData name="Vui Le Ba" userId="052109168efbc39a" providerId="LiveId" clId="{40CFB830-F6EC-4A1B-AE1F-B620D0FFC1BE}" dt="2020-12-23T13:51:06.088" v="3978" actId="1076"/>
        <pc:sldMkLst>
          <pc:docMk/>
          <pc:sldMk cId="0" sldId="612"/>
        </pc:sldMkLst>
        <pc:spChg chg="add del mod">
          <ac:chgData name="Vui Le Ba" userId="052109168efbc39a" providerId="LiveId" clId="{40CFB830-F6EC-4A1B-AE1F-B620D0FFC1BE}" dt="2020-12-23T05:58:31.666" v="181" actId="6264"/>
          <ac:spMkLst>
            <pc:docMk/>
            <pc:sldMk cId="0" sldId="612"/>
            <ac:spMk id="2" creationId="{BB17BCCB-4C03-4998-B132-4063555771B3}"/>
          </ac:spMkLst>
        </pc:spChg>
        <pc:spChg chg="add del mod">
          <ac:chgData name="Vui Le Ba" userId="052109168efbc39a" providerId="LiveId" clId="{40CFB830-F6EC-4A1B-AE1F-B620D0FFC1BE}" dt="2020-12-23T05:58:31.666" v="181" actId="6264"/>
          <ac:spMkLst>
            <pc:docMk/>
            <pc:sldMk cId="0" sldId="612"/>
            <ac:spMk id="3" creationId="{A9553B98-39CA-4ACE-A5D2-77DDADE4D98F}"/>
          </ac:spMkLst>
        </pc:spChg>
        <pc:spChg chg="add del mod ord">
          <ac:chgData name="Vui Le Ba" userId="052109168efbc39a" providerId="LiveId" clId="{40CFB830-F6EC-4A1B-AE1F-B620D0FFC1BE}" dt="2020-12-23T07:30:43.255" v="1946" actId="6264"/>
          <ac:spMkLst>
            <pc:docMk/>
            <pc:sldMk cId="0" sldId="612"/>
            <ac:spMk id="4" creationId="{0D4FFB0F-9B2D-4C4E-8A85-681FDD764F7C}"/>
          </ac:spMkLst>
        </pc:spChg>
        <pc:spChg chg="del">
          <ac:chgData name="Vui Le Ba" userId="052109168efbc39a" providerId="LiveId" clId="{40CFB830-F6EC-4A1B-AE1F-B620D0FFC1BE}" dt="2020-12-23T07:06:30.211" v="1584"/>
          <ac:spMkLst>
            <pc:docMk/>
            <pc:sldMk cId="0" sldId="612"/>
            <ac:spMk id="5" creationId="{DE3BEE0A-3C3A-4DEF-B378-1A8458E02764}"/>
          </ac:spMkLst>
        </pc:spChg>
        <pc:spChg chg="add del mod">
          <ac:chgData name="Vui Le Ba" userId="052109168efbc39a" providerId="LiveId" clId="{40CFB830-F6EC-4A1B-AE1F-B620D0FFC1BE}" dt="2020-12-23T07:30:43.255" v="1946" actId="6264"/>
          <ac:spMkLst>
            <pc:docMk/>
            <pc:sldMk cId="0" sldId="612"/>
            <ac:spMk id="6" creationId="{88E62755-DA4C-43D3-9997-883D1EDFE122}"/>
          </ac:spMkLst>
        </pc:spChg>
        <pc:spChg chg="add del mod">
          <ac:chgData name="Vui Le Ba" userId="052109168efbc39a" providerId="LiveId" clId="{40CFB830-F6EC-4A1B-AE1F-B620D0FFC1BE}" dt="2020-12-23T07:30:43.255" v="1946" actId="6264"/>
          <ac:spMkLst>
            <pc:docMk/>
            <pc:sldMk cId="0" sldId="612"/>
            <ac:spMk id="7" creationId="{1D6A5EAB-B142-4658-A5CE-D086B3AC0041}"/>
          </ac:spMkLst>
        </pc:spChg>
        <pc:spChg chg="add del mod ord">
          <ac:chgData name="Vui Le Ba" userId="052109168efbc39a" providerId="LiveId" clId="{40CFB830-F6EC-4A1B-AE1F-B620D0FFC1BE}" dt="2020-12-23T09:05:16.319" v="3222" actId="700"/>
          <ac:spMkLst>
            <pc:docMk/>
            <pc:sldMk cId="0" sldId="612"/>
            <ac:spMk id="8" creationId="{364867CE-D913-4952-9FFC-7078BD3A465D}"/>
          </ac:spMkLst>
        </pc:spChg>
        <pc:spChg chg="add del mod ord">
          <ac:chgData name="Vui Le Ba" userId="052109168efbc39a" providerId="LiveId" clId="{40CFB830-F6EC-4A1B-AE1F-B620D0FFC1BE}" dt="2020-12-23T13:49:20.838" v="3963" actId="478"/>
          <ac:spMkLst>
            <pc:docMk/>
            <pc:sldMk cId="0" sldId="612"/>
            <ac:spMk id="9" creationId="{C4555931-6AF4-4679-A487-4854FFAD6791}"/>
          </ac:spMkLst>
        </pc:spChg>
        <pc:spChg chg="add del mod ord">
          <ac:chgData name="Vui Le Ba" userId="052109168efbc39a" providerId="LiveId" clId="{40CFB830-F6EC-4A1B-AE1F-B620D0FFC1BE}" dt="2020-12-23T13:48:47.891" v="3961" actId="478"/>
          <ac:spMkLst>
            <pc:docMk/>
            <pc:sldMk cId="0" sldId="612"/>
            <ac:spMk id="628738" creationId="{00000000-0000-0000-0000-000000000000}"/>
          </ac:spMkLst>
        </pc:spChg>
        <pc:spChg chg="mod ord">
          <ac:chgData name="Vui Le Ba" userId="052109168efbc39a" providerId="LiveId" clId="{40CFB830-F6EC-4A1B-AE1F-B620D0FFC1BE}" dt="2020-12-23T09:05:16.319" v="3222" actId="700"/>
          <ac:spMkLst>
            <pc:docMk/>
            <pc:sldMk cId="0" sldId="612"/>
            <ac:spMk id="628739" creationId="{00000000-0000-0000-0000-000000000000}"/>
          </ac:spMkLst>
        </pc:spChg>
        <pc:spChg chg="mod">
          <ac:chgData name="Vui Le Ba" userId="052109168efbc39a" providerId="LiveId" clId="{40CFB830-F6EC-4A1B-AE1F-B620D0FFC1BE}" dt="2020-12-23T13:49:43.823" v="3967" actId="14100"/>
          <ac:spMkLst>
            <pc:docMk/>
            <pc:sldMk cId="0" sldId="612"/>
            <ac:spMk id="628741" creationId="{00000000-0000-0000-0000-000000000000}"/>
          </ac:spMkLst>
        </pc:spChg>
        <pc:spChg chg="del">
          <ac:chgData name="Vui Le Ba" userId="052109168efbc39a" providerId="LiveId" clId="{40CFB830-F6EC-4A1B-AE1F-B620D0FFC1BE}" dt="2020-12-23T13:48:56.170" v="3962" actId="478"/>
          <ac:spMkLst>
            <pc:docMk/>
            <pc:sldMk cId="0" sldId="612"/>
            <ac:spMk id="628742" creationId="{00000000-0000-0000-0000-000000000000}"/>
          </ac:spMkLst>
        </pc:spChg>
        <pc:spChg chg="mod">
          <ac:chgData name="Vui Le Ba" userId="052109168efbc39a" providerId="LiveId" clId="{40CFB830-F6EC-4A1B-AE1F-B620D0FFC1BE}" dt="2020-12-23T13:50:52.885" v="3976" actId="207"/>
          <ac:spMkLst>
            <pc:docMk/>
            <pc:sldMk cId="0" sldId="612"/>
            <ac:spMk id="628745" creationId="{00000000-0000-0000-0000-000000000000}"/>
          </ac:spMkLst>
        </pc:spChg>
        <pc:spChg chg="mod">
          <ac:chgData name="Vui Le Ba" userId="052109168efbc39a" providerId="LiveId" clId="{40CFB830-F6EC-4A1B-AE1F-B620D0FFC1BE}" dt="2020-12-23T13:50:23.945" v="3974" actId="14100"/>
          <ac:spMkLst>
            <pc:docMk/>
            <pc:sldMk cId="0" sldId="612"/>
            <ac:spMk id="628746" creationId="{00000000-0000-0000-0000-000000000000}"/>
          </ac:spMkLst>
        </pc:spChg>
        <pc:spChg chg="mod">
          <ac:chgData name="Vui Le Ba" userId="052109168efbc39a" providerId="LiveId" clId="{40CFB830-F6EC-4A1B-AE1F-B620D0FFC1BE}" dt="2020-12-23T13:51:06.088" v="3978" actId="1076"/>
          <ac:spMkLst>
            <pc:docMk/>
            <pc:sldMk cId="0" sldId="612"/>
            <ac:spMk id="628747" creationId="{00000000-0000-0000-0000-000000000000}"/>
          </ac:spMkLst>
        </pc:spChg>
        <pc:spChg chg="mod">
          <ac:chgData name="Vui Le Ba" userId="052109168efbc39a" providerId="LiveId" clId="{40CFB830-F6EC-4A1B-AE1F-B620D0FFC1BE}" dt="2020-12-23T13:51:06.088" v="3978" actId="1076"/>
          <ac:spMkLst>
            <pc:docMk/>
            <pc:sldMk cId="0" sldId="612"/>
            <ac:spMk id="628748" creationId="{00000000-0000-0000-0000-000000000000}"/>
          </ac:spMkLst>
        </pc:spChg>
        <pc:spChg chg="mod">
          <ac:chgData name="Vui Le Ba" userId="052109168efbc39a" providerId="LiveId" clId="{40CFB830-F6EC-4A1B-AE1F-B620D0FFC1BE}" dt="2020-12-23T13:51:06.088" v="3978" actId="1076"/>
          <ac:spMkLst>
            <pc:docMk/>
            <pc:sldMk cId="0" sldId="612"/>
            <ac:spMk id="628749" creationId="{00000000-0000-0000-0000-000000000000}"/>
          </ac:spMkLst>
        </pc:spChg>
        <pc:spChg chg="mod">
          <ac:chgData name="Vui Le Ba" userId="052109168efbc39a" providerId="LiveId" clId="{40CFB830-F6EC-4A1B-AE1F-B620D0FFC1BE}" dt="2020-12-23T13:51:06.088" v="3978" actId="1076"/>
          <ac:spMkLst>
            <pc:docMk/>
            <pc:sldMk cId="0" sldId="612"/>
            <ac:spMk id="628750" creationId="{00000000-0000-0000-0000-000000000000}"/>
          </ac:spMkLst>
        </pc:spChg>
        <pc:grpChg chg="del">
          <ac:chgData name="Vui Le Ba" userId="052109168efbc39a" providerId="LiveId" clId="{40CFB830-F6EC-4A1B-AE1F-B620D0FFC1BE}" dt="2020-12-23T13:48:36.071" v="3960" actId="478"/>
          <ac:grpSpMkLst>
            <pc:docMk/>
            <pc:sldMk cId="0" sldId="612"/>
            <ac:grpSpMk id="628740" creationId="{00000000-0000-0000-0000-000000000000}"/>
          </ac:grpSpMkLst>
        </pc:grpChg>
        <pc:grpChg chg="mod">
          <ac:chgData name="Vui Le Ba" userId="052109168efbc39a" providerId="LiveId" clId="{40CFB830-F6EC-4A1B-AE1F-B620D0FFC1BE}" dt="2020-12-23T13:51:06.088" v="3978" actId="1076"/>
          <ac:grpSpMkLst>
            <pc:docMk/>
            <pc:sldMk cId="0" sldId="612"/>
            <ac:grpSpMk id="1022991" creationId="{00000000-0000-0000-0000-000000000000}"/>
          </ac:grpSpMkLst>
        </pc:grpChg>
        <pc:grpChg chg="mod">
          <ac:chgData name="Vui Le Ba" userId="052109168efbc39a" providerId="LiveId" clId="{40CFB830-F6EC-4A1B-AE1F-B620D0FFC1BE}" dt="2020-12-23T13:50:23.945" v="3974" actId="14100"/>
          <ac:grpSpMkLst>
            <pc:docMk/>
            <pc:sldMk cId="0" sldId="612"/>
            <ac:grpSpMk id="1022994" creationId="{00000000-0000-0000-0000-000000000000}"/>
          </ac:grpSpMkLst>
        </pc:grpChg>
      </pc:sldChg>
      <pc:sldChg chg="addSp delSp modSp mod modClrScheme chgLayout">
        <pc:chgData name="Vui Le Ba" userId="052109168efbc39a" providerId="LiveId" clId="{40CFB830-F6EC-4A1B-AE1F-B620D0FFC1BE}" dt="2020-12-23T13:51:25.394" v="3983" actId="478"/>
        <pc:sldMkLst>
          <pc:docMk/>
          <pc:sldMk cId="0" sldId="613"/>
        </pc:sldMkLst>
        <pc:spChg chg="add del mod">
          <ac:chgData name="Vui Le Ba" userId="052109168efbc39a" providerId="LiveId" clId="{40CFB830-F6EC-4A1B-AE1F-B620D0FFC1BE}" dt="2020-12-23T05:58:31.666" v="181" actId="6264"/>
          <ac:spMkLst>
            <pc:docMk/>
            <pc:sldMk cId="0" sldId="613"/>
            <ac:spMk id="2" creationId="{CE643628-6CAE-4FB0-ACFA-B41A9EB74D04}"/>
          </ac:spMkLst>
        </pc:spChg>
        <pc:spChg chg="add del mod">
          <ac:chgData name="Vui Le Ba" userId="052109168efbc39a" providerId="LiveId" clId="{40CFB830-F6EC-4A1B-AE1F-B620D0FFC1BE}" dt="2020-12-23T05:58:31.666" v="181" actId="6264"/>
          <ac:spMkLst>
            <pc:docMk/>
            <pc:sldMk cId="0" sldId="613"/>
            <ac:spMk id="3" creationId="{25BA3FC5-7B63-40D1-9C8A-BA3990C6790A}"/>
          </ac:spMkLst>
        </pc:spChg>
        <pc:spChg chg="add del mod ord">
          <ac:chgData name="Vui Le Ba" userId="052109168efbc39a" providerId="LiveId" clId="{40CFB830-F6EC-4A1B-AE1F-B620D0FFC1BE}" dt="2020-12-23T07:30:43.255" v="1946" actId="6264"/>
          <ac:spMkLst>
            <pc:docMk/>
            <pc:sldMk cId="0" sldId="613"/>
            <ac:spMk id="4" creationId="{038C9807-9F35-4FC5-91B0-50FCAB144866}"/>
          </ac:spMkLst>
        </pc:spChg>
        <pc:spChg chg="del">
          <ac:chgData name="Vui Le Ba" userId="052109168efbc39a" providerId="LiveId" clId="{40CFB830-F6EC-4A1B-AE1F-B620D0FFC1BE}" dt="2020-12-23T07:06:30.211" v="1584"/>
          <ac:spMkLst>
            <pc:docMk/>
            <pc:sldMk cId="0" sldId="613"/>
            <ac:spMk id="5" creationId="{FBED655C-F92B-41FF-9450-C10C8BB65DF5}"/>
          </ac:spMkLst>
        </pc:spChg>
        <pc:spChg chg="add del mod">
          <ac:chgData name="Vui Le Ba" userId="052109168efbc39a" providerId="LiveId" clId="{40CFB830-F6EC-4A1B-AE1F-B620D0FFC1BE}" dt="2020-12-23T07:30:43.255" v="1946" actId="6264"/>
          <ac:spMkLst>
            <pc:docMk/>
            <pc:sldMk cId="0" sldId="613"/>
            <ac:spMk id="6" creationId="{EEBD90CD-6D8D-4A4C-8CE8-2D8226B6B199}"/>
          </ac:spMkLst>
        </pc:spChg>
        <pc:spChg chg="add del mod">
          <ac:chgData name="Vui Le Ba" userId="052109168efbc39a" providerId="LiveId" clId="{40CFB830-F6EC-4A1B-AE1F-B620D0FFC1BE}" dt="2020-12-23T07:30:43.255" v="1946" actId="6264"/>
          <ac:spMkLst>
            <pc:docMk/>
            <pc:sldMk cId="0" sldId="613"/>
            <ac:spMk id="7" creationId="{FFF54211-0549-4B0D-9F8D-89B67F228623}"/>
          </ac:spMkLst>
        </pc:spChg>
        <pc:spChg chg="add del mod ord">
          <ac:chgData name="Vui Le Ba" userId="052109168efbc39a" providerId="LiveId" clId="{40CFB830-F6EC-4A1B-AE1F-B620D0FFC1BE}" dt="2020-12-23T09:05:16.319" v="3222" actId="700"/>
          <ac:spMkLst>
            <pc:docMk/>
            <pc:sldMk cId="0" sldId="613"/>
            <ac:spMk id="8" creationId="{4BEFE96A-348A-4B24-BD97-CE93CB915AA0}"/>
          </ac:spMkLst>
        </pc:spChg>
        <pc:spChg chg="add del mod ord">
          <ac:chgData name="Vui Le Ba" userId="052109168efbc39a" providerId="LiveId" clId="{40CFB830-F6EC-4A1B-AE1F-B620D0FFC1BE}" dt="2020-12-23T13:51:14.733" v="3980" actId="478"/>
          <ac:spMkLst>
            <pc:docMk/>
            <pc:sldMk cId="0" sldId="613"/>
            <ac:spMk id="9" creationId="{30E3091F-C867-4127-B7B1-416EF1E06673}"/>
          </ac:spMkLst>
        </pc:spChg>
        <pc:spChg chg="add del mod ord">
          <ac:chgData name="Vui Le Ba" userId="052109168efbc39a" providerId="LiveId" clId="{40CFB830-F6EC-4A1B-AE1F-B620D0FFC1BE}" dt="2020-12-23T13:51:25.394" v="3983" actId="478"/>
          <ac:spMkLst>
            <pc:docMk/>
            <pc:sldMk cId="0" sldId="613"/>
            <ac:spMk id="630786" creationId="{00000000-0000-0000-0000-000000000000}"/>
          </ac:spMkLst>
        </pc:spChg>
        <pc:spChg chg="mod ord">
          <ac:chgData name="Vui Le Ba" userId="052109168efbc39a" providerId="LiveId" clId="{40CFB830-F6EC-4A1B-AE1F-B620D0FFC1BE}" dt="2020-12-23T09:05:16.555" v="3240" actId="27636"/>
          <ac:spMkLst>
            <pc:docMk/>
            <pc:sldMk cId="0" sldId="613"/>
            <ac:spMk id="630787" creationId="{00000000-0000-0000-0000-000000000000}"/>
          </ac:spMkLst>
        </pc:spChg>
        <pc:grpChg chg="del">
          <ac:chgData name="Vui Le Ba" userId="052109168efbc39a" providerId="LiveId" clId="{40CFB830-F6EC-4A1B-AE1F-B620D0FFC1BE}" dt="2020-12-23T13:51:12.381" v="3979" actId="478"/>
          <ac:grpSpMkLst>
            <pc:docMk/>
            <pc:sldMk cId="0" sldId="613"/>
            <ac:grpSpMk id="630788" creationId="{00000000-0000-0000-0000-000000000000}"/>
          </ac:grpSpMkLst>
        </pc:grpChg>
        <pc:picChg chg="mod">
          <ac:chgData name="Vui Le Ba" userId="052109168efbc39a" providerId="LiveId" clId="{40CFB830-F6EC-4A1B-AE1F-B620D0FFC1BE}" dt="2020-12-23T13:51:22.937" v="3982" actId="1076"/>
          <ac:picMkLst>
            <pc:docMk/>
            <pc:sldMk cId="0" sldId="613"/>
            <ac:picMk id="630789" creationId="{00000000-0000-0000-0000-000000000000}"/>
          </ac:picMkLst>
        </pc:picChg>
      </pc:sldChg>
      <pc:sldChg chg="addSp delSp modSp mod modClrScheme chgLayout">
        <pc:chgData name="Vui Le Ba" userId="052109168efbc39a" providerId="LiveId" clId="{40CFB830-F6EC-4A1B-AE1F-B620D0FFC1BE}" dt="2020-12-23T13:52:28.208" v="4010" actId="14100"/>
        <pc:sldMkLst>
          <pc:docMk/>
          <pc:sldMk cId="0" sldId="614"/>
        </pc:sldMkLst>
        <pc:spChg chg="add del mod">
          <ac:chgData name="Vui Le Ba" userId="052109168efbc39a" providerId="LiveId" clId="{40CFB830-F6EC-4A1B-AE1F-B620D0FFC1BE}" dt="2020-12-23T05:58:31.666" v="181" actId="6264"/>
          <ac:spMkLst>
            <pc:docMk/>
            <pc:sldMk cId="0" sldId="614"/>
            <ac:spMk id="2" creationId="{D6892334-E1F9-4B11-B751-0F734D9B31B9}"/>
          </ac:spMkLst>
        </pc:spChg>
        <pc:spChg chg="add del mod">
          <ac:chgData name="Vui Le Ba" userId="052109168efbc39a" providerId="LiveId" clId="{40CFB830-F6EC-4A1B-AE1F-B620D0FFC1BE}" dt="2020-12-23T05:58:31.666" v="181" actId="6264"/>
          <ac:spMkLst>
            <pc:docMk/>
            <pc:sldMk cId="0" sldId="614"/>
            <ac:spMk id="3" creationId="{9BFA42FB-105F-46AE-AFD0-1999D95ECAB3}"/>
          </ac:spMkLst>
        </pc:spChg>
        <pc:spChg chg="add del mod ord">
          <ac:chgData name="Vui Le Ba" userId="052109168efbc39a" providerId="LiveId" clId="{40CFB830-F6EC-4A1B-AE1F-B620D0FFC1BE}" dt="2020-12-23T07:30:43.255" v="1946" actId="6264"/>
          <ac:spMkLst>
            <pc:docMk/>
            <pc:sldMk cId="0" sldId="614"/>
            <ac:spMk id="4" creationId="{24BC9FD0-05C0-44A5-AD9C-9E3BD601D4D8}"/>
          </ac:spMkLst>
        </pc:spChg>
        <pc:spChg chg="del">
          <ac:chgData name="Vui Le Ba" userId="052109168efbc39a" providerId="LiveId" clId="{40CFB830-F6EC-4A1B-AE1F-B620D0FFC1BE}" dt="2020-12-23T07:06:30.211" v="1584"/>
          <ac:spMkLst>
            <pc:docMk/>
            <pc:sldMk cId="0" sldId="614"/>
            <ac:spMk id="5" creationId="{17EF6103-C657-4551-AB56-CD5DF71BC5DA}"/>
          </ac:spMkLst>
        </pc:spChg>
        <pc:spChg chg="add del mod">
          <ac:chgData name="Vui Le Ba" userId="052109168efbc39a" providerId="LiveId" clId="{40CFB830-F6EC-4A1B-AE1F-B620D0FFC1BE}" dt="2020-12-23T07:30:43.255" v="1946" actId="6264"/>
          <ac:spMkLst>
            <pc:docMk/>
            <pc:sldMk cId="0" sldId="614"/>
            <ac:spMk id="6" creationId="{A19B309F-68C7-4422-9CF0-ACF5AB6058D6}"/>
          </ac:spMkLst>
        </pc:spChg>
        <pc:spChg chg="add del mod">
          <ac:chgData name="Vui Le Ba" userId="052109168efbc39a" providerId="LiveId" clId="{40CFB830-F6EC-4A1B-AE1F-B620D0FFC1BE}" dt="2020-12-23T07:30:43.255" v="1946" actId="6264"/>
          <ac:spMkLst>
            <pc:docMk/>
            <pc:sldMk cId="0" sldId="614"/>
            <ac:spMk id="7" creationId="{B0A0DB02-1CCE-4049-AA44-6F86ECE17E1D}"/>
          </ac:spMkLst>
        </pc:spChg>
        <pc:spChg chg="add del mod ord">
          <ac:chgData name="Vui Le Ba" userId="052109168efbc39a" providerId="LiveId" clId="{40CFB830-F6EC-4A1B-AE1F-B620D0FFC1BE}" dt="2020-12-23T09:05:16.319" v="3222" actId="700"/>
          <ac:spMkLst>
            <pc:docMk/>
            <pc:sldMk cId="0" sldId="614"/>
            <ac:spMk id="8" creationId="{F800F0A1-27E9-40BD-8050-6BF89A10C36D}"/>
          </ac:spMkLst>
        </pc:spChg>
        <pc:spChg chg="add del mod ord">
          <ac:chgData name="Vui Le Ba" userId="052109168efbc39a" providerId="LiveId" clId="{40CFB830-F6EC-4A1B-AE1F-B620D0FFC1BE}" dt="2020-12-23T13:52:16.031" v="4005" actId="478"/>
          <ac:spMkLst>
            <pc:docMk/>
            <pc:sldMk cId="0" sldId="614"/>
            <ac:spMk id="9" creationId="{F408ED22-443D-4815-B9E9-86B528A352C5}"/>
          </ac:spMkLst>
        </pc:spChg>
        <pc:spChg chg="add del mod ord">
          <ac:chgData name="Vui Le Ba" userId="052109168efbc39a" providerId="LiveId" clId="{40CFB830-F6EC-4A1B-AE1F-B620D0FFC1BE}" dt="2020-12-23T13:52:17.745" v="4006" actId="478"/>
          <ac:spMkLst>
            <pc:docMk/>
            <pc:sldMk cId="0" sldId="614"/>
            <ac:spMk id="634882" creationId="{00000000-0000-0000-0000-000000000000}"/>
          </ac:spMkLst>
        </pc:spChg>
        <pc:spChg chg="mod ord">
          <ac:chgData name="Vui Le Ba" userId="052109168efbc39a" providerId="LiveId" clId="{40CFB830-F6EC-4A1B-AE1F-B620D0FFC1BE}" dt="2020-12-23T09:05:16.319" v="3222" actId="700"/>
          <ac:spMkLst>
            <pc:docMk/>
            <pc:sldMk cId="0" sldId="614"/>
            <ac:spMk id="634883" creationId="{00000000-0000-0000-0000-000000000000}"/>
          </ac:spMkLst>
        </pc:spChg>
        <pc:spChg chg="mod">
          <ac:chgData name="Vui Le Ba" userId="052109168efbc39a" providerId="LiveId" clId="{40CFB830-F6EC-4A1B-AE1F-B620D0FFC1BE}" dt="2020-12-23T13:52:28.208" v="4010" actId="14100"/>
          <ac:spMkLst>
            <pc:docMk/>
            <pc:sldMk cId="0" sldId="614"/>
            <ac:spMk id="634885" creationId="{00000000-0000-0000-0000-000000000000}"/>
          </ac:spMkLst>
        </pc:spChg>
        <pc:grpChg chg="del">
          <ac:chgData name="Vui Le Ba" userId="052109168efbc39a" providerId="LiveId" clId="{40CFB830-F6EC-4A1B-AE1F-B620D0FFC1BE}" dt="2020-12-23T13:52:13.222" v="4004" actId="478"/>
          <ac:grpSpMkLst>
            <pc:docMk/>
            <pc:sldMk cId="0" sldId="614"/>
            <ac:grpSpMk id="634884" creationId="{00000000-0000-0000-0000-000000000000}"/>
          </ac:grpSpMkLst>
        </pc:grpChg>
      </pc:sldChg>
      <pc:sldChg chg="addSp delSp modSp mod modClrScheme chgLayout">
        <pc:chgData name="Vui Le Ba" userId="052109168efbc39a" providerId="LiveId" clId="{40CFB830-F6EC-4A1B-AE1F-B620D0FFC1BE}" dt="2020-12-23T13:52:50.809" v="4016" actId="478"/>
        <pc:sldMkLst>
          <pc:docMk/>
          <pc:sldMk cId="0" sldId="615"/>
        </pc:sldMkLst>
        <pc:spChg chg="add del mod">
          <ac:chgData name="Vui Le Ba" userId="052109168efbc39a" providerId="LiveId" clId="{40CFB830-F6EC-4A1B-AE1F-B620D0FFC1BE}" dt="2020-12-23T05:58:31.666" v="181" actId="6264"/>
          <ac:spMkLst>
            <pc:docMk/>
            <pc:sldMk cId="0" sldId="615"/>
            <ac:spMk id="2" creationId="{6455B8F2-B4AF-464D-B3C9-2A457C10B5DD}"/>
          </ac:spMkLst>
        </pc:spChg>
        <pc:spChg chg="add del mod">
          <ac:chgData name="Vui Le Ba" userId="052109168efbc39a" providerId="LiveId" clId="{40CFB830-F6EC-4A1B-AE1F-B620D0FFC1BE}" dt="2020-12-23T05:58:31.666" v="181" actId="6264"/>
          <ac:spMkLst>
            <pc:docMk/>
            <pc:sldMk cId="0" sldId="615"/>
            <ac:spMk id="3" creationId="{CCB95D1B-D3B7-478A-A87E-7ED15C033B7A}"/>
          </ac:spMkLst>
        </pc:spChg>
        <pc:spChg chg="add del mod ord">
          <ac:chgData name="Vui Le Ba" userId="052109168efbc39a" providerId="LiveId" clId="{40CFB830-F6EC-4A1B-AE1F-B620D0FFC1BE}" dt="2020-12-23T07:30:43.255" v="1946" actId="6264"/>
          <ac:spMkLst>
            <pc:docMk/>
            <pc:sldMk cId="0" sldId="615"/>
            <ac:spMk id="4" creationId="{8B1C4DD6-A890-4B00-85F1-B3549229BD84}"/>
          </ac:spMkLst>
        </pc:spChg>
        <pc:spChg chg="del">
          <ac:chgData name="Vui Le Ba" userId="052109168efbc39a" providerId="LiveId" clId="{40CFB830-F6EC-4A1B-AE1F-B620D0FFC1BE}" dt="2020-12-23T07:06:30.211" v="1584"/>
          <ac:spMkLst>
            <pc:docMk/>
            <pc:sldMk cId="0" sldId="615"/>
            <ac:spMk id="5" creationId="{28B2BE10-8668-4FA8-B205-5A9C34BA3E3D}"/>
          </ac:spMkLst>
        </pc:spChg>
        <pc:spChg chg="add del mod">
          <ac:chgData name="Vui Le Ba" userId="052109168efbc39a" providerId="LiveId" clId="{40CFB830-F6EC-4A1B-AE1F-B620D0FFC1BE}" dt="2020-12-23T07:30:43.255" v="1946" actId="6264"/>
          <ac:spMkLst>
            <pc:docMk/>
            <pc:sldMk cId="0" sldId="615"/>
            <ac:spMk id="6" creationId="{4DC94497-70C2-495B-B29B-0B48A54330D2}"/>
          </ac:spMkLst>
        </pc:spChg>
        <pc:spChg chg="add del mod">
          <ac:chgData name="Vui Le Ba" userId="052109168efbc39a" providerId="LiveId" clId="{40CFB830-F6EC-4A1B-AE1F-B620D0FFC1BE}" dt="2020-12-23T07:30:43.255" v="1946" actId="6264"/>
          <ac:spMkLst>
            <pc:docMk/>
            <pc:sldMk cId="0" sldId="615"/>
            <ac:spMk id="7" creationId="{F11F6504-97E4-4816-ADEA-EB70F0BF18F3}"/>
          </ac:spMkLst>
        </pc:spChg>
        <pc:spChg chg="add del mod ord">
          <ac:chgData name="Vui Le Ba" userId="052109168efbc39a" providerId="LiveId" clId="{40CFB830-F6EC-4A1B-AE1F-B620D0FFC1BE}" dt="2020-12-23T09:05:16.319" v="3222" actId="700"/>
          <ac:spMkLst>
            <pc:docMk/>
            <pc:sldMk cId="0" sldId="615"/>
            <ac:spMk id="8" creationId="{C4CA6532-C734-44A6-80B6-69C1E2E62778}"/>
          </ac:spMkLst>
        </pc:spChg>
        <pc:spChg chg="add del mod ord">
          <ac:chgData name="Vui Le Ba" userId="052109168efbc39a" providerId="LiveId" clId="{40CFB830-F6EC-4A1B-AE1F-B620D0FFC1BE}" dt="2020-12-23T13:52:37.747" v="4012" actId="478"/>
          <ac:spMkLst>
            <pc:docMk/>
            <pc:sldMk cId="0" sldId="615"/>
            <ac:spMk id="9" creationId="{C451F68D-3733-4C03-87B4-3FA9937D38A3}"/>
          </ac:spMkLst>
        </pc:spChg>
        <pc:spChg chg="add del mod ord">
          <ac:chgData name="Vui Le Ba" userId="052109168efbc39a" providerId="LiveId" clId="{40CFB830-F6EC-4A1B-AE1F-B620D0FFC1BE}" dt="2020-12-23T13:52:50.809" v="4016" actId="478"/>
          <ac:spMkLst>
            <pc:docMk/>
            <pc:sldMk cId="0" sldId="615"/>
            <ac:spMk id="636930" creationId="{00000000-0000-0000-0000-000000000000}"/>
          </ac:spMkLst>
        </pc:spChg>
        <pc:spChg chg="mod ord">
          <ac:chgData name="Vui Le Ba" userId="052109168efbc39a" providerId="LiveId" clId="{40CFB830-F6EC-4A1B-AE1F-B620D0FFC1BE}" dt="2020-12-23T09:05:16.319" v="3222" actId="700"/>
          <ac:spMkLst>
            <pc:docMk/>
            <pc:sldMk cId="0" sldId="615"/>
            <ac:spMk id="636931" creationId="{00000000-0000-0000-0000-000000000000}"/>
          </ac:spMkLst>
        </pc:spChg>
        <pc:spChg chg="mod">
          <ac:chgData name="Vui Le Ba" userId="052109168efbc39a" providerId="LiveId" clId="{40CFB830-F6EC-4A1B-AE1F-B620D0FFC1BE}" dt="2020-12-23T13:52:48.510" v="4015" actId="14100"/>
          <ac:spMkLst>
            <pc:docMk/>
            <pc:sldMk cId="0" sldId="615"/>
            <ac:spMk id="636933" creationId="{00000000-0000-0000-0000-000000000000}"/>
          </ac:spMkLst>
        </pc:spChg>
        <pc:grpChg chg="del">
          <ac:chgData name="Vui Le Ba" userId="052109168efbc39a" providerId="LiveId" clId="{40CFB830-F6EC-4A1B-AE1F-B620D0FFC1BE}" dt="2020-12-23T13:52:34.623" v="4011" actId="478"/>
          <ac:grpSpMkLst>
            <pc:docMk/>
            <pc:sldMk cId="0" sldId="615"/>
            <ac:grpSpMk id="636932" creationId="{00000000-0000-0000-0000-000000000000}"/>
          </ac:grpSpMkLst>
        </pc:grpChg>
      </pc:sldChg>
      <pc:sldChg chg="addSp delSp modSp mod modClrScheme chgLayout">
        <pc:chgData name="Vui Le Ba" userId="052109168efbc39a" providerId="LiveId" clId="{40CFB830-F6EC-4A1B-AE1F-B620D0FFC1BE}" dt="2020-12-23T13:54:07.797" v="4044" actId="14100"/>
        <pc:sldMkLst>
          <pc:docMk/>
          <pc:sldMk cId="0" sldId="616"/>
        </pc:sldMkLst>
        <pc:spChg chg="add del mod">
          <ac:chgData name="Vui Le Ba" userId="052109168efbc39a" providerId="LiveId" clId="{40CFB830-F6EC-4A1B-AE1F-B620D0FFC1BE}" dt="2020-12-23T05:58:31.666" v="181" actId="6264"/>
          <ac:spMkLst>
            <pc:docMk/>
            <pc:sldMk cId="0" sldId="616"/>
            <ac:spMk id="2" creationId="{DDF853F8-0FCF-4626-83B8-522205F12D16}"/>
          </ac:spMkLst>
        </pc:spChg>
        <pc:spChg chg="add del mod">
          <ac:chgData name="Vui Le Ba" userId="052109168efbc39a" providerId="LiveId" clId="{40CFB830-F6EC-4A1B-AE1F-B620D0FFC1BE}" dt="2020-12-23T05:58:31.666" v="181" actId="6264"/>
          <ac:spMkLst>
            <pc:docMk/>
            <pc:sldMk cId="0" sldId="616"/>
            <ac:spMk id="3" creationId="{87A5E80B-7BFC-4164-9933-486C755889FA}"/>
          </ac:spMkLst>
        </pc:spChg>
        <pc:spChg chg="add del mod ord">
          <ac:chgData name="Vui Le Ba" userId="052109168efbc39a" providerId="LiveId" clId="{40CFB830-F6EC-4A1B-AE1F-B620D0FFC1BE}" dt="2020-12-23T07:30:43.255" v="1946" actId="6264"/>
          <ac:spMkLst>
            <pc:docMk/>
            <pc:sldMk cId="0" sldId="616"/>
            <ac:spMk id="4" creationId="{22310567-8B0F-42C7-90A3-F3FD2C4A2929}"/>
          </ac:spMkLst>
        </pc:spChg>
        <pc:spChg chg="del">
          <ac:chgData name="Vui Le Ba" userId="052109168efbc39a" providerId="LiveId" clId="{40CFB830-F6EC-4A1B-AE1F-B620D0FFC1BE}" dt="2020-12-23T07:06:30.211" v="1584"/>
          <ac:spMkLst>
            <pc:docMk/>
            <pc:sldMk cId="0" sldId="616"/>
            <ac:spMk id="5" creationId="{547CDE0A-21A3-41AB-8636-88BE95DB3D0A}"/>
          </ac:spMkLst>
        </pc:spChg>
        <pc:spChg chg="add del mod">
          <ac:chgData name="Vui Le Ba" userId="052109168efbc39a" providerId="LiveId" clId="{40CFB830-F6EC-4A1B-AE1F-B620D0FFC1BE}" dt="2020-12-23T07:30:43.255" v="1946" actId="6264"/>
          <ac:spMkLst>
            <pc:docMk/>
            <pc:sldMk cId="0" sldId="616"/>
            <ac:spMk id="6" creationId="{BC39D31E-4231-491B-B0E4-9003320AEBDC}"/>
          </ac:spMkLst>
        </pc:spChg>
        <pc:spChg chg="add del mod">
          <ac:chgData name="Vui Le Ba" userId="052109168efbc39a" providerId="LiveId" clId="{40CFB830-F6EC-4A1B-AE1F-B620D0FFC1BE}" dt="2020-12-23T07:30:43.255" v="1946" actId="6264"/>
          <ac:spMkLst>
            <pc:docMk/>
            <pc:sldMk cId="0" sldId="616"/>
            <ac:spMk id="7" creationId="{9B131728-0E1A-4D57-AEBE-BC698FCD8596}"/>
          </ac:spMkLst>
        </pc:spChg>
        <pc:spChg chg="add del mod ord">
          <ac:chgData name="Vui Le Ba" userId="052109168efbc39a" providerId="LiveId" clId="{40CFB830-F6EC-4A1B-AE1F-B620D0FFC1BE}" dt="2020-12-23T09:05:16.319" v="3222" actId="700"/>
          <ac:spMkLst>
            <pc:docMk/>
            <pc:sldMk cId="0" sldId="616"/>
            <ac:spMk id="8" creationId="{3B758CAB-F13D-4943-863B-DCCB850F3A73}"/>
          </ac:spMkLst>
        </pc:spChg>
        <pc:spChg chg="add del mod ord">
          <ac:chgData name="Vui Le Ba" userId="052109168efbc39a" providerId="LiveId" clId="{40CFB830-F6EC-4A1B-AE1F-B620D0FFC1BE}" dt="2020-12-23T13:53:18.033" v="4024" actId="478"/>
          <ac:spMkLst>
            <pc:docMk/>
            <pc:sldMk cId="0" sldId="616"/>
            <ac:spMk id="9" creationId="{CEC39EAA-8740-4198-9FC9-22C62481E596}"/>
          </ac:spMkLst>
        </pc:spChg>
        <pc:spChg chg="add del mod ord">
          <ac:chgData name="Vui Le Ba" userId="052109168efbc39a" providerId="LiveId" clId="{40CFB830-F6EC-4A1B-AE1F-B620D0FFC1BE}" dt="2020-12-23T13:53:15.742" v="4023" actId="478"/>
          <ac:spMkLst>
            <pc:docMk/>
            <pc:sldMk cId="0" sldId="616"/>
            <ac:spMk id="641026" creationId="{00000000-0000-0000-0000-000000000000}"/>
          </ac:spMkLst>
        </pc:spChg>
        <pc:spChg chg="mod ord">
          <ac:chgData name="Vui Le Ba" userId="052109168efbc39a" providerId="LiveId" clId="{40CFB830-F6EC-4A1B-AE1F-B620D0FFC1BE}" dt="2020-12-23T09:05:16.571" v="3242" actId="27636"/>
          <ac:spMkLst>
            <pc:docMk/>
            <pc:sldMk cId="0" sldId="616"/>
            <ac:spMk id="641027" creationId="{00000000-0000-0000-0000-000000000000}"/>
          </ac:spMkLst>
        </pc:spChg>
        <pc:spChg chg="mod">
          <ac:chgData name="Vui Le Ba" userId="052109168efbc39a" providerId="LiveId" clId="{40CFB830-F6EC-4A1B-AE1F-B620D0FFC1BE}" dt="2020-12-23T13:54:07.797" v="4044" actId="14100"/>
          <ac:spMkLst>
            <pc:docMk/>
            <pc:sldMk cId="0" sldId="616"/>
            <ac:spMk id="641029" creationId="{00000000-0000-0000-0000-000000000000}"/>
          </ac:spMkLst>
        </pc:spChg>
        <pc:grpChg chg="del">
          <ac:chgData name="Vui Le Ba" userId="052109168efbc39a" providerId="LiveId" clId="{40CFB830-F6EC-4A1B-AE1F-B620D0FFC1BE}" dt="2020-12-23T13:53:12.899" v="4022" actId="478"/>
          <ac:grpSpMkLst>
            <pc:docMk/>
            <pc:sldMk cId="0" sldId="616"/>
            <ac:grpSpMk id="641028" creationId="{00000000-0000-0000-0000-000000000000}"/>
          </ac:grpSpMkLst>
        </pc:grpChg>
      </pc:sldChg>
      <pc:sldChg chg="addSp delSp modSp mod modClrScheme chgLayout">
        <pc:chgData name="Vui Le Ba" userId="052109168efbc39a" providerId="LiveId" clId="{40CFB830-F6EC-4A1B-AE1F-B620D0FFC1BE}" dt="2020-12-23T13:54:19.850" v="4049" actId="1076"/>
        <pc:sldMkLst>
          <pc:docMk/>
          <pc:sldMk cId="0" sldId="617"/>
        </pc:sldMkLst>
        <pc:spChg chg="add del mod">
          <ac:chgData name="Vui Le Ba" userId="052109168efbc39a" providerId="LiveId" clId="{40CFB830-F6EC-4A1B-AE1F-B620D0FFC1BE}" dt="2020-12-23T05:58:31.666" v="181" actId="6264"/>
          <ac:spMkLst>
            <pc:docMk/>
            <pc:sldMk cId="0" sldId="617"/>
            <ac:spMk id="2" creationId="{DCBEA0A9-6CAE-41E5-90C0-D8DC14DBC902}"/>
          </ac:spMkLst>
        </pc:spChg>
        <pc:spChg chg="add del mod">
          <ac:chgData name="Vui Le Ba" userId="052109168efbc39a" providerId="LiveId" clId="{40CFB830-F6EC-4A1B-AE1F-B620D0FFC1BE}" dt="2020-12-23T05:58:31.666" v="181" actId="6264"/>
          <ac:spMkLst>
            <pc:docMk/>
            <pc:sldMk cId="0" sldId="617"/>
            <ac:spMk id="3" creationId="{04940D35-E931-4207-86FF-5F179BF0ED5A}"/>
          </ac:spMkLst>
        </pc:spChg>
        <pc:spChg chg="add del mod ord">
          <ac:chgData name="Vui Le Ba" userId="052109168efbc39a" providerId="LiveId" clId="{40CFB830-F6EC-4A1B-AE1F-B620D0FFC1BE}" dt="2020-12-23T07:30:43.255" v="1946" actId="6264"/>
          <ac:spMkLst>
            <pc:docMk/>
            <pc:sldMk cId="0" sldId="617"/>
            <ac:spMk id="4" creationId="{23747172-F518-4F56-9411-900057E483E3}"/>
          </ac:spMkLst>
        </pc:spChg>
        <pc:spChg chg="del">
          <ac:chgData name="Vui Le Ba" userId="052109168efbc39a" providerId="LiveId" clId="{40CFB830-F6EC-4A1B-AE1F-B620D0FFC1BE}" dt="2020-12-23T07:06:30.211" v="1584"/>
          <ac:spMkLst>
            <pc:docMk/>
            <pc:sldMk cId="0" sldId="617"/>
            <ac:spMk id="5" creationId="{963AA52E-BD36-4D1B-8FA1-62E0FC125CA2}"/>
          </ac:spMkLst>
        </pc:spChg>
        <pc:spChg chg="add del mod">
          <ac:chgData name="Vui Le Ba" userId="052109168efbc39a" providerId="LiveId" clId="{40CFB830-F6EC-4A1B-AE1F-B620D0FFC1BE}" dt="2020-12-23T07:30:43.255" v="1946" actId="6264"/>
          <ac:spMkLst>
            <pc:docMk/>
            <pc:sldMk cId="0" sldId="617"/>
            <ac:spMk id="6" creationId="{A8E51134-C650-4763-A9D3-C1AB070D3F3F}"/>
          </ac:spMkLst>
        </pc:spChg>
        <pc:spChg chg="add del mod">
          <ac:chgData name="Vui Le Ba" userId="052109168efbc39a" providerId="LiveId" clId="{40CFB830-F6EC-4A1B-AE1F-B620D0FFC1BE}" dt="2020-12-23T07:30:43.255" v="1946" actId="6264"/>
          <ac:spMkLst>
            <pc:docMk/>
            <pc:sldMk cId="0" sldId="617"/>
            <ac:spMk id="7" creationId="{E86AAA78-1A7F-4523-8CC4-CBE807490363}"/>
          </ac:spMkLst>
        </pc:spChg>
        <pc:spChg chg="add del mod ord">
          <ac:chgData name="Vui Le Ba" userId="052109168efbc39a" providerId="LiveId" clId="{40CFB830-F6EC-4A1B-AE1F-B620D0FFC1BE}" dt="2020-12-23T09:05:16.319" v="3222" actId="700"/>
          <ac:spMkLst>
            <pc:docMk/>
            <pc:sldMk cId="0" sldId="617"/>
            <ac:spMk id="8" creationId="{D1A164E0-D067-45DA-97CC-345BBE5B302F}"/>
          </ac:spMkLst>
        </pc:spChg>
        <pc:spChg chg="add del mod ord">
          <ac:chgData name="Vui Le Ba" userId="052109168efbc39a" providerId="LiveId" clId="{40CFB830-F6EC-4A1B-AE1F-B620D0FFC1BE}" dt="2020-12-23T13:54:13.802" v="4046" actId="478"/>
          <ac:spMkLst>
            <pc:docMk/>
            <pc:sldMk cId="0" sldId="617"/>
            <ac:spMk id="9" creationId="{62CB0CC0-5A30-4B87-B8F7-FB4B19E13458}"/>
          </ac:spMkLst>
        </pc:spChg>
        <pc:spChg chg="add del mod ord">
          <ac:chgData name="Vui Le Ba" userId="052109168efbc39a" providerId="LiveId" clId="{40CFB830-F6EC-4A1B-AE1F-B620D0FFC1BE}" dt="2020-12-23T13:54:15.937" v="4047" actId="478"/>
          <ac:spMkLst>
            <pc:docMk/>
            <pc:sldMk cId="0" sldId="617"/>
            <ac:spMk id="643074" creationId="{00000000-0000-0000-0000-000000000000}"/>
          </ac:spMkLst>
        </pc:spChg>
        <pc:spChg chg="mod ord">
          <ac:chgData name="Vui Le Ba" userId="052109168efbc39a" providerId="LiveId" clId="{40CFB830-F6EC-4A1B-AE1F-B620D0FFC1BE}" dt="2020-12-23T09:05:16.571" v="3243" actId="27636"/>
          <ac:spMkLst>
            <pc:docMk/>
            <pc:sldMk cId="0" sldId="617"/>
            <ac:spMk id="643075" creationId="{00000000-0000-0000-0000-000000000000}"/>
          </ac:spMkLst>
        </pc:spChg>
        <pc:grpChg chg="del">
          <ac:chgData name="Vui Le Ba" userId="052109168efbc39a" providerId="LiveId" clId="{40CFB830-F6EC-4A1B-AE1F-B620D0FFC1BE}" dt="2020-12-23T13:54:12.372" v="4045" actId="478"/>
          <ac:grpSpMkLst>
            <pc:docMk/>
            <pc:sldMk cId="0" sldId="617"/>
            <ac:grpSpMk id="643076" creationId="{00000000-0000-0000-0000-000000000000}"/>
          </ac:grpSpMkLst>
        </pc:grpChg>
        <pc:picChg chg="mod">
          <ac:chgData name="Vui Le Ba" userId="052109168efbc39a" providerId="LiveId" clId="{40CFB830-F6EC-4A1B-AE1F-B620D0FFC1BE}" dt="2020-12-23T13:54:19.850" v="4049" actId="1076"/>
          <ac:picMkLst>
            <pc:docMk/>
            <pc:sldMk cId="0" sldId="617"/>
            <ac:picMk id="643077" creationId="{00000000-0000-0000-0000-000000000000}"/>
          </ac:picMkLst>
        </pc:picChg>
      </pc:sldChg>
      <pc:sldChg chg="addSp delSp modSp mod modClrScheme chgLayout">
        <pc:chgData name="Vui Le Ba" userId="052109168efbc39a" providerId="LiveId" clId="{40CFB830-F6EC-4A1B-AE1F-B620D0FFC1BE}" dt="2020-12-23T13:53:09.901" v="4021" actId="1076"/>
        <pc:sldMkLst>
          <pc:docMk/>
          <pc:sldMk cId="0" sldId="619"/>
        </pc:sldMkLst>
        <pc:spChg chg="add del mod">
          <ac:chgData name="Vui Le Ba" userId="052109168efbc39a" providerId="LiveId" clId="{40CFB830-F6EC-4A1B-AE1F-B620D0FFC1BE}" dt="2020-12-23T05:58:31.666" v="181" actId="6264"/>
          <ac:spMkLst>
            <pc:docMk/>
            <pc:sldMk cId="0" sldId="619"/>
            <ac:spMk id="2" creationId="{8F2428D0-A8F9-45B5-8C03-87DC04EEB607}"/>
          </ac:spMkLst>
        </pc:spChg>
        <pc:spChg chg="add del mod">
          <ac:chgData name="Vui Le Ba" userId="052109168efbc39a" providerId="LiveId" clId="{40CFB830-F6EC-4A1B-AE1F-B620D0FFC1BE}" dt="2020-12-23T05:58:31.666" v="181" actId="6264"/>
          <ac:spMkLst>
            <pc:docMk/>
            <pc:sldMk cId="0" sldId="619"/>
            <ac:spMk id="3" creationId="{EE7174F7-511D-47D5-8B7B-D0126D2A3485}"/>
          </ac:spMkLst>
        </pc:spChg>
        <pc:spChg chg="add del mod ord">
          <ac:chgData name="Vui Le Ba" userId="052109168efbc39a" providerId="LiveId" clId="{40CFB830-F6EC-4A1B-AE1F-B620D0FFC1BE}" dt="2020-12-23T07:30:43.255" v="1946" actId="6264"/>
          <ac:spMkLst>
            <pc:docMk/>
            <pc:sldMk cId="0" sldId="619"/>
            <ac:spMk id="4" creationId="{E121B852-4A0C-4047-8243-B11FE2025183}"/>
          </ac:spMkLst>
        </pc:spChg>
        <pc:spChg chg="del">
          <ac:chgData name="Vui Le Ba" userId="052109168efbc39a" providerId="LiveId" clId="{40CFB830-F6EC-4A1B-AE1F-B620D0FFC1BE}" dt="2020-12-23T07:06:30.211" v="1584"/>
          <ac:spMkLst>
            <pc:docMk/>
            <pc:sldMk cId="0" sldId="619"/>
            <ac:spMk id="5" creationId="{3755F83F-B096-409A-A89F-E8A64575367F}"/>
          </ac:spMkLst>
        </pc:spChg>
        <pc:spChg chg="add del mod">
          <ac:chgData name="Vui Le Ba" userId="052109168efbc39a" providerId="LiveId" clId="{40CFB830-F6EC-4A1B-AE1F-B620D0FFC1BE}" dt="2020-12-23T07:30:43.255" v="1946" actId="6264"/>
          <ac:spMkLst>
            <pc:docMk/>
            <pc:sldMk cId="0" sldId="619"/>
            <ac:spMk id="6" creationId="{3D462DB3-C27A-4EA0-8D17-FCA87BBBD490}"/>
          </ac:spMkLst>
        </pc:spChg>
        <pc:spChg chg="add del mod">
          <ac:chgData name="Vui Le Ba" userId="052109168efbc39a" providerId="LiveId" clId="{40CFB830-F6EC-4A1B-AE1F-B620D0FFC1BE}" dt="2020-12-23T07:30:43.255" v="1946" actId="6264"/>
          <ac:spMkLst>
            <pc:docMk/>
            <pc:sldMk cId="0" sldId="619"/>
            <ac:spMk id="7" creationId="{84663853-65FD-4AAA-ABC2-C959D9D7D90F}"/>
          </ac:spMkLst>
        </pc:spChg>
        <pc:spChg chg="add del mod ord">
          <ac:chgData name="Vui Le Ba" userId="052109168efbc39a" providerId="LiveId" clId="{40CFB830-F6EC-4A1B-AE1F-B620D0FFC1BE}" dt="2020-12-23T09:05:16.319" v="3222" actId="700"/>
          <ac:spMkLst>
            <pc:docMk/>
            <pc:sldMk cId="0" sldId="619"/>
            <ac:spMk id="8" creationId="{A3DACD5E-68F1-418B-AFE2-FFE9E3B5105B}"/>
          </ac:spMkLst>
        </pc:spChg>
        <pc:spChg chg="add del mod ord">
          <ac:chgData name="Vui Le Ba" userId="052109168efbc39a" providerId="LiveId" clId="{40CFB830-F6EC-4A1B-AE1F-B620D0FFC1BE}" dt="2020-12-23T13:53:01.890" v="4018" actId="478"/>
          <ac:spMkLst>
            <pc:docMk/>
            <pc:sldMk cId="0" sldId="619"/>
            <ac:spMk id="9" creationId="{E3F19AE0-75FA-4533-A3D9-23C45F8BEFD5}"/>
          </ac:spMkLst>
        </pc:spChg>
        <pc:spChg chg="add del mod ord">
          <ac:chgData name="Vui Le Ba" userId="052109168efbc39a" providerId="LiveId" clId="{40CFB830-F6EC-4A1B-AE1F-B620D0FFC1BE}" dt="2020-12-23T13:53:03.924" v="4019" actId="478"/>
          <ac:spMkLst>
            <pc:docMk/>
            <pc:sldMk cId="0" sldId="619"/>
            <ac:spMk id="638978" creationId="{00000000-0000-0000-0000-000000000000}"/>
          </ac:spMkLst>
        </pc:spChg>
        <pc:spChg chg="mod ord">
          <ac:chgData name="Vui Le Ba" userId="052109168efbc39a" providerId="LiveId" clId="{40CFB830-F6EC-4A1B-AE1F-B620D0FFC1BE}" dt="2020-12-23T09:05:16.555" v="3241" actId="27636"/>
          <ac:spMkLst>
            <pc:docMk/>
            <pc:sldMk cId="0" sldId="619"/>
            <ac:spMk id="638979" creationId="{00000000-0000-0000-0000-000000000000}"/>
          </ac:spMkLst>
        </pc:spChg>
        <pc:grpChg chg="del">
          <ac:chgData name="Vui Le Ba" userId="052109168efbc39a" providerId="LiveId" clId="{40CFB830-F6EC-4A1B-AE1F-B620D0FFC1BE}" dt="2020-12-23T13:53:00.501" v="4017" actId="478"/>
          <ac:grpSpMkLst>
            <pc:docMk/>
            <pc:sldMk cId="0" sldId="619"/>
            <ac:grpSpMk id="638980" creationId="{00000000-0000-0000-0000-000000000000}"/>
          </ac:grpSpMkLst>
        </pc:grpChg>
        <pc:picChg chg="mod">
          <ac:chgData name="Vui Le Ba" userId="052109168efbc39a" providerId="LiveId" clId="{40CFB830-F6EC-4A1B-AE1F-B620D0FFC1BE}" dt="2020-12-23T13:53:09.901" v="4021" actId="1076"/>
          <ac:picMkLst>
            <pc:docMk/>
            <pc:sldMk cId="0" sldId="619"/>
            <ac:picMk id="638981" creationId="{00000000-0000-0000-0000-000000000000}"/>
          </ac:picMkLst>
        </pc:picChg>
      </pc:sldChg>
      <pc:sldChg chg="addSp delSp modSp del mod chgLayout">
        <pc:chgData name="Vui Le Ba" userId="052109168efbc39a" providerId="LiveId" clId="{40CFB830-F6EC-4A1B-AE1F-B620D0FFC1BE}" dt="2020-12-23T13:54:45.155" v="4055" actId="47"/>
        <pc:sldMkLst>
          <pc:docMk/>
          <pc:sldMk cId="0" sldId="620"/>
        </pc:sldMkLst>
        <pc:spChg chg="add del mod">
          <ac:chgData name="Vui Le Ba" userId="052109168efbc39a" providerId="LiveId" clId="{40CFB830-F6EC-4A1B-AE1F-B620D0FFC1BE}" dt="2020-12-23T05:58:31.666" v="181" actId="6264"/>
          <ac:spMkLst>
            <pc:docMk/>
            <pc:sldMk cId="0" sldId="620"/>
            <ac:spMk id="2" creationId="{256ABA73-55C2-4F09-8089-9C9770E8CBD6}"/>
          </ac:spMkLst>
        </pc:spChg>
        <pc:spChg chg="add del mod">
          <ac:chgData name="Vui Le Ba" userId="052109168efbc39a" providerId="LiveId" clId="{40CFB830-F6EC-4A1B-AE1F-B620D0FFC1BE}" dt="2020-12-23T05:58:31.666" v="181" actId="6264"/>
          <ac:spMkLst>
            <pc:docMk/>
            <pc:sldMk cId="0" sldId="620"/>
            <ac:spMk id="3" creationId="{1F638F54-D270-4946-AB07-6A9BC3501CC5}"/>
          </ac:spMkLst>
        </pc:spChg>
        <pc:spChg chg="add del mod ord">
          <ac:chgData name="Vui Le Ba" userId="052109168efbc39a" providerId="LiveId" clId="{40CFB830-F6EC-4A1B-AE1F-B620D0FFC1BE}" dt="2020-12-23T07:30:43.255" v="1946" actId="6264"/>
          <ac:spMkLst>
            <pc:docMk/>
            <pc:sldMk cId="0" sldId="620"/>
            <ac:spMk id="4" creationId="{5DB570D9-3190-4870-A39F-A90B042EDFD0}"/>
          </ac:spMkLst>
        </pc:spChg>
        <pc:spChg chg="del">
          <ac:chgData name="Vui Le Ba" userId="052109168efbc39a" providerId="LiveId" clId="{40CFB830-F6EC-4A1B-AE1F-B620D0FFC1BE}" dt="2020-12-23T07:06:30.211" v="1584"/>
          <ac:spMkLst>
            <pc:docMk/>
            <pc:sldMk cId="0" sldId="620"/>
            <ac:spMk id="5" creationId="{A418BD23-27CF-44B6-87EF-1779CD55DB8C}"/>
          </ac:spMkLst>
        </pc:spChg>
        <pc:spChg chg="add del mod">
          <ac:chgData name="Vui Le Ba" userId="052109168efbc39a" providerId="LiveId" clId="{40CFB830-F6EC-4A1B-AE1F-B620D0FFC1BE}" dt="2020-12-23T07:30:43.255" v="1946" actId="6264"/>
          <ac:spMkLst>
            <pc:docMk/>
            <pc:sldMk cId="0" sldId="620"/>
            <ac:spMk id="6" creationId="{1C2CF1DC-BFC7-45F8-A59A-720A6986FB9B}"/>
          </ac:spMkLst>
        </pc:spChg>
        <pc:spChg chg="add del mod">
          <ac:chgData name="Vui Le Ba" userId="052109168efbc39a" providerId="LiveId" clId="{40CFB830-F6EC-4A1B-AE1F-B620D0FFC1BE}" dt="2020-12-23T07:30:43.255" v="1946" actId="6264"/>
          <ac:spMkLst>
            <pc:docMk/>
            <pc:sldMk cId="0" sldId="620"/>
            <ac:spMk id="7" creationId="{DD81FE4C-BD57-48E4-A4ED-1ADA941DBDE6}"/>
          </ac:spMkLst>
        </pc:spChg>
        <pc:spChg chg="add del mod ord">
          <ac:chgData name="Vui Le Ba" userId="052109168efbc39a" providerId="LiveId" clId="{40CFB830-F6EC-4A1B-AE1F-B620D0FFC1BE}" dt="2020-12-23T09:05:16.319" v="3222" actId="700"/>
          <ac:spMkLst>
            <pc:docMk/>
            <pc:sldMk cId="0" sldId="620"/>
            <ac:spMk id="8" creationId="{AC796E61-30EF-40A4-91F0-5FF460944D52}"/>
          </ac:spMkLst>
        </pc:spChg>
        <pc:spChg chg="add mod ord">
          <ac:chgData name="Vui Le Ba" userId="052109168efbc39a" providerId="LiveId" clId="{40CFB830-F6EC-4A1B-AE1F-B620D0FFC1BE}" dt="2020-12-23T09:05:16.319" v="3222" actId="700"/>
          <ac:spMkLst>
            <pc:docMk/>
            <pc:sldMk cId="0" sldId="620"/>
            <ac:spMk id="9" creationId="{E9FB8C74-249C-43BF-B4B6-93B38DA4E21B}"/>
          </ac:spMkLst>
        </pc:spChg>
        <pc:spChg chg="add mod ord">
          <ac:chgData name="Vui Le Ba" userId="052109168efbc39a" providerId="LiveId" clId="{40CFB830-F6EC-4A1B-AE1F-B620D0FFC1BE}" dt="2020-12-23T09:05:16.319" v="3222" actId="700"/>
          <ac:spMkLst>
            <pc:docMk/>
            <pc:sldMk cId="0" sldId="620"/>
            <ac:spMk id="647170" creationId="{00000000-0000-0000-0000-000000000000}"/>
          </ac:spMkLst>
        </pc:spChg>
        <pc:spChg chg="mod ord">
          <ac:chgData name="Vui Le Ba" userId="052109168efbc39a" providerId="LiveId" clId="{40CFB830-F6EC-4A1B-AE1F-B620D0FFC1BE}" dt="2020-12-23T09:05:16.319" v="3222" actId="700"/>
          <ac:spMkLst>
            <pc:docMk/>
            <pc:sldMk cId="0" sldId="620"/>
            <ac:spMk id="647173" creationId="{00000000-0000-0000-0000-000000000000}"/>
          </ac:spMkLst>
        </pc:spChg>
        <pc:spChg chg="del mod">
          <ac:chgData name="Vui Le Ba" userId="052109168efbc39a" providerId="LiveId" clId="{40CFB830-F6EC-4A1B-AE1F-B620D0FFC1BE}" dt="2020-12-23T05:58:31.666" v="181" actId="6264"/>
          <ac:spMkLst>
            <pc:docMk/>
            <pc:sldMk cId="0" sldId="620"/>
            <ac:spMk id="647174" creationId="{00000000-0000-0000-0000-000000000000}"/>
          </ac:spMkLst>
        </pc:spChg>
        <pc:spChg chg="mod">
          <ac:chgData name="Vui Le Ba" userId="052109168efbc39a" providerId="LiveId" clId="{40CFB830-F6EC-4A1B-AE1F-B620D0FFC1BE}" dt="2020-12-23T13:54:41.073" v="4053" actId="1076"/>
          <ac:spMkLst>
            <pc:docMk/>
            <pc:sldMk cId="0" sldId="620"/>
            <ac:spMk id="1039362" creationId="{00000000-0000-0000-0000-000000000000}"/>
          </ac:spMkLst>
        </pc:spChg>
        <pc:spChg chg="mod">
          <ac:chgData name="Vui Le Ba" userId="052109168efbc39a" providerId="LiveId" clId="{40CFB830-F6EC-4A1B-AE1F-B620D0FFC1BE}" dt="2020-12-23T13:54:41.803" v="4054" actId="1076"/>
          <ac:spMkLst>
            <pc:docMk/>
            <pc:sldMk cId="0" sldId="620"/>
            <ac:spMk id="1039363" creationId="{00000000-0000-0000-0000-000000000000}"/>
          </ac:spMkLst>
        </pc:spChg>
      </pc:sldChg>
      <pc:sldChg chg="addSp delSp modSp mod modAnim chgLayout">
        <pc:chgData name="Vui Le Ba" userId="052109168efbc39a" providerId="LiveId" clId="{40CFB830-F6EC-4A1B-AE1F-B620D0FFC1BE}" dt="2020-12-23T13:55:24.580" v="4132" actId="478"/>
        <pc:sldMkLst>
          <pc:docMk/>
          <pc:sldMk cId="0" sldId="623"/>
        </pc:sldMkLst>
        <pc:spChg chg="add del mod">
          <ac:chgData name="Vui Le Ba" userId="052109168efbc39a" providerId="LiveId" clId="{40CFB830-F6EC-4A1B-AE1F-B620D0FFC1BE}" dt="2020-12-23T05:58:31.666" v="181" actId="6264"/>
          <ac:spMkLst>
            <pc:docMk/>
            <pc:sldMk cId="0" sldId="623"/>
            <ac:spMk id="2" creationId="{BEF5B8F2-CB7F-4621-8E83-83638EA32007}"/>
          </ac:spMkLst>
        </pc:spChg>
        <pc:spChg chg="add del mod">
          <ac:chgData name="Vui Le Ba" userId="052109168efbc39a" providerId="LiveId" clId="{40CFB830-F6EC-4A1B-AE1F-B620D0FFC1BE}" dt="2020-12-23T05:58:31.666" v="181" actId="6264"/>
          <ac:spMkLst>
            <pc:docMk/>
            <pc:sldMk cId="0" sldId="623"/>
            <ac:spMk id="3" creationId="{ABFAD7AF-223E-42F4-B36C-625C47D02AD8}"/>
          </ac:spMkLst>
        </pc:spChg>
        <pc:spChg chg="add del mod ord">
          <ac:chgData name="Vui Le Ba" userId="052109168efbc39a" providerId="LiveId" clId="{40CFB830-F6EC-4A1B-AE1F-B620D0FFC1BE}" dt="2020-12-23T07:30:43.255" v="1946" actId="6264"/>
          <ac:spMkLst>
            <pc:docMk/>
            <pc:sldMk cId="0" sldId="623"/>
            <ac:spMk id="4" creationId="{D8C898D8-FB57-4AFD-A206-1395FB4AC61C}"/>
          </ac:spMkLst>
        </pc:spChg>
        <pc:spChg chg="del">
          <ac:chgData name="Vui Le Ba" userId="052109168efbc39a" providerId="LiveId" clId="{40CFB830-F6EC-4A1B-AE1F-B620D0FFC1BE}" dt="2020-12-23T07:06:30.211" v="1584"/>
          <ac:spMkLst>
            <pc:docMk/>
            <pc:sldMk cId="0" sldId="623"/>
            <ac:spMk id="5" creationId="{5F82C95E-8495-46C9-9E10-4A1000875AB6}"/>
          </ac:spMkLst>
        </pc:spChg>
        <pc:spChg chg="add del mod">
          <ac:chgData name="Vui Le Ba" userId="052109168efbc39a" providerId="LiveId" clId="{40CFB830-F6EC-4A1B-AE1F-B620D0FFC1BE}" dt="2020-12-23T07:30:43.255" v="1946" actId="6264"/>
          <ac:spMkLst>
            <pc:docMk/>
            <pc:sldMk cId="0" sldId="623"/>
            <ac:spMk id="6" creationId="{9B67AF9C-4FDC-4252-AACB-8B05CEF3B025}"/>
          </ac:spMkLst>
        </pc:spChg>
        <pc:spChg chg="add del mod">
          <ac:chgData name="Vui Le Ba" userId="052109168efbc39a" providerId="LiveId" clId="{40CFB830-F6EC-4A1B-AE1F-B620D0FFC1BE}" dt="2020-12-23T07:30:43.255" v="1946" actId="6264"/>
          <ac:spMkLst>
            <pc:docMk/>
            <pc:sldMk cId="0" sldId="623"/>
            <ac:spMk id="7" creationId="{E7631D8C-6A45-4D78-A734-5CDD5CB22C7E}"/>
          </ac:spMkLst>
        </pc:spChg>
        <pc:spChg chg="add del mod ord">
          <ac:chgData name="Vui Le Ba" userId="052109168efbc39a" providerId="LiveId" clId="{40CFB830-F6EC-4A1B-AE1F-B620D0FFC1BE}" dt="2020-12-23T09:05:16.319" v="3222" actId="700"/>
          <ac:spMkLst>
            <pc:docMk/>
            <pc:sldMk cId="0" sldId="623"/>
            <ac:spMk id="8" creationId="{D53B7770-5302-4763-832D-EB1B4DD71A44}"/>
          </ac:spMkLst>
        </pc:spChg>
        <pc:spChg chg="add mod ord">
          <ac:chgData name="Vui Le Ba" userId="052109168efbc39a" providerId="LiveId" clId="{40CFB830-F6EC-4A1B-AE1F-B620D0FFC1BE}" dt="2020-12-23T13:54:58.588" v="4097" actId="20577"/>
          <ac:spMkLst>
            <pc:docMk/>
            <pc:sldMk cId="0" sldId="623"/>
            <ac:spMk id="9" creationId="{CF9268BF-FDA9-4A55-852A-BF8BFE5AC39B}"/>
          </ac:spMkLst>
        </pc:spChg>
        <pc:spChg chg="add del mod ord">
          <ac:chgData name="Vui Le Ba" userId="052109168efbc39a" providerId="LiveId" clId="{40CFB830-F6EC-4A1B-AE1F-B620D0FFC1BE}" dt="2020-12-23T13:55:24.580" v="4132" actId="478"/>
          <ac:spMkLst>
            <pc:docMk/>
            <pc:sldMk cId="0" sldId="623"/>
            <ac:spMk id="649218" creationId="{00000000-0000-0000-0000-000000000000}"/>
          </ac:spMkLst>
        </pc:spChg>
        <pc:spChg chg="mod ord">
          <ac:chgData name="Vui Le Ba" userId="052109168efbc39a" providerId="LiveId" clId="{40CFB830-F6EC-4A1B-AE1F-B620D0FFC1BE}" dt="2020-12-23T13:55:20.405" v="4131" actId="20577"/>
          <ac:spMkLst>
            <pc:docMk/>
            <pc:sldMk cId="0" sldId="623"/>
            <ac:spMk id="649220" creationId="{00000000-0000-0000-0000-000000000000}"/>
          </ac:spMkLst>
        </pc:spChg>
        <pc:spChg chg="del">
          <ac:chgData name="Vui Le Ba" userId="052109168efbc39a" providerId="LiveId" clId="{40CFB830-F6EC-4A1B-AE1F-B620D0FFC1BE}" dt="2020-12-23T13:54:49.212" v="4057" actId="478"/>
          <ac:spMkLst>
            <pc:docMk/>
            <pc:sldMk cId="0" sldId="623"/>
            <ac:spMk id="649221" creationId="{00000000-0000-0000-0000-000000000000}"/>
          </ac:spMkLst>
        </pc:spChg>
        <pc:spChg chg="del">
          <ac:chgData name="Vui Le Ba" userId="052109168efbc39a" providerId="LiveId" clId="{40CFB830-F6EC-4A1B-AE1F-B620D0FFC1BE}" dt="2020-12-23T13:54:59.876" v="4098" actId="478"/>
          <ac:spMkLst>
            <pc:docMk/>
            <pc:sldMk cId="0" sldId="623"/>
            <ac:spMk id="649222" creationId="{00000000-0000-0000-0000-000000000000}"/>
          </ac:spMkLst>
        </pc:spChg>
        <pc:spChg chg="del">
          <ac:chgData name="Vui Le Ba" userId="052109168efbc39a" providerId="LiveId" clId="{40CFB830-F6EC-4A1B-AE1F-B620D0FFC1BE}" dt="2020-12-23T13:54:48.039" v="4056" actId="478"/>
          <ac:spMkLst>
            <pc:docMk/>
            <pc:sldMk cId="0" sldId="623"/>
            <ac:spMk id="1051650" creationId="{00000000-0000-0000-0000-000000000000}"/>
          </ac:spMkLst>
        </pc:spChg>
      </pc:sldChg>
      <pc:sldChg chg="addSp delSp modSp mod modClrScheme chgLayout">
        <pc:chgData name="Vui Le Ba" userId="052109168efbc39a" providerId="LiveId" clId="{40CFB830-F6EC-4A1B-AE1F-B620D0FFC1BE}" dt="2020-12-23T13:56:04.549" v="4139" actId="14100"/>
        <pc:sldMkLst>
          <pc:docMk/>
          <pc:sldMk cId="0" sldId="624"/>
        </pc:sldMkLst>
        <pc:spChg chg="add del mod">
          <ac:chgData name="Vui Le Ba" userId="052109168efbc39a" providerId="LiveId" clId="{40CFB830-F6EC-4A1B-AE1F-B620D0FFC1BE}" dt="2020-12-23T05:58:31.666" v="181" actId="6264"/>
          <ac:spMkLst>
            <pc:docMk/>
            <pc:sldMk cId="0" sldId="624"/>
            <ac:spMk id="2" creationId="{AC299E01-5E8A-4BB4-B4AA-AAA78D489F96}"/>
          </ac:spMkLst>
        </pc:spChg>
        <pc:spChg chg="add del mod">
          <ac:chgData name="Vui Le Ba" userId="052109168efbc39a" providerId="LiveId" clId="{40CFB830-F6EC-4A1B-AE1F-B620D0FFC1BE}" dt="2020-12-23T05:58:31.666" v="181" actId="6264"/>
          <ac:spMkLst>
            <pc:docMk/>
            <pc:sldMk cId="0" sldId="624"/>
            <ac:spMk id="3" creationId="{07BD9754-E656-43DF-8A31-91E38EB78A59}"/>
          </ac:spMkLst>
        </pc:spChg>
        <pc:spChg chg="add del mod ord">
          <ac:chgData name="Vui Le Ba" userId="052109168efbc39a" providerId="LiveId" clId="{40CFB830-F6EC-4A1B-AE1F-B620D0FFC1BE}" dt="2020-12-23T07:30:43.255" v="1946" actId="6264"/>
          <ac:spMkLst>
            <pc:docMk/>
            <pc:sldMk cId="0" sldId="624"/>
            <ac:spMk id="4" creationId="{28340EB2-57F5-4F83-943E-BC2E4A09A9E2}"/>
          </ac:spMkLst>
        </pc:spChg>
        <pc:spChg chg="del">
          <ac:chgData name="Vui Le Ba" userId="052109168efbc39a" providerId="LiveId" clId="{40CFB830-F6EC-4A1B-AE1F-B620D0FFC1BE}" dt="2020-12-23T07:06:30.211" v="1584"/>
          <ac:spMkLst>
            <pc:docMk/>
            <pc:sldMk cId="0" sldId="624"/>
            <ac:spMk id="5" creationId="{A47F6F8C-573F-40D6-8432-8E579DBA48D4}"/>
          </ac:spMkLst>
        </pc:spChg>
        <pc:spChg chg="add del mod">
          <ac:chgData name="Vui Le Ba" userId="052109168efbc39a" providerId="LiveId" clId="{40CFB830-F6EC-4A1B-AE1F-B620D0FFC1BE}" dt="2020-12-23T07:30:43.255" v="1946" actId="6264"/>
          <ac:spMkLst>
            <pc:docMk/>
            <pc:sldMk cId="0" sldId="624"/>
            <ac:spMk id="6" creationId="{ED334FD3-2876-4A6F-93F1-17C9CE6AD5D9}"/>
          </ac:spMkLst>
        </pc:spChg>
        <pc:spChg chg="add del mod">
          <ac:chgData name="Vui Le Ba" userId="052109168efbc39a" providerId="LiveId" clId="{40CFB830-F6EC-4A1B-AE1F-B620D0FFC1BE}" dt="2020-12-23T07:30:43.255" v="1946" actId="6264"/>
          <ac:spMkLst>
            <pc:docMk/>
            <pc:sldMk cId="0" sldId="624"/>
            <ac:spMk id="7" creationId="{4A59BCB0-BC32-4E99-9477-4FE519D56312}"/>
          </ac:spMkLst>
        </pc:spChg>
        <pc:spChg chg="add del mod ord">
          <ac:chgData name="Vui Le Ba" userId="052109168efbc39a" providerId="LiveId" clId="{40CFB830-F6EC-4A1B-AE1F-B620D0FFC1BE}" dt="2020-12-23T09:05:16.319" v="3222" actId="700"/>
          <ac:spMkLst>
            <pc:docMk/>
            <pc:sldMk cId="0" sldId="624"/>
            <ac:spMk id="8" creationId="{81961933-755A-43D4-ABCC-B28574C4C57E}"/>
          </ac:spMkLst>
        </pc:spChg>
        <pc:spChg chg="add del mod ord">
          <ac:chgData name="Vui Le Ba" userId="052109168efbc39a" providerId="LiveId" clId="{40CFB830-F6EC-4A1B-AE1F-B620D0FFC1BE}" dt="2020-12-23T13:55:56.292" v="4136" actId="478"/>
          <ac:spMkLst>
            <pc:docMk/>
            <pc:sldMk cId="0" sldId="624"/>
            <ac:spMk id="9" creationId="{06BE26B5-DE0B-4023-99FB-A1C764D8087B}"/>
          </ac:spMkLst>
        </pc:spChg>
        <pc:spChg chg="add del mod ord">
          <ac:chgData name="Vui Le Ba" userId="052109168efbc39a" providerId="LiveId" clId="{40CFB830-F6EC-4A1B-AE1F-B620D0FFC1BE}" dt="2020-12-23T13:55:58.561" v="4137" actId="478"/>
          <ac:spMkLst>
            <pc:docMk/>
            <pc:sldMk cId="0" sldId="624"/>
            <ac:spMk id="651266" creationId="{00000000-0000-0000-0000-000000000000}"/>
          </ac:spMkLst>
        </pc:spChg>
        <pc:spChg chg="mod ord">
          <ac:chgData name="Vui Le Ba" userId="052109168efbc39a" providerId="LiveId" clId="{40CFB830-F6EC-4A1B-AE1F-B620D0FFC1BE}" dt="2020-12-23T09:05:16.319" v="3222" actId="700"/>
          <ac:spMkLst>
            <pc:docMk/>
            <pc:sldMk cId="0" sldId="624"/>
            <ac:spMk id="651267" creationId="{00000000-0000-0000-0000-000000000000}"/>
          </ac:spMkLst>
        </pc:spChg>
        <pc:spChg chg="mod">
          <ac:chgData name="Vui Le Ba" userId="052109168efbc39a" providerId="LiveId" clId="{40CFB830-F6EC-4A1B-AE1F-B620D0FFC1BE}" dt="2020-12-23T13:56:04.549" v="4139" actId="14100"/>
          <ac:spMkLst>
            <pc:docMk/>
            <pc:sldMk cId="0" sldId="624"/>
            <ac:spMk id="1053703" creationId="{00000000-0000-0000-0000-000000000000}"/>
          </ac:spMkLst>
        </pc:spChg>
        <pc:grpChg chg="del">
          <ac:chgData name="Vui Le Ba" userId="052109168efbc39a" providerId="LiveId" clId="{40CFB830-F6EC-4A1B-AE1F-B620D0FFC1BE}" dt="2020-12-23T13:55:47.774" v="4135" actId="478"/>
          <ac:grpSpMkLst>
            <pc:docMk/>
            <pc:sldMk cId="0" sldId="624"/>
            <ac:grpSpMk id="651268" creationId="{00000000-0000-0000-0000-000000000000}"/>
          </ac:grpSpMkLst>
        </pc:grpChg>
      </pc:sldChg>
      <pc:sldChg chg="addSp delSp modSp mod modClrScheme chgLayout">
        <pc:chgData name="Vui Le Ba" userId="052109168efbc39a" providerId="LiveId" clId="{40CFB830-F6EC-4A1B-AE1F-B620D0FFC1BE}" dt="2020-12-23T13:56:37.608" v="4146" actId="12"/>
        <pc:sldMkLst>
          <pc:docMk/>
          <pc:sldMk cId="0" sldId="625"/>
        </pc:sldMkLst>
        <pc:spChg chg="add del mod">
          <ac:chgData name="Vui Le Ba" userId="052109168efbc39a" providerId="LiveId" clId="{40CFB830-F6EC-4A1B-AE1F-B620D0FFC1BE}" dt="2020-12-23T05:58:31.666" v="181" actId="6264"/>
          <ac:spMkLst>
            <pc:docMk/>
            <pc:sldMk cId="0" sldId="625"/>
            <ac:spMk id="2" creationId="{C409AD2B-63AF-48C1-99BF-EF5418BA1709}"/>
          </ac:spMkLst>
        </pc:spChg>
        <pc:spChg chg="add del mod">
          <ac:chgData name="Vui Le Ba" userId="052109168efbc39a" providerId="LiveId" clId="{40CFB830-F6EC-4A1B-AE1F-B620D0FFC1BE}" dt="2020-12-23T05:58:31.666" v="181" actId="6264"/>
          <ac:spMkLst>
            <pc:docMk/>
            <pc:sldMk cId="0" sldId="625"/>
            <ac:spMk id="3" creationId="{8E5639B3-C172-4947-A985-8F25270875D1}"/>
          </ac:spMkLst>
        </pc:spChg>
        <pc:spChg chg="add del mod ord">
          <ac:chgData name="Vui Le Ba" userId="052109168efbc39a" providerId="LiveId" clId="{40CFB830-F6EC-4A1B-AE1F-B620D0FFC1BE}" dt="2020-12-23T07:30:43.255" v="1946" actId="6264"/>
          <ac:spMkLst>
            <pc:docMk/>
            <pc:sldMk cId="0" sldId="625"/>
            <ac:spMk id="4" creationId="{00C0E605-EC60-42EA-98F1-576FB3C7F02B}"/>
          </ac:spMkLst>
        </pc:spChg>
        <pc:spChg chg="del">
          <ac:chgData name="Vui Le Ba" userId="052109168efbc39a" providerId="LiveId" clId="{40CFB830-F6EC-4A1B-AE1F-B620D0FFC1BE}" dt="2020-12-23T07:06:30.211" v="1584"/>
          <ac:spMkLst>
            <pc:docMk/>
            <pc:sldMk cId="0" sldId="625"/>
            <ac:spMk id="5" creationId="{F360920C-23B4-443D-9E36-AC82852216F3}"/>
          </ac:spMkLst>
        </pc:spChg>
        <pc:spChg chg="add del mod">
          <ac:chgData name="Vui Le Ba" userId="052109168efbc39a" providerId="LiveId" clId="{40CFB830-F6EC-4A1B-AE1F-B620D0FFC1BE}" dt="2020-12-23T07:30:43.255" v="1946" actId="6264"/>
          <ac:spMkLst>
            <pc:docMk/>
            <pc:sldMk cId="0" sldId="625"/>
            <ac:spMk id="6" creationId="{FEB826EB-EF1C-44D5-838E-0E0CA49FB038}"/>
          </ac:spMkLst>
        </pc:spChg>
        <pc:spChg chg="add del mod">
          <ac:chgData name="Vui Le Ba" userId="052109168efbc39a" providerId="LiveId" clId="{40CFB830-F6EC-4A1B-AE1F-B620D0FFC1BE}" dt="2020-12-23T07:30:43.255" v="1946" actId="6264"/>
          <ac:spMkLst>
            <pc:docMk/>
            <pc:sldMk cId="0" sldId="625"/>
            <ac:spMk id="7" creationId="{1EB7F7E0-AC20-444B-8B33-FDD4505B12A1}"/>
          </ac:spMkLst>
        </pc:spChg>
        <pc:spChg chg="add del mod ord">
          <ac:chgData name="Vui Le Ba" userId="052109168efbc39a" providerId="LiveId" clId="{40CFB830-F6EC-4A1B-AE1F-B620D0FFC1BE}" dt="2020-12-23T09:05:16.319" v="3222" actId="700"/>
          <ac:spMkLst>
            <pc:docMk/>
            <pc:sldMk cId="0" sldId="625"/>
            <ac:spMk id="8" creationId="{1979EC66-86F3-4EE3-BBE0-4FAA32D0ACB0}"/>
          </ac:spMkLst>
        </pc:spChg>
        <pc:spChg chg="add del mod ord">
          <ac:chgData name="Vui Le Ba" userId="052109168efbc39a" providerId="LiveId" clId="{40CFB830-F6EC-4A1B-AE1F-B620D0FFC1BE}" dt="2020-12-23T13:56:14.449" v="4141" actId="478"/>
          <ac:spMkLst>
            <pc:docMk/>
            <pc:sldMk cId="0" sldId="625"/>
            <ac:spMk id="9" creationId="{C9175433-1660-412D-9CCF-B8308EA6AC78}"/>
          </ac:spMkLst>
        </pc:spChg>
        <pc:spChg chg="add del mod ord">
          <ac:chgData name="Vui Le Ba" userId="052109168efbc39a" providerId="LiveId" clId="{40CFB830-F6EC-4A1B-AE1F-B620D0FFC1BE}" dt="2020-12-23T13:56:16.337" v="4142" actId="478"/>
          <ac:spMkLst>
            <pc:docMk/>
            <pc:sldMk cId="0" sldId="625"/>
            <ac:spMk id="653314" creationId="{00000000-0000-0000-0000-000000000000}"/>
          </ac:spMkLst>
        </pc:spChg>
        <pc:spChg chg="mod ord">
          <ac:chgData name="Vui Le Ba" userId="052109168efbc39a" providerId="LiveId" clId="{40CFB830-F6EC-4A1B-AE1F-B620D0FFC1BE}" dt="2020-12-23T09:05:16.319" v="3222" actId="700"/>
          <ac:spMkLst>
            <pc:docMk/>
            <pc:sldMk cId="0" sldId="625"/>
            <ac:spMk id="653315" creationId="{00000000-0000-0000-0000-000000000000}"/>
          </ac:spMkLst>
        </pc:spChg>
        <pc:spChg chg="mod">
          <ac:chgData name="Vui Le Ba" userId="052109168efbc39a" providerId="LiveId" clId="{40CFB830-F6EC-4A1B-AE1F-B620D0FFC1BE}" dt="2020-12-23T13:56:37.608" v="4146" actId="12"/>
          <ac:spMkLst>
            <pc:docMk/>
            <pc:sldMk cId="0" sldId="625"/>
            <ac:spMk id="653317" creationId="{00000000-0000-0000-0000-000000000000}"/>
          </ac:spMkLst>
        </pc:spChg>
        <pc:spChg chg="del">
          <ac:chgData name="Vui Le Ba" userId="052109168efbc39a" providerId="LiveId" clId="{40CFB830-F6EC-4A1B-AE1F-B620D0FFC1BE}" dt="2020-12-23T13:56:30.490" v="4143" actId="478"/>
          <ac:spMkLst>
            <pc:docMk/>
            <pc:sldMk cId="0" sldId="625"/>
            <ac:spMk id="653318" creationId="{00000000-0000-0000-0000-000000000000}"/>
          </ac:spMkLst>
        </pc:spChg>
        <pc:grpChg chg="del">
          <ac:chgData name="Vui Le Ba" userId="052109168efbc39a" providerId="LiveId" clId="{40CFB830-F6EC-4A1B-AE1F-B620D0FFC1BE}" dt="2020-12-23T13:56:10.522" v="4140" actId="478"/>
          <ac:grpSpMkLst>
            <pc:docMk/>
            <pc:sldMk cId="0" sldId="625"/>
            <ac:grpSpMk id="653316" creationId="{00000000-0000-0000-0000-000000000000}"/>
          </ac:grpSpMkLst>
        </pc:grpChg>
      </pc:sldChg>
      <pc:sldChg chg="addSp delSp modSp mod modClrScheme chgLayout">
        <pc:chgData name="Vui Le Ba" userId="052109168efbc39a" providerId="LiveId" clId="{40CFB830-F6EC-4A1B-AE1F-B620D0FFC1BE}" dt="2020-12-23T13:57:35.031" v="4161" actId="14100"/>
        <pc:sldMkLst>
          <pc:docMk/>
          <pc:sldMk cId="0" sldId="626"/>
        </pc:sldMkLst>
        <pc:spChg chg="add del mod">
          <ac:chgData name="Vui Le Ba" userId="052109168efbc39a" providerId="LiveId" clId="{40CFB830-F6EC-4A1B-AE1F-B620D0FFC1BE}" dt="2020-12-23T05:58:31.666" v="181" actId="6264"/>
          <ac:spMkLst>
            <pc:docMk/>
            <pc:sldMk cId="0" sldId="626"/>
            <ac:spMk id="2" creationId="{FF1CB66E-A591-4B9E-ACDD-EB5192E5FA8D}"/>
          </ac:spMkLst>
        </pc:spChg>
        <pc:spChg chg="add del mod">
          <ac:chgData name="Vui Le Ba" userId="052109168efbc39a" providerId="LiveId" clId="{40CFB830-F6EC-4A1B-AE1F-B620D0FFC1BE}" dt="2020-12-23T05:58:31.666" v="181" actId="6264"/>
          <ac:spMkLst>
            <pc:docMk/>
            <pc:sldMk cId="0" sldId="626"/>
            <ac:spMk id="3" creationId="{834D4A80-D2AA-42AB-A484-09173B4E1A5F}"/>
          </ac:spMkLst>
        </pc:spChg>
        <pc:spChg chg="add del mod">
          <ac:chgData name="Vui Le Ba" userId="052109168efbc39a" providerId="LiveId" clId="{40CFB830-F6EC-4A1B-AE1F-B620D0FFC1BE}" dt="2020-12-23T05:58:31.666" v="181" actId="6264"/>
          <ac:spMkLst>
            <pc:docMk/>
            <pc:sldMk cId="0" sldId="626"/>
            <ac:spMk id="4" creationId="{F3ECE188-268F-414F-8BE1-A3C468B54E00}"/>
          </ac:spMkLst>
        </pc:spChg>
        <pc:spChg chg="del">
          <ac:chgData name="Vui Le Ba" userId="052109168efbc39a" providerId="LiveId" clId="{40CFB830-F6EC-4A1B-AE1F-B620D0FFC1BE}" dt="2020-12-23T07:06:30.211" v="1584"/>
          <ac:spMkLst>
            <pc:docMk/>
            <pc:sldMk cId="0" sldId="626"/>
            <ac:spMk id="5" creationId="{8A89F308-9BE4-4ED3-9349-305CB1C01E2B}"/>
          </ac:spMkLst>
        </pc:spChg>
        <pc:spChg chg="add del mod">
          <ac:chgData name="Vui Le Ba" userId="052109168efbc39a" providerId="LiveId" clId="{40CFB830-F6EC-4A1B-AE1F-B620D0FFC1BE}" dt="2020-12-23T07:30:43.255" v="1946" actId="6264"/>
          <ac:spMkLst>
            <pc:docMk/>
            <pc:sldMk cId="0" sldId="626"/>
            <ac:spMk id="6" creationId="{E1E47631-13C5-4FB7-8FAD-3FED18D33547}"/>
          </ac:spMkLst>
        </pc:spChg>
        <pc:spChg chg="add del mod">
          <ac:chgData name="Vui Le Ba" userId="052109168efbc39a" providerId="LiveId" clId="{40CFB830-F6EC-4A1B-AE1F-B620D0FFC1BE}" dt="2020-12-23T07:30:43.255" v="1946" actId="6264"/>
          <ac:spMkLst>
            <pc:docMk/>
            <pc:sldMk cId="0" sldId="626"/>
            <ac:spMk id="7" creationId="{C800D6A5-7B9F-41ED-8CAD-9008DD2BB815}"/>
          </ac:spMkLst>
        </pc:spChg>
        <pc:spChg chg="add del mod">
          <ac:chgData name="Vui Le Ba" userId="052109168efbc39a" providerId="LiveId" clId="{40CFB830-F6EC-4A1B-AE1F-B620D0FFC1BE}" dt="2020-12-23T07:30:43.255" v="1946" actId="6264"/>
          <ac:spMkLst>
            <pc:docMk/>
            <pc:sldMk cId="0" sldId="626"/>
            <ac:spMk id="8" creationId="{2582E358-0353-4789-918F-B2CF1FA17527}"/>
          </ac:spMkLst>
        </pc:spChg>
        <pc:spChg chg="add del mod ord">
          <ac:chgData name="Vui Le Ba" userId="052109168efbc39a" providerId="LiveId" clId="{40CFB830-F6EC-4A1B-AE1F-B620D0FFC1BE}" dt="2020-12-23T13:56:52.572" v="4148" actId="478"/>
          <ac:spMkLst>
            <pc:docMk/>
            <pc:sldMk cId="0" sldId="626"/>
            <ac:spMk id="655362" creationId="{00000000-0000-0000-0000-000000000000}"/>
          </ac:spMkLst>
        </pc:spChg>
        <pc:spChg chg="mod ord">
          <ac:chgData name="Vui Le Ba" userId="052109168efbc39a" providerId="LiveId" clId="{40CFB830-F6EC-4A1B-AE1F-B620D0FFC1BE}" dt="2020-12-23T09:05:16.319" v="3222" actId="700"/>
          <ac:spMkLst>
            <pc:docMk/>
            <pc:sldMk cId="0" sldId="626"/>
            <ac:spMk id="655363" creationId="{00000000-0000-0000-0000-000000000000}"/>
          </ac:spMkLst>
        </pc:spChg>
        <pc:spChg chg="mod">
          <ac:chgData name="Vui Le Ba" userId="052109168efbc39a" providerId="LiveId" clId="{40CFB830-F6EC-4A1B-AE1F-B620D0FFC1BE}" dt="2020-12-23T13:57:35.031" v="4161" actId="14100"/>
          <ac:spMkLst>
            <pc:docMk/>
            <pc:sldMk cId="0" sldId="626"/>
            <ac:spMk id="655389" creationId="{00000000-0000-0000-0000-000000000000}"/>
          </ac:spMkLst>
        </pc:spChg>
        <pc:spChg chg="mod">
          <ac:chgData name="Vui Le Ba" userId="052109168efbc39a" providerId="LiveId" clId="{40CFB830-F6EC-4A1B-AE1F-B620D0FFC1BE}" dt="2020-12-23T13:57:35.031" v="4161" actId="14100"/>
          <ac:spMkLst>
            <pc:docMk/>
            <pc:sldMk cId="0" sldId="626"/>
            <ac:spMk id="655414" creationId="{00000000-0000-0000-0000-000000000000}"/>
          </ac:spMkLst>
        </pc:spChg>
        <pc:spChg chg="mod">
          <ac:chgData name="Vui Le Ba" userId="052109168efbc39a" providerId="LiveId" clId="{40CFB830-F6EC-4A1B-AE1F-B620D0FFC1BE}" dt="2020-12-23T13:57:35.031" v="4161" actId="14100"/>
          <ac:spMkLst>
            <pc:docMk/>
            <pc:sldMk cId="0" sldId="626"/>
            <ac:spMk id="655439" creationId="{00000000-0000-0000-0000-000000000000}"/>
          </ac:spMkLst>
        </pc:spChg>
        <pc:spChg chg="mod">
          <ac:chgData name="Vui Le Ba" userId="052109168efbc39a" providerId="LiveId" clId="{40CFB830-F6EC-4A1B-AE1F-B620D0FFC1BE}" dt="2020-12-23T13:57:35.031" v="4161" actId="14100"/>
          <ac:spMkLst>
            <pc:docMk/>
            <pc:sldMk cId="0" sldId="626"/>
            <ac:spMk id="655464" creationId="{00000000-0000-0000-0000-000000000000}"/>
          </ac:spMkLst>
        </pc:spChg>
        <pc:spChg chg="mod">
          <ac:chgData name="Vui Le Ba" userId="052109168efbc39a" providerId="LiveId" clId="{40CFB830-F6EC-4A1B-AE1F-B620D0FFC1BE}" dt="2020-12-23T13:57:35.031" v="4161" actId="14100"/>
          <ac:spMkLst>
            <pc:docMk/>
            <pc:sldMk cId="0" sldId="626"/>
            <ac:spMk id="655465" creationId="{00000000-0000-0000-0000-000000000000}"/>
          </ac:spMkLst>
        </pc:spChg>
        <pc:spChg chg="mod">
          <ac:chgData name="Vui Le Ba" userId="052109168efbc39a" providerId="LiveId" clId="{40CFB830-F6EC-4A1B-AE1F-B620D0FFC1BE}" dt="2020-12-23T13:57:35.031" v="4161" actId="14100"/>
          <ac:spMkLst>
            <pc:docMk/>
            <pc:sldMk cId="0" sldId="626"/>
            <ac:spMk id="655466" creationId="{00000000-0000-0000-0000-000000000000}"/>
          </ac:spMkLst>
        </pc:spChg>
        <pc:spChg chg="mod">
          <ac:chgData name="Vui Le Ba" userId="052109168efbc39a" providerId="LiveId" clId="{40CFB830-F6EC-4A1B-AE1F-B620D0FFC1BE}" dt="2020-12-23T13:57:35.031" v="4161" actId="14100"/>
          <ac:spMkLst>
            <pc:docMk/>
            <pc:sldMk cId="0" sldId="626"/>
            <ac:spMk id="655471" creationId="{00000000-0000-0000-0000-000000000000}"/>
          </ac:spMkLst>
        </pc:spChg>
        <pc:spChg chg="mod">
          <ac:chgData name="Vui Le Ba" userId="052109168efbc39a" providerId="LiveId" clId="{40CFB830-F6EC-4A1B-AE1F-B620D0FFC1BE}" dt="2020-12-23T13:57:35.031" v="4161" actId="14100"/>
          <ac:spMkLst>
            <pc:docMk/>
            <pc:sldMk cId="0" sldId="626"/>
            <ac:spMk id="655472" creationId="{00000000-0000-0000-0000-000000000000}"/>
          </ac:spMkLst>
        </pc:spChg>
        <pc:spChg chg="mod">
          <ac:chgData name="Vui Le Ba" userId="052109168efbc39a" providerId="LiveId" clId="{40CFB830-F6EC-4A1B-AE1F-B620D0FFC1BE}" dt="2020-12-23T13:57:35.031" v="4161" actId="14100"/>
          <ac:spMkLst>
            <pc:docMk/>
            <pc:sldMk cId="0" sldId="626"/>
            <ac:spMk id="655475" creationId="{00000000-0000-0000-0000-000000000000}"/>
          </ac:spMkLst>
        </pc:spChg>
        <pc:spChg chg="mod">
          <ac:chgData name="Vui Le Ba" userId="052109168efbc39a" providerId="LiveId" clId="{40CFB830-F6EC-4A1B-AE1F-B620D0FFC1BE}" dt="2020-12-23T13:57:35.031" v="4161" actId="14100"/>
          <ac:spMkLst>
            <pc:docMk/>
            <pc:sldMk cId="0" sldId="626"/>
            <ac:spMk id="655476" creationId="{00000000-0000-0000-0000-000000000000}"/>
          </ac:spMkLst>
        </pc:spChg>
        <pc:spChg chg="mod">
          <ac:chgData name="Vui Le Ba" userId="052109168efbc39a" providerId="LiveId" clId="{40CFB830-F6EC-4A1B-AE1F-B620D0FFC1BE}" dt="2020-12-23T13:57:35.031" v="4161" actId="14100"/>
          <ac:spMkLst>
            <pc:docMk/>
            <pc:sldMk cId="0" sldId="626"/>
            <ac:spMk id="655477" creationId="{00000000-0000-0000-0000-000000000000}"/>
          </ac:spMkLst>
        </pc:spChg>
        <pc:spChg chg="mod">
          <ac:chgData name="Vui Le Ba" userId="052109168efbc39a" providerId="LiveId" clId="{40CFB830-F6EC-4A1B-AE1F-B620D0FFC1BE}" dt="2020-12-23T13:57:35.031" v="4161" actId="14100"/>
          <ac:spMkLst>
            <pc:docMk/>
            <pc:sldMk cId="0" sldId="626"/>
            <ac:spMk id="655478" creationId="{00000000-0000-0000-0000-000000000000}"/>
          </ac:spMkLst>
        </pc:spChg>
        <pc:spChg chg="mod">
          <ac:chgData name="Vui Le Ba" userId="052109168efbc39a" providerId="LiveId" clId="{40CFB830-F6EC-4A1B-AE1F-B620D0FFC1BE}" dt="2020-12-23T13:57:35.031" v="4161" actId="14100"/>
          <ac:spMkLst>
            <pc:docMk/>
            <pc:sldMk cId="0" sldId="626"/>
            <ac:spMk id="655479" creationId="{00000000-0000-0000-0000-000000000000}"/>
          </ac:spMkLst>
        </pc:spChg>
        <pc:spChg chg="mod">
          <ac:chgData name="Vui Le Ba" userId="052109168efbc39a" providerId="LiveId" clId="{40CFB830-F6EC-4A1B-AE1F-B620D0FFC1BE}" dt="2020-12-23T13:57:35.031" v="4161" actId="14100"/>
          <ac:spMkLst>
            <pc:docMk/>
            <pc:sldMk cId="0" sldId="626"/>
            <ac:spMk id="655480" creationId="{00000000-0000-0000-0000-000000000000}"/>
          </ac:spMkLst>
        </pc:spChg>
        <pc:spChg chg="mod">
          <ac:chgData name="Vui Le Ba" userId="052109168efbc39a" providerId="LiveId" clId="{40CFB830-F6EC-4A1B-AE1F-B620D0FFC1BE}" dt="2020-12-23T13:57:35.031" v="4161" actId="14100"/>
          <ac:spMkLst>
            <pc:docMk/>
            <pc:sldMk cId="0" sldId="626"/>
            <ac:spMk id="655481" creationId="{00000000-0000-0000-0000-000000000000}"/>
          </ac:spMkLst>
        </pc:spChg>
        <pc:spChg chg="mod">
          <ac:chgData name="Vui Le Ba" userId="052109168efbc39a" providerId="LiveId" clId="{40CFB830-F6EC-4A1B-AE1F-B620D0FFC1BE}" dt="2020-12-23T13:57:35.031" v="4161" actId="14100"/>
          <ac:spMkLst>
            <pc:docMk/>
            <pc:sldMk cId="0" sldId="626"/>
            <ac:spMk id="655483" creationId="{00000000-0000-0000-0000-000000000000}"/>
          </ac:spMkLst>
        </pc:spChg>
        <pc:spChg chg="mod">
          <ac:chgData name="Vui Le Ba" userId="052109168efbc39a" providerId="LiveId" clId="{40CFB830-F6EC-4A1B-AE1F-B620D0FFC1BE}" dt="2020-12-23T13:57:35.031" v="4161" actId="14100"/>
          <ac:spMkLst>
            <pc:docMk/>
            <pc:sldMk cId="0" sldId="626"/>
            <ac:spMk id="655484" creationId="{00000000-0000-0000-0000-000000000000}"/>
          </ac:spMkLst>
        </pc:spChg>
        <pc:spChg chg="mod">
          <ac:chgData name="Vui Le Ba" userId="052109168efbc39a" providerId="LiveId" clId="{40CFB830-F6EC-4A1B-AE1F-B620D0FFC1BE}" dt="2020-12-23T13:57:35.031" v="4161" actId="14100"/>
          <ac:spMkLst>
            <pc:docMk/>
            <pc:sldMk cId="0" sldId="626"/>
            <ac:spMk id="655485" creationId="{00000000-0000-0000-0000-000000000000}"/>
          </ac:spMkLst>
        </pc:spChg>
        <pc:spChg chg="mod">
          <ac:chgData name="Vui Le Ba" userId="052109168efbc39a" providerId="LiveId" clId="{40CFB830-F6EC-4A1B-AE1F-B620D0FFC1BE}" dt="2020-12-23T13:57:35.031" v="4161" actId="14100"/>
          <ac:spMkLst>
            <pc:docMk/>
            <pc:sldMk cId="0" sldId="626"/>
            <ac:spMk id="655486" creationId="{00000000-0000-0000-0000-000000000000}"/>
          </ac:spMkLst>
        </pc:spChg>
        <pc:spChg chg="mod">
          <ac:chgData name="Vui Le Ba" userId="052109168efbc39a" providerId="LiveId" clId="{40CFB830-F6EC-4A1B-AE1F-B620D0FFC1BE}" dt="2020-12-23T13:57:35.031" v="4161" actId="14100"/>
          <ac:spMkLst>
            <pc:docMk/>
            <pc:sldMk cId="0" sldId="626"/>
            <ac:spMk id="655487" creationId="{00000000-0000-0000-0000-000000000000}"/>
          </ac:spMkLst>
        </pc:spChg>
        <pc:spChg chg="mod">
          <ac:chgData name="Vui Le Ba" userId="052109168efbc39a" providerId="LiveId" clId="{40CFB830-F6EC-4A1B-AE1F-B620D0FFC1BE}" dt="2020-12-23T13:57:35.031" v="4161" actId="14100"/>
          <ac:spMkLst>
            <pc:docMk/>
            <pc:sldMk cId="0" sldId="626"/>
            <ac:spMk id="655488" creationId="{00000000-0000-0000-0000-000000000000}"/>
          </ac:spMkLst>
        </pc:spChg>
        <pc:spChg chg="mod">
          <ac:chgData name="Vui Le Ba" userId="052109168efbc39a" providerId="LiveId" clId="{40CFB830-F6EC-4A1B-AE1F-B620D0FFC1BE}" dt="2020-12-23T13:57:35.031" v="4161" actId="14100"/>
          <ac:spMkLst>
            <pc:docMk/>
            <pc:sldMk cId="0" sldId="626"/>
            <ac:spMk id="655489" creationId="{00000000-0000-0000-0000-000000000000}"/>
          </ac:spMkLst>
        </pc:spChg>
        <pc:spChg chg="mod">
          <ac:chgData name="Vui Le Ba" userId="052109168efbc39a" providerId="LiveId" clId="{40CFB830-F6EC-4A1B-AE1F-B620D0FFC1BE}" dt="2020-12-23T13:57:35.031" v="4161" actId="14100"/>
          <ac:spMkLst>
            <pc:docMk/>
            <pc:sldMk cId="0" sldId="626"/>
            <ac:spMk id="655492" creationId="{00000000-0000-0000-0000-000000000000}"/>
          </ac:spMkLst>
        </pc:spChg>
        <pc:spChg chg="mod">
          <ac:chgData name="Vui Le Ba" userId="052109168efbc39a" providerId="LiveId" clId="{40CFB830-F6EC-4A1B-AE1F-B620D0FFC1BE}" dt="2020-12-23T13:57:35.031" v="4161" actId="14100"/>
          <ac:spMkLst>
            <pc:docMk/>
            <pc:sldMk cId="0" sldId="626"/>
            <ac:spMk id="655493" creationId="{00000000-0000-0000-0000-000000000000}"/>
          </ac:spMkLst>
        </pc:spChg>
        <pc:spChg chg="mod">
          <ac:chgData name="Vui Le Ba" userId="052109168efbc39a" providerId="LiveId" clId="{40CFB830-F6EC-4A1B-AE1F-B620D0FFC1BE}" dt="2020-12-23T13:57:35.031" v="4161" actId="14100"/>
          <ac:spMkLst>
            <pc:docMk/>
            <pc:sldMk cId="0" sldId="626"/>
            <ac:spMk id="655494" creationId="{00000000-0000-0000-0000-000000000000}"/>
          </ac:spMkLst>
        </pc:spChg>
        <pc:spChg chg="mod">
          <ac:chgData name="Vui Le Ba" userId="052109168efbc39a" providerId="LiveId" clId="{40CFB830-F6EC-4A1B-AE1F-B620D0FFC1BE}" dt="2020-12-23T13:57:35.031" v="4161" actId="14100"/>
          <ac:spMkLst>
            <pc:docMk/>
            <pc:sldMk cId="0" sldId="626"/>
            <ac:spMk id="655495" creationId="{00000000-0000-0000-0000-000000000000}"/>
          </ac:spMkLst>
        </pc:spChg>
        <pc:spChg chg="mod">
          <ac:chgData name="Vui Le Ba" userId="052109168efbc39a" providerId="LiveId" clId="{40CFB830-F6EC-4A1B-AE1F-B620D0FFC1BE}" dt="2020-12-23T13:57:35.031" v="4161" actId="14100"/>
          <ac:spMkLst>
            <pc:docMk/>
            <pc:sldMk cId="0" sldId="626"/>
            <ac:spMk id="655496" creationId="{00000000-0000-0000-0000-000000000000}"/>
          </ac:spMkLst>
        </pc:spChg>
        <pc:spChg chg="mod">
          <ac:chgData name="Vui Le Ba" userId="052109168efbc39a" providerId="LiveId" clId="{40CFB830-F6EC-4A1B-AE1F-B620D0FFC1BE}" dt="2020-12-23T13:57:35.031" v="4161" actId="14100"/>
          <ac:spMkLst>
            <pc:docMk/>
            <pc:sldMk cId="0" sldId="626"/>
            <ac:spMk id="655497" creationId="{00000000-0000-0000-0000-000000000000}"/>
          </ac:spMkLst>
        </pc:spChg>
        <pc:spChg chg="mod">
          <ac:chgData name="Vui Le Ba" userId="052109168efbc39a" providerId="LiveId" clId="{40CFB830-F6EC-4A1B-AE1F-B620D0FFC1BE}" dt="2020-12-23T13:57:35.031" v="4161" actId="14100"/>
          <ac:spMkLst>
            <pc:docMk/>
            <pc:sldMk cId="0" sldId="626"/>
            <ac:spMk id="655498" creationId="{00000000-0000-0000-0000-000000000000}"/>
          </ac:spMkLst>
        </pc:spChg>
        <pc:grpChg chg="del">
          <ac:chgData name="Vui Le Ba" userId="052109168efbc39a" providerId="LiveId" clId="{40CFB830-F6EC-4A1B-AE1F-B620D0FFC1BE}" dt="2020-12-23T13:56:47.160" v="4147" actId="478"/>
          <ac:grpSpMkLst>
            <pc:docMk/>
            <pc:sldMk cId="0" sldId="626"/>
            <ac:grpSpMk id="655364" creationId="{00000000-0000-0000-0000-000000000000}"/>
          </ac:grpSpMkLst>
        </pc:grpChg>
        <pc:grpChg chg="mod">
          <ac:chgData name="Vui Le Ba" userId="052109168efbc39a" providerId="LiveId" clId="{40CFB830-F6EC-4A1B-AE1F-B620D0FFC1BE}" dt="2020-12-23T13:57:35.031" v="4161" actId="14100"/>
          <ac:grpSpMkLst>
            <pc:docMk/>
            <pc:sldMk cId="0" sldId="626"/>
            <ac:grpSpMk id="655473" creationId="{00000000-0000-0000-0000-000000000000}"/>
          </ac:grpSpMkLst>
        </pc:grpChg>
        <pc:grpChg chg="mod">
          <ac:chgData name="Vui Le Ba" userId="052109168efbc39a" providerId="LiveId" clId="{40CFB830-F6EC-4A1B-AE1F-B620D0FFC1BE}" dt="2020-12-23T13:57:35.031" v="4161" actId="14100"/>
          <ac:grpSpMkLst>
            <pc:docMk/>
            <pc:sldMk cId="0" sldId="626"/>
            <ac:grpSpMk id="655474" creationId="{00000000-0000-0000-0000-000000000000}"/>
          </ac:grpSpMkLst>
        </pc:grpChg>
        <pc:grpChg chg="mod">
          <ac:chgData name="Vui Le Ba" userId="052109168efbc39a" providerId="LiveId" clId="{40CFB830-F6EC-4A1B-AE1F-B620D0FFC1BE}" dt="2020-12-23T13:57:35.031" v="4161" actId="14100"/>
          <ac:grpSpMkLst>
            <pc:docMk/>
            <pc:sldMk cId="0" sldId="626"/>
            <ac:grpSpMk id="655482" creationId="{00000000-0000-0000-0000-000000000000}"/>
          </ac:grpSpMkLst>
        </pc:grpChg>
        <pc:grpChg chg="mod">
          <ac:chgData name="Vui Le Ba" userId="052109168efbc39a" providerId="LiveId" clId="{40CFB830-F6EC-4A1B-AE1F-B620D0FFC1BE}" dt="2020-12-23T13:57:35.031" v="4161" actId="14100"/>
          <ac:grpSpMkLst>
            <pc:docMk/>
            <pc:sldMk cId="0" sldId="626"/>
            <ac:grpSpMk id="655490" creationId="{00000000-0000-0000-0000-000000000000}"/>
          </ac:grpSpMkLst>
        </pc:grpChg>
        <pc:grpChg chg="mod">
          <ac:chgData name="Vui Le Ba" userId="052109168efbc39a" providerId="LiveId" clId="{40CFB830-F6EC-4A1B-AE1F-B620D0FFC1BE}" dt="2020-12-23T13:57:35.031" v="4161" actId="14100"/>
          <ac:grpSpMkLst>
            <pc:docMk/>
            <pc:sldMk cId="0" sldId="626"/>
            <ac:grpSpMk id="655491" creationId="{00000000-0000-0000-0000-000000000000}"/>
          </ac:grpSpMkLst>
        </pc:grpChg>
        <pc:grpChg chg="mod">
          <ac:chgData name="Vui Le Ba" userId="052109168efbc39a" providerId="LiveId" clId="{40CFB830-F6EC-4A1B-AE1F-B620D0FFC1BE}" dt="2020-12-23T13:57:35.031" v="4161" actId="14100"/>
          <ac:grpSpMkLst>
            <pc:docMk/>
            <pc:sldMk cId="0" sldId="626"/>
            <ac:grpSpMk id="1057901" creationId="{00000000-0000-0000-0000-000000000000}"/>
          </ac:grpSpMkLst>
        </pc:grpChg>
        <pc:grpChg chg="mod">
          <ac:chgData name="Vui Le Ba" userId="052109168efbc39a" providerId="LiveId" clId="{40CFB830-F6EC-4A1B-AE1F-B620D0FFC1BE}" dt="2020-12-23T13:57:35.031" v="4161" actId="14100"/>
          <ac:grpSpMkLst>
            <pc:docMk/>
            <pc:sldMk cId="0" sldId="626"/>
            <ac:grpSpMk id="1057911" creationId="{00000000-0000-0000-0000-000000000000}"/>
          </ac:grpSpMkLst>
        </pc:grpChg>
        <pc:grpChg chg="mod">
          <ac:chgData name="Vui Le Ba" userId="052109168efbc39a" providerId="LiveId" clId="{40CFB830-F6EC-4A1B-AE1F-B620D0FFC1BE}" dt="2020-12-23T13:57:35.031" v="4161" actId="14100"/>
          <ac:grpSpMkLst>
            <pc:docMk/>
            <pc:sldMk cId="0" sldId="626"/>
            <ac:grpSpMk id="1057920" creationId="{00000000-0000-0000-0000-000000000000}"/>
          </ac:grpSpMkLst>
        </pc:grpChg>
        <pc:grpChg chg="mod">
          <ac:chgData name="Vui Le Ba" userId="052109168efbc39a" providerId="LiveId" clId="{40CFB830-F6EC-4A1B-AE1F-B620D0FFC1BE}" dt="2020-12-23T13:57:35.031" v="4161" actId="14100"/>
          <ac:grpSpMkLst>
            <pc:docMk/>
            <pc:sldMk cId="0" sldId="626"/>
            <ac:grpSpMk id="1057930" creationId="{00000000-0000-0000-0000-000000000000}"/>
          </ac:grpSpMkLst>
        </pc:grpChg>
        <pc:graphicFrameChg chg="mod ord modGraphic">
          <ac:chgData name="Vui Le Ba" userId="052109168efbc39a" providerId="LiveId" clId="{40CFB830-F6EC-4A1B-AE1F-B620D0FFC1BE}" dt="2020-12-23T13:57:32.520" v="4160" actId="14100"/>
          <ac:graphicFrameMkLst>
            <pc:docMk/>
            <pc:sldMk cId="0" sldId="626"/>
            <ac:graphicFrameMk id="1057799" creationId="{00000000-0000-0000-0000-000000000000}"/>
          </ac:graphicFrameMkLst>
        </pc:graphicFrameChg>
        <pc:graphicFrameChg chg="mod">
          <ac:chgData name="Vui Le Ba" userId="052109168efbc39a" providerId="LiveId" clId="{40CFB830-F6EC-4A1B-AE1F-B620D0FFC1BE}" dt="2020-12-23T13:57:32.520" v="4160" actId="14100"/>
          <ac:graphicFrameMkLst>
            <pc:docMk/>
            <pc:sldMk cId="0" sldId="626"/>
            <ac:graphicFrameMk id="1057824" creationId="{00000000-0000-0000-0000-000000000000}"/>
          </ac:graphicFrameMkLst>
        </pc:graphicFrameChg>
        <pc:graphicFrameChg chg="mod">
          <ac:chgData name="Vui Le Ba" userId="052109168efbc39a" providerId="LiveId" clId="{40CFB830-F6EC-4A1B-AE1F-B620D0FFC1BE}" dt="2020-12-23T13:57:32.520" v="4160" actId="14100"/>
          <ac:graphicFrameMkLst>
            <pc:docMk/>
            <pc:sldMk cId="0" sldId="626"/>
            <ac:graphicFrameMk id="1057849" creationId="{00000000-0000-0000-0000-000000000000}"/>
          </ac:graphicFrameMkLst>
        </pc:graphicFrameChg>
        <pc:graphicFrameChg chg="mod">
          <ac:chgData name="Vui Le Ba" userId="052109168efbc39a" providerId="LiveId" clId="{40CFB830-F6EC-4A1B-AE1F-B620D0FFC1BE}" dt="2020-12-23T13:57:32.520" v="4160" actId="14100"/>
          <ac:graphicFrameMkLst>
            <pc:docMk/>
            <pc:sldMk cId="0" sldId="626"/>
            <ac:graphicFrameMk id="1057874" creationId="{00000000-0000-0000-0000-000000000000}"/>
          </ac:graphicFrameMkLst>
        </pc:graphicFrameChg>
      </pc:sldChg>
      <pc:sldChg chg="addSp delSp modSp mod modClrScheme chgLayout">
        <pc:chgData name="Vui Le Ba" userId="052109168efbc39a" providerId="LiveId" clId="{40CFB830-F6EC-4A1B-AE1F-B620D0FFC1BE}" dt="2020-12-23T13:58:00.256" v="4163" actId="478"/>
        <pc:sldMkLst>
          <pc:docMk/>
          <pc:sldMk cId="0" sldId="627"/>
        </pc:sldMkLst>
        <pc:spChg chg="add del mod">
          <ac:chgData name="Vui Le Ba" userId="052109168efbc39a" providerId="LiveId" clId="{40CFB830-F6EC-4A1B-AE1F-B620D0FFC1BE}" dt="2020-12-23T05:58:31.666" v="181" actId="6264"/>
          <ac:spMkLst>
            <pc:docMk/>
            <pc:sldMk cId="0" sldId="627"/>
            <ac:spMk id="2" creationId="{E16BDDFC-10F1-4966-A9AD-4B7F15DC1545}"/>
          </ac:spMkLst>
        </pc:spChg>
        <pc:spChg chg="add del mod">
          <ac:chgData name="Vui Le Ba" userId="052109168efbc39a" providerId="LiveId" clId="{40CFB830-F6EC-4A1B-AE1F-B620D0FFC1BE}" dt="2020-12-23T05:58:31.666" v="181" actId="6264"/>
          <ac:spMkLst>
            <pc:docMk/>
            <pc:sldMk cId="0" sldId="627"/>
            <ac:spMk id="3" creationId="{F18A50BB-A9B8-47EF-8101-B8D5179F12D2}"/>
          </ac:spMkLst>
        </pc:spChg>
        <pc:spChg chg="add del mod ord">
          <ac:chgData name="Vui Le Ba" userId="052109168efbc39a" providerId="LiveId" clId="{40CFB830-F6EC-4A1B-AE1F-B620D0FFC1BE}" dt="2020-12-23T07:30:43.255" v="1946" actId="6264"/>
          <ac:spMkLst>
            <pc:docMk/>
            <pc:sldMk cId="0" sldId="627"/>
            <ac:spMk id="4" creationId="{72D2D389-5741-42B5-A1DD-D51C3941836D}"/>
          </ac:spMkLst>
        </pc:spChg>
        <pc:spChg chg="del">
          <ac:chgData name="Vui Le Ba" userId="052109168efbc39a" providerId="LiveId" clId="{40CFB830-F6EC-4A1B-AE1F-B620D0FFC1BE}" dt="2020-12-23T07:06:30.211" v="1584"/>
          <ac:spMkLst>
            <pc:docMk/>
            <pc:sldMk cId="0" sldId="627"/>
            <ac:spMk id="5" creationId="{E786525E-F2BC-41F5-BAB3-BF47D98A988E}"/>
          </ac:spMkLst>
        </pc:spChg>
        <pc:spChg chg="add del mod">
          <ac:chgData name="Vui Le Ba" userId="052109168efbc39a" providerId="LiveId" clId="{40CFB830-F6EC-4A1B-AE1F-B620D0FFC1BE}" dt="2020-12-23T07:30:43.255" v="1946" actId="6264"/>
          <ac:spMkLst>
            <pc:docMk/>
            <pc:sldMk cId="0" sldId="627"/>
            <ac:spMk id="6" creationId="{984DC943-3B22-4F8A-A7C7-E64E705E9DFB}"/>
          </ac:spMkLst>
        </pc:spChg>
        <pc:spChg chg="add del mod">
          <ac:chgData name="Vui Le Ba" userId="052109168efbc39a" providerId="LiveId" clId="{40CFB830-F6EC-4A1B-AE1F-B620D0FFC1BE}" dt="2020-12-23T07:30:43.255" v="1946" actId="6264"/>
          <ac:spMkLst>
            <pc:docMk/>
            <pc:sldMk cId="0" sldId="627"/>
            <ac:spMk id="7" creationId="{5F551688-B392-43D7-B989-3FADC417559B}"/>
          </ac:spMkLst>
        </pc:spChg>
        <pc:spChg chg="add del mod ord">
          <ac:chgData name="Vui Le Ba" userId="052109168efbc39a" providerId="LiveId" clId="{40CFB830-F6EC-4A1B-AE1F-B620D0FFC1BE}" dt="2020-12-23T09:05:16.319" v="3222" actId="700"/>
          <ac:spMkLst>
            <pc:docMk/>
            <pc:sldMk cId="0" sldId="627"/>
            <ac:spMk id="8" creationId="{29A2B8A4-4697-40B5-BCD7-B671F167B5FF}"/>
          </ac:spMkLst>
        </pc:spChg>
        <pc:spChg chg="add del mod ord">
          <ac:chgData name="Vui Le Ba" userId="052109168efbc39a" providerId="LiveId" clId="{40CFB830-F6EC-4A1B-AE1F-B620D0FFC1BE}" dt="2020-12-23T13:58:00.256" v="4163" actId="478"/>
          <ac:spMkLst>
            <pc:docMk/>
            <pc:sldMk cId="0" sldId="627"/>
            <ac:spMk id="9" creationId="{0B67FD48-BF4C-4B9D-892A-15E0DCD09661}"/>
          </ac:spMkLst>
        </pc:spChg>
        <pc:spChg chg="add mod ord">
          <ac:chgData name="Vui Le Ba" userId="052109168efbc39a" providerId="LiveId" clId="{40CFB830-F6EC-4A1B-AE1F-B620D0FFC1BE}" dt="2020-12-23T09:05:16.319" v="3222" actId="700"/>
          <ac:spMkLst>
            <pc:docMk/>
            <pc:sldMk cId="0" sldId="627"/>
            <ac:spMk id="657410" creationId="{00000000-0000-0000-0000-000000000000}"/>
          </ac:spMkLst>
        </pc:spChg>
        <pc:spChg chg="mod ord">
          <ac:chgData name="Vui Le Ba" userId="052109168efbc39a" providerId="LiveId" clId="{40CFB830-F6EC-4A1B-AE1F-B620D0FFC1BE}" dt="2020-12-23T09:05:16.586" v="3245" actId="27636"/>
          <ac:spMkLst>
            <pc:docMk/>
            <pc:sldMk cId="0" sldId="627"/>
            <ac:spMk id="657412" creationId="{00000000-0000-0000-0000-000000000000}"/>
          </ac:spMkLst>
        </pc:spChg>
        <pc:grpChg chg="del">
          <ac:chgData name="Vui Le Ba" userId="052109168efbc39a" providerId="LiveId" clId="{40CFB830-F6EC-4A1B-AE1F-B620D0FFC1BE}" dt="2020-12-23T13:57:57.784" v="4162" actId="478"/>
          <ac:grpSpMkLst>
            <pc:docMk/>
            <pc:sldMk cId="0" sldId="627"/>
            <ac:grpSpMk id="657413" creationId="{00000000-0000-0000-0000-000000000000}"/>
          </ac:grpSpMkLst>
        </pc:grpChg>
      </pc:sldChg>
      <pc:sldChg chg="addSp delSp modSp mod modClrScheme modAnim chgLayout">
        <pc:chgData name="Vui Le Ba" userId="052109168efbc39a" providerId="LiveId" clId="{40CFB830-F6EC-4A1B-AE1F-B620D0FFC1BE}" dt="2020-12-23T13:58:25.839" v="4171" actId="12"/>
        <pc:sldMkLst>
          <pc:docMk/>
          <pc:sldMk cId="0" sldId="628"/>
        </pc:sldMkLst>
        <pc:spChg chg="add del mod">
          <ac:chgData name="Vui Le Ba" userId="052109168efbc39a" providerId="LiveId" clId="{40CFB830-F6EC-4A1B-AE1F-B620D0FFC1BE}" dt="2020-12-23T05:58:31.666" v="181" actId="6264"/>
          <ac:spMkLst>
            <pc:docMk/>
            <pc:sldMk cId="0" sldId="628"/>
            <ac:spMk id="2" creationId="{E2AACE31-6A26-4C6E-880F-E440BDC48748}"/>
          </ac:spMkLst>
        </pc:spChg>
        <pc:spChg chg="add del mod">
          <ac:chgData name="Vui Le Ba" userId="052109168efbc39a" providerId="LiveId" clId="{40CFB830-F6EC-4A1B-AE1F-B620D0FFC1BE}" dt="2020-12-23T05:58:31.666" v="181" actId="6264"/>
          <ac:spMkLst>
            <pc:docMk/>
            <pc:sldMk cId="0" sldId="628"/>
            <ac:spMk id="3" creationId="{98FE186F-3A06-4B98-83D6-5F8F2D8D4FEB}"/>
          </ac:spMkLst>
        </pc:spChg>
        <pc:spChg chg="add del mod ord">
          <ac:chgData name="Vui Le Ba" userId="052109168efbc39a" providerId="LiveId" clId="{40CFB830-F6EC-4A1B-AE1F-B620D0FFC1BE}" dt="2020-12-23T07:30:43.255" v="1946" actId="6264"/>
          <ac:spMkLst>
            <pc:docMk/>
            <pc:sldMk cId="0" sldId="628"/>
            <ac:spMk id="4" creationId="{0226DCE6-9CFB-46BD-8029-786BB2F29445}"/>
          </ac:spMkLst>
        </pc:spChg>
        <pc:spChg chg="del">
          <ac:chgData name="Vui Le Ba" userId="052109168efbc39a" providerId="LiveId" clId="{40CFB830-F6EC-4A1B-AE1F-B620D0FFC1BE}" dt="2020-12-23T07:06:30.211" v="1584"/>
          <ac:spMkLst>
            <pc:docMk/>
            <pc:sldMk cId="0" sldId="628"/>
            <ac:spMk id="5" creationId="{2856487F-6040-4128-877D-80CD8F6E2025}"/>
          </ac:spMkLst>
        </pc:spChg>
        <pc:spChg chg="add del mod">
          <ac:chgData name="Vui Le Ba" userId="052109168efbc39a" providerId="LiveId" clId="{40CFB830-F6EC-4A1B-AE1F-B620D0FFC1BE}" dt="2020-12-23T07:30:43.255" v="1946" actId="6264"/>
          <ac:spMkLst>
            <pc:docMk/>
            <pc:sldMk cId="0" sldId="628"/>
            <ac:spMk id="6" creationId="{EA7CA2B3-0AC2-4014-B25E-E32A766BB8F6}"/>
          </ac:spMkLst>
        </pc:spChg>
        <pc:spChg chg="add del mod">
          <ac:chgData name="Vui Le Ba" userId="052109168efbc39a" providerId="LiveId" clId="{40CFB830-F6EC-4A1B-AE1F-B620D0FFC1BE}" dt="2020-12-23T07:30:43.255" v="1946" actId="6264"/>
          <ac:spMkLst>
            <pc:docMk/>
            <pc:sldMk cId="0" sldId="628"/>
            <ac:spMk id="7" creationId="{7A4D4D98-9496-4DB1-A43A-5F5CC226342A}"/>
          </ac:spMkLst>
        </pc:spChg>
        <pc:spChg chg="add del mod ord">
          <ac:chgData name="Vui Le Ba" userId="052109168efbc39a" providerId="LiveId" clId="{40CFB830-F6EC-4A1B-AE1F-B620D0FFC1BE}" dt="2020-12-23T09:05:16.319" v="3222" actId="700"/>
          <ac:spMkLst>
            <pc:docMk/>
            <pc:sldMk cId="0" sldId="628"/>
            <ac:spMk id="8" creationId="{D83B3E85-2E2A-4BE6-AB4C-9A94E3BA7321}"/>
          </ac:spMkLst>
        </pc:spChg>
        <pc:spChg chg="add del mod ord">
          <ac:chgData name="Vui Le Ba" userId="052109168efbc39a" providerId="LiveId" clId="{40CFB830-F6EC-4A1B-AE1F-B620D0FFC1BE}" dt="2020-12-23T13:58:16.973" v="4167" actId="478"/>
          <ac:spMkLst>
            <pc:docMk/>
            <pc:sldMk cId="0" sldId="628"/>
            <ac:spMk id="9" creationId="{802F3333-2AEC-45E2-A025-9059F4901176}"/>
          </ac:spMkLst>
        </pc:spChg>
        <pc:spChg chg="add del mod ord">
          <ac:chgData name="Vui Le Ba" userId="052109168efbc39a" providerId="LiveId" clId="{40CFB830-F6EC-4A1B-AE1F-B620D0FFC1BE}" dt="2020-12-23T13:58:19.698" v="4168" actId="478"/>
          <ac:spMkLst>
            <pc:docMk/>
            <pc:sldMk cId="0" sldId="628"/>
            <ac:spMk id="659458" creationId="{00000000-0000-0000-0000-000000000000}"/>
          </ac:spMkLst>
        </pc:spChg>
        <pc:spChg chg="mod ord">
          <ac:chgData name="Vui Le Ba" userId="052109168efbc39a" providerId="LiveId" clId="{40CFB830-F6EC-4A1B-AE1F-B620D0FFC1BE}" dt="2020-12-23T09:05:16.602" v="3246" actId="27636"/>
          <ac:spMkLst>
            <pc:docMk/>
            <pc:sldMk cId="0" sldId="628"/>
            <ac:spMk id="659459" creationId="{00000000-0000-0000-0000-000000000000}"/>
          </ac:spMkLst>
        </pc:spChg>
        <pc:spChg chg="add del mod">
          <ac:chgData name="Vui Le Ba" userId="052109168efbc39a" providerId="LiveId" clId="{40CFB830-F6EC-4A1B-AE1F-B620D0FFC1BE}" dt="2020-12-23T13:58:25.839" v="4171" actId="12"/>
          <ac:spMkLst>
            <pc:docMk/>
            <pc:sldMk cId="0" sldId="628"/>
            <ac:spMk id="1061895" creationId="{00000000-0000-0000-0000-000000000000}"/>
          </ac:spMkLst>
        </pc:spChg>
        <pc:grpChg chg="del">
          <ac:chgData name="Vui Le Ba" userId="052109168efbc39a" providerId="LiveId" clId="{40CFB830-F6EC-4A1B-AE1F-B620D0FFC1BE}" dt="2020-12-23T13:58:11.254" v="4164" actId="478"/>
          <ac:grpSpMkLst>
            <pc:docMk/>
            <pc:sldMk cId="0" sldId="628"/>
            <ac:grpSpMk id="659460" creationId="{00000000-0000-0000-0000-000000000000}"/>
          </ac:grpSpMkLst>
        </pc:grpChg>
      </pc:sldChg>
      <pc:sldChg chg="addSp delSp modSp mod modClrScheme chgLayout">
        <pc:chgData name="Vui Le Ba" userId="052109168efbc39a" providerId="LiveId" clId="{40CFB830-F6EC-4A1B-AE1F-B620D0FFC1BE}" dt="2020-12-23T13:58:37.270" v="4174" actId="478"/>
        <pc:sldMkLst>
          <pc:docMk/>
          <pc:sldMk cId="0" sldId="629"/>
        </pc:sldMkLst>
        <pc:spChg chg="add del mod">
          <ac:chgData name="Vui Le Ba" userId="052109168efbc39a" providerId="LiveId" clId="{40CFB830-F6EC-4A1B-AE1F-B620D0FFC1BE}" dt="2020-12-23T05:58:31.666" v="181" actId="6264"/>
          <ac:spMkLst>
            <pc:docMk/>
            <pc:sldMk cId="0" sldId="629"/>
            <ac:spMk id="2" creationId="{AA168D14-F7E5-41AF-AF30-09BEAEE6ECE9}"/>
          </ac:spMkLst>
        </pc:spChg>
        <pc:spChg chg="add del mod">
          <ac:chgData name="Vui Le Ba" userId="052109168efbc39a" providerId="LiveId" clId="{40CFB830-F6EC-4A1B-AE1F-B620D0FFC1BE}" dt="2020-12-23T05:58:31.666" v="181" actId="6264"/>
          <ac:spMkLst>
            <pc:docMk/>
            <pc:sldMk cId="0" sldId="629"/>
            <ac:spMk id="3" creationId="{2FEDA2F1-CFCE-4116-82D8-0B5049A1B99F}"/>
          </ac:spMkLst>
        </pc:spChg>
        <pc:spChg chg="add del mod ord">
          <ac:chgData name="Vui Le Ba" userId="052109168efbc39a" providerId="LiveId" clId="{40CFB830-F6EC-4A1B-AE1F-B620D0FFC1BE}" dt="2020-12-23T07:30:43.255" v="1946" actId="6264"/>
          <ac:spMkLst>
            <pc:docMk/>
            <pc:sldMk cId="0" sldId="629"/>
            <ac:spMk id="4" creationId="{9E8828E9-72E9-4531-8C24-3D7565A9D73A}"/>
          </ac:spMkLst>
        </pc:spChg>
        <pc:spChg chg="del">
          <ac:chgData name="Vui Le Ba" userId="052109168efbc39a" providerId="LiveId" clId="{40CFB830-F6EC-4A1B-AE1F-B620D0FFC1BE}" dt="2020-12-23T07:06:30.211" v="1584"/>
          <ac:spMkLst>
            <pc:docMk/>
            <pc:sldMk cId="0" sldId="629"/>
            <ac:spMk id="5" creationId="{969D02BF-822A-4359-ABC8-12E14D378938}"/>
          </ac:spMkLst>
        </pc:spChg>
        <pc:spChg chg="add del mod">
          <ac:chgData name="Vui Le Ba" userId="052109168efbc39a" providerId="LiveId" clId="{40CFB830-F6EC-4A1B-AE1F-B620D0FFC1BE}" dt="2020-12-23T07:30:43.255" v="1946" actId="6264"/>
          <ac:spMkLst>
            <pc:docMk/>
            <pc:sldMk cId="0" sldId="629"/>
            <ac:spMk id="6" creationId="{6133914A-597C-4FFD-9FCB-042AEE2BEEF5}"/>
          </ac:spMkLst>
        </pc:spChg>
        <pc:spChg chg="add del mod">
          <ac:chgData name="Vui Le Ba" userId="052109168efbc39a" providerId="LiveId" clId="{40CFB830-F6EC-4A1B-AE1F-B620D0FFC1BE}" dt="2020-12-23T07:30:43.255" v="1946" actId="6264"/>
          <ac:spMkLst>
            <pc:docMk/>
            <pc:sldMk cId="0" sldId="629"/>
            <ac:spMk id="7" creationId="{4F5C6208-6837-4B76-9AE9-5C92905B427C}"/>
          </ac:spMkLst>
        </pc:spChg>
        <pc:spChg chg="add del mod ord">
          <ac:chgData name="Vui Le Ba" userId="052109168efbc39a" providerId="LiveId" clId="{40CFB830-F6EC-4A1B-AE1F-B620D0FFC1BE}" dt="2020-12-23T09:05:16.319" v="3222" actId="700"/>
          <ac:spMkLst>
            <pc:docMk/>
            <pc:sldMk cId="0" sldId="629"/>
            <ac:spMk id="8" creationId="{08B56660-C285-4463-964F-1814FF94BE63}"/>
          </ac:spMkLst>
        </pc:spChg>
        <pc:spChg chg="add del mod ord">
          <ac:chgData name="Vui Le Ba" userId="052109168efbc39a" providerId="LiveId" clId="{40CFB830-F6EC-4A1B-AE1F-B620D0FFC1BE}" dt="2020-12-23T13:58:34.973" v="4173" actId="478"/>
          <ac:spMkLst>
            <pc:docMk/>
            <pc:sldMk cId="0" sldId="629"/>
            <ac:spMk id="9" creationId="{56DC1A5C-2965-4762-A3AD-2B25DF04A4AC}"/>
          </ac:spMkLst>
        </pc:spChg>
        <pc:spChg chg="add del mod ord">
          <ac:chgData name="Vui Le Ba" userId="052109168efbc39a" providerId="LiveId" clId="{40CFB830-F6EC-4A1B-AE1F-B620D0FFC1BE}" dt="2020-12-23T13:58:37.270" v="4174" actId="478"/>
          <ac:spMkLst>
            <pc:docMk/>
            <pc:sldMk cId="0" sldId="629"/>
            <ac:spMk id="661506" creationId="{00000000-0000-0000-0000-000000000000}"/>
          </ac:spMkLst>
        </pc:spChg>
        <pc:spChg chg="mod ord">
          <ac:chgData name="Vui Le Ba" userId="052109168efbc39a" providerId="LiveId" clId="{40CFB830-F6EC-4A1B-AE1F-B620D0FFC1BE}" dt="2020-12-23T09:05:16.602" v="3247" actId="27636"/>
          <ac:spMkLst>
            <pc:docMk/>
            <pc:sldMk cId="0" sldId="629"/>
            <ac:spMk id="661507" creationId="{00000000-0000-0000-0000-000000000000}"/>
          </ac:spMkLst>
        </pc:spChg>
        <pc:grpChg chg="del">
          <ac:chgData name="Vui Le Ba" userId="052109168efbc39a" providerId="LiveId" clId="{40CFB830-F6EC-4A1B-AE1F-B620D0FFC1BE}" dt="2020-12-23T13:58:30.101" v="4172" actId="478"/>
          <ac:grpSpMkLst>
            <pc:docMk/>
            <pc:sldMk cId="0" sldId="629"/>
            <ac:grpSpMk id="661508" creationId="{00000000-0000-0000-0000-000000000000}"/>
          </ac:grpSpMkLst>
        </pc:grpChg>
      </pc:sldChg>
      <pc:sldChg chg="addSp delSp modSp del mod chgLayout">
        <pc:chgData name="Vui Le Ba" userId="052109168efbc39a" providerId="LiveId" clId="{40CFB830-F6EC-4A1B-AE1F-B620D0FFC1BE}" dt="2020-12-23T13:58:56.792" v="4178" actId="47"/>
        <pc:sldMkLst>
          <pc:docMk/>
          <pc:sldMk cId="0" sldId="630"/>
        </pc:sldMkLst>
        <pc:spChg chg="add del mod">
          <ac:chgData name="Vui Le Ba" userId="052109168efbc39a" providerId="LiveId" clId="{40CFB830-F6EC-4A1B-AE1F-B620D0FFC1BE}" dt="2020-12-23T05:58:31.666" v="181" actId="6264"/>
          <ac:spMkLst>
            <pc:docMk/>
            <pc:sldMk cId="0" sldId="630"/>
            <ac:spMk id="2" creationId="{86BA8285-C1B5-4EE3-898E-040DE9911D1B}"/>
          </ac:spMkLst>
        </pc:spChg>
        <pc:spChg chg="add del mod">
          <ac:chgData name="Vui Le Ba" userId="052109168efbc39a" providerId="LiveId" clId="{40CFB830-F6EC-4A1B-AE1F-B620D0FFC1BE}" dt="2020-12-23T05:58:31.666" v="181" actId="6264"/>
          <ac:spMkLst>
            <pc:docMk/>
            <pc:sldMk cId="0" sldId="630"/>
            <ac:spMk id="3" creationId="{9C1FEFC2-8262-4AED-8674-45CD6EF9426F}"/>
          </ac:spMkLst>
        </pc:spChg>
        <pc:spChg chg="add del mod ord">
          <ac:chgData name="Vui Le Ba" userId="052109168efbc39a" providerId="LiveId" clId="{40CFB830-F6EC-4A1B-AE1F-B620D0FFC1BE}" dt="2020-12-23T07:30:43.255" v="1946" actId="6264"/>
          <ac:spMkLst>
            <pc:docMk/>
            <pc:sldMk cId="0" sldId="630"/>
            <ac:spMk id="4" creationId="{05A55985-CB63-4B36-8F57-40CFB66270C0}"/>
          </ac:spMkLst>
        </pc:spChg>
        <pc:spChg chg="del">
          <ac:chgData name="Vui Le Ba" userId="052109168efbc39a" providerId="LiveId" clId="{40CFB830-F6EC-4A1B-AE1F-B620D0FFC1BE}" dt="2020-12-23T07:06:30.211" v="1584"/>
          <ac:spMkLst>
            <pc:docMk/>
            <pc:sldMk cId="0" sldId="630"/>
            <ac:spMk id="5" creationId="{59F5A0BF-82BF-496F-AF15-847D41E5A7B3}"/>
          </ac:spMkLst>
        </pc:spChg>
        <pc:spChg chg="add del mod">
          <ac:chgData name="Vui Le Ba" userId="052109168efbc39a" providerId="LiveId" clId="{40CFB830-F6EC-4A1B-AE1F-B620D0FFC1BE}" dt="2020-12-23T07:30:43.255" v="1946" actId="6264"/>
          <ac:spMkLst>
            <pc:docMk/>
            <pc:sldMk cId="0" sldId="630"/>
            <ac:spMk id="6" creationId="{6B980DCA-5FAF-44DF-977A-DE32C7637A0F}"/>
          </ac:spMkLst>
        </pc:spChg>
        <pc:spChg chg="add del mod">
          <ac:chgData name="Vui Le Ba" userId="052109168efbc39a" providerId="LiveId" clId="{40CFB830-F6EC-4A1B-AE1F-B620D0FFC1BE}" dt="2020-12-23T07:30:43.255" v="1946" actId="6264"/>
          <ac:spMkLst>
            <pc:docMk/>
            <pc:sldMk cId="0" sldId="630"/>
            <ac:spMk id="7" creationId="{DBAB7826-CB3B-4A7C-8865-A6D9AC83B63C}"/>
          </ac:spMkLst>
        </pc:spChg>
        <pc:spChg chg="add del mod ord">
          <ac:chgData name="Vui Le Ba" userId="052109168efbc39a" providerId="LiveId" clId="{40CFB830-F6EC-4A1B-AE1F-B620D0FFC1BE}" dt="2020-12-23T09:05:16.319" v="3222" actId="700"/>
          <ac:spMkLst>
            <pc:docMk/>
            <pc:sldMk cId="0" sldId="630"/>
            <ac:spMk id="8" creationId="{88230783-6B35-4CFD-95D9-2BF7F5366F58}"/>
          </ac:spMkLst>
        </pc:spChg>
        <pc:spChg chg="add mod ord">
          <ac:chgData name="Vui Le Ba" userId="052109168efbc39a" providerId="LiveId" clId="{40CFB830-F6EC-4A1B-AE1F-B620D0FFC1BE}" dt="2020-12-23T09:05:16.319" v="3222" actId="700"/>
          <ac:spMkLst>
            <pc:docMk/>
            <pc:sldMk cId="0" sldId="630"/>
            <ac:spMk id="9" creationId="{AE9CF347-8A47-4FC9-B07B-75D7276527EF}"/>
          </ac:spMkLst>
        </pc:spChg>
        <pc:spChg chg="add mod ord">
          <ac:chgData name="Vui Le Ba" userId="052109168efbc39a" providerId="LiveId" clId="{40CFB830-F6EC-4A1B-AE1F-B620D0FFC1BE}" dt="2020-12-23T09:05:16.319" v="3222" actId="700"/>
          <ac:spMkLst>
            <pc:docMk/>
            <pc:sldMk cId="0" sldId="630"/>
            <ac:spMk id="663554" creationId="{00000000-0000-0000-0000-000000000000}"/>
          </ac:spMkLst>
        </pc:spChg>
        <pc:spChg chg="mod ord">
          <ac:chgData name="Vui Le Ba" userId="052109168efbc39a" providerId="LiveId" clId="{40CFB830-F6EC-4A1B-AE1F-B620D0FFC1BE}" dt="2020-12-23T09:05:16.319" v="3222" actId="700"/>
          <ac:spMkLst>
            <pc:docMk/>
            <pc:sldMk cId="0" sldId="630"/>
            <ac:spMk id="663557" creationId="{00000000-0000-0000-0000-000000000000}"/>
          </ac:spMkLst>
        </pc:spChg>
      </pc:sldChg>
      <pc:sldChg chg="addSp delSp modSp mod modClrScheme chgLayout">
        <pc:chgData name="Vui Le Ba" userId="052109168efbc39a" providerId="LiveId" clId="{40CFB830-F6EC-4A1B-AE1F-B620D0FFC1BE}" dt="2020-12-23T13:59:27.745" v="4185" actId="14100"/>
        <pc:sldMkLst>
          <pc:docMk/>
          <pc:sldMk cId="0" sldId="631"/>
        </pc:sldMkLst>
        <pc:spChg chg="add del mod">
          <ac:chgData name="Vui Le Ba" userId="052109168efbc39a" providerId="LiveId" clId="{40CFB830-F6EC-4A1B-AE1F-B620D0FFC1BE}" dt="2020-12-23T05:58:31.666" v="181" actId="6264"/>
          <ac:spMkLst>
            <pc:docMk/>
            <pc:sldMk cId="0" sldId="631"/>
            <ac:spMk id="2" creationId="{412CE948-FBA6-48B8-90BE-B53198AB9E0D}"/>
          </ac:spMkLst>
        </pc:spChg>
        <pc:spChg chg="add del mod">
          <ac:chgData name="Vui Le Ba" userId="052109168efbc39a" providerId="LiveId" clId="{40CFB830-F6EC-4A1B-AE1F-B620D0FFC1BE}" dt="2020-12-23T05:58:31.666" v="181" actId="6264"/>
          <ac:spMkLst>
            <pc:docMk/>
            <pc:sldMk cId="0" sldId="631"/>
            <ac:spMk id="3" creationId="{28A57051-A796-4C64-907F-5068A7CDC869}"/>
          </ac:spMkLst>
        </pc:spChg>
        <pc:spChg chg="add del mod ord">
          <ac:chgData name="Vui Le Ba" userId="052109168efbc39a" providerId="LiveId" clId="{40CFB830-F6EC-4A1B-AE1F-B620D0FFC1BE}" dt="2020-12-23T07:30:43.255" v="1946" actId="6264"/>
          <ac:spMkLst>
            <pc:docMk/>
            <pc:sldMk cId="0" sldId="631"/>
            <ac:spMk id="4" creationId="{F24B297C-AB55-43A6-A345-EE912A6A5406}"/>
          </ac:spMkLst>
        </pc:spChg>
        <pc:spChg chg="del">
          <ac:chgData name="Vui Le Ba" userId="052109168efbc39a" providerId="LiveId" clId="{40CFB830-F6EC-4A1B-AE1F-B620D0FFC1BE}" dt="2020-12-23T07:06:30.211" v="1584"/>
          <ac:spMkLst>
            <pc:docMk/>
            <pc:sldMk cId="0" sldId="631"/>
            <ac:spMk id="5" creationId="{E3DAE266-303B-45B5-A2D8-A36A3E1C8595}"/>
          </ac:spMkLst>
        </pc:spChg>
        <pc:spChg chg="add del mod">
          <ac:chgData name="Vui Le Ba" userId="052109168efbc39a" providerId="LiveId" clId="{40CFB830-F6EC-4A1B-AE1F-B620D0FFC1BE}" dt="2020-12-23T07:30:43.255" v="1946" actId="6264"/>
          <ac:spMkLst>
            <pc:docMk/>
            <pc:sldMk cId="0" sldId="631"/>
            <ac:spMk id="6" creationId="{9D360A55-AF6E-42B3-A61C-E8DCDB541B4F}"/>
          </ac:spMkLst>
        </pc:spChg>
        <pc:spChg chg="add del mod">
          <ac:chgData name="Vui Le Ba" userId="052109168efbc39a" providerId="LiveId" clId="{40CFB830-F6EC-4A1B-AE1F-B620D0FFC1BE}" dt="2020-12-23T07:30:43.255" v="1946" actId="6264"/>
          <ac:spMkLst>
            <pc:docMk/>
            <pc:sldMk cId="0" sldId="631"/>
            <ac:spMk id="7" creationId="{402C9D47-1921-46FD-9387-A5E2BBB3AEF5}"/>
          </ac:spMkLst>
        </pc:spChg>
        <pc:spChg chg="add del mod ord">
          <ac:chgData name="Vui Le Ba" userId="052109168efbc39a" providerId="LiveId" clId="{40CFB830-F6EC-4A1B-AE1F-B620D0FFC1BE}" dt="2020-12-23T09:05:16.319" v="3222" actId="700"/>
          <ac:spMkLst>
            <pc:docMk/>
            <pc:sldMk cId="0" sldId="631"/>
            <ac:spMk id="8" creationId="{584D7BB8-8A3D-43F8-BE81-46AA377DC8B0}"/>
          </ac:spMkLst>
        </pc:spChg>
        <pc:spChg chg="add del mod ord">
          <ac:chgData name="Vui Le Ba" userId="052109168efbc39a" providerId="LiveId" clId="{40CFB830-F6EC-4A1B-AE1F-B620D0FFC1BE}" dt="2020-12-23T13:59:05.992" v="4180" actId="478"/>
          <ac:spMkLst>
            <pc:docMk/>
            <pc:sldMk cId="0" sldId="631"/>
            <ac:spMk id="9" creationId="{73891391-CDC1-436B-B589-41CE5B40A648}"/>
          </ac:spMkLst>
        </pc:spChg>
        <pc:spChg chg="add del mod ord">
          <ac:chgData name="Vui Le Ba" userId="052109168efbc39a" providerId="LiveId" clId="{40CFB830-F6EC-4A1B-AE1F-B620D0FFC1BE}" dt="2020-12-23T13:59:12.769" v="4182" actId="478"/>
          <ac:spMkLst>
            <pc:docMk/>
            <pc:sldMk cId="0" sldId="631"/>
            <ac:spMk id="665602" creationId="{00000000-0000-0000-0000-000000000000}"/>
          </ac:spMkLst>
        </pc:spChg>
        <pc:spChg chg="mod ord">
          <ac:chgData name="Vui Le Ba" userId="052109168efbc39a" providerId="LiveId" clId="{40CFB830-F6EC-4A1B-AE1F-B620D0FFC1BE}" dt="2020-12-23T09:05:16.618" v="3248" actId="27636"/>
          <ac:spMkLst>
            <pc:docMk/>
            <pc:sldMk cId="0" sldId="631"/>
            <ac:spMk id="665603" creationId="{00000000-0000-0000-0000-000000000000}"/>
          </ac:spMkLst>
        </pc:spChg>
        <pc:spChg chg="mod">
          <ac:chgData name="Vui Le Ba" userId="052109168efbc39a" providerId="LiveId" clId="{40CFB830-F6EC-4A1B-AE1F-B620D0FFC1BE}" dt="2020-12-23T13:59:27.745" v="4185" actId="14100"/>
          <ac:spMkLst>
            <pc:docMk/>
            <pc:sldMk cId="0" sldId="631"/>
            <ac:spMk id="665607" creationId="{00000000-0000-0000-0000-000000000000}"/>
          </ac:spMkLst>
        </pc:spChg>
        <pc:spChg chg="mod">
          <ac:chgData name="Vui Le Ba" userId="052109168efbc39a" providerId="LiveId" clId="{40CFB830-F6EC-4A1B-AE1F-B620D0FFC1BE}" dt="2020-12-23T13:59:09.216" v="4181" actId="404"/>
          <ac:spMkLst>
            <pc:docMk/>
            <pc:sldMk cId="0" sldId="631"/>
            <ac:spMk id="1068039" creationId="{00000000-0000-0000-0000-000000000000}"/>
          </ac:spMkLst>
        </pc:spChg>
        <pc:grpChg chg="del">
          <ac:chgData name="Vui Le Ba" userId="052109168efbc39a" providerId="LiveId" clId="{40CFB830-F6EC-4A1B-AE1F-B620D0FFC1BE}" dt="2020-12-23T13:59:00.007" v="4179" actId="478"/>
          <ac:grpSpMkLst>
            <pc:docMk/>
            <pc:sldMk cId="0" sldId="631"/>
            <ac:grpSpMk id="665604" creationId="{00000000-0000-0000-0000-000000000000}"/>
          </ac:grpSpMkLst>
        </pc:grpChg>
      </pc:sldChg>
      <pc:sldChg chg="addSp delSp modSp mod modClrScheme chgLayout">
        <pc:chgData name="Vui Le Ba" userId="052109168efbc39a" providerId="LiveId" clId="{40CFB830-F6EC-4A1B-AE1F-B620D0FFC1BE}" dt="2020-12-23T13:59:59.142" v="4199" actId="1036"/>
        <pc:sldMkLst>
          <pc:docMk/>
          <pc:sldMk cId="0" sldId="632"/>
        </pc:sldMkLst>
        <pc:spChg chg="add del mod">
          <ac:chgData name="Vui Le Ba" userId="052109168efbc39a" providerId="LiveId" clId="{40CFB830-F6EC-4A1B-AE1F-B620D0FFC1BE}" dt="2020-12-23T05:58:31.666" v="181" actId="6264"/>
          <ac:spMkLst>
            <pc:docMk/>
            <pc:sldMk cId="0" sldId="632"/>
            <ac:spMk id="2" creationId="{D4989C47-789C-44F4-AAB0-4544F455B1E3}"/>
          </ac:spMkLst>
        </pc:spChg>
        <pc:spChg chg="add del mod">
          <ac:chgData name="Vui Le Ba" userId="052109168efbc39a" providerId="LiveId" clId="{40CFB830-F6EC-4A1B-AE1F-B620D0FFC1BE}" dt="2020-12-23T05:58:31.666" v="181" actId="6264"/>
          <ac:spMkLst>
            <pc:docMk/>
            <pc:sldMk cId="0" sldId="632"/>
            <ac:spMk id="3" creationId="{3D849A38-64F5-4501-BC99-8BD0C1D7E5DC}"/>
          </ac:spMkLst>
        </pc:spChg>
        <pc:spChg chg="add del mod ord">
          <ac:chgData name="Vui Le Ba" userId="052109168efbc39a" providerId="LiveId" clId="{40CFB830-F6EC-4A1B-AE1F-B620D0FFC1BE}" dt="2020-12-23T07:30:43.255" v="1946" actId="6264"/>
          <ac:spMkLst>
            <pc:docMk/>
            <pc:sldMk cId="0" sldId="632"/>
            <ac:spMk id="4" creationId="{83B8BF8B-F5D0-49A5-AF3B-9C69953FF097}"/>
          </ac:spMkLst>
        </pc:spChg>
        <pc:spChg chg="del">
          <ac:chgData name="Vui Le Ba" userId="052109168efbc39a" providerId="LiveId" clId="{40CFB830-F6EC-4A1B-AE1F-B620D0FFC1BE}" dt="2020-12-23T07:06:30.211" v="1584"/>
          <ac:spMkLst>
            <pc:docMk/>
            <pc:sldMk cId="0" sldId="632"/>
            <ac:spMk id="5" creationId="{2458536E-E6A2-4450-A755-51034DE5954D}"/>
          </ac:spMkLst>
        </pc:spChg>
        <pc:spChg chg="add del mod">
          <ac:chgData name="Vui Le Ba" userId="052109168efbc39a" providerId="LiveId" clId="{40CFB830-F6EC-4A1B-AE1F-B620D0FFC1BE}" dt="2020-12-23T07:30:43.255" v="1946" actId="6264"/>
          <ac:spMkLst>
            <pc:docMk/>
            <pc:sldMk cId="0" sldId="632"/>
            <ac:spMk id="6" creationId="{52974BA9-DD7A-481F-B079-4AB0A9640810}"/>
          </ac:spMkLst>
        </pc:spChg>
        <pc:spChg chg="add del mod">
          <ac:chgData name="Vui Le Ba" userId="052109168efbc39a" providerId="LiveId" clId="{40CFB830-F6EC-4A1B-AE1F-B620D0FFC1BE}" dt="2020-12-23T07:30:43.255" v="1946" actId="6264"/>
          <ac:spMkLst>
            <pc:docMk/>
            <pc:sldMk cId="0" sldId="632"/>
            <ac:spMk id="7" creationId="{F551E578-B00B-446A-8813-08FF197FD39E}"/>
          </ac:spMkLst>
        </pc:spChg>
        <pc:spChg chg="add del mod ord">
          <ac:chgData name="Vui Le Ba" userId="052109168efbc39a" providerId="LiveId" clId="{40CFB830-F6EC-4A1B-AE1F-B620D0FFC1BE}" dt="2020-12-23T09:05:16.319" v="3222" actId="700"/>
          <ac:spMkLst>
            <pc:docMk/>
            <pc:sldMk cId="0" sldId="632"/>
            <ac:spMk id="8" creationId="{B9ED224D-CE8D-4749-84DE-9641E5F291B2}"/>
          </ac:spMkLst>
        </pc:spChg>
        <pc:spChg chg="add del mod ord">
          <ac:chgData name="Vui Le Ba" userId="052109168efbc39a" providerId="LiveId" clId="{40CFB830-F6EC-4A1B-AE1F-B620D0FFC1BE}" dt="2020-12-23T13:59:39.316" v="4188" actId="478"/>
          <ac:spMkLst>
            <pc:docMk/>
            <pc:sldMk cId="0" sldId="632"/>
            <ac:spMk id="9" creationId="{70845F99-6F95-4F60-B01F-3D3D9A2111B3}"/>
          </ac:spMkLst>
        </pc:spChg>
        <pc:spChg chg="add del mod ord">
          <ac:chgData name="Vui Le Ba" userId="052109168efbc39a" providerId="LiveId" clId="{40CFB830-F6EC-4A1B-AE1F-B620D0FFC1BE}" dt="2020-12-23T13:59:37.392" v="4187" actId="478"/>
          <ac:spMkLst>
            <pc:docMk/>
            <pc:sldMk cId="0" sldId="632"/>
            <ac:spMk id="667650" creationId="{00000000-0000-0000-0000-000000000000}"/>
          </ac:spMkLst>
        </pc:spChg>
        <pc:spChg chg="mod ord">
          <ac:chgData name="Vui Le Ba" userId="052109168efbc39a" providerId="LiveId" clId="{40CFB830-F6EC-4A1B-AE1F-B620D0FFC1BE}" dt="2020-12-23T09:05:16.618" v="3249" actId="27636"/>
          <ac:spMkLst>
            <pc:docMk/>
            <pc:sldMk cId="0" sldId="632"/>
            <ac:spMk id="667651" creationId="{00000000-0000-0000-0000-000000000000}"/>
          </ac:spMkLst>
        </pc:spChg>
        <pc:spChg chg="mod">
          <ac:chgData name="Vui Le Ba" userId="052109168efbc39a" providerId="LiveId" clId="{40CFB830-F6EC-4A1B-AE1F-B620D0FFC1BE}" dt="2020-12-23T13:59:54.032" v="4195" actId="1036"/>
          <ac:spMkLst>
            <pc:docMk/>
            <pc:sldMk cId="0" sldId="632"/>
            <ac:spMk id="667658" creationId="{00000000-0000-0000-0000-000000000000}"/>
          </ac:spMkLst>
        </pc:spChg>
        <pc:spChg chg="mod">
          <ac:chgData name="Vui Le Ba" userId="052109168efbc39a" providerId="LiveId" clId="{40CFB830-F6EC-4A1B-AE1F-B620D0FFC1BE}" dt="2020-12-23T13:59:54.032" v="4195" actId="1036"/>
          <ac:spMkLst>
            <pc:docMk/>
            <pc:sldMk cId="0" sldId="632"/>
            <ac:spMk id="667659" creationId="{00000000-0000-0000-0000-000000000000}"/>
          </ac:spMkLst>
        </pc:spChg>
        <pc:spChg chg="mod">
          <ac:chgData name="Vui Le Ba" userId="052109168efbc39a" providerId="LiveId" clId="{40CFB830-F6EC-4A1B-AE1F-B620D0FFC1BE}" dt="2020-12-23T13:59:45.869" v="4189" actId="14100"/>
          <ac:spMkLst>
            <pc:docMk/>
            <pc:sldMk cId="0" sldId="632"/>
            <ac:spMk id="1070088" creationId="{00000000-0000-0000-0000-000000000000}"/>
          </ac:spMkLst>
        </pc:spChg>
        <pc:spChg chg="mod">
          <ac:chgData name="Vui Le Ba" userId="052109168efbc39a" providerId="LiveId" clId="{40CFB830-F6EC-4A1B-AE1F-B620D0FFC1BE}" dt="2020-12-23T13:59:59.142" v="4199" actId="1036"/>
          <ac:spMkLst>
            <pc:docMk/>
            <pc:sldMk cId="0" sldId="632"/>
            <ac:spMk id="1070095" creationId="{00000000-0000-0000-0000-000000000000}"/>
          </ac:spMkLst>
        </pc:spChg>
        <pc:grpChg chg="del">
          <ac:chgData name="Vui Le Ba" userId="052109168efbc39a" providerId="LiveId" clId="{40CFB830-F6EC-4A1B-AE1F-B620D0FFC1BE}" dt="2020-12-23T13:59:32.868" v="4186" actId="478"/>
          <ac:grpSpMkLst>
            <pc:docMk/>
            <pc:sldMk cId="0" sldId="632"/>
            <ac:grpSpMk id="667652" creationId="{00000000-0000-0000-0000-000000000000}"/>
          </ac:grpSpMkLst>
        </pc:grpChg>
        <pc:grpChg chg="mod">
          <ac:chgData name="Vui Le Ba" userId="052109168efbc39a" providerId="LiveId" clId="{40CFB830-F6EC-4A1B-AE1F-B620D0FFC1BE}" dt="2020-12-23T13:59:54.032" v="4195" actId="1036"/>
          <ac:grpSpMkLst>
            <pc:docMk/>
            <pc:sldMk cId="0" sldId="632"/>
            <ac:grpSpMk id="1070092" creationId="{00000000-0000-0000-0000-000000000000}"/>
          </ac:grpSpMkLst>
        </pc:grpChg>
      </pc:sldChg>
      <pc:sldChg chg="addSp delSp modSp mod modClrScheme chgLayout">
        <pc:chgData name="Vui Le Ba" userId="052109168efbc39a" providerId="LiveId" clId="{40CFB830-F6EC-4A1B-AE1F-B620D0FFC1BE}" dt="2020-12-23T14:00:17.753" v="4202" actId="478"/>
        <pc:sldMkLst>
          <pc:docMk/>
          <pc:sldMk cId="0" sldId="633"/>
        </pc:sldMkLst>
        <pc:spChg chg="add del mod">
          <ac:chgData name="Vui Le Ba" userId="052109168efbc39a" providerId="LiveId" clId="{40CFB830-F6EC-4A1B-AE1F-B620D0FFC1BE}" dt="2020-12-23T05:58:31.666" v="181" actId="6264"/>
          <ac:spMkLst>
            <pc:docMk/>
            <pc:sldMk cId="0" sldId="633"/>
            <ac:spMk id="2" creationId="{4B2C80D3-D026-49DB-A72F-2C6D727F9C46}"/>
          </ac:spMkLst>
        </pc:spChg>
        <pc:spChg chg="add del mod">
          <ac:chgData name="Vui Le Ba" userId="052109168efbc39a" providerId="LiveId" clId="{40CFB830-F6EC-4A1B-AE1F-B620D0FFC1BE}" dt="2020-12-23T05:58:31.666" v="181" actId="6264"/>
          <ac:spMkLst>
            <pc:docMk/>
            <pc:sldMk cId="0" sldId="633"/>
            <ac:spMk id="3" creationId="{11749678-4F3D-4449-96DB-2E38518A50C7}"/>
          </ac:spMkLst>
        </pc:spChg>
        <pc:spChg chg="add del mod ord">
          <ac:chgData name="Vui Le Ba" userId="052109168efbc39a" providerId="LiveId" clId="{40CFB830-F6EC-4A1B-AE1F-B620D0FFC1BE}" dt="2020-12-23T07:30:43.255" v="1946" actId="6264"/>
          <ac:spMkLst>
            <pc:docMk/>
            <pc:sldMk cId="0" sldId="633"/>
            <ac:spMk id="4" creationId="{30E2D388-8056-4384-9D4C-F0058A32F6B5}"/>
          </ac:spMkLst>
        </pc:spChg>
        <pc:spChg chg="del">
          <ac:chgData name="Vui Le Ba" userId="052109168efbc39a" providerId="LiveId" clId="{40CFB830-F6EC-4A1B-AE1F-B620D0FFC1BE}" dt="2020-12-23T07:06:30.211" v="1584"/>
          <ac:spMkLst>
            <pc:docMk/>
            <pc:sldMk cId="0" sldId="633"/>
            <ac:spMk id="5" creationId="{D4D55EC3-7A22-4BD0-A851-23BC5044EBC0}"/>
          </ac:spMkLst>
        </pc:spChg>
        <pc:spChg chg="add del mod">
          <ac:chgData name="Vui Le Ba" userId="052109168efbc39a" providerId="LiveId" clId="{40CFB830-F6EC-4A1B-AE1F-B620D0FFC1BE}" dt="2020-12-23T07:30:43.255" v="1946" actId="6264"/>
          <ac:spMkLst>
            <pc:docMk/>
            <pc:sldMk cId="0" sldId="633"/>
            <ac:spMk id="6" creationId="{D854C8FB-B7D2-4295-9169-E2B03996E6CB}"/>
          </ac:spMkLst>
        </pc:spChg>
        <pc:spChg chg="add del mod">
          <ac:chgData name="Vui Le Ba" userId="052109168efbc39a" providerId="LiveId" clId="{40CFB830-F6EC-4A1B-AE1F-B620D0FFC1BE}" dt="2020-12-23T07:30:43.255" v="1946" actId="6264"/>
          <ac:spMkLst>
            <pc:docMk/>
            <pc:sldMk cId="0" sldId="633"/>
            <ac:spMk id="7" creationId="{83A997CD-B1A7-47A9-BDCA-F7A2B439ADCC}"/>
          </ac:spMkLst>
        </pc:spChg>
        <pc:spChg chg="add del mod ord">
          <ac:chgData name="Vui Le Ba" userId="052109168efbc39a" providerId="LiveId" clId="{40CFB830-F6EC-4A1B-AE1F-B620D0FFC1BE}" dt="2020-12-23T09:05:16.319" v="3222" actId="700"/>
          <ac:spMkLst>
            <pc:docMk/>
            <pc:sldMk cId="0" sldId="633"/>
            <ac:spMk id="8" creationId="{EB12902A-9866-4DE0-8407-8530C5C720AF}"/>
          </ac:spMkLst>
        </pc:spChg>
        <pc:spChg chg="add del mod ord">
          <ac:chgData name="Vui Le Ba" userId="052109168efbc39a" providerId="LiveId" clId="{40CFB830-F6EC-4A1B-AE1F-B620D0FFC1BE}" dt="2020-12-23T14:00:15.268" v="4201" actId="478"/>
          <ac:spMkLst>
            <pc:docMk/>
            <pc:sldMk cId="0" sldId="633"/>
            <ac:spMk id="9" creationId="{C871DE9B-5183-4A03-AA57-6CF61947B7CB}"/>
          </ac:spMkLst>
        </pc:spChg>
        <pc:spChg chg="add del mod ord">
          <ac:chgData name="Vui Le Ba" userId="052109168efbc39a" providerId="LiveId" clId="{40CFB830-F6EC-4A1B-AE1F-B620D0FFC1BE}" dt="2020-12-23T14:00:17.753" v="4202" actId="478"/>
          <ac:spMkLst>
            <pc:docMk/>
            <pc:sldMk cId="0" sldId="633"/>
            <ac:spMk id="669698" creationId="{00000000-0000-0000-0000-000000000000}"/>
          </ac:spMkLst>
        </pc:spChg>
        <pc:spChg chg="mod ord">
          <ac:chgData name="Vui Le Ba" userId="052109168efbc39a" providerId="LiveId" clId="{40CFB830-F6EC-4A1B-AE1F-B620D0FFC1BE}" dt="2020-12-23T09:05:16.640" v="3250" actId="27636"/>
          <ac:spMkLst>
            <pc:docMk/>
            <pc:sldMk cId="0" sldId="633"/>
            <ac:spMk id="669699" creationId="{00000000-0000-0000-0000-000000000000}"/>
          </ac:spMkLst>
        </pc:spChg>
        <pc:grpChg chg="del">
          <ac:chgData name="Vui Le Ba" userId="052109168efbc39a" providerId="LiveId" clId="{40CFB830-F6EC-4A1B-AE1F-B620D0FFC1BE}" dt="2020-12-23T14:00:10.942" v="4200" actId="478"/>
          <ac:grpSpMkLst>
            <pc:docMk/>
            <pc:sldMk cId="0" sldId="633"/>
            <ac:grpSpMk id="669700" creationId="{00000000-0000-0000-0000-000000000000}"/>
          </ac:grpSpMkLst>
        </pc:grpChg>
      </pc:sldChg>
      <pc:sldChg chg="addSp delSp modSp mod modClrScheme chgLayout">
        <pc:chgData name="Vui Le Ba" userId="052109168efbc39a" providerId="LiveId" clId="{40CFB830-F6EC-4A1B-AE1F-B620D0FFC1BE}" dt="2020-12-23T14:01:23.360" v="4235" actId="14100"/>
        <pc:sldMkLst>
          <pc:docMk/>
          <pc:sldMk cId="0" sldId="634"/>
        </pc:sldMkLst>
        <pc:spChg chg="add del mod">
          <ac:chgData name="Vui Le Ba" userId="052109168efbc39a" providerId="LiveId" clId="{40CFB830-F6EC-4A1B-AE1F-B620D0FFC1BE}" dt="2020-12-23T05:58:31.666" v="181" actId="6264"/>
          <ac:spMkLst>
            <pc:docMk/>
            <pc:sldMk cId="0" sldId="634"/>
            <ac:spMk id="2" creationId="{BEDF6518-4A68-4D3A-97EA-2D3A39CF4E8E}"/>
          </ac:spMkLst>
        </pc:spChg>
        <pc:spChg chg="add del mod">
          <ac:chgData name="Vui Le Ba" userId="052109168efbc39a" providerId="LiveId" clId="{40CFB830-F6EC-4A1B-AE1F-B620D0FFC1BE}" dt="2020-12-23T05:58:31.666" v="181" actId="6264"/>
          <ac:spMkLst>
            <pc:docMk/>
            <pc:sldMk cId="0" sldId="634"/>
            <ac:spMk id="3" creationId="{624910ED-C50B-40B7-8912-31344857B97C}"/>
          </ac:spMkLst>
        </pc:spChg>
        <pc:spChg chg="add del mod ord">
          <ac:chgData name="Vui Le Ba" userId="052109168efbc39a" providerId="LiveId" clId="{40CFB830-F6EC-4A1B-AE1F-B620D0FFC1BE}" dt="2020-12-23T07:30:43.255" v="1946" actId="6264"/>
          <ac:spMkLst>
            <pc:docMk/>
            <pc:sldMk cId="0" sldId="634"/>
            <ac:spMk id="4" creationId="{6911CC1A-0C20-4D92-92F9-791B7D54D787}"/>
          </ac:spMkLst>
        </pc:spChg>
        <pc:spChg chg="del">
          <ac:chgData name="Vui Le Ba" userId="052109168efbc39a" providerId="LiveId" clId="{40CFB830-F6EC-4A1B-AE1F-B620D0FFC1BE}" dt="2020-12-23T07:06:30.211" v="1584"/>
          <ac:spMkLst>
            <pc:docMk/>
            <pc:sldMk cId="0" sldId="634"/>
            <ac:spMk id="5" creationId="{F9301191-710B-4ABE-B0F8-546C0864E2AC}"/>
          </ac:spMkLst>
        </pc:spChg>
        <pc:spChg chg="add del mod">
          <ac:chgData name="Vui Le Ba" userId="052109168efbc39a" providerId="LiveId" clId="{40CFB830-F6EC-4A1B-AE1F-B620D0FFC1BE}" dt="2020-12-23T07:30:43.255" v="1946" actId="6264"/>
          <ac:spMkLst>
            <pc:docMk/>
            <pc:sldMk cId="0" sldId="634"/>
            <ac:spMk id="6" creationId="{F3C9E74A-E03D-42EA-9BD3-52D7EFD0BBD5}"/>
          </ac:spMkLst>
        </pc:spChg>
        <pc:spChg chg="add del mod">
          <ac:chgData name="Vui Le Ba" userId="052109168efbc39a" providerId="LiveId" clId="{40CFB830-F6EC-4A1B-AE1F-B620D0FFC1BE}" dt="2020-12-23T07:30:43.255" v="1946" actId="6264"/>
          <ac:spMkLst>
            <pc:docMk/>
            <pc:sldMk cId="0" sldId="634"/>
            <ac:spMk id="7" creationId="{F1C097B8-D358-4B09-98BE-B476ED370493}"/>
          </ac:spMkLst>
        </pc:spChg>
        <pc:spChg chg="add del mod ord">
          <ac:chgData name="Vui Le Ba" userId="052109168efbc39a" providerId="LiveId" clId="{40CFB830-F6EC-4A1B-AE1F-B620D0FFC1BE}" dt="2020-12-23T09:05:16.319" v="3222" actId="700"/>
          <ac:spMkLst>
            <pc:docMk/>
            <pc:sldMk cId="0" sldId="634"/>
            <ac:spMk id="8" creationId="{C4F7402D-60DD-4619-95C3-B08338942429}"/>
          </ac:spMkLst>
        </pc:spChg>
        <pc:spChg chg="add del mod ord">
          <ac:chgData name="Vui Le Ba" userId="052109168efbc39a" providerId="LiveId" clId="{40CFB830-F6EC-4A1B-AE1F-B620D0FFC1BE}" dt="2020-12-23T14:00:22.310" v="4204" actId="478"/>
          <ac:spMkLst>
            <pc:docMk/>
            <pc:sldMk cId="0" sldId="634"/>
            <ac:spMk id="9" creationId="{BA0994E8-EB12-498C-834E-46F730FB006B}"/>
          </ac:spMkLst>
        </pc:spChg>
        <pc:spChg chg="add del mod ord">
          <ac:chgData name="Vui Le Ba" userId="052109168efbc39a" providerId="LiveId" clId="{40CFB830-F6EC-4A1B-AE1F-B620D0FFC1BE}" dt="2020-12-23T14:01:16.628" v="4233" actId="478"/>
          <ac:spMkLst>
            <pc:docMk/>
            <pc:sldMk cId="0" sldId="634"/>
            <ac:spMk id="671746" creationId="{00000000-0000-0000-0000-000000000000}"/>
          </ac:spMkLst>
        </pc:spChg>
        <pc:spChg chg="mod ord">
          <ac:chgData name="Vui Le Ba" userId="052109168efbc39a" providerId="LiveId" clId="{40CFB830-F6EC-4A1B-AE1F-B620D0FFC1BE}" dt="2020-12-23T09:05:16.640" v="3251" actId="27636"/>
          <ac:spMkLst>
            <pc:docMk/>
            <pc:sldMk cId="0" sldId="634"/>
            <ac:spMk id="671747" creationId="{00000000-0000-0000-0000-000000000000}"/>
          </ac:spMkLst>
        </pc:spChg>
        <pc:spChg chg="mod">
          <ac:chgData name="Vui Le Ba" userId="052109168efbc39a" providerId="LiveId" clId="{40CFB830-F6EC-4A1B-AE1F-B620D0FFC1BE}" dt="2020-12-23T14:01:23.360" v="4235" actId="14100"/>
          <ac:spMkLst>
            <pc:docMk/>
            <pc:sldMk cId="0" sldId="634"/>
            <ac:spMk id="671750" creationId="{00000000-0000-0000-0000-000000000000}"/>
          </ac:spMkLst>
        </pc:spChg>
        <pc:spChg chg="mod">
          <ac:chgData name="Vui Le Ba" userId="052109168efbc39a" providerId="LiveId" clId="{40CFB830-F6EC-4A1B-AE1F-B620D0FFC1BE}" dt="2020-12-23T14:00:57.122" v="4216" actId="14100"/>
          <ac:spMkLst>
            <pc:docMk/>
            <pc:sldMk cId="0" sldId="634"/>
            <ac:spMk id="1074185" creationId="{00000000-0000-0000-0000-000000000000}"/>
          </ac:spMkLst>
        </pc:spChg>
        <pc:spChg chg="mod">
          <ac:chgData name="Vui Le Ba" userId="052109168efbc39a" providerId="LiveId" clId="{40CFB830-F6EC-4A1B-AE1F-B620D0FFC1BE}" dt="2020-12-23T14:00:42.837" v="4211" actId="1036"/>
          <ac:spMkLst>
            <pc:docMk/>
            <pc:sldMk cId="0" sldId="634"/>
            <ac:spMk id="1074187" creationId="{00000000-0000-0000-0000-000000000000}"/>
          </ac:spMkLst>
        </pc:spChg>
        <pc:spChg chg="mod">
          <ac:chgData name="Vui Le Ba" userId="052109168efbc39a" providerId="LiveId" clId="{40CFB830-F6EC-4A1B-AE1F-B620D0FFC1BE}" dt="2020-12-23T14:01:19.724" v="4234" actId="14100"/>
          <ac:spMkLst>
            <pc:docMk/>
            <pc:sldMk cId="0" sldId="634"/>
            <ac:spMk id="1074188" creationId="{00000000-0000-0000-0000-000000000000}"/>
          </ac:spMkLst>
        </pc:spChg>
        <pc:spChg chg="mod">
          <ac:chgData name="Vui Le Ba" userId="052109168efbc39a" providerId="LiveId" clId="{40CFB830-F6EC-4A1B-AE1F-B620D0FFC1BE}" dt="2020-12-23T14:01:02.745" v="4222" actId="1035"/>
          <ac:spMkLst>
            <pc:docMk/>
            <pc:sldMk cId="0" sldId="634"/>
            <ac:spMk id="1074189" creationId="{00000000-0000-0000-0000-000000000000}"/>
          </ac:spMkLst>
        </pc:spChg>
        <pc:grpChg chg="del">
          <ac:chgData name="Vui Le Ba" userId="052109168efbc39a" providerId="LiveId" clId="{40CFB830-F6EC-4A1B-AE1F-B620D0FFC1BE}" dt="2020-12-23T14:00:19.902" v="4203" actId="478"/>
          <ac:grpSpMkLst>
            <pc:docMk/>
            <pc:sldMk cId="0" sldId="634"/>
            <ac:grpSpMk id="671748" creationId="{00000000-0000-0000-0000-000000000000}"/>
          </ac:grpSpMkLst>
        </pc:grpChg>
      </pc:sldChg>
      <pc:sldChg chg="addSp delSp modSp mod modClrScheme chgLayout">
        <pc:chgData name="Vui Le Ba" userId="052109168efbc39a" providerId="LiveId" clId="{40CFB830-F6EC-4A1B-AE1F-B620D0FFC1BE}" dt="2020-12-23T14:02:28.114" v="4255" actId="478"/>
        <pc:sldMkLst>
          <pc:docMk/>
          <pc:sldMk cId="0" sldId="635"/>
        </pc:sldMkLst>
        <pc:spChg chg="add del mod">
          <ac:chgData name="Vui Le Ba" userId="052109168efbc39a" providerId="LiveId" clId="{40CFB830-F6EC-4A1B-AE1F-B620D0FFC1BE}" dt="2020-12-23T05:58:31.666" v="181" actId="6264"/>
          <ac:spMkLst>
            <pc:docMk/>
            <pc:sldMk cId="0" sldId="635"/>
            <ac:spMk id="2" creationId="{CB5F584E-91E7-4208-B941-DF0523D99DC4}"/>
          </ac:spMkLst>
        </pc:spChg>
        <pc:spChg chg="add del mod">
          <ac:chgData name="Vui Le Ba" userId="052109168efbc39a" providerId="LiveId" clId="{40CFB830-F6EC-4A1B-AE1F-B620D0FFC1BE}" dt="2020-12-23T05:58:31.666" v="181" actId="6264"/>
          <ac:spMkLst>
            <pc:docMk/>
            <pc:sldMk cId="0" sldId="635"/>
            <ac:spMk id="3" creationId="{C7FFFD05-087A-441D-8C6D-22C52A58842D}"/>
          </ac:spMkLst>
        </pc:spChg>
        <pc:spChg chg="add del mod ord">
          <ac:chgData name="Vui Le Ba" userId="052109168efbc39a" providerId="LiveId" clId="{40CFB830-F6EC-4A1B-AE1F-B620D0FFC1BE}" dt="2020-12-23T07:30:43.255" v="1946" actId="6264"/>
          <ac:spMkLst>
            <pc:docMk/>
            <pc:sldMk cId="0" sldId="635"/>
            <ac:spMk id="4" creationId="{FEDF4B8D-2817-4B68-88C2-995E326B699A}"/>
          </ac:spMkLst>
        </pc:spChg>
        <pc:spChg chg="del">
          <ac:chgData name="Vui Le Ba" userId="052109168efbc39a" providerId="LiveId" clId="{40CFB830-F6EC-4A1B-AE1F-B620D0FFC1BE}" dt="2020-12-23T07:06:30.211" v="1584"/>
          <ac:spMkLst>
            <pc:docMk/>
            <pc:sldMk cId="0" sldId="635"/>
            <ac:spMk id="5" creationId="{C32426B3-4F87-4109-A457-AAF8EAC75424}"/>
          </ac:spMkLst>
        </pc:spChg>
        <pc:spChg chg="add del mod">
          <ac:chgData name="Vui Le Ba" userId="052109168efbc39a" providerId="LiveId" clId="{40CFB830-F6EC-4A1B-AE1F-B620D0FFC1BE}" dt="2020-12-23T07:30:43.255" v="1946" actId="6264"/>
          <ac:spMkLst>
            <pc:docMk/>
            <pc:sldMk cId="0" sldId="635"/>
            <ac:spMk id="6" creationId="{74F89D9D-8B7A-4F22-A379-9406F9AFA033}"/>
          </ac:spMkLst>
        </pc:spChg>
        <pc:spChg chg="add del mod">
          <ac:chgData name="Vui Le Ba" userId="052109168efbc39a" providerId="LiveId" clId="{40CFB830-F6EC-4A1B-AE1F-B620D0FFC1BE}" dt="2020-12-23T07:30:43.255" v="1946" actId="6264"/>
          <ac:spMkLst>
            <pc:docMk/>
            <pc:sldMk cId="0" sldId="635"/>
            <ac:spMk id="7" creationId="{14332AE7-2D12-4830-ACD0-BD36D828B174}"/>
          </ac:spMkLst>
        </pc:spChg>
        <pc:spChg chg="add del mod ord">
          <ac:chgData name="Vui Le Ba" userId="052109168efbc39a" providerId="LiveId" clId="{40CFB830-F6EC-4A1B-AE1F-B620D0FFC1BE}" dt="2020-12-23T09:05:16.319" v="3222" actId="700"/>
          <ac:spMkLst>
            <pc:docMk/>
            <pc:sldMk cId="0" sldId="635"/>
            <ac:spMk id="8" creationId="{DED9483F-5A71-498D-88D0-2C8209EA47A3}"/>
          </ac:spMkLst>
        </pc:spChg>
        <pc:spChg chg="add del mod ord">
          <ac:chgData name="Vui Le Ba" userId="052109168efbc39a" providerId="LiveId" clId="{40CFB830-F6EC-4A1B-AE1F-B620D0FFC1BE}" dt="2020-12-23T14:01:29.498" v="4237" actId="478"/>
          <ac:spMkLst>
            <pc:docMk/>
            <pc:sldMk cId="0" sldId="635"/>
            <ac:spMk id="9" creationId="{390DF4FD-201B-4C7B-B8AB-6F017894F826}"/>
          </ac:spMkLst>
        </pc:spChg>
        <pc:spChg chg="add del mod ord">
          <ac:chgData name="Vui Le Ba" userId="052109168efbc39a" providerId="LiveId" clId="{40CFB830-F6EC-4A1B-AE1F-B620D0FFC1BE}" dt="2020-12-23T14:02:28.114" v="4255" actId="478"/>
          <ac:spMkLst>
            <pc:docMk/>
            <pc:sldMk cId="0" sldId="635"/>
            <ac:spMk id="673794" creationId="{00000000-0000-0000-0000-000000000000}"/>
          </ac:spMkLst>
        </pc:spChg>
        <pc:spChg chg="mod ord">
          <ac:chgData name="Vui Le Ba" userId="052109168efbc39a" providerId="LiveId" clId="{40CFB830-F6EC-4A1B-AE1F-B620D0FFC1BE}" dt="2020-12-23T09:05:16.640" v="3252" actId="27636"/>
          <ac:spMkLst>
            <pc:docMk/>
            <pc:sldMk cId="0" sldId="635"/>
            <ac:spMk id="673795" creationId="{00000000-0000-0000-0000-000000000000}"/>
          </ac:spMkLst>
        </pc:spChg>
        <pc:spChg chg="mod">
          <ac:chgData name="Vui Le Ba" userId="052109168efbc39a" providerId="LiveId" clId="{40CFB830-F6EC-4A1B-AE1F-B620D0FFC1BE}" dt="2020-12-23T14:02:02.090" v="4246" actId="14100"/>
          <ac:spMkLst>
            <pc:docMk/>
            <pc:sldMk cId="0" sldId="635"/>
            <ac:spMk id="673798" creationId="{00000000-0000-0000-0000-000000000000}"/>
          </ac:spMkLst>
        </pc:spChg>
        <pc:spChg chg="mod">
          <ac:chgData name="Vui Le Ba" userId="052109168efbc39a" providerId="LiveId" clId="{40CFB830-F6EC-4A1B-AE1F-B620D0FFC1BE}" dt="2020-12-23T14:02:08.882" v="4248" actId="14100"/>
          <ac:spMkLst>
            <pc:docMk/>
            <pc:sldMk cId="0" sldId="635"/>
            <ac:spMk id="673799" creationId="{00000000-0000-0000-0000-000000000000}"/>
          </ac:spMkLst>
        </pc:spChg>
        <pc:spChg chg="mod">
          <ac:chgData name="Vui Le Ba" userId="052109168efbc39a" providerId="LiveId" clId="{40CFB830-F6EC-4A1B-AE1F-B620D0FFC1BE}" dt="2020-12-23T14:01:43.374" v="4241" actId="1076"/>
          <ac:spMkLst>
            <pc:docMk/>
            <pc:sldMk cId="0" sldId="635"/>
            <ac:spMk id="673801" creationId="{00000000-0000-0000-0000-000000000000}"/>
          </ac:spMkLst>
        </pc:spChg>
        <pc:spChg chg="mod">
          <ac:chgData name="Vui Le Ba" userId="052109168efbc39a" providerId="LiveId" clId="{40CFB830-F6EC-4A1B-AE1F-B620D0FFC1BE}" dt="2020-12-23T14:02:24.578" v="4254" actId="404"/>
          <ac:spMkLst>
            <pc:docMk/>
            <pc:sldMk cId="0" sldId="635"/>
            <ac:spMk id="673802" creationId="{00000000-0000-0000-0000-000000000000}"/>
          </ac:spMkLst>
        </pc:spChg>
        <pc:spChg chg="mod">
          <ac:chgData name="Vui Le Ba" userId="052109168efbc39a" providerId="LiveId" clId="{40CFB830-F6EC-4A1B-AE1F-B620D0FFC1BE}" dt="2020-12-23T14:02:13.310" v="4249" actId="1076"/>
          <ac:spMkLst>
            <pc:docMk/>
            <pc:sldMk cId="0" sldId="635"/>
            <ac:spMk id="673803" creationId="{00000000-0000-0000-0000-000000000000}"/>
          </ac:spMkLst>
        </pc:spChg>
        <pc:grpChg chg="del">
          <ac:chgData name="Vui Le Ba" userId="052109168efbc39a" providerId="LiveId" clId="{40CFB830-F6EC-4A1B-AE1F-B620D0FFC1BE}" dt="2020-12-23T14:01:27.559" v="4236" actId="478"/>
          <ac:grpSpMkLst>
            <pc:docMk/>
            <pc:sldMk cId="0" sldId="635"/>
            <ac:grpSpMk id="673796" creationId="{00000000-0000-0000-0000-000000000000}"/>
          </ac:grpSpMkLst>
        </pc:grpChg>
      </pc:sldChg>
      <pc:sldChg chg="addSp delSp modSp mod modClrScheme chgLayout">
        <pc:chgData name="Vui Le Ba" userId="052109168efbc39a" providerId="LiveId" clId="{40CFB830-F6EC-4A1B-AE1F-B620D0FFC1BE}" dt="2020-12-23T14:02:46.064" v="4260" actId="478"/>
        <pc:sldMkLst>
          <pc:docMk/>
          <pc:sldMk cId="0" sldId="636"/>
        </pc:sldMkLst>
        <pc:spChg chg="add del mod">
          <ac:chgData name="Vui Le Ba" userId="052109168efbc39a" providerId="LiveId" clId="{40CFB830-F6EC-4A1B-AE1F-B620D0FFC1BE}" dt="2020-12-23T05:58:31.666" v="181" actId="6264"/>
          <ac:spMkLst>
            <pc:docMk/>
            <pc:sldMk cId="0" sldId="636"/>
            <ac:spMk id="2" creationId="{F7EA7F2B-81CE-417E-B0F9-950ADE42AE63}"/>
          </ac:spMkLst>
        </pc:spChg>
        <pc:spChg chg="add del mod">
          <ac:chgData name="Vui Le Ba" userId="052109168efbc39a" providerId="LiveId" clId="{40CFB830-F6EC-4A1B-AE1F-B620D0FFC1BE}" dt="2020-12-23T05:58:31.666" v="181" actId="6264"/>
          <ac:spMkLst>
            <pc:docMk/>
            <pc:sldMk cId="0" sldId="636"/>
            <ac:spMk id="3" creationId="{92FB12E3-6F9A-4B9B-9689-A6AA1CCF7D08}"/>
          </ac:spMkLst>
        </pc:spChg>
        <pc:spChg chg="add del mod ord">
          <ac:chgData name="Vui Le Ba" userId="052109168efbc39a" providerId="LiveId" clId="{40CFB830-F6EC-4A1B-AE1F-B620D0FFC1BE}" dt="2020-12-23T07:30:43.255" v="1946" actId="6264"/>
          <ac:spMkLst>
            <pc:docMk/>
            <pc:sldMk cId="0" sldId="636"/>
            <ac:spMk id="4" creationId="{3CA0592F-A616-4848-AC10-43EA514878F2}"/>
          </ac:spMkLst>
        </pc:spChg>
        <pc:spChg chg="del">
          <ac:chgData name="Vui Le Ba" userId="052109168efbc39a" providerId="LiveId" clId="{40CFB830-F6EC-4A1B-AE1F-B620D0FFC1BE}" dt="2020-12-23T07:06:30.211" v="1584"/>
          <ac:spMkLst>
            <pc:docMk/>
            <pc:sldMk cId="0" sldId="636"/>
            <ac:spMk id="5" creationId="{4D469E4E-5710-4FAF-905A-F421C1909DFA}"/>
          </ac:spMkLst>
        </pc:spChg>
        <pc:spChg chg="add del mod">
          <ac:chgData name="Vui Le Ba" userId="052109168efbc39a" providerId="LiveId" clId="{40CFB830-F6EC-4A1B-AE1F-B620D0FFC1BE}" dt="2020-12-23T07:30:43.255" v="1946" actId="6264"/>
          <ac:spMkLst>
            <pc:docMk/>
            <pc:sldMk cId="0" sldId="636"/>
            <ac:spMk id="6" creationId="{416F1299-DBA1-461C-8D1E-3C9D547AB72E}"/>
          </ac:spMkLst>
        </pc:spChg>
        <pc:spChg chg="add del mod">
          <ac:chgData name="Vui Le Ba" userId="052109168efbc39a" providerId="LiveId" clId="{40CFB830-F6EC-4A1B-AE1F-B620D0FFC1BE}" dt="2020-12-23T07:30:43.255" v="1946" actId="6264"/>
          <ac:spMkLst>
            <pc:docMk/>
            <pc:sldMk cId="0" sldId="636"/>
            <ac:spMk id="7" creationId="{D087C93C-785B-4AB6-942C-4676C1BD7CCD}"/>
          </ac:spMkLst>
        </pc:spChg>
        <pc:spChg chg="add del mod ord">
          <ac:chgData name="Vui Le Ba" userId="052109168efbc39a" providerId="LiveId" clId="{40CFB830-F6EC-4A1B-AE1F-B620D0FFC1BE}" dt="2020-12-23T09:05:16.319" v="3222" actId="700"/>
          <ac:spMkLst>
            <pc:docMk/>
            <pc:sldMk cId="0" sldId="636"/>
            <ac:spMk id="8" creationId="{D95CC893-3602-4D33-B19E-9EEC1DC04CDD}"/>
          </ac:spMkLst>
        </pc:spChg>
        <pc:spChg chg="add del mod ord">
          <ac:chgData name="Vui Le Ba" userId="052109168efbc39a" providerId="LiveId" clId="{40CFB830-F6EC-4A1B-AE1F-B620D0FFC1BE}" dt="2020-12-23T14:02:36.276" v="4257" actId="478"/>
          <ac:spMkLst>
            <pc:docMk/>
            <pc:sldMk cId="0" sldId="636"/>
            <ac:spMk id="9" creationId="{A1F0050E-4717-488D-9603-B1EF44580D82}"/>
          </ac:spMkLst>
        </pc:spChg>
        <pc:spChg chg="add del mod ord">
          <ac:chgData name="Vui Le Ba" userId="052109168efbc39a" providerId="LiveId" clId="{40CFB830-F6EC-4A1B-AE1F-B620D0FFC1BE}" dt="2020-12-23T14:02:46.064" v="4260" actId="478"/>
          <ac:spMkLst>
            <pc:docMk/>
            <pc:sldMk cId="0" sldId="636"/>
            <ac:spMk id="675842" creationId="{00000000-0000-0000-0000-000000000000}"/>
          </ac:spMkLst>
        </pc:spChg>
        <pc:spChg chg="mod ord">
          <ac:chgData name="Vui Le Ba" userId="052109168efbc39a" providerId="LiveId" clId="{40CFB830-F6EC-4A1B-AE1F-B620D0FFC1BE}" dt="2020-12-23T09:05:16.656" v="3253" actId="27636"/>
          <ac:spMkLst>
            <pc:docMk/>
            <pc:sldMk cId="0" sldId="636"/>
            <ac:spMk id="675843" creationId="{00000000-0000-0000-0000-000000000000}"/>
          </ac:spMkLst>
        </pc:spChg>
        <pc:spChg chg="mod">
          <ac:chgData name="Vui Le Ba" userId="052109168efbc39a" providerId="LiveId" clId="{40CFB830-F6EC-4A1B-AE1F-B620D0FFC1BE}" dt="2020-12-23T14:02:43.193" v="4259" actId="404"/>
          <ac:spMkLst>
            <pc:docMk/>
            <pc:sldMk cId="0" sldId="636"/>
            <ac:spMk id="675846" creationId="{00000000-0000-0000-0000-000000000000}"/>
          </ac:spMkLst>
        </pc:spChg>
        <pc:grpChg chg="del">
          <ac:chgData name="Vui Le Ba" userId="052109168efbc39a" providerId="LiveId" clId="{40CFB830-F6EC-4A1B-AE1F-B620D0FFC1BE}" dt="2020-12-23T14:02:33.293" v="4256" actId="478"/>
          <ac:grpSpMkLst>
            <pc:docMk/>
            <pc:sldMk cId="0" sldId="636"/>
            <ac:grpSpMk id="675844" creationId="{00000000-0000-0000-0000-000000000000}"/>
          </ac:grpSpMkLst>
        </pc:grpChg>
      </pc:sldChg>
      <pc:sldChg chg="addSp delSp modSp mod modClrScheme chgLayout">
        <pc:chgData name="Vui Le Ba" userId="052109168efbc39a" providerId="LiveId" clId="{40CFB830-F6EC-4A1B-AE1F-B620D0FFC1BE}" dt="2020-12-23T14:03:11.558" v="4269" actId="478"/>
        <pc:sldMkLst>
          <pc:docMk/>
          <pc:sldMk cId="0" sldId="637"/>
        </pc:sldMkLst>
        <pc:spChg chg="add del mod">
          <ac:chgData name="Vui Le Ba" userId="052109168efbc39a" providerId="LiveId" clId="{40CFB830-F6EC-4A1B-AE1F-B620D0FFC1BE}" dt="2020-12-23T05:58:31.666" v="181" actId="6264"/>
          <ac:spMkLst>
            <pc:docMk/>
            <pc:sldMk cId="0" sldId="637"/>
            <ac:spMk id="2" creationId="{AAD86856-0026-430B-A1D0-75D7198A0464}"/>
          </ac:spMkLst>
        </pc:spChg>
        <pc:spChg chg="add del mod">
          <ac:chgData name="Vui Le Ba" userId="052109168efbc39a" providerId="LiveId" clId="{40CFB830-F6EC-4A1B-AE1F-B620D0FFC1BE}" dt="2020-12-23T05:58:31.666" v="181" actId="6264"/>
          <ac:spMkLst>
            <pc:docMk/>
            <pc:sldMk cId="0" sldId="637"/>
            <ac:spMk id="3" creationId="{88F20E7C-4D14-46D8-9171-1B92A55F6224}"/>
          </ac:spMkLst>
        </pc:spChg>
        <pc:spChg chg="add del mod ord">
          <ac:chgData name="Vui Le Ba" userId="052109168efbc39a" providerId="LiveId" clId="{40CFB830-F6EC-4A1B-AE1F-B620D0FFC1BE}" dt="2020-12-23T07:30:43.255" v="1946" actId="6264"/>
          <ac:spMkLst>
            <pc:docMk/>
            <pc:sldMk cId="0" sldId="637"/>
            <ac:spMk id="4" creationId="{ECD350F6-A4A4-4ECD-8501-9ADAC85E6B30}"/>
          </ac:spMkLst>
        </pc:spChg>
        <pc:spChg chg="del">
          <ac:chgData name="Vui Le Ba" userId="052109168efbc39a" providerId="LiveId" clId="{40CFB830-F6EC-4A1B-AE1F-B620D0FFC1BE}" dt="2020-12-23T07:06:30.211" v="1584"/>
          <ac:spMkLst>
            <pc:docMk/>
            <pc:sldMk cId="0" sldId="637"/>
            <ac:spMk id="5" creationId="{021AF409-9810-4472-9862-A5959830C73B}"/>
          </ac:spMkLst>
        </pc:spChg>
        <pc:spChg chg="add del mod">
          <ac:chgData name="Vui Le Ba" userId="052109168efbc39a" providerId="LiveId" clId="{40CFB830-F6EC-4A1B-AE1F-B620D0FFC1BE}" dt="2020-12-23T07:30:43.255" v="1946" actId="6264"/>
          <ac:spMkLst>
            <pc:docMk/>
            <pc:sldMk cId="0" sldId="637"/>
            <ac:spMk id="6" creationId="{6062C67A-47A2-4C89-9859-86DF2B7356F8}"/>
          </ac:spMkLst>
        </pc:spChg>
        <pc:spChg chg="add del mod">
          <ac:chgData name="Vui Le Ba" userId="052109168efbc39a" providerId="LiveId" clId="{40CFB830-F6EC-4A1B-AE1F-B620D0FFC1BE}" dt="2020-12-23T07:30:43.255" v="1946" actId="6264"/>
          <ac:spMkLst>
            <pc:docMk/>
            <pc:sldMk cId="0" sldId="637"/>
            <ac:spMk id="7" creationId="{31472E33-2A9C-44DD-9CD0-4A4455E4759B}"/>
          </ac:spMkLst>
        </pc:spChg>
        <pc:spChg chg="add del mod ord">
          <ac:chgData name="Vui Le Ba" userId="052109168efbc39a" providerId="LiveId" clId="{40CFB830-F6EC-4A1B-AE1F-B620D0FFC1BE}" dt="2020-12-23T09:05:16.319" v="3222" actId="700"/>
          <ac:spMkLst>
            <pc:docMk/>
            <pc:sldMk cId="0" sldId="637"/>
            <ac:spMk id="8" creationId="{EFF09A19-90EE-47EF-BAEB-05A8E97436EB}"/>
          </ac:spMkLst>
        </pc:spChg>
        <pc:spChg chg="add del mod ord">
          <ac:chgData name="Vui Le Ba" userId="052109168efbc39a" providerId="LiveId" clId="{40CFB830-F6EC-4A1B-AE1F-B620D0FFC1BE}" dt="2020-12-23T14:02:52.599" v="4262" actId="478"/>
          <ac:spMkLst>
            <pc:docMk/>
            <pc:sldMk cId="0" sldId="637"/>
            <ac:spMk id="9" creationId="{299B84EE-3F45-47DA-959D-0C2342C2CA67}"/>
          </ac:spMkLst>
        </pc:spChg>
        <pc:spChg chg="add del mod ord">
          <ac:chgData name="Vui Le Ba" userId="052109168efbc39a" providerId="LiveId" clId="{40CFB830-F6EC-4A1B-AE1F-B620D0FFC1BE}" dt="2020-12-23T14:03:11.558" v="4269" actId="478"/>
          <ac:spMkLst>
            <pc:docMk/>
            <pc:sldMk cId="0" sldId="637"/>
            <ac:spMk id="677890" creationId="{00000000-0000-0000-0000-000000000000}"/>
          </ac:spMkLst>
        </pc:spChg>
        <pc:spChg chg="mod ord">
          <ac:chgData name="Vui Le Ba" userId="052109168efbc39a" providerId="LiveId" clId="{40CFB830-F6EC-4A1B-AE1F-B620D0FFC1BE}" dt="2020-12-23T09:05:16.656" v="3254" actId="27636"/>
          <ac:spMkLst>
            <pc:docMk/>
            <pc:sldMk cId="0" sldId="637"/>
            <ac:spMk id="677891" creationId="{00000000-0000-0000-0000-000000000000}"/>
          </ac:spMkLst>
        </pc:spChg>
        <pc:spChg chg="mod">
          <ac:chgData name="Vui Le Ba" userId="052109168efbc39a" providerId="LiveId" clId="{40CFB830-F6EC-4A1B-AE1F-B620D0FFC1BE}" dt="2020-12-23T14:03:06.365" v="4268" actId="403"/>
          <ac:spMkLst>
            <pc:docMk/>
            <pc:sldMk cId="0" sldId="637"/>
            <ac:spMk id="677894" creationId="{00000000-0000-0000-0000-000000000000}"/>
          </ac:spMkLst>
        </pc:spChg>
        <pc:grpChg chg="del">
          <ac:chgData name="Vui Le Ba" userId="052109168efbc39a" providerId="LiveId" clId="{40CFB830-F6EC-4A1B-AE1F-B620D0FFC1BE}" dt="2020-12-23T14:02:50.241" v="4261" actId="478"/>
          <ac:grpSpMkLst>
            <pc:docMk/>
            <pc:sldMk cId="0" sldId="637"/>
            <ac:grpSpMk id="677892" creationId="{00000000-0000-0000-0000-000000000000}"/>
          </ac:grpSpMkLst>
        </pc:grpChg>
      </pc:sldChg>
      <pc:sldChg chg="addSp delSp modSp mod modClrScheme chgLayout">
        <pc:chgData name="Vui Le Ba" userId="052109168efbc39a" providerId="LiveId" clId="{40CFB830-F6EC-4A1B-AE1F-B620D0FFC1BE}" dt="2020-12-23T14:03:39.102" v="4276" actId="478"/>
        <pc:sldMkLst>
          <pc:docMk/>
          <pc:sldMk cId="0" sldId="638"/>
        </pc:sldMkLst>
        <pc:spChg chg="add del mod">
          <ac:chgData name="Vui Le Ba" userId="052109168efbc39a" providerId="LiveId" clId="{40CFB830-F6EC-4A1B-AE1F-B620D0FFC1BE}" dt="2020-12-23T05:58:31.666" v="181" actId="6264"/>
          <ac:spMkLst>
            <pc:docMk/>
            <pc:sldMk cId="0" sldId="638"/>
            <ac:spMk id="2" creationId="{5917A321-362D-4C03-8576-1273D2AC5E19}"/>
          </ac:spMkLst>
        </pc:spChg>
        <pc:spChg chg="add del mod">
          <ac:chgData name="Vui Le Ba" userId="052109168efbc39a" providerId="LiveId" clId="{40CFB830-F6EC-4A1B-AE1F-B620D0FFC1BE}" dt="2020-12-23T05:58:31.666" v="181" actId="6264"/>
          <ac:spMkLst>
            <pc:docMk/>
            <pc:sldMk cId="0" sldId="638"/>
            <ac:spMk id="3" creationId="{A62AC550-16BE-4018-B2EF-C3F80AA11984}"/>
          </ac:spMkLst>
        </pc:spChg>
        <pc:spChg chg="add del mod ord">
          <ac:chgData name="Vui Le Ba" userId="052109168efbc39a" providerId="LiveId" clId="{40CFB830-F6EC-4A1B-AE1F-B620D0FFC1BE}" dt="2020-12-23T07:30:43.255" v="1946" actId="6264"/>
          <ac:spMkLst>
            <pc:docMk/>
            <pc:sldMk cId="0" sldId="638"/>
            <ac:spMk id="4" creationId="{830D357E-627D-49F7-B132-67325D7F65CB}"/>
          </ac:spMkLst>
        </pc:spChg>
        <pc:spChg chg="del">
          <ac:chgData name="Vui Le Ba" userId="052109168efbc39a" providerId="LiveId" clId="{40CFB830-F6EC-4A1B-AE1F-B620D0FFC1BE}" dt="2020-12-23T07:06:30.211" v="1584"/>
          <ac:spMkLst>
            <pc:docMk/>
            <pc:sldMk cId="0" sldId="638"/>
            <ac:spMk id="5" creationId="{C9A2A1A7-6EF7-4355-BD69-C9FD72E34A89}"/>
          </ac:spMkLst>
        </pc:spChg>
        <pc:spChg chg="add del mod">
          <ac:chgData name="Vui Le Ba" userId="052109168efbc39a" providerId="LiveId" clId="{40CFB830-F6EC-4A1B-AE1F-B620D0FFC1BE}" dt="2020-12-23T07:30:43.255" v="1946" actId="6264"/>
          <ac:spMkLst>
            <pc:docMk/>
            <pc:sldMk cId="0" sldId="638"/>
            <ac:spMk id="6" creationId="{A7B4B159-8447-44FC-BE0B-8A4042F9C88F}"/>
          </ac:spMkLst>
        </pc:spChg>
        <pc:spChg chg="add del mod">
          <ac:chgData name="Vui Le Ba" userId="052109168efbc39a" providerId="LiveId" clId="{40CFB830-F6EC-4A1B-AE1F-B620D0FFC1BE}" dt="2020-12-23T07:30:43.255" v="1946" actId="6264"/>
          <ac:spMkLst>
            <pc:docMk/>
            <pc:sldMk cId="0" sldId="638"/>
            <ac:spMk id="7" creationId="{E05B531F-3576-4F85-81BA-4C0C2E1E2684}"/>
          </ac:spMkLst>
        </pc:spChg>
        <pc:spChg chg="add del mod ord">
          <ac:chgData name="Vui Le Ba" userId="052109168efbc39a" providerId="LiveId" clId="{40CFB830-F6EC-4A1B-AE1F-B620D0FFC1BE}" dt="2020-12-23T09:05:16.319" v="3222" actId="700"/>
          <ac:spMkLst>
            <pc:docMk/>
            <pc:sldMk cId="0" sldId="638"/>
            <ac:spMk id="8" creationId="{B7E4AFA8-9C80-455B-9B4C-301F53F4E28B}"/>
          </ac:spMkLst>
        </pc:spChg>
        <pc:spChg chg="add del mod ord">
          <ac:chgData name="Vui Le Ba" userId="052109168efbc39a" providerId="LiveId" clId="{40CFB830-F6EC-4A1B-AE1F-B620D0FFC1BE}" dt="2020-12-23T14:03:16.673" v="4271" actId="478"/>
          <ac:spMkLst>
            <pc:docMk/>
            <pc:sldMk cId="0" sldId="638"/>
            <ac:spMk id="9" creationId="{5F82587D-C00A-4A44-90EC-4FB1042023F3}"/>
          </ac:spMkLst>
        </pc:spChg>
        <pc:spChg chg="add del mod ord">
          <ac:chgData name="Vui Le Ba" userId="052109168efbc39a" providerId="LiveId" clId="{40CFB830-F6EC-4A1B-AE1F-B620D0FFC1BE}" dt="2020-12-23T14:03:39.102" v="4276" actId="478"/>
          <ac:spMkLst>
            <pc:docMk/>
            <pc:sldMk cId="0" sldId="638"/>
            <ac:spMk id="679938" creationId="{00000000-0000-0000-0000-000000000000}"/>
          </ac:spMkLst>
        </pc:spChg>
        <pc:spChg chg="mod ord">
          <ac:chgData name="Vui Le Ba" userId="052109168efbc39a" providerId="LiveId" clId="{40CFB830-F6EC-4A1B-AE1F-B620D0FFC1BE}" dt="2020-12-23T09:05:16.687" v="3255" actId="27636"/>
          <ac:spMkLst>
            <pc:docMk/>
            <pc:sldMk cId="0" sldId="638"/>
            <ac:spMk id="679939" creationId="{00000000-0000-0000-0000-000000000000}"/>
          </ac:spMkLst>
        </pc:spChg>
        <pc:spChg chg="mod">
          <ac:chgData name="Vui Le Ba" userId="052109168efbc39a" providerId="LiveId" clId="{40CFB830-F6EC-4A1B-AE1F-B620D0FFC1BE}" dt="2020-12-23T14:03:25.633" v="4273" actId="404"/>
          <ac:spMkLst>
            <pc:docMk/>
            <pc:sldMk cId="0" sldId="638"/>
            <ac:spMk id="679942" creationId="{00000000-0000-0000-0000-000000000000}"/>
          </ac:spMkLst>
        </pc:spChg>
        <pc:spChg chg="mod">
          <ac:chgData name="Vui Le Ba" userId="052109168efbc39a" providerId="LiveId" clId="{40CFB830-F6EC-4A1B-AE1F-B620D0FFC1BE}" dt="2020-12-23T14:03:31.556" v="4275" actId="404"/>
          <ac:spMkLst>
            <pc:docMk/>
            <pc:sldMk cId="0" sldId="638"/>
            <ac:spMk id="1082377" creationId="{00000000-0000-0000-0000-000000000000}"/>
          </ac:spMkLst>
        </pc:spChg>
        <pc:grpChg chg="del">
          <ac:chgData name="Vui Le Ba" userId="052109168efbc39a" providerId="LiveId" clId="{40CFB830-F6EC-4A1B-AE1F-B620D0FFC1BE}" dt="2020-12-23T14:03:14.065" v="4270" actId="478"/>
          <ac:grpSpMkLst>
            <pc:docMk/>
            <pc:sldMk cId="0" sldId="638"/>
            <ac:grpSpMk id="679940" creationId="{00000000-0000-0000-0000-000000000000}"/>
          </ac:grpSpMkLst>
        </pc:grpChg>
      </pc:sldChg>
      <pc:sldChg chg="addSp delSp modSp mod modClrScheme chgLayout">
        <pc:chgData name="Vui Le Ba" userId="052109168efbc39a" providerId="LiveId" clId="{40CFB830-F6EC-4A1B-AE1F-B620D0FFC1BE}" dt="2020-12-23T14:04:58.812" v="4309" actId="5793"/>
        <pc:sldMkLst>
          <pc:docMk/>
          <pc:sldMk cId="0" sldId="639"/>
        </pc:sldMkLst>
        <pc:spChg chg="add del mod">
          <ac:chgData name="Vui Le Ba" userId="052109168efbc39a" providerId="LiveId" clId="{40CFB830-F6EC-4A1B-AE1F-B620D0FFC1BE}" dt="2020-12-23T05:58:31.666" v="181" actId="6264"/>
          <ac:spMkLst>
            <pc:docMk/>
            <pc:sldMk cId="0" sldId="639"/>
            <ac:spMk id="2" creationId="{8254EFE0-1322-4F8B-97DF-B2A539CF3315}"/>
          </ac:spMkLst>
        </pc:spChg>
        <pc:spChg chg="add del mod">
          <ac:chgData name="Vui Le Ba" userId="052109168efbc39a" providerId="LiveId" clId="{40CFB830-F6EC-4A1B-AE1F-B620D0FFC1BE}" dt="2020-12-23T05:58:31.666" v="181" actId="6264"/>
          <ac:spMkLst>
            <pc:docMk/>
            <pc:sldMk cId="0" sldId="639"/>
            <ac:spMk id="3" creationId="{C9CEFCB0-0D7E-4F94-A682-B36DFE5A906D}"/>
          </ac:spMkLst>
        </pc:spChg>
        <pc:spChg chg="add del mod ord">
          <ac:chgData name="Vui Le Ba" userId="052109168efbc39a" providerId="LiveId" clId="{40CFB830-F6EC-4A1B-AE1F-B620D0FFC1BE}" dt="2020-12-23T07:30:43.255" v="1946" actId="6264"/>
          <ac:spMkLst>
            <pc:docMk/>
            <pc:sldMk cId="0" sldId="639"/>
            <ac:spMk id="4" creationId="{ABBA90EE-3AAA-417D-A23A-2D98D2506840}"/>
          </ac:spMkLst>
        </pc:spChg>
        <pc:spChg chg="del">
          <ac:chgData name="Vui Le Ba" userId="052109168efbc39a" providerId="LiveId" clId="{40CFB830-F6EC-4A1B-AE1F-B620D0FFC1BE}" dt="2020-12-23T07:06:30.211" v="1584"/>
          <ac:spMkLst>
            <pc:docMk/>
            <pc:sldMk cId="0" sldId="639"/>
            <ac:spMk id="5" creationId="{2D0D7D4B-FD2F-471A-8AF2-C40789364AB7}"/>
          </ac:spMkLst>
        </pc:spChg>
        <pc:spChg chg="add del mod">
          <ac:chgData name="Vui Le Ba" userId="052109168efbc39a" providerId="LiveId" clId="{40CFB830-F6EC-4A1B-AE1F-B620D0FFC1BE}" dt="2020-12-23T07:30:43.255" v="1946" actId="6264"/>
          <ac:spMkLst>
            <pc:docMk/>
            <pc:sldMk cId="0" sldId="639"/>
            <ac:spMk id="6" creationId="{5CF153F9-C179-4470-8303-F0A1D6BC5950}"/>
          </ac:spMkLst>
        </pc:spChg>
        <pc:spChg chg="add del mod">
          <ac:chgData name="Vui Le Ba" userId="052109168efbc39a" providerId="LiveId" clId="{40CFB830-F6EC-4A1B-AE1F-B620D0FFC1BE}" dt="2020-12-23T07:30:43.255" v="1946" actId="6264"/>
          <ac:spMkLst>
            <pc:docMk/>
            <pc:sldMk cId="0" sldId="639"/>
            <ac:spMk id="7" creationId="{1A69C067-096D-4B56-A2C8-DB20441DE414}"/>
          </ac:spMkLst>
        </pc:spChg>
        <pc:spChg chg="add del mod ord">
          <ac:chgData name="Vui Le Ba" userId="052109168efbc39a" providerId="LiveId" clId="{40CFB830-F6EC-4A1B-AE1F-B620D0FFC1BE}" dt="2020-12-23T09:05:16.319" v="3222" actId="700"/>
          <ac:spMkLst>
            <pc:docMk/>
            <pc:sldMk cId="0" sldId="639"/>
            <ac:spMk id="8" creationId="{EC13AD38-534A-4D9D-BD63-126C6C520235}"/>
          </ac:spMkLst>
        </pc:spChg>
        <pc:spChg chg="add del mod ord">
          <ac:chgData name="Vui Le Ba" userId="052109168efbc39a" providerId="LiveId" clId="{40CFB830-F6EC-4A1B-AE1F-B620D0FFC1BE}" dt="2020-12-23T14:03:43.671" v="4277" actId="478"/>
          <ac:spMkLst>
            <pc:docMk/>
            <pc:sldMk cId="0" sldId="639"/>
            <ac:spMk id="9" creationId="{DE398F05-BA05-4423-9AA1-FF68573D7048}"/>
          </ac:spMkLst>
        </pc:spChg>
        <pc:spChg chg="add del mod ord">
          <ac:chgData name="Vui Le Ba" userId="052109168efbc39a" providerId="LiveId" clId="{40CFB830-F6EC-4A1B-AE1F-B620D0FFC1BE}" dt="2020-12-23T14:04:22.575" v="4290" actId="478"/>
          <ac:spMkLst>
            <pc:docMk/>
            <pc:sldMk cId="0" sldId="639"/>
            <ac:spMk id="681986" creationId="{00000000-0000-0000-0000-000000000000}"/>
          </ac:spMkLst>
        </pc:spChg>
        <pc:spChg chg="mod ord">
          <ac:chgData name="Vui Le Ba" userId="052109168efbc39a" providerId="LiveId" clId="{40CFB830-F6EC-4A1B-AE1F-B620D0FFC1BE}" dt="2020-12-23T09:05:16.319" v="3222" actId="700"/>
          <ac:spMkLst>
            <pc:docMk/>
            <pc:sldMk cId="0" sldId="639"/>
            <ac:spMk id="681987" creationId="{00000000-0000-0000-0000-000000000000}"/>
          </ac:spMkLst>
        </pc:spChg>
        <pc:spChg chg="mod">
          <ac:chgData name="Vui Le Ba" userId="052109168efbc39a" providerId="LiveId" clId="{40CFB830-F6EC-4A1B-AE1F-B620D0FFC1BE}" dt="2020-12-23T14:04:58.812" v="4309" actId="5793"/>
          <ac:spMkLst>
            <pc:docMk/>
            <pc:sldMk cId="0" sldId="639"/>
            <ac:spMk id="681990" creationId="{00000000-0000-0000-0000-000000000000}"/>
          </ac:spMkLst>
        </pc:spChg>
        <pc:spChg chg="mod">
          <ac:chgData name="Vui Le Ba" userId="052109168efbc39a" providerId="LiveId" clId="{40CFB830-F6EC-4A1B-AE1F-B620D0FFC1BE}" dt="2020-12-23T14:04:19.206" v="4289" actId="2711"/>
          <ac:spMkLst>
            <pc:docMk/>
            <pc:sldMk cId="0" sldId="639"/>
            <ac:spMk id="681991" creationId="{00000000-0000-0000-0000-000000000000}"/>
          </ac:spMkLst>
        </pc:spChg>
        <pc:grpChg chg="del">
          <ac:chgData name="Vui Le Ba" userId="052109168efbc39a" providerId="LiveId" clId="{40CFB830-F6EC-4A1B-AE1F-B620D0FFC1BE}" dt="2020-12-23T14:03:45.925" v="4278" actId="478"/>
          <ac:grpSpMkLst>
            <pc:docMk/>
            <pc:sldMk cId="0" sldId="639"/>
            <ac:grpSpMk id="681988" creationId="{00000000-0000-0000-0000-000000000000}"/>
          </ac:grpSpMkLst>
        </pc:grpChg>
      </pc:sldChg>
      <pc:sldChg chg="addSp delSp modSp mod modClrScheme chgLayout">
        <pc:chgData name="Vui Le Ba" userId="052109168efbc39a" providerId="LiveId" clId="{40CFB830-F6EC-4A1B-AE1F-B620D0FFC1BE}" dt="2020-12-23T14:04:45.771" v="4299" actId="12"/>
        <pc:sldMkLst>
          <pc:docMk/>
          <pc:sldMk cId="0" sldId="640"/>
        </pc:sldMkLst>
        <pc:spChg chg="add del mod">
          <ac:chgData name="Vui Le Ba" userId="052109168efbc39a" providerId="LiveId" clId="{40CFB830-F6EC-4A1B-AE1F-B620D0FFC1BE}" dt="2020-12-23T05:58:31.666" v="181" actId="6264"/>
          <ac:spMkLst>
            <pc:docMk/>
            <pc:sldMk cId="0" sldId="640"/>
            <ac:spMk id="2" creationId="{BC1A75F1-8691-4929-AC42-E86E5E1289D9}"/>
          </ac:spMkLst>
        </pc:spChg>
        <pc:spChg chg="add del mod">
          <ac:chgData name="Vui Le Ba" userId="052109168efbc39a" providerId="LiveId" clId="{40CFB830-F6EC-4A1B-AE1F-B620D0FFC1BE}" dt="2020-12-23T05:58:31.666" v="181" actId="6264"/>
          <ac:spMkLst>
            <pc:docMk/>
            <pc:sldMk cId="0" sldId="640"/>
            <ac:spMk id="3" creationId="{34CA24AE-8CEC-40F2-BEBD-04257F1A9948}"/>
          </ac:spMkLst>
        </pc:spChg>
        <pc:spChg chg="add del mod ord">
          <ac:chgData name="Vui Le Ba" userId="052109168efbc39a" providerId="LiveId" clId="{40CFB830-F6EC-4A1B-AE1F-B620D0FFC1BE}" dt="2020-12-23T07:30:43.255" v="1946" actId="6264"/>
          <ac:spMkLst>
            <pc:docMk/>
            <pc:sldMk cId="0" sldId="640"/>
            <ac:spMk id="4" creationId="{2178A36D-AC18-4F46-92D5-248DD4FF858E}"/>
          </ac:spMkLst>
        </pc:spChg>
        <pc:spChg chg="del">
          <ac:chgData name="Vui Le Ba" userId="052109168efbc39a" providerId="LiveId" clId="{40CFB830-F6EC-4A1B-AE1F-B620D0FFC1BE}" dt="2020-12-23T07:06:30.211" v="1584"/>
          <ac:spMkLst>
            <pc:docMk/>
            <pc:sldMk cId="0" sldId="640"/>
            <ac:spMk id="5" creationId="{AC4774D4-C511-4BFA-88C7-2ED193D2EE86}"/>
          </ac:spMkLst>
        </pc:spChg>
        <pc:spChg chg="add del mod">
          <ac:chgData name="Vui Le Ba" userId="052109168efbc39a" providerId="LiveId" clId="{40CFB830-F6EC-4A1B-AE1F-B620D0FFC1BE}" dt="2020-12-23T07:30:43.255" v="1946" actId="6264"/>
          <ac:spMkLst>
            <pc:docMk/>
            <pc:sldMk cId="0" sldId="640"/>
            <ac:spMk id="6" creationId="{C5D2FA99-7D12-4754-9A4C-57605B4A4319}"/>
          </ac:spMkLst>
        </pc:spChg>
        <pc:spChg chg="add del mod">
          <ac:chgData name="Vui Le Ba" userId="052109168efbc39a" providerId="LiveId" clId="{40CFB830-F6EC-4A1B-AE1F-B620D0FFC1BE}" dt="2020-12-23T07:30:43.255" v="1946" actId="6264"/>
          <ac:spMkLst>
            <pc:docMk/>
            <pc:sldMk cId="0" sldId="640"/>
            <ac:spMk id="7" creationId="{48A5D2EC-FE23-4E81-B728-B09730832064}"/>
          </ac:spMkLst>
        </pc:spChg>
        <pc:spChg chg="add del mod ord">
          <ac:chgData name="Vui Le Ba" userId="052109168efbc39a" providerId="LiveId" clId="{40CFB830-F6EC-4A1B-AE1F-B620D0FFC1BE}" dt="2020-12-23T09:05:16.319" v="3222" actId="700"/>
          <ac:spMkLst>
            <pc:docMk/>
            <pc:sldMk cId="0" sldId="640"/>
            <ac:spMk id="8" creationId="{60CE7D49-8C70-4FF9-BDEB-BB53165F4B93}"/>
          </ac:spMkLst>
        </pc:spChg>
        <pc:spChg chg="add del mod ord">
          <ac:chgData name="Vui Le Ba" userId="052109168efbc39a" providerId="LiveId" clId="{40CFB830-F6EC-4A1B-AE1F-B620D0FFC1BE}" dt="2020-12-23T14:04:30.188" v="4293" actId="478"/>
          <ac:spMkLst>
            <pc:docMk/>
            <pc:sldMk cId="0" sldId="640"/>
            <ac:spMk id="9" creationId="{FD7307A2-7EE7-4CBB-B286-9CF31975D340}"/>
          </ac:spMkLst>
        </pc:spChg>
        <pc:spChg chg="add del mod ord">
          <ac:chgData name="Vui Le Ba" userId="052109168efbc39a" providerId="LiveId" clId="{40CFB830-F6EC-4A1B-AE1F-B620D0FFC1BE}" dt="2020-12-23T14:04:34.444" v="4294" actId="478"/>
          <ac:spMkLst>
            <pc:docMk/>
            <pc:sldMk cId="0" sldId="640"/>
            <ac:spMk id="684034" creationId="{00000000-0000-0000-0000-000000000000}"/>
          </ac:spMkLst>
        </pc:spChg>
        <pc:spChg chg="mod ord">
          <ac:chgData name="Vui Le Ba" userId="052109168efbc39a" providerId="LiveId" clId="{40CFB830-F6EC-4A1B-AE1F-B620D0FFC1BE}" dt="2020-12-23T09:05:16.319" v="3222" actId="700"/>
          <ac:spMkLst>
            <pc:docMk/>
            <pc:sldMk cId="0" sldId="640"/>
            <ac:spMk id="684035" creationId="{00000000-0000-0000-0000-000000000000}"/>
          </ac:spMkLst>
        </pc:spChg>
        <pc:spChg chg="del">
          <ac:chgData name="Vui Le Ba" userId="052109168efbc39a" providerId="LiveId" clId="{40CFB830-F6EC-4A1B-AE1F-B620D0FFC1BE}" dt="2020-12-23T14:04:29.147" v="4292" actId="478"/>
          <ac:spMkLst>
            <pc:docMk/>
            <pc:sldMk cId="0" sldId="640"/>
            <ac:spMk id="684037" creationId="{00000000-0000-0000-0000-000000000000}"/>
          </ac:spMkLst>
        </pc:spChg>
        <pc:spChg chg="mod">
          <ac:chgData name="Vui Le Ba" userId="052109168efbc39a" providerId="LiveId" clId="{40CFB830-F6EC-4A1B-AE1F-B620D0FFC1BE}" dt="2020-12-23T14:04:45.771" v="4299" actId="12"/>
          <ac:spMkLst>
            <pc:docMk/>
            <pc:sldMk cId="0" sldId="640"/>
            <ac:spMk id="684038" creationId="{00000000-0000-0000-0000-000000000000}"/>
          </ac:spMkLst>
        </pc:spChg>
        <pc:spChg chg="mod">
          <ac:chgData name="Vui Le Ba" userId="052109168efbc39a" providerId="LiveId" clId="{40CFB830-F6EC-4A1B-AE1F-B620D0FFC1BE}" dt="2020-12-23T14:04:40.424" v="4297" actId="404"/>
          <ac:spMkLst>
            <pc:docMk/>
            <pc:sldMk cId="0" sldId="640"/>
            <ac:spMk id="684039" creationId="{00000000-0000-0000-0000-000000000000}"/>
          </ac:spMkLst>
        </pc:spChg>
        <pc:grpChg chg="del">
          <ac:chgData name="Vui Le Ba" userId="052109168efbc39a" providerId="LiveId" clId="{40CFB830-F6EC-4A1B-AE1F-B620D0FFC1BE}" dt="2020-12-23T14:04:25.395" v="4291" actId="478"/>
          <ac:grpSpMkLst>
            <pc:docMk/>
            <pc:sldMk cId="0" sldId="640"/>
            <ac:grpSpMk id="684036" creationId="{00000000-0000-0000-0000-000000000000}"/>
          </ac:grpSpMkLst>
        </pc:grpChg>
      </pc:sldChg>
      <pc:sldChg chg="addSp delSp modSp mod modClrScheme chgLayout">
        <pc:chgData name="Vui Le Ba" userId="052109168efbc39a" providerId="LiveId" clId="{40CFB830-F6EC-4A1B-AE1F-B620D0FFC1BE}" dt="2020-12-23T14:05:41.204" v="4320" actId="1038"/>
        <pc:sldMkLst>
          <pc:docMk/>
          <pc:sldMk cId="0" sldId="641"/>
        </pc:sldMkLst>
        <pc:spChg chg="add del mod">
          <ac:chgData name="Vui Le Ba" userId="052109168efbc39a" providerId="LiveId" clId="{40CFB830-F6EC-4A1B-AE1F-B620D0FFC1BE}" dt="2020-12-23T05:58:31.666" v="181" actId="6264"/>
          <ac:spMkLst>
            <pc:docMk/>
            <pc:sldMk cId="0" sldId="641"/>
            <ac:spMk id="2" creationId="{BB50C76A-0A64-4C70-85E2-22694E55DFB5}"/>
          </ac:spMkLst>
        </pc:spChg>
        <pc:spChg chg="add del mod">
          <ac:chgData name="Vui Le Ba" userId="052109168efbc39a" providerId="LiveId" clId="{40CFB830-F6EC-4A1B-AE1F-B620D0FFC1BE}" dt="2020-12-23T05:58:31.666" v="181" actId="6264"/>
          <ac:spMkLst>
            <pc:docMk/>
            <pc:sldMk cId="0" sldId="641"/>
            <ac:spMk id="3" creationId="{79C1DCF4-F605-415E-9501-0BE093E898C4}"/>
          </ac:spMkLst>
        </pc:spChg>
        <pc:spChg chg="add del mod ord">
          <ac:chgData name="Vui Le Ba" userId="052109168efbc39a" providerId="LiveId" clId="{40CFB830-F6EC-4A1B-AE1F-B620D0FFC1BE}" dt="2020-12-23T07:30:43.255" v="1946" actId="6264"/>
          <ac:spMkLst>
            <pc:docMk/>
            <pc:sldMk cId="0" sldId="641"/>
            <ac:spMk id="4" creationId="{D8177FEC-8597-47C1-9C48-84A811EC05C7}"/>
          </ac:spMkLst>
        </pc:spChg>
        <pc:spChg chg="del">
          <ac:chgData name="Vui Le Ba" userId="052109168efbc39a" providerId="LiveId" clId="{40CFB830-F6EC-4A1B-AE1F-B620D0FFC1BE}" dt="2020-12-23T07:06:30.211" v="1584"/>
          <ac:spMkLst>
            <pc:docMk/>
            <pc:sldMk cId="0" sldId="641"/>
            <ac:spMk id="5" creationId="{4716A0AF-A751-4F9B-8951-A834CAF1A3A0}"/>
          </ac:spMkLst>
        </pc:spChg>
        <pc:spChg chg="add del mod">
          <ac:chgData name="Vui Le Ba" userId="052109168efbc39a" providerId="LiveId" clId="{40CFB830-F6EC-4A1B-AE1F-B620D0FFC1BE}" dt="2020-12-23T07:30:43.255" v="1946" actId="6264"/>
          <ac:spMkLst>
            <pc:docMk/>
            <pc:sldMk cId="0" sldId="641"/>
            <ac:spMk id="6" creationId="{A26C2E54-8964-4DBE-AD30-9E749A837808}"/>
          </ac:spMkLst>
        </pc:spChg>
        <pc:spChg chg="add del mod">
          <ac:chgData name="Vui Le Ba" userId="052109168efbc39a" providerId="LiveId" clId="{40CFB830-F6EC-4A1B-AE1F-B620D0FFC1BE}" dt="2020-12-23T07:30:43.255" v="1946" actId="6264"/>
          <ac:spMkLst>
            <pc:docMk/>
            <pc:sldMk cId="0" sldId="641"/>
            <ac:spMk id="7" creationId="{21F858C8-46F9-4131-A58C-274B6F1E5B14}"/>
          </ac:spMkLst>
        </pc:spChg>
        <pc:spChg chg="add del mod ord">
          <ac:chgData name="Vui Le Ba" userId="052109168efbc39a" providerId="LiveId" clId="{40CFB830-F6EC-4A1B-AE1F-B620D0FFC1BE}" dt="2020-12-23T09:05:16.319" v="3222" actId="700"/>
          <ac:spMkLst>
            <pc:docMk/>
            <pc:sldMk cId="0" sldId="641"/>
            <ac:spMk id="8" creationId="{FCDAF30B-C252-4A1A-B346-7CBCD61FAAD6}"/>
          </ac:spMkLst>
        </pc:spChg>
        <pc:spChg chg="add del mod ord">
          <ac:chgData name="Vui Le Ba" userId="052109168efbc39a" providerId="LiveId" clId="{40CFB830-F6EC-4A1B-AE1F-B620D0FFC1BE}" dt="2020-12-23T14:05:11.498" v="4311" actId="478"/>
          <ac:spMkLst>
            <pc:docMk/>
            <pc:sldMk cId="0" sldId="641"/>
            <ac:spMk id="9" creationId="{070FBE63-4B36-4011-BD91-A34822DE77C6}"/>
          </ac:spMkLst>
        </pc:spChg>
        <pc:spChg chg="add del mod ord">
          <ac:chgData name="Vui Le Ba" userId="052109168efbc39a" providerId="LiveId" clId="{40CFB830-F6EC-4A1B-AE1F-B620D0FFC1BE}" dt="2020-12-23T14:05:15.051" v="4312" actId="478"/>
          <ac:spMkLst>
            <pc:docMk/>
            <pc:sldMk cId="0" sldId="641"/>
            <ac:spMk id="686082" creationId="{00000000-0000-0000-0000-000000000000}"/>
          </ac:spMkLst>
        </pc:spChg>
        <pc:spChg chg="mod ord">
          <ac:chgData name="Vui Le Ba" userId="052109168efbc39a" providerId="LiveId" clId="{40CFB830-F6EC-4A1B-AE1F-B620D0FFC1BE}" dt="2020-12-23T09:05:16.319" v="3222" actId="700"/>
          <ac:spMkLst>
            <pc:docMk/>
            <pc:sldMk cId="0" sldId="641"/>
            <ac:spMk id="686083" creationId="{00000000-0000-0000-0000-000000000000}"/>
          </ac:spMkLst>
        </pc:spChg>
        <pc:spChg chg="mod">
          <ac:chgData name="Vui Le Ba" userId="052109168efbc39a" providerId="LiveId" clId="{40CFB830-F6EC-4A1B-AE1F-B620D0FFC1BE}" dt="2020-12-23T14:05:23.613" v="4314" actId="404"/>
          <ac:spMkLst>
            <pc:docMk/>
            <pc:sldMk cId="0" sldId="641"/>
            <ac:spMk id="686086" creationId="{00000000-0000-0000-0000-000000000000}"/>
          </ac:spMkLst>
        </pc:spChg>
        <pc:spChg chg="mod">
          <ac:chgData name="Vui Le Ba" userId="052109168efbc39a" providerId="LiveId" clId="{40CFB830-F6EC-4A1B-AE1F-B620D0FFC1BE}" dt="2020-12-23T14:05:41.204" v="4320" actId="1038"/>
          <ac:spMkLst>
            <pc:docMk/>
            <pc:sldMk cId="0" sldId="641"/>
            <ac:spMk id="1088521" creationId="{00000000-0000-0000-0000-000000000000}"/>
          </ac:spMkLst>
        </pc:spChg>
        <pc:grpChg chg="del">
          <ac:chgData name="Vui Le Ba" userId="052109168efbc39a" providerId="LiveId" clId="{40CFB830-F6EC-4A1B-AE1F-B620D0FFC1BE}" dt="2020-12-23T14:05:08.778" v="4310" actId="478"/>
          <ac:grpSpMkLst>
            <pc:docMk/>
            <pc:sldMk cId="0" sldId="641"/>
            <ac:grpSpMk id="686084" creationId="{00000000-0000-0000-0000-000000000000}"/>
          </ac:grpSpMkLst>
        </pc:grpChg>
      </pc:sldChg>
      <pc:sldChg chg="addSp delSp modSp mod modClrScheme chgLayout">
        <pc:chgData name="Vui Le Ba" userId="052109168efbc39a" providerId="LiveId" clId="{40CFB830-F6EC-4A1B-AE1F-B620D0FFC1BE}" dt="2020-12-23T14:06:11.456" v="4325" actId="404"/>
        <pc:sldMkLst>
          <pc:docMk/>
          <pc:sldMk cId="0" sldId="642"/>
        </pc:sldMkLst>
        <pc:spChg chg="add del mod">
          <ac:chgData name="Vui Le Ba" userId="052109168efbc39a" providerId="LiveId" clId="{40CFB830-F6EC-4A1B-AE1F-B620D0FFC1BE}" dt="2020-12-23T05:58:31.666" v="181" actId="6264"/>
          <ac:spMkLst>
            <pc:docMk/>
            <pc:sldMk cId="0" sldId="642"/>
            <ac:spMk id="2" creationId="{99A51143-AC57-4873-BA9E-6A3027C1301C}"/>
          </ac:spMkLst>
        </pc:spChg>
        <pc:spChg chg="add del mod">
          <ac:chgData name="Vui Le Ba" userId="052109168efbc39a" providerId="LiveId" clId="{40CFB830-F6EC-4A1B-AE1F-B620D0FFC1BE}" dt="2020-12-23T05:58:31.666" v="181" actId="6264"/>
          <ac:spMkLst>
            <pc:docMk/>
            <pc:sldMk cId="0" sldId="642"/>
            <ac:spMk id="3" creationId="{A81F1B1E-DEF2-4BA4-8834-A1C6E55289E3}"/>
          </ac:spMkLst>
        </pc:spChg>
        <pc:spChg chg="add del mod ord">
          <ac:chgData name="Vui Le Ba" userId="052109168efbc39a" providerId="LiveId" clId="{40CFB830-F6EC-4A1B-AE1F-B620D0FFC1BE}" dt="2020-12-23T07:30:43.255" v="1946" actId="6264"/>
          <ac:spMkLst>
            <pc:docMk/>
            <pc:sldMk cId="0" sldId="642"/>
            <ac:spMk id="4" creationId="{83DFB3EF-A5D8-48A4-87B9-DF1D75C0185E}"/>
          </ac:spMkLst>
        </pc:spChg>
        <pc:spChg chg="del">
          <ac:chgData name="Vui Le Ba" userId="052109168efbc39a" providerId="LiveId" clId="{40CFB830-F6EC-4A1B-AE1F-B620D0FFC1BE}" dt="2020-12-23T07:06:30.211" v="1584"/>
          <ac:spMkLst>
            <pc:docMk/>
            <pc:sldMk cId="0" sldId="642"/>
            <ac:spMk id="5" creationId="{9AB1161E-2A7A-48C1-8B05-FC472981C013}"/>
          </ac:spMkLst>
        </pc:spChg>
        <pc:spChg chg="add del mod">
          <ac:chgData name="Vui Le Ba" userId="052109168efbc39a" providerId="LiveId" clId="{40CFB830-F6EC-4A1B-AE1F-B620D0FFC1BE}" dt="2020-12-23T07:30:43.255" v="1946" actId="6264"/>
          <ac:spMkLst>
            <pc:docMk/>
            <pc:sldMk cId="0" sldId="642"/>
            <ac:spMk id="6" creationId="{06556304-56D4-42BF-BEB0-4C9A96E10DDD}"/>
          </ac:spMkLst>
        </pc:spChg>
        <pc:spChg chg="add del mod">
          <ac:chgData name="Vui Le Ba" userId="052109168efbc39a" providerId="LiveId" clId="{40CFB830-F6EC-4A1B-AE1F-B620D0FFC1BE}" dt="2020-12-23T07:30:43.255" v="1946" actId="6264"/>
          <ac:spMkLst>
            <pc:docMk/>
            <pc:sldMk cId="0" sldId="642"/>
            <ac:spMk id="7" creationId="{6C0D53AC-98C7-44EF-AE07-3A649DC68E7B}"/>
          </ac:spMkLst>
        </pc:spChg>
        <pc:spChg chg="add del mod ord">
          <ac:chgData name="Vui Le Ba" userId="052109168efbc39a" providerId="LiveId" clId="{40CFB830-F6EC-4A1B-AE1F-B620D0FFC1BE}" dt="2020-12-23T09:05:16.319" v="3222" actId="700"/>
          <ac:spMkLst>
            <pc:docMk/>
            <pc:sldMk cId="0" sldId="642"/>
            <ac:spMk id="8" creationId="{DAD41A23-2F9A-400F-8CF6-757B304E0EF2}"/>
          </ac:spMkLst>
        </pc:spChg>
        <pc:spChg chg="add del mod ord">
          <ac:chgData name="Vui Le Ba" userId="052109168efbc39a" providerId="LiveId" clId="{40CFB830-F6EC-4A1B-AE1F-B620D0FFC1BE}" dt="2020-12-23T14:05:58.650" v="4322" actId="478"/>
          <ac:spMkLst>
            <pc:docMk/>
            <pc:sldMk cId="0" sldId="642"/>
            <ac:spMk id="9" creationId="{A21E699C-BB73-4AC4-A8CF-A681B0775044}"/>
          </ac:spMkLst>
        </pc:spChg>
        <pc:spChg chg="add del mod ord">
          <ac:chgData name="Vui Le Ba" userId="052109168efbc39a" providerId="LiveId" clId="{40CFB830-F6EC-4A1B-AE1F-B620D0FFC1BE}" dt="2020-12-23T14:06:01.257" v="4323" actId="478"/>
          <ac:spMkLst>
            <pc:docMk/>
            <pc:sldMk cId="0" sldId="642"/>
            <ac:spMk id="688130" creationId="{00000000-0000-0000-0000-000000000000}"/>
          </ac:spMkLst>
        </pc:spChg>
        <pc:spChg chg="mod ord">
          <ac:chgData name="Vui Le Ba" userId="052109168efbc39a" providerId="LiveId" clId="{40CFB830-F6EC-4A1B-AE1F-B620D0FFC1BE}" dt="2020-12-23T09:05:16.319" v="3222" actId="700"/>
          <ac:spMkLst>
            <pc:docMk/>
            <pc:sldMk cId="0" sldId="642"/>
            <ac:spMk id="688131" creationId="{00000000-0000-0000-0000-000000000000}"/>
          </ac:spMkLst>
        </pc:spChg>
        <pc:spChg chg="mod">
          <ac:chgData name="Vui Le Ba" userId="052109168efbc39a" providerId="LiveId" clId="{40CFB830-F6EC-4A1B-AE1F-B620D0FFC1BE}" dt="2020-12-23T14:06:11.456" v="4325" actId="404"/>
          <ac:spMkLst>
            <pc:docMk/>
            <pc:sldMk cId="0" sldId="642"/>
            <ac:spMk id="688134" creationId="{00000000-0000-0000-0000-000000000000}"/>
          </ac:spMkLst>
        </pc:spChg>
        <pc:grpChg chg="del">
          <ac:chgData name="Vui Le Ba" userId="052109168efbc39a" providerId="LiveId" clId="{40CFB830-F6EC-4A1B-AE1F-B620D0FFC1BE}" dt="2020-12-23T14:05:55.099" v="4321" actId="478"/>
          <ac:grpSpMkLst>
            <pc:docMk/>
            <pc:sldMk cId="0" sldId="642"/>
            <ac:grpSpMk id="688132" creationId="{00000000-0000-0000-0000-000000000000}"/>
          </ac:grpSpMkLst>
        </pc:grpChg>
      </pc:sldChg>
      <pc:sldChg chg="addSp delSp modSp del mod chgLayout">
        <pc:chgData name="Vui Le Ba" userId="052109168efbc39a" providerId="LiveId" clId="{40CFB830-F6EC-4A1B-AE1F-B620D0FFC1BE}" dt="2020-12-23T14:06:40.528" v="4329" actId="47"/>
        <pc:sldMkLst>
          <pc:docMk/>
          <pc:sldMk cId="0" sldId="643"/>
        </pc:sldMkLst>
        <pc:spChg chg="add del mod">
          <ac:chgData name="Vui Le Ba" userId="052109168efbc39a" providerId="LiveId" clId="{40CFB830-F6EC-4A1B-AE1F-B620D0FFC1BE}" dt="2020-12-23T05:58:31.666" v="181" actId="6264"/>
          <ac:spMkLst>
            <pc:docMk/>
            <pc:sldMk cId="0" sldId="643"/>
            <ac:spMk id="2" creationId="{C6343DAC-5385-4348-94B6-8FD38D1D7D85}"/>
          </ac:spMkLst>
        </pc:spChg>
        <pc:spChg chg="add del mod">
          <ac:chgData name="Vui Le Ba" userId="052109168efbc39a" providerId="LiveId" clId="{40CFB830-F6EC-4A1B-AE1F-B620D0FFC1BE}" dt="2020-12-23T05:58:31.666" v="181" actId="6264"/>
          <ac:spMkLst>
            <pc:docMk/>
            <pc:sldMk cId="0" sldId="643"/>
            <ac:spMk id="3" creationId="{3E87B41E-AF7A-4A82-8CD9-E1CC05385E43}"/>
          </ac:spMkLst>
        </pc:spChg>
        <pc:spChg chg="add del mod ord">
          <ac:chgData name="Vui Le Ba" userId="052109168efbc39a" providerId="LiveId" clId="{40CFB830-F6EC-4A1B-AE1F-B620D0FFC1BE}" dt="2020-12-23T07:30:43.255" v="1946" actId="6264"/>
          <ac:spMkLst>
            <pc:docMk/>
            <pc:sldMk cId="0" sldId="643"/>
            <ac:spMk id="4" creationId="{BAF875DA-0D3B-44B6-B335-44A64C414729}"/>
          </ac:spMkLst>
        </pc:spChg>
        <pc:spChg chg="del">
          <ac:chgData name="Vui Le Ba" userId="052109168efbc39a" providerId="LiveId" clId="{40CFB830-F6EC-4A1B-AE1F-B620D0FFC1BE}" dt="2020-12-23T07:06:30.211" v="1584"/>
          <ac:spMkLst>
            <pc:docMk/>
            <pc:sldMk cId="0" sldId="643"/>
            <ac:spMk id="5" creationId="{2FAD9C74-4666-472B-8B31-388DC00F83FF}"/>
          </ac:spMkLst>
        </pc:spChg>
        <pc:spChg chg="add del mod">
          <ac:chgData name="Vui Le Ba" userId="052109168efbc39a" providerId="LiveId" clId="{40CFB830-F6EC-4A1B-AE1F-B620D0FFC1BE}" dt="2020-12-23T07:30:43.255" v="1946" actId="6264"/>
          <ac:spMkLst>
            <pc:docMk/>
            <pc:sldMk cId="0" sldId="643"/>
            <ac:spMk id="6" creationId="{E800B6EC-2CCE-40A4-AA01-4BEC786D802B}"/>
          </ac:spMkLst>
        </pc:spChg>
        <pc:spChg chg="add del mod">
          <ac:chgData name="Vui Le Ba" userId="052109168efbc39a" providerId="LiveId" clId="{40CFB830-F6EC-4A1B-AE1F-B620D0FFC1BE}" dt="2020-12-23T07:30:43.255" v="1946" actId="6264"/>
          <ac:spMkLst>
            <pc:docMk/>
            <pc:sldMk cId="0" sldId="643"/>
            <ac:spMk id="7" creationId="{A052380F-DEC5-4BB9-8027-C5342453D9A8}"/>
          </ac:spMkLst>
        </pc:spChg>
        <pc:spChg chg="add del mod ord">
          <ac:chgData name="Vui Le Ba" userId="052109168efbc39a" providerId="LiveId" clId="{40CFB830-F6EC-4A1B-AE1F-B620D0FFC1BE}" dt="2020-12-23T09:05:16.319" v="3222" actId="700"/>
          <ac:spMkLst>
            <pc:docMk/>
            <pc:sldMk cId="0" sldId="643"/>
            <ac:spMk id="8" creationId="{0014B972-6D39-4E4D-9615-9DC96025ECFF}"/>
          </ac:spMkLst>
        </pc:spChg>
        <pc:spChg chg="add mod ord">
          <ac:chgData name="Vui Le Ba" userId="052109168efbc39a" providerId="LiveId" clId="{40CFB830-F6EC-4A1B-AE1F-B620D0FFC1BE}" dt="2020-12-23T09:05:16.319" v="3222" actId="700"/>
          <ac:spMkLst>
            <pc:docMk/>
            <pc:sldMk cId="0" sldId="643"/>
            <ac:spMk id="9" creationId="{43D4093E-1DB5-4E4B-8C48-B5A5E173E004}"/>
          </ac:spMkLst>
        </pc:spChg>
        <pc:spChg chg="add mod ord">
          <ac:chgData name="Vui Le Ba" userId="052109168efbc39a" providerId="LiveId" clId="{40CFB830-F6EC-4A1B-AE1F-B620D0FFC1BE}" dt="2020-12-23T09:05:16.319" v="3222" actId="700"/>
          <ac:spMkLst>
            <pc:docMk/>
            <pc:sldMk cId="0" sldId="643"/>
            <ac:spMk id="690178" creationId="{00000000-0000-0000-0000-000000000000}"/>
          </ac:spMkLst>
        </pc:spChg>
        <pc:spChg chg="mod ord">
          <ac:chgData name="Vui Le Ba" userId="052109168efbc39a" providerId="LiveId" clId="{40CFB830-F6EC-4A1B-AE1F-B620D0FFC1BE}" dt="2020-12-23T09:05:16.319" v="3222" actId="700"/>
          <ac:spMkLst>
            <pc:docMk/>
            <pc:sldMk cId="0" sldId="643"/>
            <ac:spMk id="690181" creationId="{00000000-0000-0000-0000-000000000000}"/>
          </ac:spMkLst>
        </pc:spChg>
      </pc:sldChg>
      <pc:sldChg chg="addSp delSp modSp mod modClrScheme chgLayout">
        <pc:chgData name="Vui Le Ba" userId="052109168efbc39a" providerId="LiveId" clId="{40CFB830-F6EC-4A1B-AE1F-B620D0FFC1BE}" dt="2020-12-23T14:07:08.375" v="4332" actId="478"/>
        <pc:sldMkLst>
          <pc:docMk/>
          <pc:sldMk cId="0" sldId="644"/>
        </pc:sldMkLst>
        <pc:spChg chg="add del mod">
          <ac:chgData name="Vui Le Ba" userId="052109168efbc39a" providerId="LiveId" clId="{40CFB830-F6EC-4A1B-AE1F-B620D0FFC1BE}" dt="2020-12-23T05:58:31.666" v="181" actId="6264"/>
          <ac:spMkLst>
            <pc:docMk/>
            <pc:sldMk cId="0" sldId="644"/>
            <ac:spMk id="2" creationId="{11A658B9-C356-4A47-850A-039FA1E80CC3}"/>
          </ac:spMkLst>
        </pc:spChg>
        <pc:spChg chg="add del mod">
          <ac:chgData name="Vui Le Ba" userId="052109168efbc39a" providerId="LiveId" clId="{40CFB830-F6EC-4A1B-AE1F-B620D0FFC1BE}" dt="2020-12-23T05:58:31.666" v="181" actId="6264"/>
          <ac:spMkLst>
            <pc:docMk/>
            <pc:sldMk cId="0" sldId="644"/>
            <ac:spMk id="3" creationId="{84BB97B5-DC45-4052-9B79-A31E7B25749B}"/>
          </ac:spMkLst>
        </pc:spChg>
        <pc:spChg chg="add del mod ord">
          <ac:chgData name="Vui Le Ba" userId="052109168efbc39a" providerId="LiveId" clId="{40CFB830-F6EC-4A1B-AE1F-B620D0FFC1BE}" dt="2020-12-23T07:30:43.255" v="1946" actId="6264"/>
          <ac:spMkLst>
            <pc:docMk/>
            <pc:sldMk cId="0" sldId="644"/>
            <ac:spMk id="4" creationId="{EEA8F78B-2F8A-4CEE-93D3-D80276CE1368}"/>
          </ac:spMkLst>
        </pc:spChg>
        <pc:spChg chg="del">
          <ac:chgData name="Vui Le Ba" userId="052109168efbc39a" providerId="LiveId" clId="{40CFB830-F6EC-4A1B-AE1F-B620D0FFC1BE}" dt="2020-12-23T07:06:30.211" v="1584"/>
          <ac:spMkLst>
            <pc:docMk/>
            <pc:sldMk cId="0" sldId="644"/>
            <ac:spMk id="5" creationId="{48CAD12F-CF71-49E7-B209-CB5AB115B1C4}"/>
          </ac:spMkLst>
        </pc:spChg>
        <pc:spChg chg="add del mod">
          <ac:chgData name="Vui Le Ba" userId="052109168efbc39a" providerId="LiveId" clId="{40CFB830-F6EC-4A1B-AE1F-B620D0FFC1BE}" dt="2020-12-23T07:30:43.255" v="1946" actId="6264"/>
          <ac:spMkLst>
            <pc:docMk/>
            <pc:sldMk cId="0" sldId="644"/>
            <ac:spMk id="6" creationId="{48EE2FA5-CCAD-425D-801D-640014B880F2}"/>
          </ac:spMkLst>
        </pc:spChg>
        <pc:spChg chg="add del mod">
          <ac:chgData name="Vui Le Ba" userId="052109168efbc39a" providerId="LiveId" clId="{40CFB830-F6EC-4A1B-AE1F-B620D0FFC1BE}" dt="2020-12-23T07:30:43.255" v="1946" actId="6264"/>
          <ac:spMkLst>
            <pc:docMk/>
            <pc:sldMk cId="0" sldId="644"/>
            <ac:spMk id="7" creationId="{825373DC-E9E9-49FB-BD07-DFF93A97C58F}"/>
          </ac:spMkLst>
        </pc:spChg>
        <pc:spChg chg="add del mod ord">
          <ac:chgData name="Vui Le Ba" userId="052109168efbc39a" providerId="LiveId" clId="{40CFB830-F6EC-4A1B-AE1F-B620D0FFC1BE}" dt="2020-12-23T09:05:16.319" v="3222" actId="700"/>
          <ac:spMkLst>
            <pc:docMk/>
            <pc:sldMk cId="0" sldId="644"/>
            <ac:spMk id="8" creationId="{7AA88894-EC7B-4900-9CDF-0F9308DB6046}"/>
          </ac:spMkLst>
        </pc:spChg>
        <pc:spChg chg="add del mod ord">
          <ac:chgData name="Vui Le Ba" userId="052109168efbc39a" providerId="LiveId" clId="{40CFB830-F6EC-4A1B-AE1F-B620D0FFC1BE}" dt="2020-12-23T14:07:03.705" v="4330" actId="478"/>
          <ac:spMkLst>
            <pc:docMk/>
            <pc:sldMk cId="0" sldId="644"/>
            <ac:spMk id="9" creationId="{B5D0C833-04CE-44B0-A8AB-54E3F377ADDB}"/>
          </ac:spMkLst>
        </pc:spChg>
        <pc:spChg chg="add del mod ord">
          <ac:chgData name="Vui Le Ba" userId="052109168efbc39a" providerId="LiveId" clId="{40CFB830-F6EC-4A1B-AE1F-B620D0FFC1BE}" dt="2020-12-23T14:07:08.375" v="4332" actId="478"/>
          <ac:spMkLst>
            <pc:docMk/>
            <pc:sldMk cId="0" sldId="644"/>
            <ac:spMk id="692226" creationId="{00000000-0000-0000-0000-000000000000}"/>
          </ac:spMkLst>
        </pc:spChg>
        <pc:spChg chg="mod ord">
          <ac:chgData name="Vui Le Ba" userId="052109168efbc39a" providerId="LiveId" clId="{40CFB830-F6EC-4A1B-AE1F-B620D0FFC1BE}" dt="2020-12-23T09:05:16.687" v="3256" actId="27636"/>
          <ac:spMkLst>
            <pc:docMk/>
            <pc:sldMk cId="0" sldId="644"/>
            <ac:spMk id="692227" creationId="{00000000-0000-0000-0000-000000000000}"/>
          </ac:spMkLst>
        </pc:spChg>
        <pc:grpChg chg="del">
          <ac:chgData name="Vui Le Ba" userId="052109168efbc39a" providerId="LiveId" clId="{40CFB830-F6EC-4A1B-AE1F-B620D0FFC1BE}" dt="2020-12-23T14:07:05.436" v="4331" actId="478"/>
          <ac:grpSpMkLst>
            <pc:docMk/>
            <pc:sldMk cId="0" sldId="644"/>
            <ac:grpSpMk id="692228" creationId="{00000000-0000-0000-0000-000000000000}"/>
          </ac:grpSpMkLst>
        </pc:grpChg>
      </pc:sldChg>
      <pc:sldChg chg="addSp delSp modSp mod modClrScheme chgLayout">
        <pc:chgData name="Vui Le Ba" userId="052109168efbc39a" providerId="LiveId" clId="{40CFB830-F6EC-4A1B-AE1F-B620D0FFC1BE}" dt="2020-12-23T14:07:28.669" v="4339" actId="14100"/>
        <pc:sldMkLst>
          <pc:docMk/>
          <pc:sldMk cId="0" sldId="645"/>
        </pc:sldMkLst>
        <pc:spChg chg="add del mod">
          <ac:chgData name="Vui Le Ba" userId="052109168efbc39a" providerId="LiveId" clId="{40CFB830-F6EC-4A1B-AE1F-B620D0FFC1BE}" dt="2020-12-23T05:58:31.666" v="181" actId="6264"/>
          <ac:spMkLst>
            <pc:docMk/>
            <pc:sldMk cId="0" sldId="645"/>
            <ac:spMk id="2" creationId="{3E89143C-6D21-41CB-844A-256E962C4D6F}"/>
          </ac:spMkLst>
        </pc:spChg>
        <pc:spChg chg="add del mod">
          <ac:chgData name="Vui Le Ba" userId="052109168efbc39a" providerId="LiveId" clId="{40CFB830-F6EC-4A1B-AE1F-B620D0FFC1BE}" dt="2020-12-23T05:58:31.666" v="181" actId="6264"/>
          <ac:spMkLst>
            <pc:docMk/>
            <pc:sldMk cId="0" sldId="645"/>
            <ac:spMk id="3" creationId="{C001030D-583E-4491-864F-1C0A24B8F2E4}"/>
          </ac:spMkLst>
        </pc:spChg>
        <pc:spChg chg="add del mod ord">
          <ac:chgData name="Vui Le Ba" userId="052109168efbc39a" providerId="LiveId" clId="{40CFB830-F6EC-4A1B-AE1F-B620D0FFC1BE}" dt="2020-12-23T07:30:43.255" v="1946" actId="6264"/>
          <ac:spMkLst>
            <pc:docMk/>
            <pc:sldMk cId="0" sldId="645"/>
            <ac:spMk id="4" creationId="{845F9280-8EFD-4245-9840-A414595ED227}"/>
          </ac:spMkLst>
        </pc:spChg>
        <pc:spChg chg="del">
          <ac:chgData name="Vui Le Ba" userId="052109168efbc39a" providerId="LiveId" clId="{40CFB830-F6EC-4A1B-AE1F-B620D0FFC1BE}" dt="2020-12-23T07:06:30.211" v="1584"/>
          <ac:spMkLst>
            <pc:docMk/>
            <pc:sldMk cId="0" sldId="645"/>
            <ac:spMk id="5" creationId="{0CABB94C-E01F-49C7-94B8-48FE6E857843}"/>
          </ac:spMkLst>
        </pc:spChg>
        <pc:spChg chg="add del mod">
          <ac:chgData name="Vui Le Ba" userId="052109168efbc39a" providerId="LiveId" clId="{40CFB830-F6EC-4A1B-AE1F-B620D0FFC1BE}" dt="2020-12-23T07:30:43.255" v="1946" actId="6264"/>
          <ac:spMkLst>
            <pc:docMk/>
            <pc:sldMk cId="0" sldId="645"/>
            <ac:spMk id="6" creationId="{82781366-DDC1-4234-85EF-0E9123C7FBE1}"/>
          </ac:spMkLst>
        </pc:spChg>
        <pc:spChg chg="add del mod">
          <ac:chgData name="Vui Le Ba" userId="052109168efbc39a" providerId="LiveId" clId="{40CFB830-F6EC-4A1B-AE1F-B620D0FFC1BE}" dt="2020-12-23T07:30:43.255" v="1946" actId="6264"/>
          <ac:spMkLst>
            <pc:docMk/>
            <pc:sldMk cId="0" sldId="645"/>
            <ac:spMk id="7" creationId="{920A9FC2-1304-4E66-9421-D1D0A1EB0D57}"/>
          </ac:spMkLst>
        </pc:spChg>
        <pc:spChg chg="add del mod ord">
          <ac:chgData name="Vui Le Ba" userId="052109168efbc39a" providerId="LiveId" clId="{40CFB830-F6EC-4A1B-AE1F-B620D0FFC1BE}" dt="2020-12-23T09:05:16.319" v="3222" actId="700"/>
          <ac:spMkLst>
            <pc:docMk/>
            <pc:sldMk cId="0" sldId="645"/>
            <ac:spMk id="8" creationId="{884FA02A-3A5C-496B-B99E-3A4DDEB51896}"/>
          </ac:spMkLst>
        </pc:spChg>
        <pc:spChg chg="add del mod ord">
          <ac:chgData name="Vui Le Ba" userId="052109168efbc39a" providerId="LiveId" clId="{40CFB830-F6EC-4A1B-AE1F-B620D0FFC1BE}" dt="2020-12-23T14:07:13.007" v="4334" actId="478"/>
          <ac:spMkLst>
            <pc:docMk/>
            <pc:sldMk cId="0" sldId="645"/>
            <ac:spMk id="9" creationId="{7C303315-0583-43E4-B9FF-40838AFE9B09}"/>
          </ac:spMkLst>
        </pc:spChg>
        <pc:spChg chg="add del mod ord">
          <ac:chgData name="Vui Le Ba" userId="052109168efbc39a" providerId="LiveId" clId="{40CFB830-F6EC-4A1B-AE1F-B620D0FFC1BE}" dt="2020-12-23T14:07:25.270" v="4338" actId="478"/>
          <ac:spMkLst>
            <pc:docMk/>
            <pc:sldMk cId="0" sldId="645"/>
            <ac:spMk id="694274" creationId="{00000000-0000-0000-0000-000000000000}"/>
          </ac:spMkLst>
        </pc:spChg>
        <pc:spChg chg="mod ord">
          <ac:chgData name="Vui Le Ba" userId="052109168efbc39a" providerId="LiveId" clId="{40CFB830-F6EC-4A1B-AE1F-B620D0FFC1BE}" dt="2020-12-23T09:05:16.702" v="3257" actId="27636"/>
          <ac:spMkLst>
            <pc:docMk/>
            <pc:sldMk cId="0" sldId="645"/>
            <ac:spMk id="694275" creationId="{00000000-0000-0000-0000-000000000000}"/>
          </ac:spMkLst>
        </pc:spChg>
        <pc:spChg chg="mod">
          <ac:chgData name="Vui Le Ba" userId="052109168efbc39a" providerId="LiveId" clId="{40CFB830-F6EC-4A1B-AE1F-B620D0FFC1BE}" dt="2020-12-23T14:07:22.909" v="4337" actId="14100"/>
          <ac:spMkLst>
            <pc:docMk/>
            <pc:sldMk cId="0" sldId="645"/>
            <ac:spMk id="694278" creationId="{00000000-0000-0000-0000-000000000000}"/>
          </ac:spMkLst>
        </pc:spChg>
        <pc:grpChg chg="del">
          <ac:chgData name="Vui Le Ba" userId="052109168efbc39a" providerId="LiveId" clId="{40CFB830-F6EC-4A1B-AE1F-B620D0FFC1BE}" dt="2020-12-23T14:07:10.812" v="4333" actId="478"/>
          <ac:grpSpMkLst>
            <pc:docMk/>
            <pc:sldMk cId="0" sldId="645"/>
            <ac:grpSpMk id="694276" creationId="{00000000-0000-0000-0000-000000000000}"/>
          </ac:grpSpMkLst>
        </pc:grpChg>
        <pc:picChg chg="mod">
          <ac:chgData name="Vui Le Ba" userId="052109168efbc39a" providerId="LiveId" clId="{40CFB830-F6EC-4A1B-AE1F-B620D0FFC1BE}" dt="2020-12-23T14:07:28.669" v="4339" actId="14100"/>
          <ac:picMkLst>
            <pc:docMk/>
            <pc:sldMk cId="0" sldId="645"/>
            <ac:picMk id="1096713" creationId="{00000000-0000-0000-0000-000000000000}"/>
          </ac:picMkLst>
        </pc:picChg>
      </pc:sldChg>
      <pc:sldChg chg="addSp delSp modSp mod modClrScheme chgLayout">
        <pc:chgData name="Vui Le Ba" userId="052109168efbc39a" providerId="LiveId" clId="{40CFB830-F6EC-4A1B-AE1F-B620D0FFC1BE}" dt="2020-12-23T14:07:37.767" v="4342" actId="478"/>
        <pc:sldMkLst>
          <pc:docMk/>
          <pc:sldMk cId="0" sldId="646"/>
        </pc:sldMkLst>
        <pc:spChg chg="add del mod">
          <ac:chgData name="Vui Le Ba" userId="052109168efbc39a" providerId="LiveId" clId="{40CFB830-F6EC-4A1B-AE1F-B620D0FFC1BE}" dt="2020-12-23T05:58:31.666" v="181" actId="6264"/>
          <ac:spMkLst>
            <pc:docMk/>
            <pc:sldMk cId="0" sldId="646"/>
            <ac:spMk id="2" creationId="{84D31078-9332-44AF-B652-BF5F6C1F79C8}"/>
          </ac:spMkLst>
        </pc:spChg>
        <pc:spChg chg="add del mod">
          <ac:chgData name="Vui Le Ba" userId="052109168efbc39a" providerId="LiveId" clId="{40CFB830-F6EC-4A1B-AE1F-B620D0FFC1BE}" dt="2020-12-23T05:58:31.666" v="181" actId="6264"/>
          <ac:spMkLst>
            <pc:docMk/>
            <pc:sldMk cId="0" sldId="646"/>
            <ac:spMk id="3" creationId="{CF362A4A-BC12-452A-980C-A50B4B00D2B0}"/>
          </ac:spMkLst>
        </pc:spChg>
        <pc:spChg chg="add del mod ord">
          <ac:chgData name="Vui Le Ba" userId="052109168efbc39a" providerId="LiveId" clId="{40CFB830-F6EC-4A1B-AE1F-B620D0FFC1BE}" dt="2020-12-23T07:30:43.255" v="1946" actId="6264"/>
          <ac:spMkLst>
            <pc:docMk/>
            <pc:sldMk cId="0" sldId="646"/>
            <ac:spMk id="4" creationId="{8B6B1CDB-3532-48F1-ADFD-91B4F695A0C9}"/>
          </ac:spMkLst>
        </pc:spChg>
        <pc:spChg chg="del">
          <ac:chgData name="Vui Le Ba" userId="052109168efbc39a" providerId="LiveId" clId="{40CFB830-F6EC-4A1B-AE1F-B620D0FFC1BE}" dt="2020-12-23T07:06:30.211" v="1584"/>
          <ac:spMkLst>
            <pc:docMk/>
            <pc:sldMk cId="0" sldId="646"/>
            <ac:spMk id="5" creationId="{FC1A9526-35A2-4404-B2C3-312C37590DC4}"/>
          </ac:spMkLst>
        </pc:spChg>
        <pc:spChg chg="add del mod">
          <ac:chgData name="Vui Le Ba" userId="052109168efbc39a" providerId="LiveId" clId="{40CFB830-F6EC-4A1B-AE1F-B620D0FFC1BE}" dt="2020-12-23T07:30:43.255" v="1946" actId="6264"/>
          <ac:spMkLst>
            <pc:docMk/>
            <pc:sldMk cId="0" sldId="646"/>
            <ac:spMk id="6" creationId="{363E221D-2A31-4773-B100-658A8906BEBF}"/>
          </ac:spMkLst>
        </pc:spChg>
        <pc:spChg chg="add del mod">
          <ac:chgData name="Vui Le Ba" userId="052109168efbc39a" providerId="LiveId" clId="{40CFB830-F6EC-4A1B-AE1F-B620D0FFC1BE}" dt="2020-12-23T07:30:43.255" v="1946" actId="6264"/>
          <ac:spMkLst>
            <pc:docMk/>
            <pc:sldMk cId="0" sldId="646"/>
            <ac:spMk id="7" creationId="{9084D407-6476-4DD4-A223-13F84D2DF173}"/>
          </ac:spMkLst>
        </pc:spChg>
        <pc:spChg chg="add del mod ord">
          <ac:chgData name="Vui Le Ba" userId="052109168efbc39a" providerId="LiveId" clId="{40CFB830-F6EC-4A1B-AE1F-B620D0FFC1BE}" dt="2020-12-23T09:05:16.319" v="3222" actId="700"/>
          <ac:spMkLst>
            <pc:docMk/>
            <pc:sldMk cId="0" sldId="646"/>
            <ac:spMk id="8" creationId="{CDE3D4FF-F463-40E1-BFE2-3FEBF97AB554}"/>
          </ac:spMkLst>
        </pc:spChg>
        <pc:spChg chg="add del mod ord">
          <ac:chgData name="Vui Le Ba" userId="052109168efbc39a" providerId="LiveId" clId="{40CFB830-F6EC-4A1B-AE1F-B620D0FFC1BE}" dt="2020-12-23T14:07:35.539" v="4341" actId="478"/>
          <ac:spMkLst>
            <pc:docMk/>
            <pc:sldMk cId="0" sldId="646"/>
            <ac:spMk id="9" creationId="{97D4EDA7-AD4E-41BA-BB50-DAFD17722E0D}"/>
          </ac:spMkLst>
        </pc:spChg>
        <pc:spChg chg="add del mod ord">
          <ac:chgData name="Vui Le Ba" userId="052109168efbc39a" providerId="LiveId" clId="{40CFB830-F6EC-4A1B-AE1F-B620D0FFC1BE}" dt="2020-12-23T14:07:37.767" v="4342" actId="478"/>
          <ac:spMkLst>
            <pc:docMk/>
            <pc:sldMk cId="0" sldId="646"/>
            <ac:spMk id="696322" creationId="{00000000-0000-0000-0000-000000000000}"/>
          </ac:spMkLst>
        </pc:spChg>
        <pc:spChg chg="mod ord">
          <ac:chgData name="Vui Le Ba" userId="052109168efbc39a" providerId="LiveId" clId="{40CFB830-F6EC-4A1B-AE1F-B620D0FFC1BE}" dt="2020-12-23T09:05:16.702" v="3258" actId="27636"/>
          <ac:spMkLst>
            <pc:docMk/>
            <pc:sldMk cId="0" sldId="646"/>
            <ac:spMk id="696323" creationId="{00000000-0000-0000-0000-000000000000}"/>
          </ac:spMkLst>
        </pc:spChg>
        <pc:grpChg chg="del">
          <ac:chgData name="Vui Le Ba" userId="052109168efbc39a" providerId="LiveId" clId="{40CFB830-F6EC-4A1B-AE1F-B620D0FFC1BE}" dt="2020-12-23T14:07:31.950" v="4340" actId="478"/>
          <ac:grpSpMkLst>
            <pc:docMk/>
            <pc:sldMk cId="0" sldId="646"/>
            <ac:grpSpMk id="696327" creationId="{00000000-0000-0000-0000-000000000000}"/>
          </ac:grpSpMkLst>
        </pc:grpChg>
      </pc:sldChg>
      <pc:sldChg chg="addSp delSp modSp mod modClrScheme chgLayout">
        <pc:chgData name="Vui Le Ba" userId="052109168efbc39a" providerId="LiveId" clId="{40CFB830-F6EC-4A1B-AE1F-B620D0FFC1BE}" dt="2020-12-23T14:07:58.755" v="4349" actId="478"/>
        <pc:sldMkLst>
          <pc:docMk/>
          <pc:sldMk cId="0" sldId="647"/>
        </pc:sldMkLst>
        <pc:spChg chg="add del mod">
          <ac:chgData name="Vui Le Ba" userId="052109168efbc39a" providerId="LiveId" clId="{40CFB830-F6EC-4A1B-AE1F-B620D0FFC1BE}" dt="2020-12-23T05:58:31.666" v="181" actId="6264"/>
          <ac:spMkLst>
            <pc:docMk/>
            <pc:sldMk cId="0" sldId="647"/>
            <ac:spMk id="2" creationId="{F4DD4EE9-72FA-4E00-9888-B3D0EF8B029B}"/>
          </ac:spMkLst>
        </pc:spChg>
        <pc:spChg chg="add del mod">
          <ac:chgData name="Vui Le Ba" userId="052109168efbc39a" providerId="LiveId" clId="{40CFB830-F6EC-4A1B-AE1F-B620D0FFC1BE}" dt="2020-12-23T05:58:31.666" v="181" actId="6264"/>
          <ac:spMkLst>
            <pc:docMk/>
            <pc:sldMk cId="0" sldId="647"/>
            <ac:spMk id="3" creationId="{37D83869-C41F-4FF2-AE67-0EB44FF50A8B}"/>
          </ac:spMkLst>
        </pc:spChg>
        <pc:spChg chg="add del mod ord">
          <ac:chgData name="Vui Le Ba" userId="052109168efbc39a" providerId="LiveId" clId="{40CFB830-F6EC-4A1B-AE1F-B620D0FFC1BE}" dt="2020-12-23T07:30:43.255" v="1946" actId="6264"/>
          <ac:spMkLst>
            <pc:docMk/>
            <pc:sldMk cId="0" sldId="647"/>
            <ac:spMk id="4" creationId="{6CD0F754-60BF-48F9-A1C5-D35EF53B7B40}"/>
          </ac:spMkLst>
        </pc:spChg>
        <pc:spChg chg="del">
          <ac:chgData name="Vui Le Ba" userId="052109168efbc39a" providerId="LiveId" clId="{40CFB830-F6EC-4A1B-AE1F-B620D0FFC1BE}" dt="2020-12-23T07:06:30.211" v="1584"/>
          <ac:spMkLst>
            <pc:docMk/>
            <pc:sldMk cId="0" sldId="647"/>
            <ac:spMk id="5" creationId="{7250DC67-8131-4100-B960-CD1BE8A2E998}"/>
          </ac:spMkLst>
        </pc:spChg>
        <pc:spChg chg="add del mod">
          <ac:chgData name="Vui Le Ba" userId="052109168efbc39a" providerId="LiveId" clId="{40CFB830-F6EC-4A1B-AE1F-B620D0FFC1BE}" dt="2020-12-23T07:30:43.255" v="1946" actId="6264"/>
          <ac:spMkLst>
            <pc:docMk/>
            <pc:sldMk cId="0" sldId="647"/>
            <ac:spMk id="6" creationId="{960B0556-B98E-4FC4-8B0C-5DA6F8EC70C1}"/>
          </ac:spMkLst>
        </pc:spChg>
        <pc:spChg chg="add del mod">
          <ac:chgData name="Vui Le Ba" userId="052109168efbc39a" providerId="LiveId" clId="{40CFB830-F6EC-4A1B-AE1F-B620D0FFC1BE}" dt="2020-12-23T07:30:43.255" v="1946" actId="6264"/>
          <ac:spMkLst>
            <pc:docMk/>
            <pc:sldMk cId="0" sldId="647"/>
            <ac:spMk id="7" creationId="{EA8F0AD3-69C7-4659-8247-5C0835C74F29}"/>
          </ac:spMkLst>
        </pc:spChg>
        <pc:spChg chg="add del mod ord">
          <ac:chgData name="Vui Le Ba" userId="052109168efbc39a" providerId="LiveId" clId="{40CFB830-F6EC-4A1B-AE1F-B620D0FFC1BE}" dt="2020-12-23T09:05:16.319" v="3222" actId="700"/>
          <ac:spMkLst>
            <pc:docMk/>
            <pc:sldMk cId="0" sldId="647"/>
            <ac:spMk id="8" creationId="{45DE9E0C-4A0F-4697-A5C1-D6E97DF8C34F}"/>
          </ac:spMkLst>
        </pc:spChg>
        <pc:spChg chg="add del mod ord">
          <ac:chgData name="Vui Le Ba" userId="052109168efbc39a" providerId="LiveId" clId="{40CFB830-F6EC-4A1B-AE1F-B620D0FFC1BE}" dt="2020-12-23T14:07:44.569" v="4344" actId="478"/>
          <ac:spMkLst>
            <pc:docMk/>
            <pc:sldMk cId="0" sldId="647"/>
            <ac:spMk id="9" creationId="{3208172F-1369-4B33-A48B-54059657A62E}"/>
          </ac:spMkLst>
        </pc:spChg>
        <pc:spChg chg="add del mod ord">
          <ac:chgData name="Vui Le Ba" userId="052109168efbc39a" providerId="LiveId" clId="{40CFB830-F6EC-4A1B-AE1F-B620D0FFC1BE}" dt="2020-12-23T14:07:58.755" v="4349" actId="478"/>
          <ac:spMkLst>
            <pc:docMk/>
            <pc:sldMk cId="0" sldId="647"/>
            <ac:spMk id="698370" creationId="{00000000-0000-0000-0000-000000000000}"/>
          </ac:spMkLst>
        </pc:spChg>
        <pc:spChg chg="mod ord">
          <ac:chgData name="Vui Le Ba" userId="052109168efbc39a" providerId="LiveId" clId="{40CFB830-F6EC-4A1B-AE1F-B620D0FFC1BE}" dt="2020-12-23T09:05:16.718" v="3259" actId="27636"/>
          <ac:spMkLst>
            <pc:docMk/>
            <pc:sldMk cId="0" sldId="647"/>
            <ac:spMk id="698371" creationId="{00000000-0000-0000-0000-000000000000}"/>
          </ac:spMkLst>
        </pc:spChg>
        <pc:spChg chg="mod">
          <ac:chgData name="Vui Le Ba" userId="052109168efbc39a" providerId="LiveId" clId="{40CFB830-F6EC-4A1B-AE1F-B620D0FFC1BE}" dt="2020-12-23T14:07:56.553" v="4348" actId="14100"/>
          <ac:spMkLst>
            <pc:docMk/>
            <pc:sldMk cId="0" sldId="647"/>
            <ac:spMk id="698373" creationId="{00000000-0000-0000-0000-000000000000}"/>
          </ac:spMkLst>
        </pc:spChg>
        <pc:grpChg chg="del">
          <ac:chgData name="Vui Le Ba" userId="052109168efbc39a" providerId="LiveId" clId="{40CFB830-F6EC-4A1B-AE1F-B620D0FFC1BE}" dt="2020-12-23T14:07:40.520" v="4343" actId="478"/>
          <ac:grpSpMkLst>
            <pc:docMk/>
            <pc:sldMk cId="0" sldId="647"/>
            <ac:grpSpMk id="698375" creationId="{00000000-0000-0000-0000-000000000000}"/>
          </ac:grpSpMkLst>
        </pc:grpChg>
        <pc:picChg chg="mod">
          <ac:chgData name="Vui Le Ba" userId="052109168efbc39a" providerId="LiveId" clId="{40CFB830-F6EC-4A1B-AE1F-B620D0FFC1BE}" dt="2020-12-23T14:07:46.212" v="4345" actId="1076"/>
          <ac:picMkLst>
            <pc:docMk/>
            <pc:sldMk cId="0" sldId="647"/>
            <ac:picMk id="1100811" creationId="{00000000-0000-0000-0000-000000000000}"/>
          </ac:picMkLst>
        </pc:picChg>
      </pc:sldChg>
      <pc:sldChg chg="addSp delSp modSp mod modClrScheme chgLayout">
        <pc:chgData name="Vui Le Ba" userId="052109168efbc39a" providerId="LiveId" clId="{40CFB830-F6EC-4A1B-AE1F-B620D0FFC1BE}" dt="2020-12-23T14:08:17.254" v="4354" actId="478"/>
        <pc:sldMkLst>
          <pc:docMk/>
          <pc:sldMk cId="0" sldId="648"/>
        </pc:sldMkLst>
        <pc:spChg chg="add del mod">
          <ac:chgData name="Vui Le Ba" userId="052109168efbc39a" providerId="LiveId" clId="{40CFB830-F6EC-4A1B-AE1F-B620D0FFC1BE}" dt="2020-12-23T05:58:31.666" v="181" actId="6264"/>
          <ac:spMkLst>
            <pc:docMk/>
            <pc:sldMk cId="0" sldId="648"/>
            <ac:spMk id="2" creationId="{3299BCCD-BC1C-4919-A88D-E726C1A061E7}"/>
          </ac:spMkLst>
        </pc:spChg>
        <pc:spChg chg="add del mod">
          <ac:chgData name="Vui Le Ba" userId="052109168efbc39a" providerId="LiveId" clId="{40CFB830-F6EC-4A1B-AE1F-B620D0FFC1BE}" dt="2020-12-23T05:58:31.666" v="181" actId="6264"/>
          <ac:spMkLst>
            <pc:docMk/>
            <pc:sldMk cId="0" sldId="648"/>
            <ac:spMk id="3" creationId="{F632EC4E-EB40-440A-BBE0-960B83397889}"/>
          </ac:spMkLst>
        </pc:spChg>
        <pc:spChg chg="add del mod ord">
          <ac:chgData name="Vui Le Ba" userId="052109168efbc39a" providerId="LiveId" clId="{40CFB830-F6EC-4A1B-AE1F-B620D0FFC1BE}" dt="2020-12-23T07:30:43.255" v="1946" actId="6264"/>
          <ac:spMkLst>
            <pc:docMk/>
            <pc:sldMk cId="0" sldId="648"/>
            <ac:spMk id="4" creationId="{522B9D29-D09C-43FC-B2D6-F97D785C4EA6}"/>
          </ac:spMkLst>
        </pc:spChg>
        <pc:spChg chg="del">
          <ac:chgData name="Vui Le Ba" userId="052109168efbc39a" providerId="LiveId" clId="{40CFB830-F6EC-4A1B-AE1F-B620D0FFC1BE}" dt="2020-12-23T07:06:30.211" v="1584"/>
          <ac:spMkLst>
            <pc:docMk/>
            <pc:sldMk cId="0" sldId="648"/>
            <ac:spMk id="5" creationId="{ADCB8673-E181-41CF-BD84-2874725DAF0F}"/>
          </ac:spMkLst>
        </pc:spChg>
        <pc:spChg chg="add del mod">
          <ac:chgData name="Vui Le Ba" userId="052109168efbc39a" providerId="LiveId" clId="{40CFB830-F6EC-4A1B-AE1F-B620D0FFC1BE}" dt="2020-12-23T07:30:43.255" v="1946" actId="6264"/>
          <ac:spMkLst>
            <pc:docMk/>
            <pc:sldMk cId="0" sldId="648"/>
            <ac:spMk id="6" creationId="{8CABD15D-33FC-4413-BE41-99FA9A03FE31}"/>
          </ac:spMkLst>
        </pc:spChg>
        <pc:spChg chg="add del mod">
          <ac:chgData name="Vui Le Ba" userId="052109168efbc39a" providerId="LiveId" clId="{40CFB830-F6EC-4A1B-AE1F-B620D0FFC1BE}" dt="2020-12-23T07:30:43.255" v="1946" actId="6264"/>
          <ac:spMkLst>
            <pc:docMk/>
            <pc:sldMk cId="0" sldId="648"/>
            <ac:spMk id="7" creationId="{F89C1905-F968-4C31-BCF0-90BFBBCC6A29}"/>
          </ac:spMkLst>
        </pc:spChg>
        <pc:spChg chg="add del mod ord">
          <ac:chgData name="Vui Le Ba" userId="052109168efbc39a" providerId="LiveId" clId="{40CFB830-F6EC-4A1B-AE1F-B620D0FFC1BE}" dt="2020-12-23T09:05:16.319" v="3222" actId="700"/>
          <ac:spMkLst>
            <pc:docMk/>
            <pc:sldMk cId="0" sldId="648"/>
            <ac:spMk id="8" creationId="{D9F40ECE-FD15-4BDF-B3C0-8220EC56ADBF}"/>
          </ac:spMkLst>
        </pc:spChg>
        <pc:spChg chg="add del mod ord">
          <ac:chgData name="Vui Le Ba" userId="052109168efbc39a" providerId="LiveId" clId="{40CFB830-F6EC-4A1B-AE1F-B620D0FFC1BE}" dt="2020-12-23T14:08:07.835" v="4351" actId="478"/>
          <ac:spMkLst>
            <pc:docMk/>
            <pc:sldMk cId="0" sldId="648"/>
            <ac:spMk id="9" creationId="{0896686A-D294-42A8-9B23-C2DF74FBF3CD}"/>
          </ac:spMkLst>
        </pc:spChg>
        <pc:spChg chg="add del mod ord">
          <ac:chgData name="Vui Le Ba" userId="052109168efbc39a" providerId="LiveId" clId="{40CFB830-F6EC-4A1B-AE1F-B620D0FFC1BE}" dt="2020-12-23T14:08:17.254" v="4354" actId="478"/>
          <ac:spMkLst>
            <pc:docMk/>
            <pc:sldMk cId="0" sldId="648"/>
            <ac:spMk id="700418" creationId="{00000000-0000-0000-0000-000000000000}"/>
          </ac:spMkLst>
        </pc:spChg>
        <pc:spChg chg="mod ord">
          <ac:chgData name="Vui Le Ba" userId="052109168efbc39a" providerId="LiveId" clId="{40CFB830-F6EC-4A1B-AE1F-B620D0FFC1BE}" dt="2020-12-23T09:05:16.718" v="3260" actId="27636"/>
          <ac:spMkLst>
            <pc:docMk/>
            <pc:sldMk cId="0" sldId="648"/>
            <ac:spMk id="700419" creationId="{00000000-0000-0000-0000-000000000000}"/>
          </ac:spMkLst>
        </pc:spChg>
        <pc:spChg chg="mod">
          <ac:chgData name="Vui Le Ba" userId="052109168efbc39a" providerId="LiveId" clId="{40CFB830-F6EC-4A1B-AE1F-B620D0FFC1BE}" dt="2020-12-23T14:08:14.424" v="4353" actId="14100"/>
          <ac:spMkLst>
            <pc:docMk/>
            <pc:sldMk cId="0" sldId="648"/>
            <ac:spMk id="700421" creationId="{00000000-0000-0000-0000-000000000000}"/>
          </ac:spMkLst>
        </pc:spChg>
        <pc:grpChg chg="del">
          <ac:chgData name="Vui Le Ba" userId="052109168efbc39a" providerId="LiveId" clId="{40CFB830-F6EC-4A1B-AE1F-B620D0FFC1BE}" dt="2020-12-23T14:08:04.795" v="4350" actId="478"/>
          <ac:grpSpMkLst>
            <pc:docMk/>
            <pc:sldMk cId="0" sldId="648"/>
            <ac:grpSpMk id="700422" creationId="{00000000-0000-0000-0000-000000000000}"/>
          </ac:grpSpMkLst>
        </pc:grpChg>
      </pc:sldChg>
      <pc:sldChg chg="addSp delSp modSp mod modClrScheme chgLayout">
        <pc:chgData name="Vui Le Ba" userId="052109168efbc39a" providerId="LiveId" clId="{40CFB830-F6EC-4A1B-AE1F-B620D0FFC1BE}" dt="2020-12-23T14:08:32.715" v="4360" actId="478"/>
        <pc:sldMkLst>
          <pc:docMk/>
          <pc:sldMk cId="0" sldId="650"/>
        </pc:sldMkLst>
        <pc:spChg chg="add del mod">
          <ac:chgData name="Vui Le Ba" userId="052109168efbc39a" providerId="LiveId" clId="{40CFB830-F6EC-4A1B-AE1F-B620D0FFC1BE}" dt="2020-12-23T05:58:31.666" v="181" actId="6264"/>
          <ac:spMkLst>
            <pc:docMk/>
            <pc:sldMk cId="0" sldId="650"/>
            <ac:spMk id="2" creationId="{979F93B5-ED8D-4819-B819-7B7C743C83FB}"/>
          </ac:spMkLst>
        </pc:spChg>
        <pc:spChg chg="add del mod">
          <ac:chgData name="Vui Le Ba" userId="052109168efbc39a" providerId="LiveId" clId="{40CFB830-F6EC-4A1B-AE1F-B620D0FFC1BE}" dt="2020-12-23T05:58:31.666" v="181" actId="6264"/>
          <ac:spMkLst>
            <pc:docMk/>
            <pc:sldMk cId="0" sldId="650"/>
            <ac:spMk id="3" creationId="{D6800CEC-8344-4045-A769-54023DBBEB3A}"/>
          </ac:spMkLst>
        </pc:spChg>
        <pc:spChg chg="add del mod ord">
          <ac:chgData name="Vui Le Ba" userId="052109168efbc39a" providerId="LiveId" clId="{40CFB830-F6EC-4A1B-AE1F-B620D0FFC1BE}" dt="2020-12-23T07:30:43.255" v="1946" actId="6264"/>
          <ac:spMkLst>
            <pc:docMk/>
            <pc:sldMk cId="0" sldId="650"/>
            <ac:spMk id="4" creationId="{3FEE4F51-D716-4D2C-BC31-28ACDD100FA1}"/>
          </ac:spMkLst>
        </pc:spChg>
        <pc:spChg chg="del">
          <ac:chgData name="Vui Le Ba" userId="052109168efbc39a" providerId="LiveId" clId="{40CFB830-F6EC-4A1B-AE1F-B620D0FFC1BE}" dt="2020-12-23T07:06:30.211" v="1584"/>
          <ac:spMkLst>
            <pc:docMk/>
            <pc:sldMk cId="0" sldId="650"/>
            <ac:spMk id="5" creationId="{A0D5278A-2425-4E5A-A723-E9A44EB29A2D}"/>
          </ac:spMkLst>
        </pc:spChg>
        <pc:spChg chg="add del mod">
          <ac:chgData name="Vui Le Ba" userId="052109168efbc39a" providerId="LiveId" clId="{40CFB830-F6EC-4A1B-AE1F-B620D0FFC1BE}" dt="2020-12-23T07:30:43.255" v="1946" actId="6264"/>
          <ac:spMkLst>
            <pc:docMk/>
            <pc:sldMk cId="0" sldId="650"/>
            <ac:spMk id="6" creationId="{5EF12EE4-8BFC-4A8A-BB59-FB8821171C42}"/>
          </ac:spMkLst>
        </pc:spChg>
        <pc:spChg chg="add del mod">
          <ac:chgData name="Vui Le Ba" userId="052109168efbc39a" providerId="LiveId" clId="{40CFB830-F6EC-4A1B-AE1F-B620D0FFC1BE}" dt="2020-12-23T07:30:43.255" v="1946" actId="6264"/>
          <ac:spMkLst>
            <pc:docMk/>
            <pc:sldMk cId="0" sldId="650"/>
            <ac:spMk id="7" creationId="{25A639FE-E508-49E3-928A-3BFE9FFC3BBF}"/>
          </ac:spMkLst>
        </pc:spChg>
        <pc:spChg chg="add del mod ord">
          <ac:chgData name="Vui Le Ba" userId="052109168efbc39a" providerId="LiveId" clId="{40CFB830-F6EC-4A1B-AE1F-B620D0FFC1BE}" dt="2020-12-23T09:05:16.319" v="3222" actId="700"/>
          <ac:spMkLst>
            <pc:docMk/>
            <pc:sldMk cId="0" sldId="650"/>
            <ac:spMk id="8" creationId="{2B06A0F0-962E-43BB-97F9-28282619EF52}"/>
          </ac:spMkLst>
        </pc:spChg>
        <pc:spChg chg="add del mod ord">
          <ac:chgData name="Vui Le Ba" userId="052109168efbc39a" providerId="LiveId" clId="{40CFB830-F6EC-4A1B-AE1F-B620D0FFC1BE}" dt="2020-12-23T14:08:21.321" v="4356" actId="478"/>
          <ac:spMkLst>
            <pc:docMk/>
            <pc:sldMk cId="0" sldId="650"/>
            <ac:spMk id="9" creationId="{26A5C457-E45D-4A0C-8758-C63D612BCF49}"/>
          </ac:spMkLst>
        </pc:spChg>
        <pc:spChg chg="add del mod ord">
          <ac:chgData name="Vui Le Ba" userId="052109168efbc39a" providerId="LiveId" clId="{40CFB830-F6EC-4A1B-AE1F-B620D0FFC1BE}" dt="2020-12-23T14:08:32.715" v="4360" actId="478"/>
          <ac:spMkLst>
            <pc:docMk/>
            <pc:sldMk cId="0" sldId="650"/>
            <ac:spMk id="702466" creationId="{00000000-0000-0000-0000-000000000000}"/>
          </ac:spMkLst>
        </pc:spChg>
        <pc:spChg chg="mod ord">
          <ac:chgData name="Vui Le Ba" userId="052109168efbc39a" providerId="LiveId" clId="{40CFB830-F6EC-4A1B-AE1F-B620D0FFC1BE}" dt="2020-12-23T09:05:16.734" v="3261" actId="27636"/>
          <ac:spMkLst>
            <pc:docMk/>
            <pc:sldMk cId="0" sldId="650"/>
            <ac:spMk id="702467" creationId="{00000000-0000-0000-0000-000000000000}"/>
          </ac:spMkLst>
        </pc:spChg>
        <pc:spChg chg="mod">
          <ac:chgData name="Vui Le Ba" userId="052109168efbc39a" providerId="LiveId" clId="{40CFB830-F6EC-4A1B-AE1F-B620D0FFC1BE}" dt="2020-12-23T14:08:30.916" v="4359" actId="14100"/>
          <ac:spMkLst>
            <pc:docMk/>
            <pc:sldMk cId="0" sldId="650"/>
            <ac:spMk id="702469" creationId="{00000000-0000-0000-0000-000000000000}"/>
          </ac:spMkLst>
        </pc:spChg>
        <pc:grpChg chg="del">
          <ac:chgData name="Vui Le Ba" userId="052109168efbc39a" providerId="LiveId" clId="{40CFB830-F6EC-4A1B-AE1F-B620D0FFC1BE}" dt="2020-12-23T14:08:19.317" v="4355" actId="478"/>
          <ac:grpSpMkLst>
            <pc:docMk/>
            <pc:sldMk cId="0" sldId="650"/>
            <ac:grpSpMk id="702470" creationId="{00000000-0000-0000-0000-000000000000}"/>
          </ac:grpSpMkLst>
        </pc:grpChg>
      </pc:sldChg>
      <pc:sldChg chg="addSp delSp modSp mod modClrScheme chgLayout">
        <pc:chgData name="Vui Le Ba" userId="052109168efbc39a" providerId="LiveId" clId="{40CFB830-F6EC-4A1B-AE1F-B620D0FFC1BE}" dt="2020-12-23T14:08:47.596" v="4366" actId="478"/>
        <pc:sldMkLst>
          <pc:docMk/>
          <pc:sldMk cId="0" sldId="651"/>
        </pc:sldMkLst>
        <pc:spChg chg="add del mod">
          <ac:chgData name="Vui Le Ba" userId="052109168efbc39a" providerId="LiveId" clId="{40CFB830-F6EC-4A1B-AE1F-B620D0FFC1BE}" dt="2020-12-23T05:58:31.666" v="181" actId="6264"/>
          <ac:spMkLst>
            <pc:docMk/>
            <pc:sldMk cId="0" sldId="651"/>
            <ac:spMk id="2" creationId="{24865131-402D-41CD-967E-8BE42916641C}"/>
          </ac:spMkLst>
        </pc:spChg>
        <pc:spChg chg="add del mod">
          <ac:chgData name="Vui Le Ba" userId="052109168efbc39a" providerId="LiveId" clId="{40CFB830-F6EC-4A1B-AE1F-B620D0FFC1BE}" dt="2020-12-23T05:58:31.666" v="181" actId="6264"/>
          <ac:spMkLst>
            <pc:docMk/>
            <pc:sldMk cId="0" sldId="651"/>
            <ac:spMk id="3" creationId="{8E7CEEEB-725D-4F21-BF28-AE787B42E783}"/>
          </ac:spMkLst>
        </pc:spChg>
        <pc:spChg chg="add del mod ord">
          <ac:chgData name="Vui Le Ba" userId="052109168efbc39a" providerId="LiveId" clId="{40CFB830-F6EC-4A1B-AE1F-B620D0FFC1BE}" dt="2020-12-23T07:30:43.255" v="1946" actId="6264"/>
          <ac:spMkLst>
            <pc:docMk/>
            <pc:sldMk cId="0" sldId="651"/>
            <ac:spMk id="4" creationId="{DF07B0C9-39F7-4B78-8A3D-5D3FA5E1C272}"/>
          </ac:spMkLst>
        </pc:spChg>
        <pc:spChg chg="del">
          <ac:chgData name="Vui Le Ba" userId="052109168efbc39a" providerId="LiveId" clId="{40CFB830-F6EC-4A1B-AE1F-B620D0FFC1BE}" dt="2020-12-23T07:06:30.211" v="1584"/>
          <ac:spMkLst>
            <pc:docMk/>
            <pc:sldMk cId="0" sldId="651"/>
            <ac:spMk id="5" creationId="{7CD346AA-044D-420E-AAEB-3B4D542CD5F8}"/>
          </ac:spMkLst>
        </pc:spChg>
        <pc:spChg chg="add del mod">
          <ac:chgData name="Vui Le Ba" userId="052109168efbc39a" providerId="LiveId" clId="{40CFB830-F6EC-4A1B-AE1F-B620D0FFC1BE}" dt="2020-12-23T07:30:43.255" v="1946" actId="6264"/>
          <ac:spMkLst>
            <pc:docMk/>
            <pc:sldMk cId="0" sldId="651"/>
            <ac:spMk id="6" creationId="{62D26E85-5695-43D4-9FBB-97F4116A8A31}"/>
          </ac:spMkLst>
        </pc:spChg>
        <pc:spChg chg="add del mod">
          <ac:chgData name="Vui Le Ba" userId="052109168efbc39a" providerId="LiveId" clId="{40CFB830-F6EC-4A1B-AE1F-B620D0FFC1BE}" dt="2020-12-23T07:30:43.255" v="1946" actId="6264"/>
          <ac:spMkLst>
            <pc:docMk/>
            <pc:sldMk cId="0" sldId="651"/>
            <ac:spMk id="7" creationId="{29407B6D-666C-41E4-A894-53EB2150E02F}"/>
          </ac:spMkLst>
        </pc:spChg>
        <pc:spChg chg="add del mod ord">
          <ac:chgData name="Vui Le Ba" userId="052109168efbc39a" providerId="LiveId" clId="{40CFB830-F6EC-4A1B-AE1F-B620D0FFC1BE}" dt="2020-12-23T09:05:16.319" v="3222" actId="700"/>
          <ac:spMkLst>
            <pc:docMk/>
            <pc:sldMk cId="0" sldId="651"/>
            <ac:spMk id="8" creationId="{5B3A50F5-B3D2-476C-9BC9-628CABC6BB15}"/>
          </ac:spMkLst>
        </pc:spChg>
        <pc:spChg chg="add del mod ord">
          <ac:chgData name="Vui Le Ba" userId="052109168efbc39a" providerId="LiveId" clId="{40CFB830-F6EC-4A1B-AE1F-B620D0FFC1BE}" dt="2020-12-23T14:08:36.852" v="4362" actId="478"/>
          <ac:spMkLst>
            <pc:docMk/>
            <pc:sldMk cId="0" sldId="651"/>
            <ac:spMk id="9" creationId="{2DCF710E-0EA8-4CF3-A565-A681B9086FCD}"/>
          </ac:spMkLst>
        </pc:spChg>
        <pc:spChg chg="add del mod ord">
          <ac:chgData name="Vui Le Ba" userId="052109168efbc39a" providerId="LiveId" clId="{40CFB830-F6EC-4A1B-AE1F-B620D0FFC1BE}" dt="2020-12-23T14:08:47.596" v="4366" actId="478"/>
          <ac:spMkLst>
            <pc:docMk/>
            <pc:sldMk cId="0" sldId="651"/>
            <ac:spMk id="704514" creationId="{00000000-0000-0000-0000-000000000000}"/>
          </ac:spMkLst>
        </pc:spChg>
        <pc:spChg chg="mod ord">
          <ac:chgData name="Vui Le Ba" userId="052109168efbc39a" providerId="LiveId" clId="{40CFB830-F6EC-4A1B-AE1F-B620D0FFC1BE}" dt="2020-12-23T09:05:16.740" v="3262" actId="27636"/>
          <ac:spMkLst>
            <pc:docMk/>
            <pc:sldMk cId="0" sldId="651"/>
            <ac:spMk id="704515" creationId="{00000000-0000-0000-0000-000000000000}"/>
          </ac:spMkLst>
        </pc:spChg>
        <pc:spChg chg="mod">
          <ac:chgData name="Vui Le Ba" userId="052109168efbc39a" providerId="LiveId" clId="{40CFB830-F6EC-4A1B-AE1F-B620D0FFC1BE}" dt="2020-12-23T14:08:45.435" v="4365" actId="14100"/>
          <ac:spMkLst>
            <pc:docMk/>
            <pc:sldMk cId="0" sldId="651"/>
            <ac:spMk id="704517" creationId="{00000000-0000-0000-0000-000000000000}"/>
          </ac:spMkLst>
        </pc:spChg>
        <pc:grpChg chg="del">
          <ac:chgData name="Vui Le Ba" userId="052109168efbc39a" providerId="LiveId" clId="{40CFB830-F6EC-4A1B-AE1F-B620D0FFC1BE}" dt="2020-12-23T14:08:34.778" v="4361" actId="478"/>
          <ac:grpSpMkLst>
            <pc:docMk/>
            <pc:sldMk cId="0" sldId="651"/>
            <ac:grpSpMk id="704518" creationId="{00000000-0000-0000-0000-000000000000}"/>
          </ac:grpSpMkLst>
        </pc:grpChg>
      </pc:sldChg>
      <pc:sldChg chg="addSp delSp modSp mod modClrScheme chgLayout">
        <pc:chgData name="Vui Le Ba" userId="052109168efbc39a" providerId="LiveId" clId="{40CFB830-F6EC-4A1B-AE1F-B620D0FFC1BE}" dt="2020-12-23T14:08:52.755" v="4369" actId="478"/>
        <pc:sldMkLst>
          <pc:docMk/>
          <pc:sldMk cId="0" sldId="652"/>
        </pc:sldMkLst>
        <pc:spChg chg="add del mod">
          <ac:chgData name="Vui Le Ba" userId="052109168efbc39a" providerId="LiveId" clId="{40CFB830-F6EC-4A1B-AE1F-B620D0FFC1BE}" dt="2020-12-23T05:58:31.666" v="181" actId="6264"/>
          <ac:spMkLst>
            <pc:docMk/>
            <pc:sldMk cId="0" sldId="652"/>
            <ac:spMk id="2" creationId="{146F858D-9DC1-4227-8DE8-A806B17B1D5B}"/>
          </ac:spMkLst>
        </pc:spChg>
        <pc:spChg chg="add del mod">
          <ac:chgData name="Vui Le Ba" userId="052109168efbc39a" providerId="LiveId" clId="{40CFB830-F6EC-4A1B-AE1F-B620D0FFC1BE}" dt="2020-12-23T05:58:31.666" v="181" actId="6264"/>
          <ac:spMkLst>
            <pc:docMk/>
            <pc:sldMk cId="0" sldId="652"/>
            <ac:spMk id="3" creationId="{5E95783D-211C-46C0-926D-19FD3186F6CA}"/>
          </ac:spMkLst>
        </pc:spChg>
        <pc:spChg chg="add del mod ord">
          <ac:chgData name="Vui Le Ba" userId="052109168efbc39a" providerId="LiveId" clId="{40CFB830-F6EC-4A1B-AE1F-B620D0FFC1BE}" dt="2020-12-23T07:30:43.255" v="1946" actId="6264"/>
          <ac:spMkLst>
            <pc:docMk/>
            <pc:sldMk cId="0" sldId="652"/>
            <ac:spMk id="4" creationId="{18374A26-2DBE-432C-9A2E-1D488016451B}"/>
          </ac:spMkLst>
        </pc:spChg>
        <pc:spChg chg="del">
          <ac:chgData name="Vui Le Ba" userId="052109168efbc39a" providerId="LiveId" clId="{40CFB830-F6EC-4A1B-AE1F-B620D0FFC1BE}" dt="2020-12-23T07:06:30.211" v="1584"/>
          <ac:spMkLst>
            <pc:docMk/>
            <pc:sldMk cId="0" sldId="652"/>
            <ac:spMk id="5" creationId="{B66C1940-4C8A-4A94-9927-FD2CF9FE1ECB}"/>
          </ac:spMkLst>
        </pc:spChg>
        <pc:spChg chg="add del mod">
          <ac:chgData name="Vui Le Ba" userId="052109168efbc39a" providerId="LiveId" clId="{40CFB830-F6EC-4A1B-AE1F-B620D0FFC1BE}" dt="2020-12-23T07:30:43.255" v="1946" actId="6264"/>
          <ac:spMkLst>
            <pc:docMk/>
            <pc:sldMk cId="0" sldId="652"/>
            <ac:spMk id="6" creationId="{E1C6FB07-DAD8-413A-9B29-B0227588CEC9}"/>
          </ac:spMkLst>
        </pc:spChg>
        <pc:spChg chg="add del mod">
          <ac:chgData name="Vui Le Ba" userId="052109168efbc39a" providerId="LiveId" clId="{40CFB830-F6EC-4A1B-AE1F-B620D0FFC1BE}" dt="2020-12-23T07:30:43.255" v="1946" actId="6264"/>
          <ac:spMkLst>
            <pc:docMk/>
            <pc:sldMk cId="0" sldId="652"/>
            <ac:spMk id="7" creationId="{3C8290CD-E2A5-45F6-BC30-1605412C11F9}"/>
          </ac:spMkLst>
        </pc:spChg>
        <pc:spChg chg="add del mod ord">
          <ac:chgData name="Vui Le Ba" userId="052109168efbc39a" providerId="LiveId" clId="{40CFB830-F6EC-4A1B-AE1F-B620D0FFC1BE}" dt="2020-12-23T09:05:16.319" v="3222" actId="700"/>
          <ac:spMkLst>
            <pc:docMk/>
            <pc:sldMk cId="0" sldId="652"/>
            <ac:spMk id="8" creationId="{601CE923-1228-41A9-BDA2-AC9983A6358D}"/>
          </ac:spMkLst>
        </pc:spChg>
        <pc:spChg chg="add del mod ord">
          <ac:chgData name="Vui Le Ba" userId="052109168efbc39a" providerId="LiveId" clId="{40CFB830-F6EC-4A1B-AE1F-B620D0FFC1BE}" dt="2020-12-23T14:08:50.890" v="4368" actId="478"/>
          <ac:spMkLst>
            <pc:docMk/>
            <pc:sldMk cId="0" sldId="652"/>
            <ac:spMk id="9" creationId="{D98D090F-2F9E-486D-9FC7-A1A2DD0BD7F7}"/>
          </ac:spMkLst>
        </pc:spChg>
        <pc:spChg chg="add del mod ord">
          <ac:chgData name="Vui Le Ba" userId="052109168efbc39a" providerId="LiveId" clId="{40CFB830-F6EC-4A1B-AE1F-B620D0FFC1BE}" dt="2020-12-23T14:08:52.755" v="4369" actId="478"/>
          <ac:spMkLst>
            <pc:docMk/>
            <pc:sldMk cId="0" sldId="652"/>
            <ac:spMk id="706562" creationId="{00000000-0000-0000-0000-000000000000}"/>
          </ac:spMkLst>
        </pc:spChg>
        <pc:spChg chg="mod ord">
          <ac:chgData name="Vui Le Ba" userId="052109168efbc39a" providerId="LiveId" clId="{40CFB830-F6EC-4A1B-AE1F-B620D0FFC1BE}" dt="2020-12-23T09:05:16.740" v="3263" actId="27636"/>
          <ac:spMkLst>
            <pc:docMk/>
            <pc:sldMk cId="0" sldId="652"/>
            <ac:spMk id="706563" creationId="{00000000-0000-0000-0000-000000000000}"/>
          </ac:spMkLst>
        </pc:spChg>
        <pc:grpChg chg="del">
          <ac:chgData name="Vui Le Ba" userId="052109168efbc39a" providerId="LiveId" clId="{40CFB830-F6EC-4A1B-AE1F-B620D0FFC1BE}" dt="2020-12-23T14:08:49.838" v="4367" actId="478"/>
          <ac:grpSpMkLst>
            <pc:docMk/>
            <pc:sldMk cId="0" sldId="652"/>
            <ac:grpSpMk id="706566" creationId="{00000000-0000-0000-0000-000000000000}"/>
          </ac:grpSpMkLst>
        </pc:grpChg>
      </pc:sldChg>
      <pc:sldChg chg="addSp delSp modSp mod modClrScheme chgLayout">
        <pc:chgData name="Vui Le Ba" userId="052109168efbc39a" providerId="LiveId" clId="{40CFB830-F6EC-4A1B-AE1F-B620D0FFC1BE}" dt="2020-12-23T14:09:16.863" v="4376" actId="478"/>
        <pc:sldMkLst>
          <pc:docMk/>
          <pc:sldMk cId="0" sldId="653"/>
        </pc:sldMkLst>
        <pc:spChg chg="add del mod">
          <ac:chgData name="Vui Le Ba" userId="052109168efbc39a" providerId="LiveId" clId="{40CFB830-F6EC-4A1B-AE1F-B620D0FFC1BE}" dt="2020-12-23T05:58:31.666" v="181" actId="6264"/>
          <ac:spMkLst>
            <pc:docMk/>
            <pc:sldMk cId="0" sldId="653"/>
            <ac:spMk id="2" creationId="{10083082-8343-4BF2-AFD6-F681BF84C90D}"/>
          </ac:spMkLst>
        </pc:spChg>
        <pc:spChg chg="add del mod">
          <ac:chgData name="Vui Le Ba" userId="052109168efbc39a" providerId="LiveId" clId="{40CFB830-F6EC-4A1B-AE1F-B620D0FFC1BE}" dt="2020-12-23T05:58:31.666" v="181" actId="6264"/>
          <ac:spMkLst>
            <pc:docMk/>
            <pc:sldMk cId="0" sldId="653"/>
            <ac:spMk id="3" creationId="{A27925FC-95E9-404B-AD1F-4D1CDA7B81C3}"/>
          </ac:spMkLst>
        </pc:spChg>
        <pc:spChg chg="add del mod ord">
          <ac:chgData name="Vui Le Ba" userId="052109168efbc39a" providerId="LiveId" clId="{40CFB830-F6EC-4A1B-AE1F-B620D0FFC1BE}" dt="2020-12-23T07:30:43.255" v="1946" actId="6264"/>
          <ac:spMkLst>
            <pc:docMk/>
            <pc:sldMk cId="0" sldId="653"/>
            <ac:spMk id="4" creationId="{B25827EE-87CA-4FB8-85BA-FCAEAE190E50}"/>
          </ac:spMkLst>
        </pc:spChg>
        <pc:spChg chg="del">
          <ac:chgData name="Vui Le Ba" userId="052109168efbc39a" providerId="LiveId" clId="{40CFB830-F6EC-4A1B-AE1F-B620D0FFC1BE}" dt="2020-12-23T07:06:30.211" v="1584"/>
          <ac:spMkLst>
            <pc:docMk/>
            <pc:sldMk cId="0" sldId="653"/>
            <ac:spMk id="5" creationId="{80188C03-AC05-4AD6-886B-8F87B2AD7859}"/>
          </ac:spMkLst>
        </pc:spChg>
        <pc:spChg chg="add del mod">
          <ac:chgData name="Vui Le Ba" userId="052109168efbc39a" providerId="LiveId" clId="{40CFB830-F6EC-4A1B-AE1F-B620D0FFC1BE}" dt="2020-12-23T07:30:43.255" v="1946" actId="6264"/>
          <ac:spMkLst>
            <pc:docMk/>
            <pc:sldMk cId="0" sldId="653"/>
            <ac:spMk id="6" creationId="{1C8DCE1E-2316-45DD-ABE4-96850CE7B41D}"/>
          </ac:spMkLst>
        </pc:spChg>
        <pc:spChg chg="add del mod">
          <ac:chgData name="Vui Le Ba" userId="052109168efbc39a" providerId="LiveId" clId="{40CFB830-F6EC-4A1B-AE1F-B620D0FFC1BE}" dt="2020-12-23T07:30:43.255" v="1946" actId="6264"/>
          <ac:spMkLst>
            <pc:docMk/>
            <pc:sldMk cId="0" sldId="653"/>
            <ac:spMk id="7" creationId="{55188FFD-F546-42B3-A888-650487D98F2B}"/>
          </ac:spMkLst>
        </pc:spChg>
        <pc:spChg chg="add del mod ord">
          <ac:chgData name="Vui Le Ba" userId="052109168efbc39a" providerId="LiveId" clId="{40CFB830-F6EC-4A1B-AE1F-B620D0FFC1BE}" dt="2020-12-23T09:05:16.319" v="3222" actId="700"/>
          <ac:spMkLst>
            <pc:docMk/>
            <pc:sldMk cId="0" sldId="653"/>
            <ac:spMk id="8" creationId="{9433F810-D9BB-4647-99AF-E663E4F18682}"/>
          </ac:spMkLst>
        </pc:spChg>
        <pc:spChg chg="add del mod ord">
          <ac:chgData name="Vui Le Ba" userId="052109168efbc39a" providerId="LiveId" clId="{40CFB830-F6EC-4A1B-AE1F-B620D0FFC1BE}" dt="2020-12-23T14:09:11.374" v="4374" actId="478"/>
          <ac:spMkLst>
            <pc:docMk/>
            <pc:sldMk cId="0" sldId="653"/>
            <ac:spMk id="9" creationId="{6693CDA3-F722-4720-BBEA-066F80F81E10}"/>
          </ac:spMkLst>
        </pc:spChg>
        <pc:spChg chg="add del mod ord">
          <ac:chgData name="Vui Le Ba" userId="052109168efbc39a" providerId="LiveId" clId="{40CFB830-F6EC-4A1B-AE1F-B620D0FFC1BE}" dt="2020-12-23T14:09:16.863" v="4376" actId="478"/>
          <ac:spMkLst>
            <pc:docMk/>
            <pc:sldMk cId="0" sldId="653"/>
            <ac:spMk id="710658" creationId="{00000000-0000-0000-0000-000000000000}"/>
          </ac:spMkLst>
        </pc:spChg>
        <pc:spChg chg="mod ord">
          <ac:chgData name="Vui Le Ba" userId="052109168efbc39a" providerId="LiveId" clId="{40CFB830-F6EC-4A1B-AE1F-B620D0FFC1BE}" dt="2020-12-23T09:05:16.756" v="3264" actId="27636"/>
          <ac:spMkLst>
            <pc:docMk/>
            <pc:sldMk cId="0" sldId="653"/>
            <ac:spMk id="710659" creationId="{00000000-0000-0000-0000-000000000000}"/>
          </ac:spMkLst>
        </pc:spChg>
        <pc:spChg chg="mod">
          <ac:chgData name="Vui Le Ba" userId="052109168efbc39a" providerId="LiveId" clId="{40CFB830-F6EC-4A1B-AE1F-B620D0FFC1BE}" dt="2020-12-23T14:09:13.126" v="4375" actId="404"/>
          <ac:spMkLst>
            <pc:docMk/>
            <pc:sldMk cId="0" sldId="653"/>
            <ac:spMk id="710662" creationId="{00000000-0000-0000-0000-000000000000}"/>
          </ac:spMkLst>
        </pc:spChg>
        <pc:grpChg chg="del">
          <ac:chgData name="Vui Le Ba" userId="052109168efbc39a" providerId="LiveId" clId="{40CFB830-F6EC-4A1B-AE1F-B620D0FFC1BE}" dt="2020-12-23T14:09:07.956" v="4373" actId="478"/>
          <ac:grpSpMkLst>
            <pc:docMk/>
            <pc:sldMk cId="0" sldId="653"/>
            <ac:grpSpMk id="710660" creationId="{00000000-0000-0000-0000-000000000000}"/>
          </ac:grpSpMkLst>
        </pc:grpChg>
      </pc:sldChg>
      <pc:sldChg chg="addSp delSp modSp mod modClrScheme chgLayout">
        <pc:chgData name="Vui Le Ba" userId="052109168efbc39a" providerId="LiveId" clId="{40CFB830-F6EC-4A1B-AE1F-B620D0FFC1BE}" dt="2020-12-23T14:18:40.647" v="4502" actId="478"/>
        <pc:sldMkLst>
          <pc:docMk/>
          <pc:sldMk cId="0" sldId="654"/>
        </pc:sldMkLst>
        <pc:spChg chg="add del mod">
          <ac:chgData name="Vui Le Ba" userId="052109168efbc39a" providerId="LiveId" clId="{40CFB830-F6EC-4A1B-AE1F-B620D0FFC1BE}" dt="2020-12-23T05:58:31.666" v="181" actId="6264"/>
          <ac:spMkLst>
            <pc:docMk/>
            <pc:sldMk cId="0" sldId="654"/>
            <ac:spMk id="2" creationId="{75153560-2E0B-4AAA-BA5A-89B944238E20}"/>
          </ac:spMkLst>
        </pc:spChg>
        <pc:spChg chg="add del mod">
          <ac:chgData name="Vui Le Ba" userId="052109168efbc39a" providerId="LiveId" clId="{40CFB830-F6EC-4A1B-AE1F-B620D0FFC1BE}" dt="2020-12-23T05:58:31.666" v="181" actId="6264"/>
          <ac:spMkLst>
            <pc:docMk/>
            <pc:sldMk cId="0" sldId="654"/>
            <ac:spMk id="3" creationId="{22ADDE71-1C03-4221-8474-972F5ED6D408}"/>
          </ac:spMkLst>
        </pc:spChg>
        <pc:spChg chg="add del mod ord">
          <ac:chgData name="Vui Le Ba" userId="052109168efbc39a" providerId="LiveId" clId="{40CFB830-F6EC-4A1B-AE1F-B620D0FFC1BE}" dt="2020-12-23T07:30:43.255" v="1946" actId="6264"/>
          <ac:spMkLst>
            <pc:docMk/>
            <pc:sldMk cId="0" sldId="654"/>
            <ac:spMk id="4" creationId="{23E321AC-911A-4F29-B77D-2E3333961F33}"/>
          </ac:spMkLst>
        </pc:spChg>
        <pc:spChg chg="del">
          <ac:chgData name="Vui Le Ba" userId="052109168efbc39a" providerId="LiveId" clId="{40CFB830-F6EC-4A1B-AE1F-B620D0FFC1BE}" dt="2020-12-23T07:06:30.211" v="1584"/>
          <ac:spMkLst>
            <pc:docMk/>
            <pc:sldMk cId="0" sldId="654"/>
            <ac:spMk id="5" creationId="{6EE5DC86-66CB-436E-B38E-CC5F6D4525D0}"/>
          </ac:spMkLst>
        </pc:spChg>
        <pc:spChg chg="add del mod">
          <ac:chgData name="Vui Le Ba" userId="052109168efbc39a" providerId="LiveId" clId="{40CFB830-F6EC-4A1B-AE1F-B620D0FFC1BE}" dt="2020-12-23T07:30:43.255" v="1946" actId="6264"/>
          <ac:spMkLst>
            <pc:docMk/>
            <pc:sldMk cId="0" sldId="654"/>
            <ac:spMk id="6" creationId="{F3F14E99-6B68-40FD-851F-2E114D484D15}"/>
          </ac:spMkLst>
        </pc:spChg>
        <pc:spChg chg="add del mod">
          <ac:chgData name="Vui Le Ba" userId="052109168efbc39a" providerId="LiveId" clId="{40CFB830-F6EC-4A1B-AE1F-B620D0FFC1BE}" dt="2020-12-23T07:30:43.255" v="1946" actId="6264"/>
          <ac:spMkLst>
            <pc:docMk/>
            <pc:sldMk cId="0" sldId="654"/>
            <ac:spMk id="7" creationId="{DBB8D169-AFDA-4C46-8208-E44D8E0B931A}"/>
          </ac:spMkLst>
        </pc:spChg>
        <pc:spChg chg="add del mod ord">
          <ac:chgData name="Vui Le Ba" userId="052109168efbc39a" providerId="LiveId" clId="{40CFB830-F6EC-4A1B-AE1F-B620D0FFC1BE}" dt="2020-12-23T09:05:16.319" v="3222" actId="700"/>
          <ac:spMkLst>
            <pc:docMk/>
            <pc:sldMk cId="0" sldId="654"/>
            <ac:spMk id="8" creationId="{1A67F6D5-1F83-45AF-B86E-8F3056CB0C8B}"/>
          </ac:spMkLst>
        </pc:spChg>
        <pc:spChg chg="add del mod ord">
          <ac:chgData name="Vui Le Ba" userId="052109168efbc39a" providerId="LiveId" clId="{40CFB830-F6EC-4A1B-AE1F-B620D0FFC1BE}" dt="2020-12-23T14:11:58.332" v="4416" actId="478"/>
          <ac:spMkLst>
            <pc:docMk/>
            <pc:sldMk cId="0" sldId="654"/>
            <ac:spMk id="9" creationId="{F78F6688-35C0-4962-9004-A382D68F92DA}"/>
          </ac:spMkLst>
        </pc:spChg>
        <pc:spChg chg="add del mod ord">
          <ac:chgData name="Vui Le Ba" userId="052109168efbc39a" providerId="LiveId" clId="{40CFB830-F6EC-4A1B-AE1F-B620D0FFC1BE}" dt="2020-12-23T14:12:01.400" v="4417" actId="478"/>
          <ac:spMkLst>
            <pc:docMk/>
            <pc:sldMk cId="0" sldId="654"/>
            <ac:spMk id="739330" creationId="{00000000-0000-0000-0000-000000000000}"/>
          </ac:spMkLst>
        </pc:spChg>
        <pc:spChg chg="mod ord">
          <ac:chgData name="Vui Le Ba" userId="052109168efbc39a" providerId="LiveId" clId="{40CFB830-F6EC-4A1B-AE1F-B620D0FFC1BE}" dt="2020-12-23T09:05:16.840" v="3275" actId="27636"/>
          <ac:spMkLst>
            <pc:docMk/>
            <pc:sldMk cId="0" sldId="654"/>
            <ac:spMk id="739331" creationId="{00000000-0000-0000-0000-000000000000}"/>
          </ac:spMkLst>
        </pc:spChg>
        <pc:spChg chg="del">
          <ac:chgData name="Vui Le Ba" userId="052109168efbc39a" providerId="LiveId" clId="{40CFB830-F6EC-4A1B-AE1F-B620D0FFC1BE}" dt="2020-12-23T14:18:40.647" v="4502" actId="478"/>
          <ac:spMkLst>
            <pc:docMk/>
            <pc:sldMk cId="0" sldId="654"/>
            <ac:spMk id="739332" creationId="{00000000-0000-0000-0000-000000000000}"/>
          </ac:spMkLst>
        </pc:spChg>
        <pc:spChg chg="mod">
          <ac:chgData name="Vui Le Ba" userId="052109168efbc39a" providerId="LiveId" clId="{40CFB830-F6EC-4A1B-AE1F-B620D0FFC1BE}" dt="2020-12-23T14:18:20.595" v="4497" actId="14100"/>
          <ac:spMkLst>
            <pc:docMk/>
            <pc:sldMk cId="0" sldId="654"/>
            <ac:spMk id="739333" creationId="{00000000-0000-0000-0000-000000000000}"/>
          </ac:spMkLst>
        </pc:spChg>
      </pc:sldChg>
      <pc:sldChg chg="addSp delSp modSp mod modClrScheme chgLayout">
        <pc:chgData name="Vui Le Ba" userId="052109168efbc39a" providerId="LiveId" clId="{40CFB830-F6EC-4A1B-AE1F-B620D0FFC1BE}" dt="2020-12-23T14:18:43.020" v="4503" actId="478"/>
        <pc:sldMkLst>
          <pc:docMk/>
          <pc:sldMk cId="0" sldId="655"/>
        </pc:sldMkLst>
        <pc:spChg chg="add del mod">
          <ac:chgData name="Vui Le Ba" userId="052109168efbc39a" providerId="LiveId" clId="{40CFB830-F6EC-4A1B-AE1F-B620D0FFC1BE}" dt="2020-12-23T05:58:31.666" v="181" actId="6264"/>
          <ac:spMkLst>
            <pc:docMk/>
            <pc:sldMk cId="0" sldId="655"/>
            <ac:spMk id="2" creationId="{D7462F1A-AB45-464E-B0AD-BCF27266B123}"/>
          </ac:spMkLst>
        </pc:spChg>
        <pc:spChg chg="add del mod">
          <ac:chgData name="Vui Le Ba" userId="052109168efbc39a" providerId="LiveId" clId="{40CFB830-F6EC-4A1B-AE1F-B620D0FFC1BE}" dt="2020-12-23T05:58:31.666" v="181" actId="6264"/>
          <ac:spMkLst>
            <pc:docMk/>
            <pc:sldMk cId="0" sldId="655"/>
            <ac:spMk id="3" creationId="{D95E7D66-06AF-47A0-AE58-1C68F66314B0}"/>
          </ac:spMkLst>
        </pc:spChg>
        <pc:spChg chg="add del mod ord">
          <ac:chgData name="Vui Le Ba" userId="052109168efbc39a" providerId="LiveId" clId="{40CFB830-F6EC-4A1B-AE1F-B620D0FFC1BE}" dt="2020-12-23T07:30:43.255" v="1946" actId="6264"/>
          <ac:spMkLst>
            <pc:docMk/>
            <pc:sldMk cId="0" sldId="655"/>
            <ac:spMk id="4" creationId="{26C8E076-8423-4561-998C-BAA57C8A8CC2}"/>
          </ac:spMkLst>
        </pc:spChg>
        <pc:spChg chg="del">
          <ac:chgData name="Vui Le Ba" userId="052109168efbc39a" providerId="LiveId" clId="{40CFB830-F6EC-4A1B-AE1F-B620D0FFC1BE}" dt="2020-12-23T07:06:30.211" v="1584"/>
          <ac:spMkLst>
            <pc:docMk/>
            <pc:sldMk cId="0" sldId="655"/>
            <ac:spMk id="5" creationId="{390489AE-8921-4906-B72E-0295927CB7EC}"/>
          </ac:spMkLst>
        </pc:spChg>
        <pc:spChg chg="add del mod">
          <ac:chgData name="Vui Le Ba" userId="052109168efbc39a" providerId="LiveId" clId="{40CFB830-F6EC-4A1B-AE1F-B620D0FFC1BE}" dt="2020-12-23T07:30:43.255" v="1946" actId="6264"/>
          <ac:spMkLst>
            <pc:docMk/>
            <pc:sldMk cId="0" sldId="655"/>
            <ac:spMk id="6" creationId="{623B76C4-98BD-4004-977E-FE634C3826DB}"/>
          </ac:spMkLst>
        </pc:spChg>
        <pc:spChg chg="add del mod">
          <ac:chgData name="Vui Le Ba" userId="052109168efbc39a" providerId="LiveId" clId="{40CFB830-F6EC-4A1B-AE1F-B620D0FFC1BE}" dt="2020-12-23T07:30:43.255" v="1946" actId="6264"/>
          <ac:spMkLst>
            <pc:docMk/>
            <pc:sldMk cId="0" sldId="655"/>
            <ac:spMk id="7" creationId="{40718B1B-7206-4BEB-B504-C17254387CCC}"/>
          </ac:spMkLst>
        </pc:spChg>
        <pc:spChg chg="add del mod ord">
          <ac:chgData name="Vui Le Ba" userId="052109168efbc39a" providerId="LiveId" clId="{40CFB830-F6EC-4A1B-AE1F-B620D0FFC1BE}" dt="2020-12-23T09:05:16.319" v="3222" actId="700"/>
          <ac:spMkLst>
            <pc:docMk/>
            <pc:sldMk cId="0" sldId="655"/>
            <ac:spMk id="8" creationId="{C97F04AC-39BC-4E0C-8C2C-AEBA6948E72D}"/>
          </ac:spMkLst>
        </pc:spChg>
        <pc:spChg chg="add del mod ord">
          <ac:chgData name="Vui Le Ba" userId="052109168efbc39a" providerId="LiveId" clId="{40CFB830-F6EC-4A1B-AE1F-B620D0FFC1BE}" dt="2020-12-23T14:12:05.515" v="4418" actId="478"/>
          <ac:spMkLst>
            <pc:docMk/>
            <pc:sldMk cId="0" sldId="655"/>
            <ac:spMk id="9" creationId="{5BA49DCC-1208-4B4F-B8FE-0933CEFBFA02}"/>
          </ac:spMkLst>
        </pc:spChg>
        <pc:spChg chg="add del mod ord">
          <ac:chgData name="Vui Le Ba" userId="052109168efbc39a" providerId="LiveId" clId="{40CFB830-F6EC-4A1B-AE1F-B620D0FFC1BE}" dt="2020-12-23T14:12:07.173" v="4419" actId="478"/>
          <ac:spMkLst>
            <pc:docMk/>
            <pc:sldMk cId="0" sldId="655"/>
            <ac:spMk id="741378" creationId="{00000000-0000-0000-0000-000000000000}"/>
          </ac:spMkLst>
        </pc:spChg>
        <pc:spChg chg="mod ord">
          <ac:chgData name="Vui Le Ba" userId="052109168efbc39a" providerId="LiveId" clId="{40CFB830-F6EC-4A1B-AE1F-B620D0FFC1BE}" dt="2020-12-23T09:05:16.840" v="3276" actId="27636"/>
          <ac:spMkLst>
            <pc:docMk/>
            <pc:sldMk cId="0" sldId="655"/>
            <ac:spMk id="741379" creationId="{00000000-0000-0000-0000-000000000000}"/>
          </ac:spMkLst>
        </pc:spChg>
        <pc:spChg chg="del">
          <ac:chgData name="Vui Le Ba" userId="052109168efbc39a" providerId="LiveId" clId="{40CFB830-F6EC-4A1B-AE1F-B620D0FFC1BE}" dt="2020-12-23T14:18:43.020" v="4503" actId="478"/>
          <ac:spMkLst>
            <pc:docMk/>
            <pc:sldMk cId="0" sldId="655"/>
            <ac:spMk id="741380" creationId="{00000000-0000-0000-0000-000000000000}"/>
          </ac:spMkLst>
        </pc:spChg>
        <pc:spChg chg="mod">
          <ac:chgData name="Vui Le Ba" userId="052109168efbc39a" providerId="LiveId" clId="{40CFB830-F6EC-4A1B-AE1F-B620D0FFC1BE}" dt="2020-12-23T14:17:51.428" v="4489" actId="14100"/>
          <ac:spMkLst>
            <pc:docMk/>
            <pc:sldMk cId="0" sldId="655"/>
            <ac:spMk id="741381" creationId="{00000000-0000-0000-0000-000000000000}"/>
          </ac:spMkLst>
        </pc:spChg>
        <pc:spChg chg="mod">
          <ac:chgData name="Vui Le Ba" userId="052109168efbc39a" providerId="LiveId" clId="{40CFB830-F6EC-4A1B-AE1F-B620D0FFC1BE}" dt="2020-12-23T14:18:07.432" v="4493" actId="1076"/>
          <ac:spMkLst>
            <pc:docMk/>
            <pc:sldMk cId="0" sldId="655"/>
            <ac:spMk id="1117193" creationId="{00000000-0000-0000-0000-000000000000}"/>
          </ac:spMkLst>
        </pc:spChg>
      </pc:sldChg>
      <pc:sldChg chg="addSp delSp modSp mod modClrScheme chgLayout">
        <pc:chgData name="Vui Le Ba" userId="052109168efbc39a" providerId="LiveId" clId="{40CFB830-F6EC-4A1B-AE1F-B620D0FFC1BE}" dt="2020-12-23T14:17:14.756" v="4480" actId="14100"/>
        <pc:sldMkLst>
          <pc:docMk/>
          <pc:sldMk cId="0" sldId="656"/>
        </pc:sldMkLst>
        <pc:spChg chg="add del mod">
          <ac:chgData name="Vui Le Ba" userId="052109168efbc39a" providerId="LiveId" clId="{40CFB830-F6EC-4A1B-AE1F-B620D0FFC1BE}" dt="2020-12-23T05:58:31.666" v="181" actId="6264"/>
          <ac:spMkLst>
            <pc:docMk/>
            <pc:sldMk cId="0" sldId="656"/>
            <ac:spMk id="2" creationId="{C981D145-0AA9-46BF-9C77-BCE19AFE2173}"/>
          </ac:spMkLst>
        </pc:spChg>
        <pc:spChg chg="add del mod">
          <ac:chgData name="Vui Le Ba" userId="052109168efbc39a" providerId="LiveId" clId="{40CFB830-F6EC-4A1B-AE1F-B620D0FFC1BE}" dt="2020-12-23T05:58:31.666" v="181" actId="6264"/>
          <ac:spMkLst>
            <pc:docMk/>
            <pc:sldMk cId="0" sldId="656"/>
            <ac:spMk id="3" creationId="{E656CA4A-F966-4B52-97D3-938D0AA10952}"/>
          </ac:spMkLst>
        </pc:spChg>
        <pc:spChg chg="add del mod ord">
          <ac:chgData name="Vui Le Ba" userId="052109168efbc39a" providerId="LiveId" clId="{40CFB830-F6EC-4A1B-AE1F-B620D0FFC1BE}" dt="2020-12-23T07:30:43.255" v="1946" actId="6264"/>
          <ac:spMkLst>
            <pc:docMk/>
            <pc:sldMk cId="0" sldId="656"/>
            <ac:spMk id="4" creationId="{6CC9897C-25AF-446F-8F1C-E06E9AA00366}"/>
          </ac:spMkLst>
        </pc:spChg>
        <pc:spChg chg="del">
          <ac:chgData name="Vui Le Ba" userId="052109168efbc39a" providerId="LiveId" clId="{40CFB830-F6EC-4A1B-AE1F-B620D0FFC1BE}" dt="2020-12-23T07:06:30.211" v="1584"/>
          <ac:spMkLst>
            <pc:docMk/>
            <pc:sldMk cId="0" sldId="656"/>
            <ac:spMk id="5" creationId="{48DCA746-2697-4CCD-A382-72ACE5B52D9E}"/>
          </ac:spMkLst>
        </pc:spChg>
        <pc:spChg chg="add del mod">
          <ac:chgData name="Vui Le Ba" userId="052109168efbc39a" providerId="LiveId" clId="{40CFB830-F6EC-4A1B-AE1F-B620D0FFC1BE}" dt="2020-12-23T07:30:43.255" v="1946" actId="6264"/>
          <ac:spMkLst>
            <pc:docMk/>
            <pc:sldMk cId="0" sldId="656"/>
            <ac:spMk id="6" creationId="{DF092BA1-F20D-48CF-8C58-13522687641E}"/>
          </ac:spMkLst>
        </pc:spChg>
        <pc:spChg chg="add del mod">
          <ac:chgData name="Vui Le Ba" userId="052109168efbc39a" providerId="LiveId" clId="{40CFB830-F6EC-4A1B-AE1F-B620D0FFC1BE}" dt="2020-12-23T07:30:43.255" v="1946" actId="6264"/>
          <ac:spMkLst>
            <pc:docMk/>
            <pc:sldMk cId="0" sldId="656"/>
            <ac:spMk id="7" creationId="{6225FF9D-B15B-4C4E-A0DA-7859CB4B5460}"/>
          </ac:spMkLst>
        </pc:spChg>
        <pc:spChg chg="add del mod ord">
          <ac:chgData name="Vui Le Ba" userId="052109168efbc39a" providerId="LiveId" clId="{40CFB830-F6EC-4A1B-AE1F-B620D0FFC1BE}" dt="2020-12-23T09:05:16.319" v="3222" actId="700"/>
          <ac:spMkLst>
            <pc:docMk/>
            <pc:sldMk cId="0" sldId="656"/>
            <ac:spMk id="8" creationId="{35AE4A7B-AA8C-4E06-B4F0-7010594BBF3C}"/>
          </ac:spMkLst>
        </pc:spChg>
        <pc:spChg chg="add del mod ord">
          <ac:chgData name="Vui Le Ba" userId="052109168efbc39a" providerId="LiveId" clId="{40CFB830-F6EC-4A1B-AE1F-B620D0FFC1BE}" dt="2020-12-23T14:17:02.278" v="4476" actId="478"/>
          <ac:spMkLst>
            <pc:docMk/>
            <pc:sldMk cId="0" sldId="656"/>
            <ac:spMk id="9" creationId="{C44E4BBA-BFC5-4ACE-8016-20B41D81D441}"/>
          </ac:spMkLst>
        </pc:spChg>
        <pc:spChg chg="add del mod ord">
          <ac:chgData name="Vui Le Ba" userId="052109168efbc39a" providerId="LiveId" clId="{40CFB830-F6EC-4A1B-AE1F-B620D0FFC1BE}" dt="2020-12-23T14:17:02.278" v="4476" actId="478"/>
          <ac:spMkLst>
            <pc:docMk/>
            <pc:sldMk cId="0" sldId="656"/>
            <ac:spMk id="747522" creationId="{00000000-0000-0000-0000-000000000000}"/>
          </ac:spMkLst>
        </pc:spChg>
        <pc:spChg chg="mod ord">
          <ac:chgData name="Vui Le Ba" userId="052109168efbc39a" providerId="LiveId" clId="{40CFB830-F6EC-4A1B-AE1F-B620D0FFC1BE}" dt="2020-12-23T09:05:16.856" v="3279" actId="27636"/>
          <ac:spMkLst>
            <pc:docMk/>
            <pc:sldMk cId="0" sldId="656"/>
            <ac:spMk id="747523" creationId="{00000000-0000-0000-0000-000000000000}"/>
          </ac:spMkLst>
        </pc:spChg>
        <pc:spChg chg="del">
          <ac:chgData name="Vui Le Ba" userId="052109168efbc39a" providerId="LiveId" clId="{40CFB830-F6EC-4A1B-AE1F-B620D0FFC1BE}" dt="2020-12-23T14:17:02.278" v="4476" actId="478"/>
          <ac:spMkLst>
            <pc:docMk/>
            <pc:sldMk cId="0" sldId="656"/>
            <ac:spMk id="747524" creationId="{00000000-0000-0000-0000-000000000000}"/>
          </ac:spMkLst>
        </pc:spChg>
        <pc:spChg chg="mod">
          <ac:chgData name="Vui Le Ba" userId="052109168efbc39a" providerId="LiveId" clId="{40CFB830-F6EC-4A1B-AE1F-B620D0FFC1BE}" dt="2020-12-23T14:17:14.756" v="4480" actId="14100"/>
          <ac:spMkLst>
            <pc:docMk/>
            <pc:sldMk cId="0" sldId="656"/>
            <ac:spMk id="747525" creationId="{00000000-0000-0000-0000-000000000000}"/>
          </ac:spMkLst>
        </pc:spChg>
      </pc:sldChg>
      <pc:sldChg chg="addSp delSp modSp mod modClrScheme chgLayout">
        <pc:chgData name="Vui Le Ba" userId="052109168efbc39a" providerId="LiveId" clId="{40CFB830-F6EC-4A1B-AE1F-B620D0FFC1BE}" dt="2020-12-23T14:16:53.700" v="4475" actId="14100"/>
        <pc:sldMkLst>
          <pc:docMk/>
          <pc:sldMk cId="0" sldId="657"/>
        </pc:sldMkLst>
        <pc:spChg chg="add del mod">
          <ac:chgData name="Vui Le Ba" userId="052109168efbc39a" providerId="LiveId" clId="{40CFB830-F6EC-4A1B-AE1F-B620D0FFC1BE}" dt="2020-12-23T05:58:31.666" v="181" actId="6264"/>
          <ac:spMkLst>
            <pc:docMk/>
            <pc:sldMk cId="0" sldId="657"/>
            <ac:spMk id="2" creationId="{848EEB33-0B5D-4F4E-874D-6D8158C4AE81}"/>
          </ac:spMkLst>
        </pc:spChg>
        <pc:spChg chg="add del mod">
          <ac:chgData name="Vui Le Ba" userId="052109168efbc39a" providerId="LiveId" clId="{40CFB830-F6EC-4A1B-AE1F-B620D0FFC1BE}" dt="2020-12-23T05:58:31.666" v="181" actId="6264"/>
          <ac:spMkLst>
            <pc:docMk/>
            <pc:sldMk cId="0" sldId="657"/>
            <ac:spMk id="3" creationId="{B7EE3F79-7BEB-40FB-B9FE-FE05FDF15AEB}"/>
          </ac:spMkLst>
        </pc:spChg>
        <pc:spChg chg="add del mod ord">
          <ac:chgData name="Vui Le Ba" userId="052109168efbc39a" providerId="LiveId" clId="{40CFB830-F6EC-4A1B-AE1F-B620D0FFC1BE}" dt="2020-12-23T07:30:43.255" v="1946" actId="6264"/>
          <ac:spMkLst>
            <pc:docMk/>
            <pc:sldMk cId="0" sldId="657"/>
            <ac:spMk id="4" creationId="{32FB115A-8660-4E4B-AEE7-463FE2C7D115}"/>
          </ac:spMkLst>
        </pc:spChg>
        <pc:spChg chg="del">
          <ac:chgData name="Vui Le Ba" userId="052109168efbc39a" providerId="LiveId" clId="{40CFB830-F6EC-4A1B-AE1F-B620D0FFC1BE}" dt="2020-12-23T07:06:30.211" v="1584"/>
          <ac:spMkLst>
            <pc:docMk/>
            <pc:sldMk cId="0" sldId="657"/>
            <ac:spMk id="5" creationId="{C00998EB-691B-49F3-8E9E-E1E0B5EEBD94}"/>
          </ac:spMkLst>
        </pc:spChg>
        <pc:spChg chg="add del mod">
          <ac:chgData name="Vui Le Ba" userId="052109168efbc39a" providerId="LiveId" clId="{40CFB830-F6EC-4A1B-AE1F-B620D0FFC1BE}" dt="2020-12-23T07:30:43.255" v="1946" actId="6264"/>
          <ac:spMkLst>
            <pc:docMk/>
            <pc:sldMk cId="0" sldId="657"/>
            <ac:spMk id="6" creationId="{DFB93D14-F1A6-45AD-AB82-A8B7A2BB1878}"/>
          </ac:spMkLst>
        </pc:spChg>
        <pc:spChg chg="add del mod">
          <ac:chgData name="Vui Le Ba" userId="052109168efbc39a" providerId="LiveId" clId="{40CFB830-F6EC-4A1B-AE1F-B620D0FFC1BE}" dt="2020-12-23T07:30:43.255" v="1946" actId="6264"/>
          <ac:spMkLst>
            <pc:docMk/>
            <pc:sldMk cId="0" sldId="657"/>
            <ac:spMk id="7" creationId="{8082682B-494B-4690-BFCB-9CDB1EFBCC47}"/>
          </ac:spMkLst>
        </pc:spChg>
        <pc:spChg chg="add del mod ord">
          <ac:chgData name="Vui Le Ba" userId="052109168efbc39a" providerId="LiveId" clId="{40CFB830-F6EC-4A1B-AE1F-B620D0FFC1BE}" dt="2020-12-23T09:05:16.319" v="3222" actId="700"/>
          <ac:spMkLst>
            <pc:docMk/>
            <pc:sldMk cId="0" sldId="657"/>
            <ac:spMk id="8" creationId="{E25A1390-6B3E-4C69-8912-F866D30DF955}"/>
          </ac:spMkLst>
        </pc:spChg>
        <pc:spChg chg="add del mod ord">
          <ac:chgData name="Vui Le Ba" userId="052109168efbc39a" providerId="LiveId" clId="{40CFB830-F6EC-4A1B-AE1F-B620D0FFC1BE}" dt="2020-12-23T14:16:32.372" v="4470" actId="478"/>
          <ac:spMkLst>
            <pc:docMk/>
            <pc:sldMk cId="0" sldId="657"/>
            <ac:spMk id="9" creationId="{4E7FD2BA-6EDD-4B03-83E8-ED8FC701A7FF}"/>
          </ac:spMkLst>
        </pc:spChg>
        <pc:spChg chg="add del mod ord">
          <ac:chgData name="Vui Le Ba" userId="052109168efbc39a" providerId="LiveId" clId="{40CFB830-F6EC-4A1B-AE1F-B620D0FFC1BE}" dt="2020-12-23T14:16:32.372" v="4470" actId="478"/>
          <ac:spMkLst>
            <pc:docMk/>
            <pc:sldMk cId="0" sldId="657"/>
            <ac:spMk id="749570" creationId="{00000000-0000-0000-0000-000000000000}"/>
          </ac:spMkLst>
        </pc:spChg>
        <pc:spChg chg="mod ord">
          <ac:chgData name="Vui Le Ba" userId="052109168efbc39a" providerId="LiveId" clId="{40CFB830-F6EC-4A1B-AE1F-B620D0FFC1BE}" dt="2020-12-23T09:05:16.872" v="3280" actId="27636"/>
          <ac:spMkLst>
            <pc:docMk/>
            <pc:sldMk cId="0" sldId="657"/>
            <ac:spMk id="749571" creationId="{00000000-0000-0000-0000-000000000000}"/>
          </ac:spMkLst>
        </pc:spChg>
        <pc:spChg chg="del">
          <ac:chgData name="Vui Le Ba" userId="052109168efbc39a" providerId="LiveId" clId="{40CFB830-F6EC-4A1B-AE1F-B620D0FFC1BE}" dt="2020-12-23T14:16:32.372" v="4470" actId="478"/>
          <ac:spMkLst>
            <pc:docMk/>
            <pc:sldMk cId="0" sldId="657"/>
            <ac:spMk id="749572" creationId="{00000000-0000-0000-0000-000000000000}"/>
          </ac:spMkLst>
        </pc:spChg>
        <pc:spChg chg="mod">
          <ac:chgData name="Vui Le Ba" userId="052109168efbc39a" providerId="LiveId" clId="{40CFB830-F6EC-4A1B-AE1F-B620D0FFC1BE}" dt="2020-12-23T14:16:53.700" v="4475" actId="14100"/>
          <ac:spMkLst>
            <pc:docMk/>
            <pc:sldMk cId="0" sldId="657"/>
            <ac:spMk id="749573" creationId="{00000000-0000-0000-0000-000000000000}"/>
          </ac:spMkLst>
        </pc:spChg>
      </pc:sldChg>
      <pc:sldChg chg="addSp delSp modSp mod modClrScheme chgLayout">
        <pc:chgData name="Vui Le Ba" userId="052109168efbc39a" providerId="LiveId" clId="{40CFB830-F6EC-4A1B-AE1F-B620D0FFC1BE}" dt="2020-12-23T14:16:08.848" v="4463" actId="14100"/>
        <pc:sldMkLst>
          <pc:docMk/>
          <pc:sldMk cId="0" sldId="658"/>
        </pc:sldMkLst>
        <pc:spChg chg="add del mod">
          <ac:chgData name="Vui Le Ba" userId="052109168efbc39a" providerId="LiveId" clId="{40CFB830-F6EC-4A1B-AE1F-B620D0FFC1BE}" dt="2020-12-23T05:58:31.666" v="181" actId="6264"/>
          <ac:spMkLst>
            <pc:docMk/>
            <pc:sldMk cId="0" sldId="658"/>
            <ac:spMk id="2" creationId="{FC8993D2-A6FC-415A-84AC-427630D4575E}"/>
          </ac:spMkLst>
        </pc:spChg>
        <pc:spChg chg="add del mod">
          <ac:chgData name="Vui Le Ba" userId="052109168efbc39a" providerId="LiveId" clId="{40CFB830-F6EC-4A1B-AE1F-B620D0FFC1BE}" dt="2020-12-23T05:58:31.666" v="181" actId="6264"/>
          <ac:spMkLst>
            <pc:docMk/>
            <pc:sldMk cId="0" sldId="658"/>
            <ac:spMk id="3" creationId="{FDDC5998-89A5-4223-8DAE-EAD2F13F2D7A}"/>
          </ac:spMkLst>
        </pc:spChg>
        <pc:spChg chg="add del mod ord">
          <ac:chgData name="Vui Le Ba" userId="052109168efbc39a" providerId="LiveId" clId="{40CFB830-F6EC-4A1B-AE1F-B620D0FFC1BE}" dt="2020-12-23T07:30:43.255" v="1946" actId="6264"/>
          <ac:spMkLst>
            <pc:docMk/>
            <pc:sldMk cId="0" sldId="658"/>
            <ac:spMk id="4" creationId="{1BAA6B06-E52E-4CE9-A57B-6C7FCA061DBA}"/>
          </ac:spMkLst>
        </pc:spChg>
        <pc:spChg chg="del">
          <ac:chgData name="Vui Le Ba" userId="052109168efbc39a" providerId="LiveId" clId="{40CFB830-F6EC-4A1B-AE1F-B620D0FFC1BE}" dt="2020-12-23T07:06:30.211" v="1584"/>
          <ac:spMkLst>
            <pc:docMk/>
            <pc:sldMk cId="0" sldId="658"/>
            <ac:spMk id="5" creationId="{2269D7C9-D550-4710-A976-D95E6CF559C8}"/>
          </ac:spMkLst>
        </pc:spChg>
        <pc:spChg chg="add del mod">
          <ac:chgData name="Vui Le Ba" userId="052109168efbc39a" providerId="LiveId" clId="{40CFB830-F6EC-4A1B-AE1F-B620D0FFC1BE}" dt="2020-12-23T07:30:43.255" v="1946" actId="6264"/>
          <ac:spMkLst>
            <pc:docMk/>
            <pc:sldMk cId="0" sldId="658"/>
            <ac:spMk id="6" creationId="{1FB98036-CB7A-4ABC-8862-66C809D08B3B}"/>
          </ac:spMkLst>
        </pc:spChg>
        <pc:spChg chg="add del mod">
          <ac:chgData name="Vui Le Ba" userId="052109168efbc39a" providerId="LiveId" clId="{40CFB830-F6EC-4A1B-AE1F-B620D0FFC1BE}" dt="2020-12-23T07:30:43.255" v="1946" actId="6264"/>
          <ac:spMkLst>
            <pc:docMk/>
            <pc:sldMk cId="0" sldId="658"/>
            <ac:spMk id="7" creationId="{254C194C-241F-4C20-979E-1BD4A359C6C3}"/>
          </ac:spMkLst>
        </pc:spChg>
        <pc:spChg chg="add del mod ord">
          <ac:chgData name="Vui Le Ba" userId="052109168efbc39a" providerId="LiveId" clId="{40CFB830-F6EC-4A1B-AE1F-B620D0FFC1BE}" dt="2020-12-23T09:05:16.319" v="3222" actId="700"/>
          <ac:spMkLst>
            <pc:docMk/>
            <pc:sldMk cId="0" sldId="658"/>
            <ac:spMk id="8" creationId="{F3E4D78B-8630-4666-8EB2-8C1F61087253}"/>
          </ac:spMkLst>
        </pc:spChg>
        <pc:spChg chg="add del mod ord">
          <ac:chgData name="Vui Le Ba" userId="052109168efbc39a" providerId="LiveId" clId="{40CFB830-F6EC-4A1B-AE1F-B620D0FFC1BE}" dt="2020-12-23T14:15:51.660" v="4458" actId="478"/>
          <ac:spMkLst>
            <pc:docMk/>
            <pc:sldMk cId="0" sldId="658"/>
            <ac:spMk id="9" creationId="{6D7FBBEF-F6B5-4393-B4B9-340F0DE203C2}"/>
          </ac:spMkLst>
        </pc:spChg>
        <pc:spChg chg="add del mod ord">
          <ac:chgData name="Vui Le Ba" userId="052109168efbc39a" providerId="LiveId" clId="{40CFB830-F6EC-4A1B-AE1F-B620D0FFC1BE}" dt="2020-12-23T14:15:51.660" v="4458" actId="478"/>
          <ac:spMkLst>
            <pc:docMk/>
            <pc:sldMk cId="0" sldId="658"/>
            <ac:spMk id="753666" creationId="{00000000-0000-0000-0000-000000000000}"/>
          </ac:spMkLst>
        </pc:spChg>
        <pc:spChg chg="mod ord">
          <ac:chgData name="Vui Le Ba" userId="052109168efbc39a" providerId="LiveId" clId="{40CFB830-F6EC-4A1B-AE1F-B620D0FFC1BE}" dt="2020-12-23T09:05:16.887" v="3282" actId="27636"/>
          <ac:spMkLst>
            <pc:docMk/>
            <pc:sldMk cId="0" sldId="658"/>
            <ac:spMk id="753667" creationId="{00000000-0000-0000-0000-000000000000}"/>
          </ac:spMkLst>
        </pc:spChg>
        <pc:spChg chg="del">
          <ac:chgData name="Vui Le Ba" userId="052109168efbc39a" providerId="LiveId" clId="{40CFB830-F6EC-4A1B-AE1F-B620D0FFC1BE}" dt="2020-12-23T14:15:51.660" v="4458" actId="478"/>
          <ac:spMkLst>
            <pc:docMk/>
            <pc:sldMk cId="0" sldId="658"/>
            <ac:spMk id="753668" creationId="{00000000-0000-0000-0000-000000000000}"/>
          </ac:spMkLst>
        </pc:spChg>
        <pc:spChg chg="mod">
          <ac:chgData name="Vui Le Ba" userId="052109168efbc39a" providerId="LiveId" clId="{40CFB830-F6EC-4A1B-AE1F-B620D0FFC1BE}" dt="2020-12-23T14:16:08.848" v="4463" actId="14100"/>
          <ac:spMkLst>
            <pc:docMk/>
            <pc:sldMk cId="0" sldId="658"/>
            <ac:spMk id="753669" creationId="{00000000-0000-0000-0000-000000000000}"/>
          </ac:spMkLst>
        </pc:spChg>
      </pc:sldChg>
      <pc:sldChg chg="addSp delSp modSp mod modClrScheme chgLayout">
        <pc:chgData name="Vui Le Ba" userId="052109168efbc39a" providerId="LiveId" clId="{40CFB830-F6EC-4A1B-AE1F-B620D0FFC1BE}" dt="2020-12-23T14:15:43.160" v="4457" actId="14100"/>
        <pc:sldMkLst>
          <pc:docMk/>
          <pc:sldMk cId="0" sldId="659"/>
        </pc:sldMkLst>
        <pc:spChg chg="add del mod">
          <ac:chgData name="Vui Le Ba" userId="052109168efbc39a" providerId="LiveId" clId="{40CFB830-F6EC-4A1B-AE1F-B620D0FFC1BE}" dt="2020-12-23T05:58:31.666" v="181" actId="6264"/>
          <ac:spMkLst>
            <pc:docMk/>
            <pc:sldMk cId="0" sldId="659"/>
            <ac:spMk id="2" creationId="{D6210B38-C8AC-4598-94DD-52A38D76BFAB}"/>
          </ac:spMkLst>
        </pc:spChg>
        <pc:spChg chg="add del mod">
          <ac:chgData name="Vui Le Ba" userId="052109168efbc39a" providerId="LiveId" clId="{40CFB830-F6EC-4A1B-AE1F-B620D0FFC1BE}" dt="2020-12-23T05:58:31.666" v="181" actId="6264"/>
          <ac:spMkLst>
            <pc:docMk/>
            <pc:sldMk cId="0" sldId="659"/>
            <ac:spMk id="3" creationId="{E7501057-7E41-4ED5-9B29-B7029046B47B}"/>
          </ac:spMkLst>
        </pc:spChg>
        <pc:spChg chg="add del mod ord">
          <ac:chgData name="Vui Le Ba" userId="052109168efbc39a" providerId="LiveId" clId="{40CFB830-F6EC-4A1B-AE1F-B620D0FFC1BE}" dt="2020-12-23T07:30:43.255" v="1946" actId="6264"/>
          <ac:spMkLst>
            <pc:docMk/>
            <pc:sldMk cId="0" sldId="659"/>
            <ac:spMk id="4" creationId="{177DF5E4-AB9F-482C-B7EB-5ABA8CB6A09C}"/>
          </ac:spMkLst>
        </pc:spChg>
        <pc:spChg chg="del">
          <ac:chgData name="Vui Le Ba" userId="052109168efbc39a" providerId="LiveId" clId="{40CFB830-F6EC-4A1B-AE1F-B620D0FFC1BE}" dt="2020-12-23T07:06:30.211" v="1584"/>
          <ac:spMkLst>
            <pc:docMk/>
            <pc:sldMk cId="0" sldId="659"/>
            <ac:spMk id="5" creationId="{A13DE1D7-80DA-448F-A037-F70D9DD829C4}"/>
          </ac:spMkLst>
        </pc:spChg>
        <pc:spChg chg="add del mod">
          <ac:chgData name="Vui Le Ba" userId="052109168efbc39a" providerId="LiveId" clId="{40CFB830-F6EC-4A1B-AE1F-B620D0FFC1BE}" dt="2020-12-23T07:30:43.255" v="1946" actId="6264"/>
          <ac:spMkLst>
            <pc:docMk/>
            <pc:sldMk cId="0" sldId="659"/>
            <ac:spMk id="6" creationId="{B1CFAF0F-E37D-49FC-ABEF-0B94AA735895}"/>
          </ac:spMkLst>
        </pc:spChg>
        <pc:spChg chg="add del mod">
          <ac:chgData name="Vui Le Ba" userId="052109168efbc39a" providerId="LiveId" clId="{40CFB830-F6EC-4A1B-AE1F-B620D0FFC1BE}" dt="2020-12-23T07:30:43.255" v="1946" actId="6264"/>
          <ac:spMkLst>
            <pc:docMk/>
            <pc:sldMk cId="0" sldId="659"/>
            <ac:spMk id="7" creationId="{2B309A14-4514-49BA-8F20-CEAED0A21802}"/>
          </ac:spMkLst>
        </pc:spChg>
        <pc:spChg chg="add del mod ord">
          <ac:chgData name="Vui Le Ba" userId="052109168efbc39a" providerId="LiveId" clId="{40CFB830-F6EC-4A1B-AE1F-B620D0FFC1BE}" dt="2020-12-23T09:05:16.319" v="3222" actId="700"/>
          <ac:spMkLst>
            <pc:docMk/>
            <pc:sldMk cId="0" sldId="659"/>
            <ac:spMk id="8" creationId="{B7971750-9618-41CE-B46D-76182D0F92C1}"/>
          </ac:spMkLst>
        </pc:spChg>
        <pc:spChg chg="add del mod ord">
          <ac:chgData name="Vui Le Ba" userId="052109168efbc39a" providerId="LiveId" clId="{40CFB830-F6EC-4A1B-AE1F-B620D0FFC1BE}" dt="2020-12-23T14:15:26.935" v="4452" actId="478"/>
          <ac:spMkLst>
            <pc:docMk/>
            <pc:sldMk cId="0" sldId="659"/>
            <ac:spMk id="9" creationId="{40B207D5-A50C-47FE-B65B-30439BD5B83A}"/>
          </ac:spMkLst>
        </pc:spChg>
        <pc:spChg chg="add del mod ord">
          <ac:chgData name="Vui Le Ba" userId="052109168efbc39a" providerId="LiveId" clId="{40CFB830-F6EC-4A1B-AE1F-B620D0FFC1BE}" dt="2020-12-23T14:15:29.113" v="4453" actId="478"/>
          <ac:spMkLst>
            <pc:docMk/>
            <pc:sldMk cId="0" sldId="659"/>
            <ac:spMk id="755714" creationId="{00000000-0000-0000-0000-000000000000}"/>
          </ac:spMkLst>
        </pc:spChg>
        <pc:spChg chg="mod ord">
          <ac:chgData name="Vui Le Ba" userId="052109168efbc39a" providerId="LiveId" clId="{40CFB830-F6EC-4A1B-AE1F-B620D0FFC1BE}" dt="2020-12-23T09:05:16.887" v="3283" actId="27636"/>
          <ac:spMkLst>
            <pc:docMk/>
            <pc:sldMk cId="0" sldId="659"/>
            <ac:spMk id="755715" creationId="{00000000-0000-0000-0000-000000000000}"/>
          </ac:spMkLst>
        </pc:spChg>
        <pc:spChg chg="del">
          <ac:chgData name="Vui Le Ba" userId="052109168efbc39a" providerId="LiveId" clId="{40CFB830-F6EC-4A1B-AE1F-B620D0FFC1BE}" dt="2020-12-23T14:15:26.935" v="4452" actId="478"/>
          <ac:spMkLst>
            <pc:docMk/>
            <pc:sldMk cId="0" sldId="659"/>
            <ac:spMk id="755716" creationId="{00000000-0000-0000-0000-000000000000}"/>
          </ac:spMkLst>
        </pc:spChg>
        <pc:spChg chg="mod">
          <ac:chgData name="Vui Le Ba" userId="052109168efbc39a" providerId="LiveId" clId="{40CFB830-F6EC-4A1B-AE1F-B620D0FFC1BE}" dt="2020-12-23T14:15:43.160" v="4457" actId="14100"/>
          <ac:spMkLst>
            <pc:docMk/>
            <pc:sldMk cId="0" sldId="659"/>
            <ac:spMk id="755717" creationId="{00000000-0000-0000-0000-000000000000}"/>
          </ac:spMkLst>
        </pc:spChg>
      </pc:sldChg>
      <pc:sldChg chg="addSp delSp modSp mod modClrScheme chgLayout">
        <pc:chgData name="Vui Le Ba" userId="052109168efbc39a" providerId="LiveId" clId="{40CFB830-F6EC-4A1B-AE1F-B620D0FFC1BE}" dt="2020-12-23T14:15:20.291" v="4451" actId="404"/>
        <pc:sldMkLst>
          <pc:docMk/>
          <pc:sldMk cId="0" sldId="660"/>
        </pc:sldMkLst>
        <pc:spChg chg="add del mod">
          <ac:chgData name="Vui Le Ba" userId="052109168efbc39a" providerId="LiveId" clId="{40CFB830-F6EC-4A1B-AE1F-B620D0FFC1BE}" dt="2020-12-23T05:58:31.666" v="181" actId="6264"/>
          <ac:spMkLst>
            <pc:docMk/>
            <pc:sldMk cId="0" sldId="660"/>
            <ac:spMk id="2" creationId="{9A4AA646-572C-432C-BB85-EB40A1E47CBE}"/>
          </ac:spMkLst>
        </pc:spChg>
        <pc:spChg chg="add del mod">
          <ac:chgData name="Vui Le Ba" userId="052109168efbc39a" providerId="LiveId" clId="{40CFB830-F6EC-4A1B-AE1F-B620D0FFC1BE}" dt="2020-12-23T05:58:31.666" v="181" actId="6264"/>
          <ac:spMkLst>
            <pc:docMk/>
            <pc:sldMk cId="0" sldId="660"/>
            <ac:spMk id="3" creationId="{3EE27437-0882-4968-A1D3-1DBE245599ED}"/>
          </ac:spMkLst>
        </pc:spChg>
        <pc:spChg chg="add del mod ord">
          <ac:chgData name="Vui Le Ba" userId="052109168efbc39a" providerId="LiveId" clId="{40CFB830-F6EC-4A1B-AE1F-B620D0FFC1BE}" dt="2020-12-23T07:30:43.255" v="1946" actId="6264"/>
          <ac:spMkLst>
            <pc:docMk/>
            <pc:sldMk cId="0" sldId="660"/>
            <ac:spMk id="4" creationId="{90777455-BE0F-4631-9B00-4280783FFC5C}"/>
          </ac:spMkLst>
        </pc:spChg>
        <pc:spChg chg="del">
          <ac:chgData name="Vui Le Ba" userId="052109168efbc39a" providerId="LiveId" clId="{40CFB830-F6EC-4A1B-AE1F-B620D0FFC1BE}" dt="2020-12-23T07:06:30.211" v="1584"/>
          <ac:spMkLst>
            <pc:docMk/>
            <pc:sldMk cId="0" sldId="660"/>
            <ac:spMk id="5" creationId="{AD1639A1-2ED8-4784-A086-EB447EC1CD5B}"/>
          </ac:spMkLst>
        </pc:spChg>
        <pc:spChg chg="add del mod">
          <ac:chgData name="Vui Le Ba" userId="052109168efbc39a" providerId="LiveId" clId="{40CFB830-F6EC-4A1B-AE1F-B620D0FFC1BE}" dt="2020-12-23T07:30:43.255" v="1946" actId="6264"/>
          <ac:spMkLst>
            <pc:docMk/>
            <pc:sldMk cId="0" sldId="660"/>
            <ac:spMk id="6" creationId="{6FCF913B-3EC0-4E78-A647-7DEEFD6A4BFB}"/>
          </ac:spMkLst>
        </pc:spChg>
        <pc:spChg chg="add del mod">
          <ac:chgData name="Vui Le Ba" userId="052109168efbc39a" providerId="LiveId" clId="{40CFB830-F6EC-4A1B-AE1F-B620D0FFC1BE}" dt="2020-12-23T07:30:43.255" v="1946" actId="6264"/>
          <ac:spMkLst>
            <pc:docMk/>
            <pc:sldMk cId="0" sldId="660"/>
            <ac:spMk id="7" creationId="{12EFAFEA-F067-4B24-9368-6D90352B015A}"/>
          </ac:spMkLst>
        </pc:spChg>
        <pc:spChg chg="add del mod ord">
          <ac:chgData name="Vui Le Ba" userId="052109168efbc39a" providerId="LiveId" clId="{40CFB830-F6EC-4A1B-AE1F-B620D0FFC1BE}" dt="2020-12-23T09:05:16.319" v="3222" actId="700"/>
          <ac:spMkLst>
            <pc:docMk/>
            <pc:sldMk cId="0" sldId="660"/>
            <ac:spMk id="8" creationId="{1A6AEF26-1985-4A12-9D2A-826936095873}"/>
          </ac:spMkLst>
        </pc:spChg>
        <pc:spChg chg="add del mod ord">
          <ac:chgData name="Vui Le Ba" userId="052109168efbc39a" providerId="LiveId" clId="{40CFB830-F6EC-4A1B-AE1F-B620D0FFC1BE}" dt="2020-12-23T14:15:16.391" v="4449" actId="478"/>
          <ac:spMkLst>
            <pc:docMk/>
            <pc:sldMk cId="0" sldId="660"/>
            <ac:spMk id="9" creationId="{0C47C2E1-299C-46E9-A85A-83DEA400DF62}"/>
          </ac:spMkLst>
        </pc:spChg>
        <pc:spChg chg="add del mod ord">
          <ac:chgData name="Vui Le Ba" userId="052109168efbc39a" providerId="LiveId" clId="{40CFB830-F6EC-4A1B-AE1F-B620D0FFC1BE}" dt="2020-12-23T14:15:18.235" v="4450" actId="478"/>
          <ac:spMkLst>
            <pc:docMk/>
            <pc:sldMk cId="0" sldId="660"/>
            <ac:spMk id="757762" creationId="{00000000-0000-0000-0000-000000000000}"/>
          </ac:spMkLst>
        </pc:spChg>
        <pc:spChg chg="mod ord">
          <ac:chgData name="Vui Le Ba" userId="052109168efbc39a" providerId="LiveId" clId="{40CFB830-F6EC-4A1B-AE1F-B620D0FFC1BE}" dt="2020-12-23T09:05:16.903" v="3284" actId="27636"/>
          <ac:spMkLst>
            <pc:docMk/>
            <pc:sldMk cId="0" sldId="660"/>
            <ac:spMk id="757763" creationId="{00000000-0000-0000-0000-000000000000}"/>
          </ac:spMkLst>
        </pc:spChg>
        <pc:spChg chg="del">
          <ac:chgData name="Vui Le Ba" userId="052109168efbc39a" providerId="LiveId" clId="{40CFB830-F6EC-4A1B-AE1F-B620D0FFC1BE}" dt="2020-12-23T14:15:16.391" v="4449" actId="478"/>
          <ac:spMkLst>
            <pc:docMk/>
            <pc:sldMk cId="0" sldId="660"/>
            <ac:spMk id="757765" creationId="{00000000-0000-0000-0000-000000000000}"/>
          </ac:spMkLst>
        </pc:spChg>
        <pc:spChg chg="mod">
          <ac:chgData name="Vui Le Ba" userId="052109168efbc39a" providerId="LiveId" clId="{40CFB830-F6EC-4A1B-AE1F-B620D0FFC1BE}" dt="2020-12-23T14:15:20.291" v="4451" actId="404"/>
          <ac:spMkLst>
            <pc:docMk/>
            <pc:sldMk cId="0" sldId="660"/>
            <ac:spMk id="757766" creationId="{00000000-0000-0000-0000-000000000000}"/>
          </ac:spMkLst>
        </pc:spChg>
        <pc:grpChg chg="del">
          <ac:chgData name="Vui Le Ba" userId="052109168efbc39a" providerId="LiveId" clId="{40CFB830-F6EC-4A1B-AE1F-B620D0FFC1BE}" dt="2020-12-23T14:12:25.556" v="4423" actId="478"/>
          <ac:grpSpMkLst>
            <pc:docMk/>
            <pc:sldMk cId="0" sldId="660"/>
            <ac:grpSpMk id="757764" creationId="{00000000-0000-0000-0000-000000000000}"/>
          </ac:grpSpMkLst>
        </pc:grpChg>
      </pc:sldChg>
      <pc:sldChg chg="addSp delSp modSp mod modClrScheme chgLayout">
        <pc:chgData name="Vui Le Ba" userId="052109168efbc39a" providerId="LiveId" clId="{40CFB830-F6EC-4A1B-AE1F-B620D0FFC1BE}" dt="2020-12-23T14:18:44.719" v="4504" actId="478"/>
        <pc:sldMkLst>
          <pc:docMk/>
          <pc:sldMk cId="0" sldId="661"/>
        </pc:sldMkLst>
        <pc:spChg chg="add del mod">
          <ac:chgData name="Vui Le Ba" userId="052109168efbc39a" providerId="LiveId" clId="{40CFB830-F6EC-4A1B-AE1F-B620D0FFC1BE}" dt="2020-12-23T05:58:31.666" v="181" actId="6264"/>
          <ac:spMkLst>
            <pc:docMk/>
            <pc:sldMk cId="0" sldId="661"/>
            <ac:spMk id="2" creationId="{88E3A6CF-44CA-4465-92AE-28F2F98A1C14}"/>
          </ac:spMkLst>
        </pc:spChg>
        <pc:spChg chg="add del mod">
          <ac:chgData name="Vui Le Ba" userId="052109168efbc39a" providerId="LiveId" clId="{40CFB830-F6EC-4A1B-AE1F-B620D0FFC1BE}" dt="2020-12-23T05:58:31.666" v="181" actId="6264"/>
          <ac:spMkLst>
            <pc:docMk/>
            <pc:sldMk cId="0" sldId="661"/>
            <ac:spMk id="3" creationId="{0E090A3B-D5DF-4357-A016-3E96216E2163}"/>
          </ac:spMkLst>
        </pc:spChg>
        <pc:spChg chg="add del mod ord">
          <ac:chgData name="Vui Le Ba" userId="052109168efbc39a" providerId="LiveId" clId="{40CFB830-F6EC-4A1B-AE1F-B620D0FFC1BE}" dt="2020-12-23T07:30:43.255" v="1946" actId="6264"/>
          <ac:spMkLst>
            <pc:docMk/>
            <pc:sldMk cId="0" sldId="661"/>
            <ac:spMk id="4" creationId="{7D9D15D3-77EF-476C-A62E-04476F6E3FA4}"/>
          </ac:spMkLst>
        </pc:spChg>
        <pc:spChg chg="del">
          <ac:chgData name="Vui Le Ba" userId="052109168efbc39a" providerId="LiveId" clId="{40CFB830-F6EC-4A1B-AE1F-B620D0FFC1BE}" dt="2020-12-23T07:06:30.211" v="1584"/>
          <ac:spMkLst>
            <pc:docMk/>
            <pc:sldMk cId="0" sldId="661"/>
            <ac:spMk id="5" creationId="{9F67D260-9A20-444C-B0A3-71390111E45D}"/>
          </ac:spMkLst>
        </pc:spChg>
        <pc:spChg chg="add del mod">
          <ac:chgData name="Vui Le Ba" userId="052109168efbc39a" providerId="LiveId" clId="{40CFB830-F6EC-4A1B-AE1F-B620D0FFC1BE}" dt="2020-12-23T07:30:43.255" v="1946" actId="6264"/>
          <ac:spMkLst>
            <pc:docMk/>
            <pc:sldMk cId="0" sldId="661"/>
            <ac:spMk id="6" creationId="{ED568FA0-38CA-44E3-A406-528439941649}"/>
          </ac:spMkLst>
        </pc:spChg>
        <pc:spChg chg="add del mod">
          <ac:chgData name="Vui Le Ba" userId="052109168efbc39a" providerId="LiveId" clId="{40CFB830-F6EC-4A1B-AE1F-B620D0FFC1BE}" dt="2020-12-23T07:30:43.255" v="1946" actId="6264"/>
          <ac:spMkLst>
            <pc:docMk/>
            <pc:sldMk cId="0" sldId="661"/>
            <ac:spMk id="7" creationId="{10C5A7CF-FF37-41AF-9362-0BCAF61D8400}"/>
          </ac:spMkLst>
        </pc:spChg>
        <pc:spChg chg="add del mod ord">
          <ac:chgData name="Vui Le Ba" userId="052109168efbc39a" providerId="LiveId" clId="{40CFB830-F6EC-4A1B-AE1F-B620D0FFC1BE}" dt="2020-12-23T09:05:16.319" v="3222" actId="700"/>
          <ac:spMkLst>
            <pc:docMk/>
            <pc:sldMk cId="0" sldId="661"/>
            <ac:spMk id="8" creationId="{23592C9C-5C7C-4034-87BE-2B825B64AA03}"/>
          </ac:spMkLst>
        </pc:spChg>
        <pc:spChg chg="add mod ord">
          <ac:chgData name="Vui Le Ba" userId="052109168efbc39a" providerId="LiveId" clId="{40CFB830-F6EC-4A1B-AE1F-B620D0FFC1BE}" dt="2020-12-23T09:05:16.319" v="3222" actId="700"/>
          <ac:spMkLst>
            <pc:docMk/>
            <pc:sldMk cId="0" sldId="661"/>
            <ac:spMk id="9" creationId="{17FC930B-7DA3-49A2-93DF-284486F75FC5}"/>
          </ac:spMkLst>
        </pc:spChg>
        <pc:spChg chg="add del mod ord">
          <ac:chgData name="Vui Le Ba" userId="052109168efbc39a" providerId="LiveId" clId="{40CFB830-F6EC-4A1B-AE1F-B620D0FFC1BE}" dt="2020-12-23T14:17:21.826" v="4481" actId="478"/>
          <ac:spMkLst>
            <pc:docMk/>
            <pc:sldMk cId="0" sldId="661"/>
            <ac:spMk id="745474" creationId="{00000000-0000-0000-0000-000000000000}"/>
          </ac:spMkLst>
        </pc:spChg>
        <pc:spChg chg="mod ord">
          <ac:chgData name="Vui Le Ba" userId="052109168efbc39a" providerId="LiveId" clId="{40CFB830-F6EC-4A1B-AE1F-B620D0FFC1BE}" dt="2020-12-23T09:05:16.856" v="3278" actId="27636"/>
          <ac:spMkLst>
            <pc:docMk/>
            <pc:sldMk cId="0" sldId="661"/>
            <ac:spMk id="745475" creationId="{00000000-0000-0000-0000-000000000000}"/>
          </ac:spMkLst>
        </pc:spChg>
        <pc:spChg chg="del">
          <ac:chgData name="Vui Le Ba" userId="052109168efbc39a" providerId="LiveId" clId="{40CFB830-F6EC-4A1B-AE1F-B620D0FFC1BE}" dt="2020-12-23T14:18:44.719" v="4504" actId="478"/>
          <ac:spMkLst>
            <pc:docMk/>
            <pc:sldMk cId="0" sldId="661"/>
            <ac:spMk id="745477" creationId="{00000000-0000-0000-0000-000000000000}"/>
          </ac:spMkLst>
        </pc:spChg>
        <pc:grpChg chg="del">
          <ac:chgData name="Vui Le Ba" userId="052109168efbc39a" providerId="LiveId" clId="{40CFB830-F6EC-4A1B-AE1F-B620D0FFC1BE}" dt="2020-12-23T14:12:19.273" v="4422" actId="478"/>
          <ac:grpSpMkLst>
            <pc:docMk/>
            <pc:sldMk cId="0" sldId="661"/>
            <ac:grpSpMk id="745476" creationId="{00000000-0000-0000-0000-000000000000}"/>
          </ac:grpSpMkLst>
        </pc:grpChg>
      </pc:sldChg>
      <pc:sldChg chg="addSp delSp modSp del mod chgLayout">
        <pc:chgData name="Vui Le Ba" userId="052109168efbc39a" providerId="LiveId" clId="{40CFB830-F6EC-4A1B-AE1F-B620D0FFC1BE}" dt="2020-12-23T14:22:40.094" v="4549" actId="47"/>
        <pc:sldMkLst>
          <pc:docMk/>
          <pc:sldMk cId="0" sldId="662"/>
        </pc:sldMkLst>
        <pc:spChg chg="add del mod">
          <ac:chgData name="Vui Le Ba" userId="052109168efbc39a" providerId="LiveId" clId="{40CFB830-F6EC-4A1B-AE1F-B620D0FFC1BE}" dt="2020-12-23T05:58:31.666" v="181" actId="6264"/>
          <ac:spMkLst>
            <pc:docMk/>
            <pc:sldMk cId="0" sldId="662"/>
            <ac:spMk id="2" creationId="{9037F87A-D9A0-4F95-A48B-AD6198A1BA82}"/>
          </ac:spMkLst>
        </pc:spChg>
        <pc:spChg chg="add del mod">
          <ac:chgData name="Vui Le Ba" userId="052109168efbc39a" providerId="LiveId" clId="{40CFB830-F6EC-4A1B-AE1F-B620D0FFC1BE}" dt="2020-12-23T05:58:31.666" v="181" actId="6264"/>
          <ac:spMkLst>
            <pc:docMk/>
            <pc:sldMk cId="0" sldId="662"/>
            <ac:spMk id="3" creationId="{177BE37D-E8F3-47FF-AC5A-B06D8497DC18}"/>
          </ac:spMkLst>
        </pc:spChg>
        <pc:spChg chg="add del mod ord">
          <ac:chgData name="Vui Le Ba" userId="052109168efbc39a" providerId="LiveId" clId="{40CFB830-F6EC-4A1B-AE1F-B620D0FFC1BE}" dt="2020-12-23T07:30:43.255" v="1946" actId="6264"/>
          <ac:spMkLst>
            <pc:docMk/>
            <pc:sldMk cId="0" sldId="662"/>
            <ac:spMk id="4" creationId="{6E8761E3-6014-44EE-809A-34529B0616C4}"/>
          </ac:spMkLst>
        </pc:spChg>
        <pc:spChg chg="del">
          <ac:chgData name="Vui Le Ba" userId="052109168efbc39a" providerId="LiveId" clId="{40CFB830-F6EC-4A1B-AE1F-B620D0FFC1BE}" dt="2020-12-23T07:06:30.211" v="1584"/>
          <ac:spMkLst>
            <pc:docMk/>
            <pc:sldMk cId="0" sldId="662"/>
            <ac:spMk id="5" creationId="{5AE67EBC-B286-4859-B854-CA7C5BACC1F9}"/>
          </ac:spMkLst>
        </pc:spChg>
        <pc:spChg chg="add del mod">
          <ac:chgData name="Vui Le Ba" userId="052109168efbc39a" providerId="LiveId" clId="{40CFB830-F6EC-4A1B-AE1F-B620D0FFC1BE}" dt="2020-12-23T07:30:43.255" v="1946" actId="6264"/>
          <ac:spMkLst>
            <pc:docMk/>
            <pc:sldMk cId="0" sldId="662"/>
            <ac:spMk id="6" creationId="{8B348E08-8B38-4922-B3AE-12479B9314B3}"/>
          </ac:spMkLst>
        </pc:spChg>
        <pc:spChg chg="add del mod">
          <ac:chgData name="Vui Le Ba" userId="052109168efbc39a" providerId="LiveId" clId="{40CFB830-F6EC-4A1B-AE1F-B620D0FFC1BE}" dt="2020-12-23T07:30:43.255" v="1946" actId="6264"/>
          <ac:spMkLst>
            <pc:docMk/>
            <pc:sldMk cId="0" sldId="662"/>
            <ac:spMk id="7" creationId="{789A9C2C-6CC1-4FBD-AF17-5C7FB0B0F3DB}"/>
          </ac:spMkLst>
        </pc:spChg>
        <pc:spChg chg="add del mod ord">
          <ac:chgData name="Vui Le Ba" userId="052109168efbc39a" providerId="LiveId" clId="{40CFB830-F6EC-4A1B-AE1F-B620D0FFC1BE}" dt="2020-12-23T09:05:16.319" v="3222" actId="700"/>
          <ac:spMkLst>
            <pc:docMk/>
            <pc:sldMk cId="0" sldId="662"/>
            <ac:spMk id="8" creationId="{A4424D5D-B2BC-4093-A2C2-763A3D7B9347}"/>
          </ac:spMkLst>
        </pc:spChg>
        <pc:spChg chg="add mod ord">
          <ac:chgData name="Vui Le Ba" userId="052109168efbc39a" providerId="LiveId" clId="{40CFB830-F6EC-4A1B-AE1F-B620D0FFC1BE}" dt="2020-12-23T09:05:16.319" v="3222" actId="700"/>
          <ac:spMkLst>
            <pc:docMk/>
            <pc:sldMk cId="0" sldId="662"/>
            <ac:spMk id="9" creationId="{1A201AC7-53F1-4B98-92B0-9EBCA9C3B454}"/>
          </ac:spMkLst>
        </pc:spChg>
        <pc:spChg chg="add mod ord">
          <ac:chgData name="Vui Le Ba" userId="052109168efbc39a" providerId="LiveId" clId="{40CFB830-F6EC-4A1B-AE1F-B620D0FFC1BE}" dt="2020-12-23T09:05:16.319" v="3222" actId="700"/>
          <ac:spMkLst>
            <pc:docMk/>
            <pc:sldMk cId="0" sldId="662"/>
            <ac:spMk id="765954" creationId="{00000000-0000-0000-0000-000000000000}"/>
          </ac:spMkLst>
        </pc:spChg>
        <pc:spChg chg="mod ord">
          <ac:chgData name="Vui Le Ba" userId="052109168efbc39a" providerId="LiveId" clId="{40CFB830-F6EC-4A1B-AE1F-B620D0FFC1BE}" dt="2020-12-23T09:05:16.319" v="3222" actId="700"/>
          <ac:spMkLst>
            <pc:docMk/>
            <pc:sldMk cId="0" sldId="662"/>
            <ac:spMk id="765957" creationId="{00000000-0000-0000-0000-000000000000}"/>
          </ac:spMkLst>
        </pc:spChg>
        <pc:spChg chg="del mod">
          <ac:chgData name="Vui Le Ba" userId="052109168efbc39a" providerId="LiveId" clId="{40CFB830-F6EC-4A1B-AE1F-B620D0FFC1BE}" dt="2020-12-23T05:58:31.666" v="181" actId="6264"/>
          <ac:spMkLst>
            <pc:docMk/>
            <pc:sldMk cId="0" sldId="662"/>
            <ac:spMk id="765958" creationId="{00000000-0000-0000-0000-000000000000}"/>
          </ac:spMkLst>
        </pc:spChg>
      </pc:sldChg>
      <pc:sldChg chg="addSp delSp modSp mod modClrScheme chgLayout">
        <pc:chgData name="Vui Le Ba" userId="052109168efbc39a" providerId="LiveId" clId="{40CFB830-F6EC-4A1B-AE1F-B620D0FFC1BE}" dt="2020-12-23T14:15:06.378" v="4448" actId="404"/>
        <pc:sldMkLst>
          <pc:docMk/>
          <pc:sldMk cId="0" sldId="663"/>
        </pc:sldMkLst>
        <pc:spChg chg="add del mod">
          <ac:chgData name="Vui Le Ba" userId="052109168efbc39a" providerId="LiveId" clId="{40CFB830-F6EC-4A1B-AE1F-B620D0FFC1BE}" dt="2020-12-23T05:58:31.666" v="181" actId="6264"/>
          <ac:spMkLst>
            <pc:docMk/>
            <pc:sldMk cId="0" sldId="663"/>
            <ac:spMk id="2" creationId="{40365053-8500-42FF-BB1D-82A74F1B7E55}"/>
          </ac:spMkLst>
        </pc:spChg>
        <pc:spChg chg="add del mod">
          <ac:chgData name="Vui Le Ba" userId="052109168efbc39a" providerId="LiveId" clId="{40CFB830-F6EC-4A1B-AE1F-B620D0FFC1BE}" dt="2020-12-23T05:58:31.666" v="181" actId="6264"/>
          <ac:spMkLst>
            <pc:docMk/>
            <pc:sldMk cId="0" sldId="663"/>
            <ac:spMk id="3" creationId="{C67DA458-5F8D-4B5B-A9FD-8C5C6DEE43BE}"/>
          </ac:spMkLst>
        </pc:spChg>
        <pc:spChg chg="add del mod ord">
          <ac:chgData name="Vui Le Ba" userId="052109168efbc39a" providerId="LiveId" clId="{40CFB830-F6EC-4A1B-AE1F-B620D0FFC1BE}" dt="2020-12-23T07:30:43.255" v="1946" actId="6264"/>
          <ac:spMkLst>
            <pc:docMk/>
            <pc:sldMk cId="0" sldId="663"/>
            <ac:spMk id="4" creationId="{440424C5-09A9-44C9-8DA5-C5DADED49967}"/>
          </ac:spMkLst>
        </pc:spChg>
        <pc:spChg chg="del">
          <ac:chgData name="Vui Le Ba" userId="052109168efbc39a" providerId="LiveId" clId="{40CFB830-F6EC-4A1B-AE1F-B620D0FFC1BE}" dt="2020-12-23T07:06:30.211" v="1584"/>
          <ac:spMkLst>
            <pc:docMk/>
            <pc:sldMk cId="0" sldId="663"/>
            <ac:spMk id="5" creationId="{EA29D07E-0730-43C8-8764-C56C605F4CB7}"/>
          </ac:spMkLst>
        </pc:spChg>
        <pc:spChg chg="add del mod">
          <ac:chgData name="Vui Le Ba" userId="052109168efbc39a" providerId="LiveId" clId="{40CFB830-F6EC-4A1B-AE1F-B620D0FFC1BE}" dt="2020-12-23T07:30:43.255" v="1946" actId="6264"/>
          <ac:spMkLst>
            <pc:docMk/>
            <pc:sldMk cId="0" sldId="663"/>
            <ac:spMk id="6" creationId="{0A2038E1-EF27-4387-A0D3-F30195E9E327}"/>
          </ac:spMkLst>
        </pc:spChg>
        <pc:spChg chg="add del mod">
          <ac:chgData name="Vui Le Ba" userId="052109168efbc39a" providerId="LiveId" clId="{40CFB830-F6EC-4A1B-AE1F-B620D0FFC1BE}" dt="2020-12-23T07:30:43.255" v="1946" actId="6264"/>
          <ac:spMkLst>
            <pc:docMk/>
            <pc:sldMk cId="0" sldId="663"/>
            <ac:spMk id="7" creationId="{7FD1EF98-16C2-4489-A2B4-944034615F5D}"/>
          </ac:spMkLst>
        </pc:spChg>
        <pc:spChg chg="add del mod ord">
          <ac:chgData name="Vui Le Ba" userId="052109168efbc39a" providerId="LiveId" clId="{40CFB830-F6EC-4A1B-AE1F-B620D0FFC1BE}" dt="2020-12-23T09:05:16.319" v="3222" actId="700"/>
          <ac:spMkLst>
            <pc:docMk/>
            <pc:sldMk cId="0" sldId="663"/>
            <ac:spMk id="8" creationId="{EE60F16D-640B-4509-A053-ED59BD5228A7}"/>
          </ac:spMkLst>
        </pc:spChg>
        <pc:spChg chg="add del mod ord">
          <ac:chgData name="Vui Le Ba" userId="052109168efbc39a" providerId="LiveId" clId="{40CFB830-F6EC-4A1B-AE1F-B620D0FFC1BE}" dt="2020-12-23T14:15:00.985" v="4446" actId="478"/>
          <ac:spMkLst>
            <pc:docMk/>
            <pc:sldMk cId="0" sldId="663"/>
            <ac:spMk id="9" creationId="{23422B11-CC16-4AFA-BD94-EBE9910D1C5C}"/>
          </ac:spMkLst>
        </pc:spChg>
        <pc:spChg chg="add del mod ord">
          <ac:chgData name="Vui Le Ba" userId="052109168efbc39a" providerId="LiveId" clId="{40CFB830-F6EC-4A1B-AE1F-B620D0FFC1BE}" dt="2020-12-23T14:15:03.464" v="4447" actId="478"/>
          <ac:spMkLst>
            <pc:docMk/>
            <pc:sldMk cId="0" sldId="663"/>
            <ac:spMk id="759810" creationId="{00000000-0000-0000-0000-000000000000}"/>
          </ac:spMkLst>
        </pc:spChg>
        <pc:spChg chg="mod ord">
          <ac:chgData name="Vui Le Ba" userId="052109168efbc39a" providerId="LiveId" clId="{40CFB830-F6EC-4A1B-AE1F-B620D0FFC1BE}" dt="2020-12-23T09:05:16.903" v="3285" actId="27636"/>
          <ac:spMkLst>
            <pc:docMk/>
            <pc:sldMk cId="0" sldId="663"/>
            <ac:spMk id="759811" creationId="{00000000-0000-0000-0000-000000000000}"/>
          </ac:spMkLst>
        </pc:spChg>
        <pc:spChg chg="del">
          <ac:chgData name="Vui Le Ba" userId="052109168efbc39a" providerId="LiveId" clId="{40CFB830-F6EC-4A1B-AE1F-B620D0FFC1BE}" dt="2020-12-23T14:15:00.985" v="4446" actId="478"/>
          <ac:spMkLst>
            <pc:docMk/>
            <pc:sldMk cId="0" sldId="663"/>
            <ac:spMk id="759813" creationId="{00000000-0000-0000-0000-000000000000}"/>
          </ac:spMkLst>
        </pc:spChg>
        <pc:spChg chg="mod">
          <ac:chgData name="Vui Le Ba" userId="052109168efbc39a" providerId="LiveId" clId="{40CFB830-F6EC-4A1B-AE1F-B620D0FFC1BE}" dt="2020-12-23T14:15:06.378" v="4448" actId="404"/>
          <ac:spMkLst>
            <pc:docMk/>
            <pc:sldMk cId="0" sldId="663"/>
            <ac:spMk id="759814" creationId="{00000000-0000-0000-0000-000000000000}"/>
          </ac:spMkLst>
        </pc:spChg>
        <pc:grpChg chg="del">
          <ac:chgData name="Vui Le Ba" userId="052109168efbc39a" providerId="LiveId" clId="{40CFB830-F6EC-4A1B-AE1F-B620D0FFC1BE}" dt="2020-12-23T14:12:27.861" v="4424" actId="478"/>
          <ac:grpSpMkLst>
            <pc:docMk/>
            <pc:sldMk cId="0" sldId="663"/>
            <ac:grpSpMk id="759812" creationId="{00000000-0000-0000-0000-000000000000}"/>
          </ac:grpSpMkLst>
        </pc:grpChg>
      </pc:sldChg>
      <pc:sldChg chg="addSp delSp modSp mod modAnim chgLayout">
        <pc:chgData name="Vui Le Ba" userId="052109168efbc39a" providerId="LiveId" clId="{40CFB830-F6EC-4A1B-AE1F-B620D0FFC1BE}" dt="2020-12-23T14:23:13.224" v="4604" actId="20577"/>
        <pc:sldMkLst>
          <pc:docMk/>
          <pc:sldMk cId="0" sldId="664"/>
        </pc:sldMkLst>
        <pc:spChg chg="add del mod">
          <ac:chgData name="Vui Le Ba" userId="052109168efbc39a" providerId="LiveId" clId="{40CFB830-F6EC-4A1B-AE1F-B620D0FFC1BE}" dt="2020-12-23T05:58:31.666" v="181" actId="6264"/>
          <ac:spMkLst>
            <pc:docMk/>
            <pc:sldMk cId="0" sldId="664"/>
            <ac:spMk id="2" creationId="{8E5719D2-0DCC-4FE1-9BB4-B2C9904EF819}"/>
          </ac:spMkLst>
        </pc:spChg>
        <pc:spChg chg="add del mod">
          <ac:chgData name="Vui Le Ba" userId="052109168efbc39a" providerId="LiveId" clId="{40CFB830-F6EC-4A1B-AE1F-B620D0FFC1BE}" dt="2020-12-23T05:58:31.666" v="181" actId="6264"/>
          <ac:spMkLst>
            <pc:docMk/>
            <pc:sldMk cId="0" sldId="664"/>
            <ac:spMk id="3" creationId="{53626E36-4D1D-4F4B-B7B5-57E0367FAC95}"/>
          </ac:spMkLst>
        </pc:spChg>
        <pc:spChg chg="add del mod ord">
          <ac:chgData name="Vui Le Ba" userId="052109168efbc39a" providerId="LiveId" clId="{40CFB830-F6EC-4A1B-AE1F-B620D0FFC1BE}" dt="2020-12-23T07:30:43.255" v="1946" actId="6264"/>
          <ac:spMkLst>
            <pc:docMk/>
            <pc:sldMk cId="0" sldId="664"/>
            <ac:spMk id="4" creationId="{957E67CA-B358-486A-AC5A-4568B3D0A79F}"/>
          </ac:spMkLst>
        </pc:spChg>
        <pc:spChg chg="del">
          <ac:chgData name="Vui Le Ba" userId="052109168efbc39a" providerId="LiveId" clId="{40CFB830-F6EC-4A1B-AE1F-B620D0FFC1BE}" dt="2020-12-23T07:06:30.211" v="1584"/>
          <ac:spMkLst>
            <pc:docMk/>
            <pc:sldMk cId="0" sldId="664"/>
            <ac:spMk id="5" creationId="{D737D231-A229-4B78-8C09-48E2BF37918C}"/>
          </ac:spMkLst>
        </pc:spChg>
        <pc:spChg chg="add del mod">
          <ac:chgData name="Vui Le Ba" userId="052109168efbc39a" providerId="LiveId" clId="{40CFB830-F6EC-4A1B-AE1F-B620D0FFC1BE}" dt="2020-12-23T07:30:43.255" v="1946" actId="6264"/>
          <ac:spMkLst>
            <pc:docMk/>
            <pc:sldMk cId="0" sldId="664"/>
            <ac:spMk id="6" creationId="{ECBD8769-AA95-4D4B-B781-8DCDC1ABE080}"/>
          </ac:spMkLst>
        </pc:spChg>
        <pc:spChg chg="add del mod">
          <ac:chgData name="Vui Le Ba" userId="052109168efbc39a" providerId="LiveId" clId="{40CFB830-F6EC-4A1B-AE1F-B620D0FFC1BE}" dt="2020-12-23T07:30:43.255" v="1946" actId="6264"/>
          <ac:spMkLst>
            <pc:docMk/>
            <pc:sldMk cId="0" sldId="664"/>
            <ac:spMk id="7" creationId="{9E5113BB-298F-4C7C-8171-20D053330B34}"/>
          </ac:spMkLst>
        </pc:spChg>
        <pc:spChg chg="add del mod ord">
          <ac:chgData name="Vui Le Ba" userId="052109168efbc39a" providerId="LiveId" clId="{40CFB830-F6EC-4A1B-AE1F-B620D0FFC1BE}" dt="2020-12-23T09:05:16.319" v="3222" actId="700"/>
          <ac:spMkLst>
            <pc:docMk/>
            <pc:sldMk cId="0" sldId="664"/>
            <ac:spMk id="8" creationId="{069D96D0-4461-4D93-AFEE-A17E292DC7FF}"/>
          </ac:spMkLst>
        </pc:spChg>
        <pc:spChg chg="add mod ord">
          <ac:chgData name="Vui Le Ba" userId="052109168efbc39a" providerId="LiveId" clId="{40CFB830-F6EC-4A1B-AE1F-B620D0FFC1BE}" dt="2020-12-23T14:22:49.916" v="4570" actId="20577"/>
          <ac:spMkLst>
            <pc:docMk/>
            <pc:sldMk cId="0" sldId="664"/>
            <ac:spMk id="9" creationId="{F098AC22-8E97-4D26-8A98-375FBA8149CE}"/>
          </ac:spMkLst>
        </pc:spChg>
        <pc:spChg chg="add del mod ord">
          <ac:chgData name="Vui Le Ba" userId="052109168efbc39a" providerId="LiveId" clId="{40CFB830-F6EC-4A1B-AE1F-B620D0FFC1BE}" dt="2020-12-23T14:22:52.354" v="4572" actId="478"/>
          <ac:spMkLst>
            <pc:docMk/>
            <pc:sldMk cId="0" sldId="664"/>
            <ac:spMk id="768002" creationId="{00000000-0000-0000-0000-000000000000}"/>
          </ac:spMkLst>
        </pc:spChg>
        <pc:spChg chg="mod ord">
          <ac:chgData name="Vui Le Ba" userId="052109168efbc39a" providerId="LiveId" clId="{40CFB830-F6EC-4A1B-AE1F-B620D0FFC1BE}" dt="2020-12-23T14:23:13.224" v="4604" actId="20577"/>
          <ac:spMkLst>
            <pc:docMk/>
            <pc:sldMk cId="0" sldId="664"/>
            <ac:spMk id="768004" creationId="{00000000-0000-0000-0000-000000000000}"/>
          </ac:spMkLst>
        </pc:spChg>
        <pc:spChg chg="del">
          <ac:chgData name="Vui Le Ba" userId="052109168efbc39a" providerId="LiveId" clId="{40CFB830-F6EC-4A1B-AE1F-B620D0FFC1BE}" dt="2020-12-23T14:22:43.228" v="4551" actId="478"/>
          <ac:spMkLst>
            <pc:docMk/>
            <pc:sldMk cId="0" sldId="664"/>
            <ac:spMk id="768005" creationId="{00000000-0000-0000-0000-000000000000}"/>
          </ac:spMkLst>
        </pc:spChg>
        <pc:spChg chg="del">
          <ac:chgData name="Vui Le Ba" userId="052109168efbc39a" providerId="LiveId" clId="{40CFB830-F6EC-4A1B-AE1F-B620D0FFC1BE}" dt="2020-12-23T14:22:51.123" v="4571" actId="478"/>
          <ac:spMkLst>
            <pc:docMk/>
            <pc:sldMk cId="0" sldId="664"/>
            <ac:spMk id="768006" creationId="{00000000-0000-0000-0000-000000000000}"/>
          </ac:spMkLst>
        </pc:spChg>
        <pc:spChg chg="del">
          <ac:chgData name="Vui Le Ba" userId="052109168efbc39a" providerId="LiveId" clId="{40CFB830-F6EC-4A1B-AE1F-B620D0FFC1BE}" dt="2020-12-23T14:22:42.197" v="4550" actId="478"/>
          <ac:spMkLst>
            <pc:docMk/>
            <pc:sldMk cId="0" sldId="664"/>
            <ac:spMk id="1135618" creationId="{00000000-0000-0000-0000-000000000000}"/>
          </ac:spMkLst>
        </pc:spChg>
      </pc:sldChg>
      <pc:sldChg chg="addSp delSp modSp mod modClrScheme chgLayout">
        <pc:chgData name="Vui Le Ba" userId="052109168efbc39a" providerId="LiveId" clId="{40CFB830-F6EC-4A1B-AE1F-B620D0FFC1BE}" dt="2020-12-23T14:23:36.313" v="4610" actId="478"/>
        <pc:sldMkLst>
          <pc:docMk/>
          <pc:sldMk cId="0" sldId="665"/>
        </pc:sldMkLst>
        <pc:spChg chg="add del mod">
          <ac:chgData name="Vui Le Ba" userId="052109168efbc39a" providerId="LiveId" clId="{40CFB830-F6EC-4A1B-AE1F-B620D0FFC1BE}" dt="2020-12-23T05:58:31.666" v="181" actId="6264"/>
          <ac:spMkLst>
            <pc:docMk/>
            <pc:sldMk cId="0" sldId="665"/>
            <ac:spMk id="2" creationId="{F42636C8-129F-454C-9EFF-687E61A48A8C}"/>
          </ac:spMkLst>
        </pc:spChg>
        <pc:spChg chg="add del mod">
          <ac:chgData name="Vui Le Ba" userId="052109168efbc39a" providerId="LiveId" clId="{40CFB830-F6EC-4A1B-AE1F-B620D0FFC1BE}" dt="2020-12-23T05:58:31.666" v="181" actId="6264"/>
          <ac:spMkLst>
            <pc:docMk/>
            <pc:sldMk cId="0" sldId="665"/>
            <ac:spMk id="3" creationId="{C4A41383-93F7-4455-95E2-997F9BAF04B7}"/>
          </ac:spMkLst>
        </pc:spChg>
        <pc:spChg chg="add del mod ord">
          <ac:chgData name="Vui Le Ba" userId="052109168efbc39a" providerId="LiveId" clId="{40CFB830-F6EC-4A1B-AE1F-B620D0FFC1BE}" dt="2020-12-23T07:30:43.255" v="1946" actId="6264"/>
          <ac:spMkLst>
            <pc:docMk/>
            <pc:sldMk cId="0" sldId="665"/>
            <ac:spMk id="4" creationId="{FD42711C-0D9D-4663-87A3-788C1558201B}"/>
          </ac:spMkLst>
        </pc:spChg>
        <pc:spChg chg="del">
          <ac:chgData name="Vui Le Ba" userId="052109168efbc39a" providerId="LiveId" clId="{40CFB830-F6EC-4A1B-AE1F-B620D0FFC1BE}" dt="2020-12-23T07:06:30.211" v="1584"/>
          <ac:spMkLst>
            <pc:docMk/>
            <pc:sldMk cId="0" sldId="665"/>
            <ac:spMk id="5" creationId="{3C7FBB78-F39D-436D-B406-C932A158A1F8}"/>
          </ac:spMkLst>
        </pc:spChg>
        <pc:spChg chg="add del mod">
          <ac:chgData name="Vui Le Ba" userId="052109168efbc39a" providerId="LiveId" clId="{40CFB830-F6EC-4A1B-AE1F-B620D0FFC1BE}" dt="2020-12-23T07:30:43.255" v="1946" actId="6264"/>
          <ac:spMkLst>
            <pc:docMk/>
            <pc:sldMk cId="0" sldId="665"/>
            <ac:spMk id="6" creationId="{B9E36E2C-5E4F-4E73-AB92-D55642AF30B0}"/>
          </ac:spMkLst>
        </pc:spChg>
        <pc:spChg chg="add del mod">
          <ac:chgData name="Vui Le Ba" userId="052109168efbc39a" providerId="LiveId" clId="{40CFB830-F6EC-4A1B-AE1F-B620D0FFC1BE}" dt="2020-12-23T07:30:43.255" v="1946" actId="6264"/>
          <ac:spMkLst>
            <pc:docMk/>
            <pc:sldMk cId="0" sldId="665"/>
            <ac:spMk id="7" creationId="{B3904F35-3F0A-4ECE-8D6F-7316C2DCB2DE}"/>
          </ac:spMkLst>
        </pc:spChg>
        <pc:spChg chg="add del mod ord">
          <ac:chgData name="Vui Le Ba" userId="052109168efbc39a" providerId="LiveId" clId="{40CFB830-F6EC-4A1B-AE1F-B620D0FFC1BE}" dt="2020-12-23T09:05:16.319" v="3222" actId="700"/>
          <ac:spMkLst>
            <pc:docMk/>
            <pc:sldMk cId="0" sldId="665"/>
            <ac:spMk id="8" creationId="{3277424C-57A3-4858-BB3E-0F3E0B3EC430}"/>
          </ac:spMkLst>
        </pc:spChg>
        <pc:spChg chg="add del mod ord">
          <ac:chgData name="Vui Le Ba" userId="052109168efbc39a" providerId="LiveId" clId="{40CFB830-F6EC-4A1B-AE1F-B620D0FFC1BE}" dt="2020-12-23T14:23:33.447" v="4608" actId="478"/>
          <ac:spMkLst>
            <pc:docMk/>
            <pc:sldMk cId="0" sldId="665"/>
            <ac:spMk id="9" creationId="{F776DE6E-4BF3-4D11-BF91-6553BB05E818}"/>
          </ac:spMkLst>
        </pc:spChg>
        <pc:spChg chg="add del mod ord">
          <ac:chgData name="Vui Le Ba" userId="052109168efbc39a" providerId="LiveId" clId="{40CFB830-F6EC-4A1B-AE1F-B620D0FFC1BE}" dt="2020-12-23T14:23:35.087" v="4609" actId="478"/>
          <ac:spMkLst>
            <pc:docMk/>
            <pc:sldMk cId="0" sldId="665"/>
            <ac:spMk id="770050" creationId="{00000000-0000-0000-0000-000000000000}"/>
          </ac:spMkLst>
        </pc:spChg>
        <pc:spChg chg="mod ord">
          <ac:chgData name="Vui Le Ba" userId="052109168efbc39a" providerId="LiveId" clId="{40CFB830-F6EC-4A1B-AE1F-B620D0FFC1BE}" dt="2020-12-23T09:05:16.919" v="3288" actId="27636"/>
          <ac:spMkLst>
            <pc:docMk/>
            <pc:sldMk cId="0" sldId="665"/>
            <ac:spMk id="770051" creationId="{00000000-0000-0000-0000-000000000000}"/>
          </ac:spMkLst>
        </pc:spChg>
        <pc:spChg chg="del">
          <ac:chgData name="Vui Le Ba" userId="052109168efbc39a" providerId="LiveId" clId="{40CFB830-F6EC-4A1B-AE1F-B620D0FFC1BE}" dt="2020-12-23T14:23:36.313" v="4610" actId="478"/>
          <ac:spMkLst>
            <pc:docMk/>
            <pc:sldMk cId="0" sldId="665"/>
            <ac:spMk id="770054" creationId="{00000000-0000-0000-0000-000000000000}"/>
          </ac:spMkLst>
        </pc:spChg>
        <pc:grpChg chg="del">
          <ac:chgData name="Vui Le Ba" userId="052109168efbc39a" providerId="LiveId" clId="{40CFB830-F6EC-4A1B-AE1F-B620D0FFC1BE}" dt="2020-12-23T14:23:28.734" v="4607" actId="478"/>
          <ac:grpSpMkLst>
            <pc:docMk/>
            <pc:sldMk cId="0" sldId="665"/>
            <ac:grpSpMk id="770052" creationId="{00000000-0000-0000-0000-000000000000}"/>
          </ac:grpSpMkLst>
        </pc:grpChg>
      </pc:sldChg>
      <pc:sldChg chg="addSp delSp modSp mod modClrScheme chgLayout">
        <pc:chgData name="Vui Le Ba" userId="052109168efbc39a" providerId="LiveId" clId="{40CFB830-F6EC-4A1B-AE1F-B620D0FFC1BE}" dt="2020-12-23T14:23:58.034" v="4620" actId="1035"/>
        <pc:sldMkLst>
          <pc:docMk/>
          <pc:sldMk cId="0" sldId="666"/>
        </pc:sldMkLst>
        <pc:spChg chg="add del mod">
          <ac:chgData name="Vui Le Ba" userId="052109168efbc39a" providerId="LiveId" clId="{40CFB830-F6EC-4A1B-AE1F-B620D0FFC1BE}" dt="2020-12-23T05:58:31.666" v="181" actId="6264"/>
          <ac:spMkLst>
            <pc:docMk/>
            <pc:sldMk cId="0" sldId="666"/>
            <ac:spMk id="2" creationId="{1267B684-8120-479F-AE9D-619BD3E44824}"/>
          </ac:spMkLst>
        </pc:spChg>
        <pc:spChg chg="add del mod">
          <ac:chgData name="Vui Le Ba" userId="052109168efbc39a" providerId="LiveId" clId="{40CFB830-F6EC-4A1B-AE1F-B620D0FFC1BE}" dt="2020-12-23T05:58:31.666" v="181" actId="6264"/>
          <ac:spMkLst>
            <pc:docMk/>
            <pc:sldMk cId="0" sldId="666"/>
            <ac:spMk id="3" creationId="{A823F4CB-C3AF-4C85-BE86-4CF423BD03AE}"/>
          </ac:spMkLst>
        </pc:spChg>
        <pc:spChg chg="add del mod ord">
          <ac:chgData name="Vui Le Ba" userId="052109168efbc39a" providerId="LiveId" clId="{40CFB830-F6EC-4A1B-AE1F-B620D0FFC1BE}" dt="2020-12-23T07:30:43.255" v="1946" actId="6264"/>
          <ac:spMkLst>
            <pc:docMk/>
            <pc:sldMk cId="0" sldId="666"/>
            <ac:spMk id="4" creationId="{03486D23-C841-4788-AFF2-10F02295BD65}"/>
          </ac:spMkLst>
        </pc:spChg>
        <pc:spChg chg="del">
          <ac:chgData name="Vui Le Ba" userId="052109168efbc39a" providerId="LiveId" clId="{40CFB830-F6EC-4A1B-AE1F-B620D0FFC1BE}" dt="2020-12-23T07:06:30.211" v="1584"/>
          <ac:spMkLst>
            <pc:docMk/>
            <pc:sldMk cId="0" sldId="666"/>
            <ac:spMk id="5" creationId="{B5D480E3-0A8B-4ACD-96C5-6619784369D8}"/>
          </ac:spMkLst>
        </pc:spChg>
        <pc:spChg chg="add del mod">
          <ac:chgData name="Vui Le Ba" userId="052109168efbc39a" providerId="LiveId" clId="{40CFB830-F6EC-4A1B-AE1F-B620D0FFC1BE}" dt="2020-12-23T07:30:43.255" v="1946" actId="6264"/>
          <ac:spMkLst>
            <pc:docMk/>
            <pc:sldMk cId="0" sldId="666"/>
            <ac:spMk id="6" creationId="{DFAAD481-3DAB-4D13-B008-5227F41664CA}"/>
          </ac:spMkLst>
        </pc:spChg>
        <pc:spChg chg="add del mod">
          <ac:chgData name="Vui Le Ba" userId="052109168efbc39a" providerId="LiveId" clId="{40CFB830-F6EC-4A1B-AE1F-B620D0FFC1BE}" dt="2020-12-23T07:30:43.255" v="1946" actId="6264"/>
          <ac:spMkLst>
            <pc:docMk/>
            <pc:sldMk cId="0" sldId="666"/>
            <ac:spMk id="7" creationId="{4E47F145-BE90-4E18-82B0-BF520B1C5207}"/>
          </ac:spMkLst>
        </pc:spChg>
        <pc:spChg chg="add del mod ord">
          <ac:chgData name="Vui Le Ba" userId="052109168efbc39a" providerId="LiveId" clId="{40CFB830-F6EC-4A1B-AE1F-B620D0FFC1BE}" dt="2020-12-23T09:05:16.319" v="3222" actId="700"/>
          <ac:spMkLst>
            <pc:docMk/>
            <pc:sldMk cId="0" sldId="666"/>
            <ac:spMk id="8" creationId="{E27D2932-6C33-43B4-ACED-AE11ACFB9481}"/>
          </ac:spMkLst>
        </pc:spChg>
        <pc:spChg chg="add del mod ord">
          <ac:chgData name="Vui Le Ba" userId="052109168efbc39a" providerId="LiveId" clId="{40CFB830-F6EC-4A1B-AE1F-B620D0FFC1BE}" dt="2020-12-23T14:23:52.095" v="4614" actId="478"/>
          <ac:spMkLst>
            <pc:docMk/>
            <pc:sldMk cId="0" sldId="666"/>
            <ac:spMk id="9" creationId="{B86F76E5-EA34-41FE-9B08-39C83CB73E84}"/>
          </ac:spMkLst>
        </pc:spChg>
        <pc:spChg chg="add del mod ord">
          <ac:chgData name="Vui Le Ba" userId="052109168efbc39a" providerId="LiveId" clId="{40CFB830-F6EC-4A1B-AE1F-B620D0FFC1BE}" dt="2020-12-23T14:23:44.859" v="4612" actId="478"/>
          <ac:spMkLst>
            <pc:docMk/>
            <pc:sldMk cId="0" sldId="666"/>
            <ac:spMk id="772098" creationId="{00000000-0000-0000-0000-000000000000}"/>
          </ac:spMkLst>
        </pc:spChg>
        <pc:spChg chg="mod ord">
          <ac:chgData name="Vui Le Ba" userId="052109168efbc39a" providerId="LiveId" clId="{40CFB830-F6EC-4A1B-AE1F-B620D0FFC1BE}" dt="2020-12-23T09:05:16.941" v="3289" actId="27636"/>
          <ac:spMkLst>
            <pc:docMk/>
            <pc:sldMk cId="0" sldId="666"/>
            <ac:spMk id="772099" creationId="{00000000-0000-0000-0000-000000000000}"/>
          </ac:spMkLst>
        </pc:spChg>
        <pc:spChg chg="del">
          <ac:chgData name="Vui Le Ba" userId="052109168efbc39a" providerId="LiveId" clId="{40CFB830-F6EC-4A1B-AE1F-B620D0FFC1BE}" dt="2020-12-23T14:23:41.911" v="4611" actId="478"/>
          <ac:spMkLst>
            <pc:docMk/>
            <pc:sldMk cId="0" sldId="666"/>
            <ac:spMk id="772101" creationId="{00000000-0000-0000-0000-000000000000}"/>
          </ac:spMkLst>
        </pc:spChg>
        <pc:spChg chg="mod">
          <ac:chgData name="Vui Le Ba" userId="052109168efbc39a" providerId="LiveId" clId="{40CFB830-F6EC-4A1B-AE1F-B620D0FFC1BE}" dt="2020-12-23T14:23:58.034" v="4620" actId="1035"/>
          <ac:spMkLst>
            <pc:docMk/>
            <pc:sldMk cId="0" sldId="666"/>
            <ac:spMk id="772102" creationId="{00000000-0000-0000-0000-000000000000}"/>
          </ac:spMkLst>
        </pc:spChg>
        <pc:spChg chg="mod">
          <ac:chgData name="Vui Le Ba" userId="052109168efbc39a" providerId="LiveId" clId="{40CFB830-F6EC-4A1B-AE1F-B620D0FFC1BE}" dt="2020-12-23T14:23:58.034" v="4620" actId="1035"/>
          <ac:spMkLst>
            <pc:docMk/>
            <pc:sldMk cId="0" sldId="666"/>
            <ac:spMk id="772108" creationId="{00000000-0000-0000-0000-000000000000}"/>
          </ac:spMkLst>
        </pc:spChg>
        <pc:spChg chg="mod">
          <ac:chgData name="Vui Le Ba" userId="052109168efbc39a" providerId="LiveId" clId="{40CFB830-F6EC-4A1B-AE1F-B620D0FFC1BE}" dt="2020-12-23T14:23:58.034" v="4620" actId="1035"/>
          <ac:spMkLst>
            <pc:docMk/>
            <pc:sldMk cId="0" sldId="666"/>
            <ac:spMk id="772109" creationId="{00000000-0000-0000-0000-000000000000}"/>
          </ac:spMkLst>
        </pc:spChg>
        <pc:spChg chg="mod">
          <ac:chgData name="Vui Le Ba" userId="052109168efbc39a" providerId="LiveId" clId="{40CFB830-F6EC-4A1B-AE1F-B620D0FFC1BE}" dt="2020-12-23T14:23:58.034" v="4620" actId="1035"/>
          <ac:spMkLst>
            <pc:docMk/>
            <pc:sldMk cId="0" sldId="666"/>
            <ac:spMk id="772110" creationId="{00000000-0000-0000-0000-000000000000}"/>
          </ac:spMkLst>
        </pc:spChg>
        <pc:spChg chg="mod">
          <ac:chgData name="Vui Le Ba" userId="052109168efbc39a" providerId="LiveId" clId="{40CFB830-F6EC-4A1B-AE1F-B620D0FFC1BE}" dt="2020-12-23T14:23:58.034" v="4620" actId="1035"/>
          <ac:spMkLst>
            <pc:docMk/>
            <pc:sldMk cId="0" sldId="666"/>
            <ac:spMk id="772111" creationId="{00000000-0000-0000-0000-000000000000}"/>
          </ac:spMkLst>
        </pc:spChg>
        <pc:spChg chg="mod">
          <ac:chgData name="Vui Le Ba" userId="052109168efbc39a" providerId="LiveId" clId="{40CFB830-F6EC-4A1B-AE1F-B620D0FFC1BE}" dt="2020-12-23T14:23:58.034" v="4620" actId="1035"/>
          <ac:spMkLst>
            <pc:docMk/>
            <pc:sldMk cId="0" sldId="666"/>
            <ac:spMk id="772112" creationId="{00000000-0000-0000-0000-000000000000}"/>
          </ac:spMkLst>
        </pc:spChg>
        <pc:spChg chg="mod">
          <ac:chgData name="Vui Le Ba" userId="052109168efbc39a" providerId="LiveId" clId="{40CFB830-F6EC-4A1B-AE1F-B620D0FFC1BE}" dt="2020-12-23T14:23:58.034" v="4620" actId="1035"/>
          <ac:spMkLst>
            <pc:docMk/>
            <pc:sldMk cId="0" sldId="666"/>
            <ac:spMk id="772113" creationId="{00000000-0000-0000-0000-000000000000}"/>
          </ac:spMkLst>
        </pc:spChg>
        <pc:spChg chg="mod">
          <ac:chgData name="Vui Le Ba" userId="052109168efbc39a" providerId="LiveId" clId="{40CFB830-F6EC-4A1B-AE1F-B620D0FFC1BE}" dt="2020-12-23T14:23:58.034" v="4620" actId="1035"/>
          <ac:spMkLst>
            <pc:docMk/>
            <pc:sldMk cId="0" sldId="666"/>
            <ac:spMk id="772114" creationId="{00000000-0000-0000-0000-000000000000}"/>
          </ac:spMkLst>
        </pc:spChg>
        <pc:spChg chg="mod">
          <ac:chgData name="Vui Le Ba" userId="052109168efbc39a" providerId="LiveId" clId="{40CFB830-F6EC-4A1B-AE1F-B620D0FFC1BE}" dt="2020-12-23T14:23:58.034" v="4620" actId="1035"/>
          <ac:spMkLst>
            <pc:docMk/>
            <pc:sldMk cId="0" sldId="666"/>
            <ac:spMk id="772115" creationId="{00000000-0000-0000-0000-000000000000}"/>
          </ac:spMkLst>
        </pc:spChg>
        <pc:spChg chg="mod">
          <ac:chgData name="Vui Le Ba" userId="052109168efbc39a" providerId="LiveId" clId="{40CFB830-F6EC-4A1B-AE1F-B620D0FFC1BE}" dt="2020-12-23T14:23:58.034" v="4620" actId="1035"/>
          <ac:spMkLst>
            <pc:docMk/>
            <pc:sldMk cId="0" sldId="666"/>
            <ac:spMk id="1139732" creationId="{00000000-0000-0000-0000-000000000000}"/>
          </ac:spMkLst>
        </pc:spChg>
        <pc:spChg chg="mod">
          <ac:chgData name="Vui Le Ba" userId="052109168efbc39a" providerId="LiveId" clId="{40CFB830-F6EC-4A1B-AE1F-B620D0FFC1BE}" dt="2020-12-23T14:23:58.034" v="4620" actId="1035"/>
          <ac:spMkLst>
            <pc:docMk/>
            <pc:sldMk cId="0" sldId="666"/>
            <ac:spMk id="1139733" creationId="{00000000-0000-0000-0000-000000000000}"/>
          </ac:spMkLst>
        </pc:spChg>
        <pc:grpChg chg="del">
          <ac:chgData name="Vui Le Ba" userId="052109168efbc39a" providerId="LiveId" clId="{40CFB830-F6EC-4A1B-AE1F-B620D0FFC1BE}" dt="2020-12-23T14:23:48.935" v="4613" actId="478"/>
          <ac:grpSpMkLst>
            <pc:docMk/>
            <pc:sldMk cId="0" sldId="666"/>
            <ac:grpSpMk id="772100" creationId="{00000000-0000-0000-0000-000000000000}"/>
          </ac:grpSpMkLst>
        </pc:grpChg>
        <pc:grpChg chg="mod">
          <ac:chgData name="Vui Le Ba" userId="052109168efbc39a" providerId="LiveId" clId="{40CFB830-F6EC-4A1B-AE1F-B620D0FFC1BE}" dt="2020-12-23T14:23:58.034" v="4620" actId="1035"/>
          <ac:grpSpMkLst>
            <pc:docMk/>
            <pc:sldMk cId="0" sldId="666"/>
            <ac:grpSpMk id="1139721" creationId="{00000000-0000-0000-0000-000000000000}"/>
          </ac:grpSpMkLst>
        </pc:grpChg>
        <pc:grpChg chg="mod">
          <ac:chgData name="Vui Le Ba" userId="052109168efbc39a" providerId="LiveId" clId="{40CFB830-F6EC-4A1B-AE1F-B620D0FFC1BE}" dt="2020-12-23T14:23:58.034" v="4620" actId="1035"/>
          <ac:grpSpMkLst>
            <pc:docMk/>
            <pc:sldMk cId="0" sldId="666"/>
            <ac:grpSpMk id="1139724" creationId="{00000000-0000-0000-0000-000000000000}"/>
          </ac:grpSpMkLst>
        </pc:grpChg>
        <pc:grpChg chg="mod">
          <ac:chgData name="Vui Le Ba" userId="052109168efbc39a" providerId="LiveId" clId="{40CFB830-F6EC-4A1B-AE1F-B620D0FFC1BE}" dt="2020-12-23T14:23:58.034" v="4620" actId="1035"/>
          <ac:grpSpMkLst>
            <pc:docMk/>
            <pc:sldMk cId="0" sldId="666"/>
            <ac:grpSpMk id="1139728" creationId="{00000000-0000-0000-0000-000000000000}"/>
          </ac:grpSpMkLst>
        </pc:grpChg>
      </pc:sldChg>
      <pc:sldChg chg="addSp delSp modSp del mod chgLayout">
        <pc:chgData name="Vui Le Ba" userId="052109168efbc39a" providerId="LiveId" clId="{40CFB830-F6EC-4A1B-AE1F-B620D0FFC1BE}" dt="2020-12-23T14:24:08.099" v="4622" actId="47"/>
        <pc:sldMkLst>
          <pc:docMk/>
          <pc:sldMk cId="0" sldId="667"/>
        </pc:sldMkLst>
        <pc:spChg chg="add del mod">
          <ac:chgData name="Vui Le Ba" userId="052109168efbc39a" providerId="LiveId" clId="{40CFB830-F6EC-4A1B-AE1F-B620D0FFC1BE}" dt="2020-12-23T05:58:31.666" v="181" actId="6264"/>
          <ac:spMkLst>
            <pc:docMk/>
            <pc:sldMk cId="0" sldId="667"/>
            <ac:spMk id="2" creationId="{3EAF9D83-B595-4AAF-B505-7EAA4127923A}"/>
          </ac:spMkLst>
        </pc:spChg>
        <pc:spChg chg="add del mod">
          <ac:chgData name="Vui Le Ba" userId="052109168efbc39a" providerId="LiveId" clId="{40CFB830-F6EC-4A1B-AE1F-B620D0FFC1BE}" dt="2020-12-23T05:58:31.666" v="181" actId="6264"/>
          <ac:spMkLst>
            <pc:docMk/>
            <pc:sldMk cId="0" sldId="667"/>
            <ac:spMk id="3" creationId="{208A4A4D-5B83-4545-BE25-6637D7DD29D4}"/>
          </ac:spMkLst>
        </pc:spChg>
        <pc:spChg chg="add del mod ord">
          <ac:chgData name="Vui Le Ba" userId="052109168efbc39a" providerId="LiveId" clId="{40CFB830-F6EC-4A1B-AE1F-B620D0FFC1BE}" dt="2020-12-23T07:30:43.255" v="1946" actId="6264"/>
          <ac:spMkLst>
            <pc:docMk/>
            <pc:sldMk cId="0" sldId="667"/>
            <ac:spMk id="4" creationId="{514ABEB3-526E-43B6-BFEC-707054B3A760}"/>
          </ac:spMkLst>
        </pc:spChg>
        <pc:spChg chg="del">
          <ac:chgData name="Vui Le Ba" userId="052109168efbc39a" providerId="LiveId" clId="{40CFB830-F6EC-4A1B-AE1F-B620D0FFC1BE}" dt="2020-12-23T07:06:30.211" v="1584"/>
          <ac:spMkLst>
            <pc:docMk/>
            <pc:sldMk cId="0" sldId="667"/>
            <ac:spMk id="5" creationId="{5596A04D-5070-4567-AB87-4EAF243A44D9}"/>
          </ac:spMkLst>
        </pc:spChg>
        <pc:spChg chg="add del mod">
          <ac:chgData name="Vui Le Ba" userId="052109168efbc39a" providerId="LiveId" clId="{40CFB830-F6EC-4A1B-AE1F-B620D0FFC1BE}" dt="2020-12-23T07:30:43.255" v="1946" actId="6264"/>
          <ac:spMkLst>
            <pc:docMk/>
            <pc:sldMk cId="0" sldId="667"/>
            <ac:spMk id="6" creationId="{F889BF5A-B5E0-4A13-94E2-01609682F091}"/>
          </ac:spMkLst>
        </pc:spChg>
        <pc:spChg chg="add del mod">
          <ac:chgData name="Vui Le Ba" userId="052109168efbc39a" providerId="LiveId" clId="{40CFB830-F6EC-4A1B-AE1F-B620D0FFC1BE}" dt="2020-12-23T07:30:43.255" v="1946" actId="6264"/>
          <ac:spMkLst>
            <pc:docMk/>
            <pc:sldMk cId="0" sldId="667"/>
            <ac:spMk id="7" creationId="{A97C0014-9417-4290-A4A9-21A1C71002C7}"/>
          </ac:spMkLst>
        </pc:spChg>
        <pc:spChg chg="add del mod ord">
          <ac:chgData name="Vui Le Ba" userId="052109168efbc39a" providerId="LiveId" clId="{40CFB830-F6EC-4A1B-AE1F-B620D0FFC1BE}" dt="2020-12-23T09:05:16.319" v="3222" actId="700"/>
          <ac:spMkLst>
            <pc:docMk/>
            <pc:sldMk cId="0" sldId="667"/>
            <ac:spMk id="8" creationId="{271B3E45-40FE-4A9C-9089-637F6C251E21}"/>
          </ac:spMkLst>
        </pc:spChg>
        <pc:spChg chg="add mod ord">
          <ac:chgData name="Vui Le Ba" userId="052109168efbc39a" providerId="LiveId" clId="{40CFB830-F6EC-4A1B-AE1F-B620D0FFC1BE}" dt="2020-12-23T09:05:16.319" v="3222" actId="700"/>
          <ac:spMkLst>
            <pc:docMk/>
            <pc:sldMk cId="0" sldId="667"/>
            <ac:spMk id="9" creationId="{6CC416F2-B7E6-497E-ACE7-CA22691FF7DE}"/>
          </ac:spMkLst>
        </pc:spChg>
        <pc:spChg chg="add mod ord">
          <ac:chgData name="Vui Le Ba" userId="052109168efbc39a" providerId="LiveId" clId="{40CFB830-F6EC-4A1B-AE1F-B620D0FFC1BE}" dt="2020-12-23T09:05:16.319" v="3222" actId="700"/>
          <ac:spMkLst>
            <pc:docMk/>
            <pc:sldMk cId="0" sldId="667"/>
            <ac:spMk id="774146" creationId="{00000000-0000-0000-0000-000000000000}"/>
          </ac:spMkLst>
        </pc:spChg>
        <pc:spChg chg="mod ord">
          <ac:chgData name="Vui Le Ba" userId="052109168efbc39a" providerId="LiveId" clId="{40CFB830-F6EC-4A1B-AE1F-B620D0FFC1BE}" dt="2020-12-23T09:05:16.319" v="3222" actId="700"/>
          <ac:spMkLst>
            <pc:docMk/>
            <pc:sldMk cId="0" sldId="667"/>
            <ac:spMk id="774149" creationId="{00000000-0000-0000-0000-000000000000}"/>
          </ac:spMkLst>
        </pc:spChg>
      </pc:sldChg>
      <pc:sldChg chg="addSp delSp modSp mod modClrScheme chgLayout">
        <pc:chgData name="Vui Le Ba" userId="052109168efbc39a" providerId="LiveId" clId="{40CFB830-F6EC-4A1B-AE1F-B620D0FFC1BE}" dt="2020-12-23T14:24:30.442" v="4627" actId="478"/>
        <pc:sldMkLst>
          <pc:docMk/>
          <pc:sldMk cId="0" sldId="668"/>
        </pc:sldMkLst>
        <pc:spChg chg="add del mod">
          <ac:chgData name="Vui Le Ba" userId="052109168efbc39a" providerId="LiveId" clId="{40CFB830-F6EC-4A1B-AE1F-B620D0FFC1BE}" dt="2020-12-23T05:58:31.666" v="181" actId="6264"/>
          <ac:spMkLst>
            <pc:docMk/>
            <pc:sldMk cId="0" sldId="668"/>
            <ac:spMk id="2" creationId="{DAAD60C7-F963-4A85-B023-404D223C73B1}"/>
          </ac:spMkLst>
        </pc:spChg>
        <pc:spChg chg="add del mod">
          <ac:chgData name="Vui Le Ba" userId="052109168efbc39a" providerId="LiveId" clId="{40CFB830-F6EC-4A1B-AE1F-B620D0FFC1BE}" dt="2020-12-23T05:58:31.666" v="181" actId="6264"/>
          <ac:spMkLst>
            <pc:docMk/>
            <pc:sldMk cId="0" sldId="668"/>
            <ac:spMk id="3" creationId="{41101DC6-2341-49E0-B78B-A4CD0174A9FC}"/>
          </ac:spMkLst>
        </pc:spChg>
        <pc:spChg chg="add del mod ord">
          <ac:chgData name="Vui Le Ba" userId="052109168efbc39a" providerId="LiveId" clId="{40CFB830-F6EC-4A1B-AE1F-B620D0FFC1BE}" dt="2020-12-23T07:30:43.255" v="1946" actId="6264"/>
          <ac:spMkLst>
            <pc:docMk/>
            <pc:sldMk cId="0" sldId="668"/>
            <ac:spMk id="4" creationId="{4A9BB7B9-09DF-48ED-A6B5-9B97BB322307}"/>
          </ac:spMkLst>
        </pc:spChg>
        <pc:spChg chg="del">
          <ac:chgData name="Vui Le Ba" userId="052109168efbc39a" providerId="LiveId" clId="{40CFB830-F6EC-4A1B-AE1F-B620D0FFC1BE}" dt="2020-12-23T07:06:30.211" v="1584"/>
          <ac:spMkLst>
            <pc:docMk/>
            <pc:sldMk cId="0" sldId="668"/>
            <ac:spMk id="5" creationId="{26AA3B9A-EE66-49C6-803E-D8DCDFE2B4D1}"/>
          </ac:spMkLst>
        </pc:spChg>
        <pc:spChg chg="add del mod">
          <ac:chgData name="Vui Le Ba" userId="052109168efbc39a" providerId="LiveId" clId="{40CFB830-F6EC-4A1B-AE1F-B620D0FFC1BE}" dt="2020-12-23T07:30:43.255" v="1946" actId="6264"/>
          <ac:spMkLst>
            <pc:docMk/>
            <pc:sldMk cId="0" sldId="668"/>
            <ac:spMk id="6" creationId="{9A5E9A19-67F7-49A3-942C-388967FC9C3E}"/>
          </ac:spMkLst>
        </pc:spChg>
        <pc:spChg chg="add del mod">
          <ac:chgData name="Vui Le Ba" userId="052109168efbc39a" providerId="LiveId" clId="{40CFB830-F6EC-4A1B-AE1F-B620D0FFC1BE}" dt="2020-12-23T07:30:43.255" v="1946" actId="6264"/>
          <ac:spMkLst>
            <pc:docMk/>
            <pc:sldMk cId="0" sldId="668"/>
            <ac:spMk id="7" creationId="{F7E64BA1-0DED-466D-995F-1B38B36F159F}"/>
          </ac:spMkLst>
        </pc:spChg>
        <pc:spChg chg="add del mod ord">
          <ac:chgData name="Vui Le Ba" userId="052109168efbc39a" providerId="LiveId" clId="{40CFB830-F6EC-4A1B-AE1F-B620D0FFC1BE}" dt="2020-12-23T09:05:16.319" v="3222" actId="700"/>
          <ac:spMkLst>
            <pc:docMk/>
            <pc:sldMk cId="0" sldId="668"/>
            <ac:spMk id="8" creationId="{53B61639-8D12-4735-A6EC-70FDA2660761}"/>
          </ac:spMkLst>
        </pc:spChg>
        <pc:spChg chg="add del mod ord">
          <ac:chgData name="Vui Le Ba" userId="052109168efbc39a" providerId="LiveId" clId="{40CFB830-F6EC-4A1B-AE1F-B620D0FFC1BE}" dt="2020-12-23T14:24:30.442" v="4627" actId="478"/>
          <ac:spMkLst>
            <pc:docMk/>
            <pc:sldMk cId="0" sldId="668"/>
            <ac:spMk id="9" creationId="{2B320274-9FE4-496C-A51D-937DC63E5336}"/>
          </ac:spMkLst>
        </pc:spChg>
        <pc:spChg chg="add del mod ord">
          <ac:chgData name="Vui Le Ba" userId="052109168efbc39a" providerId="LiveId" clId="{40CFB830-F6EC-4A1B-AE1F-B620D0FFC1BE}" dt="2020-12-23T14:24:25.510" v="4626" actId="478"/>
          <ac:spMkLst>
            <pc:docMk/>
            <pc:sldMk cId="0" sldId="668"/>
            <ac:spMk id="776194" creationId="{00000000-0000-0000-0000-000000000000}"/>
          </ac:spMkLst>
        </pc:spChg>
        <pc:spChg chg="mod ord">
          <ac:chgData name="Vui Le Ba" userId="052109168efbc39a" providerId="LiveId" clId="{40CFB830-F6EC-4A1B-AE1F-B620D0FFC1BE}" dt="2020-12-23T09:05:16.956" v="3290" actId="27636"/>
          <ac:spMkLst>
            <pc:docMk/>
            <pc:sldMk cId="0" sldId="668"/>
            <ac:spMk id="776195" creationId="{00000000-0000-0000-0000-000000000000}"/>
          </ac:spMkLst>
        </pc:spChg>
        <pc:grpChg chg="del">
          <ac:chgData name="Vui Le Ba" userId="052109168efbc39a" providerId="LiveId" clId="{40CFB830-F6EC-4A1B-AE1F-B620D0FFC1BE}" dt="2020-12-23T14:24:19.610" v="4625" actId="478"/>
          <ac:grpSpMkLst>
            <pc:docMk/>
            <pc:sldMk cId="0" sldId="668"/>
            <ac:grpSpMk id="776196" creationId="{00000000-0000-0000-0000-000000000000}"/>
          </ac:grpSpMkLst>
        </pc:grpChg>
      </pc:sldChg>
      <pc:sldChg chg="addSp delSp modSp mod modClrScheme chgLayout">
        <pc:chgData name="Vui Le Ba" userId="052109168efbc39a" providerId="LiveId" clId="{40CFB830-F6EC-4A1B-AE1F-B620D0FFC1BE}" dt="2020-12-23T14:24:39.810" v="4630" actId="478"/>
        <pc:sldMkLst>
          <pc:docMk/>
          <pc:sldMk cId="0" sldId="669"/>
        </pc:sldMkLst>
        <pc:spChg chg="add del mod">
          <ac:chgData name="Vui Le Ba" userId="052109168efbc39a" providerId="LiveId" clId="{40CFB830-F6EC-4A1B-AE1F-B620D0FFC1BE}" dt="2020-12-23T05:58:31.666" v="181" actId="6264"/>
          <ac:spMkLst>
            <pc:docMk/>
            <pc:sldMk cId="0" sldId="669"/>
            <ac:spMk id="2" creationId="{729BE1A5-EE31-4FD3-9F3A-3C5DC2E9AA23}"/>
          </ac:spMkLst>
        </pc:spChg>
        <pc:spChg chg="add del mod">
          <ac:chgData name="Vui Le Ba" userId="052109168efbc39a" providerId="LiveId" clId="{40CFB830-F6EC-4A1B-AE1F-B620D0FFC1BE}" dt="2020-12-23T05:58:31.666" v="181" actId="6264"/>
          <ac:spMkLst>
            <pc:docMk/>
            <pc:sldMk cId="0" sldId="669"/>
            <ac:spMk id="3" creationId="{FEE4CFB9-A347-4747-B002-A5B9B0BEDCED}"/>
          </ac:spMkLst>
        </pc:spChg>
        <pc:spChg chg="add del mod ord">
          <ac:chgData name="Vui Le Ba" userId="052109168efbc39a" providerId="LiveId" clId="{40CFB830-F6EC-4A1B-AE1F-B620D0FFC1BE}" dt="2020-12-23T07:30:43.255" v="1946" actId="6264"/>
          <ac:spMkLst>
            <pc:docMk/>
            <pc:sldMk cId="0" sldId="669"/>
            <ac:spMk id="4" creationId="{093C4884-28EA-4ED0-B32B-3BABC825C836}"/>
          </ac:spMkLst>
        </pc:spChg>
        <pc:spChg chg="del">
          <ac:chgData name="Vui Le Ba" userId="052109168efbc39a" providerId="LiveId" clId="{40CFB830-F6EC-4A1B-AE1F-B620D0FFC1BE}" dt="2020-12-23T07:06:30.211" v="1584"/>
          <ac:spMkLst>
            <pc:docMk/>
            <pc:sldMk cId="0" sldId="669"/>
            <ac:spMk id="5" creationId="{4B8F2735-79E8-4C3E-8674-57BF4C87372F}"/>
          </ac:spMkLst>
        </pc:spChg>
        <pc:spChg chg="add del mod">
          <ac:chgData name="Vui Le Ba" userId="052109168efbc39a" providerId="LiveId" clId="{40CFB830-F6EC-4A1B-AE1F-B620D0FFC1BE}" dt="2020-12-23T07:30:43.255" v="1946" actId="6264"/>
          <ac:spMkLst>
            <pc:docMk/>
            <pc:sldMk cId="0" sldId="669"/>
            <ac:spMk id="6" creationId="{ADC4EE2F-1509-4B23-8DB3-85CCC671AEBD}"/>
          </ac:spMkLst>
        </pc:spChg>
        <pc:spChg chg="add del mod">
          <ac:chgData name="Vui Le Ba" userId="052109168efbc39a" providerId="LiveId" clId="{40CFB830-F6EC-4A1B-AE1F-B620D0FFC1BE}" dt="2020-12-23T07:30:43.255" v="1946" actId="6264"/>
          <ac:spMkLst>
            <pc:docMk/>
            <pc:sldMk cId="0" sldId="669"/>
            <ac:spMk id="7" creationId="{88B74C69-013F-472F-8455-053E451B2D87}"/>
          </ac:spMkLst>
        </pc:spChg>
        <pc:spChg chg="add del mod ord">
          <ac:chgData name="Vui Le Ba" userId="052109168efbc39a" providerId="LiveId" clId="{40CFB830-F6EC-4A1B-AE1F-B620D0FFC1BE}" dt="2020-12-23T09:05:16.319" v="3222" actId="700"/>
          <ac:spMkLst>
            <pc:docMk/>
            <pc:sldMk cId="0" sldId="669"/>
            <ac:spMk id="8" creationId="{71F28BBA-A9F2-4D24-AFBD-513D91075F3C}"/>
          </ac:spMkLst>
        </pc:spChg>
        <pc:spChg chg="add del mod ord">
          <ac:chgData name="Vui Le Ba" userId="052109168efbc39a" providerId="LiveId" clId="{40CFB830-F6EC-4A1B-AE1F-B620D0FFC1BE}" dt="2020-12-23T14:24:37.313" v="4629" actId="478"/>
          <ac:spMkLst>
            <pc:docMk/>
            <pc:sldMk cId="0" sldId="669"/>
            <ac:spMk id="9" creationId="{474F33FC-3B81-4CA4-B588-7E71EC6406D1}"/>
          </ac:spMkLst>
        </pc:spChg>
        <pc:spChg chg="add del mod ord">
          <ac:chgData name="Vui Le Ba" userId="052109168efbc39a" providerId="LiveId" clId="{40CFB830-F6EC-4A1B-AE1F-B620D0FFC1BE}" dt="2020-12-23T14:24:39.810" v="4630" actId="478"/>
          <ac:spMkLst>
            <pc:docMk/>
            <pc:sldMk cId="0" sldId="669"/>
            <ac:spMk id="778242" creationId="{00000000-0000-0000-0000-000000000000}"/>
          </ac:spMkLst>
        </pc:spChg>
        <pc:spChg chg="mod ord">
          <ac:chgData name="Vui Le Ba" userId="052109168efbc39a" providerId="LiveId" clId="{40CFB830-F6EC-4A1B-AE1F-B620D0FFC1BE}" dt="2020-12-23T09:05:16.956" v="3291" actId="27636"/>
          <ac:spMkLst>
            <pc:docMk/>
            <pc:sldMk cId="0" sldId="669"/>
            <ac:spMk id="778243" creationId="{00000000-0000-0000-0000-000000000000}"/>
          </ac:spMkLst>
        </pc:spChg>
        <pc:grpChg chg="del">
          <ac:chgData name="Vui Le Ba" userId="052109168efbc39a" providerId="LiveId" clId="{40CFB830-F6EC-4A1B-AE1F-B620D0FFC1BE}" dt="2020-12-23T14:24:35.671" v="4628" actId="478"/>
          <ac:grpSpMkLst>
            <pc:docMk/>
            <pc:sldMk cId="0" sldId="669"/>
            <ac:grpSpMk id="778244" creationId="{00000000-0000-0000-0000-000000000000}"/>
          </ac:grpSpMkLst>
        </pc:grpChg>
      </pc:sldChg>
      <pc:sldChg chg="addSp delSp modSp mod modClrScheme chgLayout">
        <pc:chgData name="Vui Le Ba" userId="052109168efbc39a" providerId="LiveId" clId="{40CFB830-F6EC-4A1B-AE1F-B620D0FFC1BE}" dt="2020-12-23T14:24:50.847" v="4634" actId="404"/>
        <pc:sldMkLst>
          <pc:docMk/>
          <pc:sldMk cId="0" sldId="670"/>
        </pc:sldMkLst>
        <pc:spChg chg="add del mod">
          <ac:chgData name="Vui Le Ba" userId="052109168efbc39a" providerId="LiveId" clId="{40CFB830-F6EC-4A1B-AE1F-B620D0FFC1BE}" dt="2020-12-23T05:58:31.666" v="181" actId="6264"/>
          <ac:spMkLst>
            <pc:docMk/>
            <pc:sldMk cId="0" sldId="670"/>
            <ac:spMk id="2" creationId="{CDDE9FBA-2662-4D98-82CD-5F3EADE7DE30}"/>
          </ac:spMkLst>
        </pc:spChg>
        <pc:spChg chg="add del mod">
          <ac:chgData name="Vui Le Ba" userId="052109168efbc39a" providerId="LiveId" clId="{40CFB830-F6EC-4A1B-AE1F-B620D0FFC1BE}" dt="2020-12-23T05:58:31.666" v="181" actId="6264"/>
          <ac:spMkLst>
            <pc:docMk/>
            <pc:sldMk cId="0" sldId="670"/>
            <ac:spMk id="3" creationId="{C1004364-1201-4568-BEB2-1254DB8CF18D}"/>
          </ac:spMkLst>
        </pc:spChg>
        <pc:spChg chg="add del mod ord">
          <ac:chgData name="Vui Le Ba" userId="052109168efbc39a" providerId="LiveId" clId="{40CFB830-F6EC-4A1B-AE1F-B620D0FFC1BE}" dt="2020-12-23T07:30:43.255" v="1946" actId="6264"/>
          <ac:spMkLst>
            <pc:docMk/>
            <pc:sldMk cId="0" sldId="670"/>
            <ac:spMk id="4" creationId="{E24B3ADE-1508-40AD-B7C3-39E309CF39B9}"/>
          </ac:spMkLst>
        </pc:spChg>
        <pc:spChg chg="del">
          <ac:chgData name="Vui Le Ba" userId="052109168efbc39a" providerId="LiveId" clId="{40CFB830-F6EC-4A1B-AE1F-B620D0FFC1BE}" dt="2020-12-23T07:06:30.211" v="1584"/>
          <ac:spMkLst>
            <pc:docMk/>
            <pc:sldMk cId="0" sldId="670"/>
            <ac:spMk id="5" creationId="{7470ECE6-C26C-4A3F-9F2C-4A8D856B26BE}"/>
          </ac:spMkLst>
        </pc:spChg>
        <pc:spChg chg="add del mod">
          <ac:chgData name="Vui Le Ba" userId="052109168efbc39a" providerId="LiveId" clId="{40CFB830-F6EC-4A1B-AE1F-B620D0FFC1BE}" dt="2020-12-23T07:30:43.255" v="1946" actId="6264"/>
          <ac:spMkLst>
            <pc:docMk/>
            <pc:sldMk cId="0" sldId="670"/>
            <ac:spMk id="6" creationId="{F556969C-4192-4902-B64A-1C64290F36C7}"/>
          </ac:spMkLst>
        </pc:spChg>
        <pc:spChg chg="add del mod">
          <ac:chgData name="Vui Le Ba" userId="052109168efbc39a" providerId="LiveId" clId="{40CFB830-F6EC-4A1B-AE1F-B620D0FFC1BE}" dt="2020-12-23T07:30:43.255" v="1946" actId="6264"/>
          <ac:spMkLst>
            <pc:docMk/>
            <pc:sldMk cId="0" sldId="670"/>
            <ac:spMk id="7" creationId="{38E89B15-4B96-4D6C-9B7B-E4E5D475B6F3}"/>
          </ac:spMkLst>
        </pc:spChg>
        <pc:spChg chg="add del mod ord">
          <ac:chgData name="Vui Le Ba" userId="052109168efbc39a" providerId="LiveId" clId="{40CFB830-F6EC-4A1B-AE1F-B620D0FFC1BE}" dt="2020-12-23T09:05:16.319" v="3222" actId="700"/>
          <ac:spMkLst>
            <pc:docMk/>
            <pc:sldMk cId="0" sldId="670"/>
            <ac:spMk id="8" creationId="{3A407254-B8D1-4A9E-A2A0-DF5E8C5BEB89}"/>
          </ac:spMkLst>
        </pc:spChg>
        <pc:spChg chg="add del mod ord">
          <ac:chgData name="Vui Le Ba" userId="052109168efbc39a" providerId="LiveId" clId="{40CFB830-F6EC-4A1B-AE1F-B620D0FFC1BE}" dt="2020-12-23T14:24:45.284" v="4632" actId="478"/>
          <ac:spMkLst>
            <pc:docMk/>
            <pc:sldMk cId="0" sldId="670"/>
            <ac:spMk id="9" creationId="{A6D7BFE2-7C2F-43FD-8680-8D1960C38A9C}"/>
          </ac:spMkLst>
        </pc:spChg>
        <pc:spChg chg="add del mod ord">
          <ac:chgData name="Vui Le Ba" userId="052109168efbc39a" providerId="LiveId" clId="{40CFB830-F6EC-4A1B-AE1F-B620D0FFC1BE}" dt="2020-12-23T14:24:47.991" v="4633" actId="478"/>
          <ac:spMkLst>
            <pc:docMk/>
            <pc:sldMk cId="0" sldId="670"/>
            <ac:spMk id="780290" creationId="{00000000-0000-0000-0000-000000000000}"/>
          </ac:spMkLst>
        </pc:spChg>
        <pc:spChg chg="mod ord">
          <ac:chgData name="Vui Le Ba" userId="052109168efbc39a" providerId="LiveId" clId="{40CFB830-F6EC-4A1B-AE1F-B620D0FFC1BE}" dt="2020-12-23T09:05:16.972" v="3292" actId="27636"/>
          <ac:spMkLst>
            <pc:docMk/>
            <pc:sldMk cId="0" sldId="670"/>
            <ac:spMk id="780291" creationId="{00000000-0000-0000-0000-000000000000}"/>
          </ac:spMkLst>
        </pc:spChg>
        <pc:spChg chg="mod">
          <ac:chgData name="Vui Le Ba" userId="052109168efbc39a" providerId="LiveId" clId="{40CFB830-F6EC-4A1B-AE1F-B620D0FFC1BE}" dt="2020-12-23T14:24:50.847" v="4634" actId="404"/>
          <ac:spMkLst>
            <pc:docMk/>
            <pc:sldMk cId="0" sldId="670"/>
            <ac:spMk id="780293" creationId="{00000000-0000-0000-0000-000000000000}"/>
          </ac:spMkLst>
        </pc:spChg>
        <pc:grpChg chg="del">
          <ac:chgData name="Vui Le Ba" userId="052109168efbc39a" providerId="LiveId" clId="{40CFB830-F6EC-4A1B-AE1F-B620D0FFC1BE}" dt="2020-12-23T14:24:42.033" v="4631" actId="478"/>
          <ac:grpSpMkLst>
            <pc:docMk/>
            <pc:sldMk cId="0" sldId="670"/>
            <ac:grpSpMk id="780292" creationId="{00000000-0000-0000-0000-000000000000}"/>
          </ac:grpSpMkLst>
        </pc:grpChg>
      </pc:sldChg>
      <pc:sldChg chg="addSp delSp modSp mod modClrScheme chgLayout">
        <pc:chgData name="Vui Le Ba" userId="052109168efbc39a" providerId="LiveId" clId="{40CFB830-F6EC-4A1B-AE1F-B620D0FFC1BE}" dt="2020-12-23T14:25:03.678" v="4637" actId="478"/>
        <pc:sldMkLst>
          <pc:docMk/>
          <pc:sldMk cId="0" sldId="671"/>
        </pc:sldMkLst>
        <pc:spChg chg="add del mod">
          <ac:chgData name="Vui Le Ba" userId="052109168efbc39a" providerId="LiveId" clId="{40CFB830-F6EC-4A1B-AE1F-B620D0FFC1BE}" dt="2020-12-23T05:58:31.666" v="181" actId="6264"/>
          <ac:spMkLst>
            <pc:docMk/>
            <pc:sldMk cId="0" sldId="671"/>
            <ac:spMk id="2" creationId="{9304483A-2AC3-4A23-B36B-A000562607F4}"/>
          </ac:spMkLst>
        </pc:spChg>
        <pc:spChg chg="add del mod">
          <ac:chgData name="Vui Le Ba" userId="052109168efbc39a" providerId="LiveId" clId="{40CFB830-F6EC-4A1B-AE1F-B620D0FFC1BE}" dt="2020-12-23T05:58:31.666" v="181" actId="6264"/>
          <ac:spMkLst>
            <pc:docMk/>
            <pc:sldMk cId="0" sldId="671"/>
            <ac:spMk id="3" creationId="{7680633A-0031-48FD-B1EF-3033C4CE41C7}"/>
          </ac:spMkLst>
        </pc:spChg>
        <pc:spChg chg="add del mod ord">
          <ac:chgData name="Vui Le Ba" userId="052109168efbc39a" providerId="LiveId" clId="{40CFB830-F6EC-4A1B-AE1F-B620D0FFC1BE}" dt="2020-12-23T07:30:43.255" v="1946" actId="6264"/>
          <ac:spMkLst>
            <pc:docMk/>
            <pc:sldMk cId="0" sldId="671"/>
            <ac:spMk id="4" creationId="{EA8B4B4B-B4EF-45C3-B2E3-3FCA789297F3}"/>
          </ac:spMkLst>
        </pc:spChg>
        <pc:spChg chg="del">
          <ac:chgData name="Vui Le Ba" userId="052109168efbc39a" providerId="LiveId" clId="{40CFB830-F6EC-4A1B-AE1F-B620D0FFC1BE}" dt="2020-12-23T07:06:30.211" v="1584"/>
          <ac:spMkLst>
            <pc:docMk/>
            <pc:sldMk cId="0" sldId="671"/>
            <ac:spMk id="5" creationId="{7459C618-5BE3-4716-8C67-46103D8BCC54}"/>
          </ac:spMkLst>
        </pc:spChg>
        <pc:spChg chg="add del mod">
          <ac:chgData name="Vui Le Ba" userId="052109168efbc39a" providerId="LiveId" clId="{40CFB830-F6EC-4A1B-AE1F-B620D0FFC1BE}" dt="2020-12-23T07:30:43.255" v="1946" actId="6264"/>
          <ac:spMkLst>
            <pc:docMk/>
            <pc:sldMk cId="0" sldId="671"/>
            <ac:spMk id="6" creationId="{D0C50BDC-1883-4064-9E60-76FEB0D11BC0}"/>
          </ac:spMkLst>
        </pc:spChg>
        <pc:spChg chg="add del mod">
          <ac:chgData name="Vui Le Ba" userId="052109168efbc39a" providerId="LiveId" clId="{40CFB830-F6EC-4A1B-AE1F-B620D0FFC1BE}" dt="2020-12-23T07:30:43.255" v="1946" actId="6264"/>
          <ac:spMkLst>
            <pc:docMk/>
            <pc:sldMk cId="0" sldId="671"/>
            <ac:spMk id="7" creationId="{A3C84A2C-CCF5-46A6-A500-43122DB9A24F}"/>
          </ac:spMkLst>
        </pc:spChg>
        <pc:spChg chg="add del mod ord">
          <ac:chgData name="Vui Le Ba" userId="052109168efbc39a" providerId="LiveId" clId="{40CFB830-F6EC-4A1B-AE1F-B620D0FFC1BE}" dt="2020-12-23T09:05:16.319" v="3222" actId="700"/>
          <ac:spMkLst>
            <pc:docMk/>
            <pc:sldMk cId="0" sldId="671"/>
            <ac:spMk id="8" creationId="{26AB4907-A070-4E28-B41D-4A84D1ED270C}"/>
          </ac:spMkLst>
        </pc:spChg>
        <pc:spChg chg="add del mod ord">
          <ac:chgData name="Vui Le Ba" userId="052109168efbc39a" providerId="LiveId" clId="{40CFB830-F6EC-4A1B-AE1F-B620D0FFC1BE}" dt="2020-12-23T14:25:03.678" v="4637" actId="478"/>
          <ac:spMkLst>
            <pc:docMk/>
            <pc:sldMk cId="0" sldId="671"/>
            <ac:spMk id="9" creationId="{0168C12D-36B7-4637-87F3-E04C8E8D38CD}"/>
          </ac:spMkLst>
        </pc:spChg>
        <pc:spChg chg="add del mod ord">
          <ac:chgData name="Vui Le Ba" userId="052109168efbc39a" providerId="LiveId" clId="{40CFB830-F6EC-4A1B-AE1F-B620D0FFC1BE}" dt="2020-12-23T14:25:01.417" v="4636" actId="478"/>
          <ac:spMkLst>
            <pc:docMk/>
            <pc:sldMk cId="0" sldId="671"/>
            <ac:spMk id="782338" creationId="{00000000-0000-0000-0000-000000000000}"/>
          </ac:spMkLst>
        </pc:spChg>
        <pc:spChg chg="mod ord">
          <ac:chgData name="Vui Le Ba" userId="052109168efbc39a" providerId="LiveId" clId="{40CFB830-F6EC-4A1B-AE1F-B620D0FFC1BE}" dt="2020-12-23T09:05:16.972" v="3293" actId="27636"/>
          <ac:spMkLst>
            <pc:docMk/>
            <pc:sldMk cId="0" sldId="671"/>
            <ac:spMk id="782339" creationId="{00000000-0000-0000-0000-000000000000}"/>
          </ac:spMkLst>
        </pc:spChg>
        <pc:grpChg chg="del">
          <ac:chgData name="Vui Le Ba" userId="052109168efbc39a" providerId="LiveId" clId="{40CFB830-F6EC-4A1B-AE1F-B620D0FFC1BE}" dt="2020-12-23T14:24:58.879" v="4635" actId="478"/>
          <ac:grpSpMkLst>
            <pc:docMk/>
            <pc:sldMk cId="0" sldId="671"/>
            <ac:grpSpMk id="782340" creationId="{00000000-0000-0000-0000-000000000000}"/>
          </ac:grpSpMkLst>
        </pc:grpChg>
      </pc:sldChg>
      <pc:sldChg chg="addSp delSp modSp mod modClrScheme chgLayout">
        <pc:chgData name="Vui Le Ba" userId="052109168efbc39a" providerId="LiveId" clId="{40CFB830-F6EC-4A1B-AE1F-B620D0FFC1BE}" dt="2020-12-23T14:25:19.015" v="4640" actId="478"/>
        <pc:sldMkLst>
          <pc:docMk/>
          <pc:sldMk cId="0" sldId="672"/>
        </pc:sldMkLst>
        <pc:spChg chg="add del mod">
          <ac:chgData name="Vui Le Ba" userId="052109168efbc39a" providerId="LiveId" clId="{40CFB830-F6EC-4A1B-AE1F-B620D0FFC1BE}" dt="2020-12-23T05:58:31.666" v="181" actId="6264"/>
          <ac:spMkLst>
            <pc:docMk/>
            <pc:sldMk cId="0" sldId="672"/>
            <ac:spMk id="2" creationId="{BE7029DC-717E-484E-AD2F-BD39580561E6}"/>
          </ac:spMkLst>
        </pc:spChg>
        <pc:spChg chg="add del mod">
          <ac:chgData name="Vui Le Ba" userId="052109168efbc39a" providerId="LiveId" clId="{40CFB830-F6EC-4A1B-AE1F-B620D0FFC1BE}" dt="2020-12-23T05:58:31.666" v="181" actId="6264"/>
          <ac:spMkLst>
            <pc:docMk/>
            <pc:sldMk cId="0" sldId="672"/>
            <ac:spMk id="3" creationId="{93EAD0DC-6E18-4522-A1BB-804910C5845D}"/>
          </ac:spMkLst>
        </pc:spChg>
        <pc:spChg chg="add del mod ord">
          <ac:chgData name="Vui Le Ba" userId="052109168efbc39a" providerId="LiveId" clId="{40CFB830-F6EC-4A1B-AE1F-B620D0FFC1BE}" dt="2020-12-23T07:30:43.255" v="1946" actId="6264"/>
          <ac:spMkLst>
            <pc:docMk/>
            <pc:sldMk cId="0" sldId="672"/>
            <ac:spMk id="4" creationId="{4CA93D34-4DFD-4373-9C17-8C1CDB325D25}"/>
          </ac:spMkLst>
        </pc:spChg>
        <pc:spChg chg="del">
          <ac:chgData name="Vui Le Ba" userId="052109168efbc39a" providerId="LiveId" clId="{40CFB830-F6EC-4A1B-AE1F-B620D0FFC1BE}" dt="2020-12-23T07:06:30.211" v="1584"/>
          <ac:spMkLst>
            <pc:docMk/>
            <pc:sldMk cId="0" sldId="672"/>
            <ac:spMk id="5" creationId="{3DD1EB49-5F7F-41A1-A05B-88820FB9CDE3}"/>
          </ac:spMkLst>
        </pc:spChg>
        <pc:spChg chg="add del mod">
          <ac:chgData name="Vui Le Ba" userId="052109168efbc39a" providerId="LiveId" clId="{40CFB830-F6EC-4A1B-AE1F-B620D0FFC1BE}" dt="2020-12-23T07:30:43.255" v="1946" actId="6264"/>
          <ac:spMkLst>
            <pc:docMk/>
            <pc:sldMk cId="0" sldId="672"/>
            <ac:spMk id="6" creationId="{C4AD3BEA-B4D1-4DBB-AD8F-F5E93C213AF6}"/>
          </ac:spMkLst>
        </pc:spChg>
        <pc:spChg chg="add del mod">
          <ac:chgData name="Vui Le Ba" userId="052109168efbc39a" providerId="LiveId" clId="{40CFB830-F6EC-4A1B-AE1F-B620D0FFC1BE}" dt="2020-12-23T07:30:43.255" v="1946" actId="6264"/>
          <ac:spMkLst>
            <pc:docMk/>
            <pc:sldMk cId="0" sldId="672"/>
            <ac:spMk id="7" creationId="{EB68B164-E3A7-4B8A-A9D1-3B9B4643A89E}"/>
          </ac:spMkLst>
        </pc:spChg>
        <pc:spChg chg="add del mod ord">
          <ac:chgData name="Vui Le Ba" userId="052109168efbc39a" providerId="LiveId" clId="{40CFB830-F6EC-4A1B-AE1F-B620D0FFC1BE}" dt="2020-12-23T09:05:16.319" v="3222" actId="700"/>
          <ac:spMkLst>
            <pc:docMk/>
            <pc:sldMk cId="0" sldId="672"/>
            <ac:spMk id="8" creationId="{3951A709-981E-43CA-9185-74080D7E131E}"/>
          </ac:spMkLst>
        </pc:spChg>
        <pc:spChg chg="add del mod ord">
          <ac:chgData name="Vui Le Ba" userId="052109168efbc39a" providerId="LiveId" clId="{40CFB830-F6EC-4A1B-AE1F-B620D0FFC1BE}" dt="2020-12-23T14:25:17.102" v="4639" actId="478"/>
          <ac:spMkLst>
            <pc:docMk/>
            <pc:sldMk cId="0" sldId="672"/>
            <ac:spMk id="9" creationId="{0739203F-3D00-4B34-B519-5062D5996668}"/>
          </ac:spMkLst>
        </pc:spChg>
        <pc:spChg chg="add del mod ord">
          <ac:chgData name="Vui Le Ba" userId="052109168efbc39a" providerId="LiveId" clId="{40CFB830-F6EC-4A1B-AE1F-B620D0FFC1BE}" dt="2020-12-23T14:25:19.015" v="4640" actId="478"/>
          <ac:spMkLst>
            <pc:docMk/>
            <pc:sldMk cId="0" sldId="672"/>
            <ac:spMk id="784386" creationId="{00000000-0000-0000-0000-000000000000}"/>
          </ac:spMkLst>
        </pc:spChg>
        <pc:spChg chg="mod ord">
          <ac:chgData name="Vui Le Ba" userId="052109168efbc39a" providerId="LiveId" clId="{40CFB830-F6EC-4A1B-AE1F-B620D0FFC1BE}" dt="2020-12-23T09:05:16.319" v="3222" actId="700"/>
          <ac:spMkLst>
            <pc:docMk/>
            <pc:sldMk cId="0" sldId="672"/>
            <ac:spMk id="784387" creationId="{00000000-0000-0000-0000-000000000000}"/>
          </ac:spMkLst>
        </pc:spChg>
        <pc:spChg chg="del">
          <ac:chgData name="Vui Le Ba" userId="052109168efbc39a" providerId="LiveId" clId="{40CFB830-F6EC-4A1B-AE1F-B620D0FFC1BE}" dt="2020-12-23T14:25:17.102" v="4639" actId="478"/>
          <ac:spMkLst>
            <pc:docMk/>
            <pc:sldMk cId="0" sldId="672"/>
            <ac:spMk id="784390" creationId="{00000000-0000-0000-0000-000000000000}"/>
          </ac:spMkLst>
        </pc:spChg>
        <pc:grpChg chg="del">
          <ac:chgData name="Vui Le Ba" userId="052109168efbc39a" providerId="LiveId" clId="{40CFB830-F6EC-4A1B-AE1F-B620D0FFC1BE}" dt="2020-12-23T14:25:06.718" v="4638" actId="478"/>
          <ac:grpSpMkLst>
            <pc:docMk/>
            <pc:sldMk cId="0" sldId="672"/>
            <ac:grpSpMk id="784388" creationId="{00000000-0000-0000-0000-000000000000}"/>
          </ac:grpSpMkLst>
        </pc:grpChg>
      </pc:sldChg>
      <pc:sldChg chg="addSp delSp modSp mod modClrScheme chgLayout">
        <pc:chgData name="Vui Le Ba" userId="052109168efbc39a" providerId="LiveId" clId="{40CFB830-F6EC-4A1B-AE1F-B620D0FFC1BE}" dt="2020-12-23T14:25:35.286" v="4644" actId="404"/>
        <pc:sldMkLst>
          <pc:docMk/>
          <pc:sldMk cId="0" sldId="673"/>
        </pc:sldMkLst>
        <pc:spChg chg="add del mod">
          <ac:chgData name="Vui Le Ba" userId="052109168efbc39a" providerId="LiveId" clId="{40CFB830-F6EC-4A1B-AE1F-B620D0FFC1BE}" dt="2020-12-23T05:58:31.666" v="181" actId="6264"/>
          <ac:spMkLst>
            <pc:docMk/>
            <pc:sldMk cId="0" sldId="673"/>
            <ac:spMk id="2" creationId="{2B6A6133-A177-4D0D-A9C1-0ED5761B7474}"/>
          </ac:spMkLst>
        </pc:spChg>
        <pc:spChg chg="add del mod">
          <ac:chgData name="Vui Le Ba" userId="052109168efbc39a" providerId="LiveId" clId="{40CFB830-F6EC-4A1B-AE1F-B620D0FFC1BE}" dt="2020-12-23T05:58:31.666" v="181" actId="6264"/>
          <ac:spMkLst>
            <pc:docMk/>
            <pc:sldMk cId="0" sldId="673"/>
            <ac:spMk id="3" creationId="{EC497161-993C-4F8D-8BB8-E4D4C184DB86}"/>
          </ac:spMkLst>
        </pc:spChg>
        <pc:spChg chg="add del mod ord">
          <ac:chgData name="Vui Le Ba" userId="052109168efbc39a" providerId="LiveId" clId="{40CFB830-F6EC-4A1B-AE1F-B620D0FFC1BE}" dt="2020-12-23T07:30:43.255" v="1946" actId="6264"/>
          <ac:spMkLst>
            <pc:docMk/>
            <pc:sldMk cId="0" sldId="673"/>
            <ac:spMk id="4" creationId="{14533264-ACCA-493E-AEFC-03363E6B6B2E}"/>
          </ac:spMkLst>
        </pc:spChg>
        <pc:spChg chg="del">
          <ac:chgData name="Vui Le Ba" userId="052109168efbc39a" providerId="LiveId" clId="{40CFB830-F6EC-4A1B-AE1F-B620D0FFC1BE}" dt="2020-12-23T07:06:30.211" v="1584"/>
          <ac:spMkLst>
            <pc:docMk/>
            <pc:sldMk cId="0" sldId="673"/>
            <ac:spMk id="5" creationId="{A2EEDEB9-347F-499F-8753-1E5B495E00D6}"/>
          </ac:spMkLst>
        </pc:spChg>
        <pc:spChg chg="add del mod">
          <ac:chgData name="Vui Le Ba" userId="052109168efbc39a" providerId="LiveId" clId="{40CFB830-F6EC-4A1B-AE1F-B620D0FFC1BE}" dt="2020-12-23T07:30:43.255" v="1946" actId="6264"/>
          <ac:spMkLst>
            <pc:docMk/>
            <pc:sldMk cId="0" sldId="673"/>
            <ac:spMk id="6" creationId="{7A83DB5B-87AA-42DC-8941-5CC437C61B86}"/>
          </ac:spMkLst>
        </pc:spChg>
        <pc:spChg chg="add del mod">
          <ac:chgData name="Vui Le Ba" userId="052109168efbc39a" providerId="LiveId" clId="{40CFB830-F6EC-4A1B-AE1F-B620D0FFC1BE}" dt="2020-12-23T07:30:43.255" v="1946" actId="6264"/>
          <ac:spMkLst>
            <pc:docMk/>
            <pc:sldMk cId="0" sldId="673"/>
            <ac:spMk id="7" creationId="{BE5E3FCC-31AB-4987-B592-3671E95C6BC4}"/>
          </ac:spMkLst>
        </pc:spChg>
        <pc:spChg chg="add del mod ord">
          <ac:chgData name="Vui Le Ba" userId="052109168efbc39a" providerId="LiveId" clId="{40CFB830-F6EC-4A1B-AE1F-B620D0FFC1BE}" dt="2020-12-23T09:05:16.319" v="3222" actId="700"/>
          <ac:spMkLst>
            <pc:docMk/>
            <pc:sldMk cId="0" sldId="673"/>
            <ac:spMk id="8" creationId="{56698C86-9394-47C8-81A0-53511BF16B5A}"/>
          </ac:spMkLst>
        </pc:spChg>
        <pc:spChg chg="add del mod ord">
          <ac:chgData name="Vui Le Ba" userId="052109168efbc39a" providerId="LiveId" clId="{40CFB830-F6EC-4A1B-AE1F-B620D0FFC1BE}" dt="2020-12-23T14:25:31.030" v="4642" actId="478"/>
          <ac:spMkLst>
            <pc:docMk/>
            <pc:sldMk cId="0" sldId="673"/>
            <ac:spMk id="9" creationId="{8FB3AB8D-92F2-49BF-9713-0212E38EA64E}"/>
          </ac:spMkLst>
        </pc:spChg>
        <pc:spChg chg="add del mod ord">
          <ac:chgData name="Vui Le Ba" userId="052109168efbc39a" providerId="LiveId" clId="{40CFB830-F6EC-4A1B-AE1F-B620D0FFC1BE}" dt="2020-12-23T14:25:32.691" v="4643" actId="478"/>
          <ac:spMkLst>
            <pc:docMk/>
            <pc:sldMk cId="0" sldId="673"/>
            <ac:spMk id="786434" creationId="{00000000-0000-0000-0000-000000000000}"/>
          </ac:spMkLst>
        </pc:spChg>
        <pc:spChg chg="mod ord">
          <ac:chgData name="Vui Le Ba" userId="052109168efbc39a" providerId="LiveId" clId="{40CFB830-F6EC-4A1B-AE1F-B620D0FFC1BE}" dt="2020-12-23T09:05:16.319" v="3222" actId="700"/>
          <ac:spMkLst>
            <pc:docMk/>
            <pc:sldMk cId="0" sldId="673"/>
            <ac:spMk id="786435" creationId="{00000000-0000-0000-0000-000000000000}"/>
          </ac:spMkLst>
        </pc:spChg>
        <pc:spChg chg="mod">
          <ac:chgData name="Vui Le Ba" userId="052109168efbc39a" providerId="LiveId" clId="{40CFB830-F6EC-4A1B-AE1F-B620D0FFC1BE}" dt="2020-12-23T14:25:35.286" v="4644" actId="404"/>
          <ac:spMkLst>
            <pc:docMk/>
            <pc:sldMk cId="0" sldId="673"/>
            <ac:spMk id="786437" creationId="{00000000-0000-0000-0000-000000000000}"/>
          </ac:spMkLst>
        </pc:spChg>
        <pc:spChg chg="del">
          <ac:chgData name="Vui Le Ba" userId="052109168efbc39a" providerId="LiveId" clId="{40CFB830-F6EC-4A1B-AE1F-B620D0FFC1BE}" dt="2020-12-23T14:25:31.030" v="4642" actId="478"/>
          <ac:spMkLst>
            <pc:docMk/>
            <pc:sldMk cId="0" sldId="673"/>
            <ac:spMk id="786438" creationId="{00000000-0000-0000-0000-000000000000}"/>
          </ac:spMkLst>
        </pc:spChg>
        <pc:grpChg chg="del">
          <ac:chgData name="Vui Le Ba" userId="052109168efbc39a" providerId="LiveId" clId="{40CFB830-F6EC-4A1B-AE1F-B620D0FFC1BE}" dt="2020-12-23T14:25:22.156" v="4641" actId="478"/>
          <ac:grpSpMkLst>
            <pc:docMk/>
            <pc:sldMk cId="0" sldId="673"/>
            <ac:grpSpMk id="786436" creationId="{00000000-0000-0000-0000-000000000000}"/>
          </ac:grpSpMkLst>
        </pc:grpChg>
      </pc:sldChg>
      <pc:sldChg chg="addSp delSp modSp mod modClrScheme chgLayout">
        <pc:chgData name="Vui Le Ba" userId="052109168efbc39a" providerId="LiveId" clId="{40CFB830-F6EC-4A1B-AE1F-B620D0FFC1BE}" dt="2020-12-23T14:25:48.780" v="4647" actId="478"/>
        <pc:sldMkLst>
          <pc:docMk/>
          <pc:sldMk cId="0" sldId="674"/>
        </pc:sldMkLst>
        <pc:spChg chg="add del mod">
          <ac:chgData name="Vui Le Ba" userId="052109168efbc39a" providerId="LiveId" clId="{40CFB830-F6EC-4A1B-AE1F-B620D0FFC1BE}" dt="2020-12-23T05:58:31.666" v="181" actId="6264"/>
          <ac:spMkLst>
            <pc:docMk/>
            <pc:sldMk cId="0" sldId="674"/>
            <ac:spMk id="2" creationId="{3FF89A89-8F99-483D-97FE-C111C111C9FA}"/>
          </ac:spMkLst>
        </pc:spChg>
        <pc:spChg chg="add del mod">
          <ac:chgData name="Vui Le Ba" userId="052109168efbc39a" providerId="LiveId" clId="{40CFB830-F6EC-4A1B-AE1F-B620D0FFC1BE}" dt="2020-12-23T05:58:31.666" v="181" actId="6264"/>
          <ac:spMkLst>
            <pc:docMk/>
            <pc:sldMk cId="0" sldId="674"/>
            <ac:spMk id="3" creationId="{1F721091-7388-47C1-B7A1-101B0D5D26D4}"/>
          </ac:spMkLst>
        </pc:spChg>
        <pc:spChg chg="add del mod ord">
          <ac:chgData name="Vui Le Ba" userId="052109168efbc39a" providerId="LiveId" clId="{40CFB830-F6EC-4A1B-AE1F-B620D0FFC1BE}" dt="2020-12-23T07:30:43.255" v="1946" actId="6264"/>
          <ac:spMkLst>
            <pc:docMk/>
            <pc:sldMk cId="0" sldId="674"/>
            <ac:spMk id="4" creationId="{D0E9C9A1-D1C6-496A-BCCF-D569BC79A104}"/>
          </ac:spMkLst>
        </pc:spChg>
        <pc:spChg chg="del">
          <ac:chgData name="Vui Le Ba" userId="052109168efbc39a" providerId="LiveId" clId="{40CFB830-F6EC-4A1B-AE1F-B620D0FFC1BE}" dt="2020-12-23T07:06:30.211" v="1584"/>
          <ac:spMkLst>
            <pc:docMk/>
            <pc:sldMk cId="0" sldId="674"/>
            <ac:spMk id="5" creationId="{F9CCFF90-D8B2-4592-AC04-0798C5FAC13E}"/>
          </ac:spMkLst>
        </pc:spChg>
        <pc:spChg chg="add del mod">
          <ac:chgData name="Vui Le Ba" userId="052109168efbc39a" providerId="LiveId" clId="{40CFB830-F6EC-4A1B-AE1F-B620D0FFC1BE}" dt="2020-12-23T07:30:43.255" v="1946" actId="6264"/>
          <ac:spMkLst>
            <pc:docMk/>
            <pc:sldMk cId="0" sldId="674"/>
            <ac:spMk id="6" creationId="{E0BF362D-7BAB-4311-9146-E5AA570A8A56}"/>
          </ac:spMkLst>
        </pc:spChg>
        <pc:spChg chg="add del mod">
          <ac:chgData name="Vui Le Ba" userId="052109168efbc39a" providerId="LiveId" clId="{40CFB830-F6EC-4A1B-AE1F-B620D0FFC1BE}" dt="2020-12-23T07:30:43.255" v="1946" actId="6264"/>
          <ac:spMkLst>
            <pc:docMk/>
            <pc:sldMk cId="0" sldId="674"/>
            <ac:spMk id="7" creationId="{63F2476C-3573-4574-8C26-708AF0CEEC49}"/>
          </ac:spMkLst>
        </pc:spChg>
        <pc:spChg chg="add del mod ord">
          <ac:chgData name="Vui Le Ba" userId="052109168efbc39a" providerId="LiveId" clId="{40CFB830-F6EC-4A1B-AE1F-B620D0FFC1BE}" dt="2020-12-23T09:05:16.319" v="3222" actId="700"/>
          <ac:spMkLst>
            <pc:docMk/>
            <pc:sldMk cId="0" sldId="674"/>
            <ac:spMk id="8" creationId="{3C539DD4-7831-45BB-8B1F-328A5C126F62}"/>
          </ac:spMkLst>
        </pc:spChg>
        <pc:spChg chg="add del mod ord">
          <ac:chgData name="Vui Le Ba" userId="052109168efbc39a" providerId="LiveId" clId="{40CFB830-F6EC-4A1B-AE1F-B620D0FFC1BE}" dt="2020-12-23T14:25:47.194" v="4646" actId="478"/>
          <ac:spMkLst>
            <pc:docMk/>
            <pc:sldMk cId="0" sldId="674"/>
            <ac:spMk id="9" creationId="{C843881E-0B99-4FBC-8E58-40FA5206D550}"/>
          </ac:spMkLst>
        </pc:spChg>
        <pc:spChg chg="add del mod ord">
          <ac:chgData name="Vui Le Ba" userId="052109168efbc39a" providerId="LiveId" clId="{40CFB830-F6EC-4A1B-AE1F-B620D0FFC1BE}" dt="2020-12-23T14:25:48.780" v="4647" actId="478"/>
          <ac:spMkLst>
            <pc:docMk/>
            <pc:sldMk cId="0" sldId="674"/>
            <ac:spMk id="788482" creationId="{00000000-0000-0000-0000-000000000000}"/>
          </ac:spMkLst>
        </pc:spChg>
        <pc:spChg chg="mod ord">
          <ac:chgData name="Vui Le Ba" userId="052109168efbc39a" providerId="LiveId" clId="{40CFB830-F6EC-4A1B-AE1F-B620D0FFC1BE}" dt="2020-12-23T09:05:16.319" v="3222" actId="700"/>
          <ac:spMkLst>
            <pc:docMk/>
            <pc:sldMk cId="0" sldId="674"/>
            <ac:spMk id="788483" creationId="{00000000-0000-0000-0000-000000000000}"/>
          </ac:spMkLst>
        </pc:spChg>
        <pc:spChg chg="del">
          <ac:chgData name="Vui Le Ba" userId="052109168efbc39a" providerId="LiveId" clId="{40CFB830-F6EC-4A1B-AE1F-B620D0FFC1BE}" dt="2020-12-23T14:25:47.194" v="4646" actId="478"/>
          <ac:spMkLst>
            <pc:docMk/>
            <pc:sldMk cId="0" sldId="674"/>
            <ac:spMk id="788486" creationId="{00000000-0000-0000-0000-000000000000}"/>
          </ac:spMkLst>
        </pc:spChg>
        <pc:grpChg chg="del">
          <ac:chgData name="Vui Le Ba" userId="052109168efbc39a" providerId="LiveId" clId="{40CFB830-F6EC-4A1B-AE1F-B620D0FFC1BE}" dt="2020-12-23T14:25:42.424" v="4645" actId="478"/>
          <ac:grpSpMkLst>
            <pc:docMk/>
            <pc:sldMk cId="0" sldId="674"/>
            <ac:grpSpMk id="788484" creationId="{00000000-0000-0000-0000-000000000000}"/>
          </ac:grpSpMkLst>
        </pc:grpChg>
      </pc:sldChg>
      <pc:sldChg chg="addSp delSp modSp mod modClrScheme chgLayout">
        <pc:chgData name="Vui Le Ba" userId="052109168efbc39a" providerId="LiveId" clId="{40CFB830-F6EC-4A1B-AE1F-B620D0FFC1BE}" dt="2020-12-23T14:25:58.092" v="4650" actId="478"/>
        <pc:sldMkLst>
          <pc:docMk/>
          <pc:sldMk cId="0" sldId="675"/>
        </pc:sldMkLst>
        <pc:spChg chg="add del mod">
          <ac:chgData name="Vui Le Ba" userId="052109168efbc39a" providerId="LiveId" clId="{40CFB830-F6EC-4A1B-AE1F-B620D0FFC1BE}" dt="2020-12-23T05:58:31.666" v="181" actId="6264"/>
          <ac:spMkLst>
            <pc:docMk/>
            <pc:sldMk cId="0" sldId="675"/>
            <ac:spMk id="2" creationId="{D166AB09-8103-4FD6-B791-6187F99DEF17}"/>
          </ac:spMkLst>
        </pc:spChg>
        <pc:spChg chg="add del mod">
          <ac:chgData name="Vui Le Ba" userId="052109168efbc39a" providerId="LiveId" clId="{40CFB830-F6EC-4A1B-AE1F-B620D0FFC1BE}" dt="2020-12-23T05:58:31.666" v="181" actId="6264"/>
          <ac:spMkLst>
            <pc:docMk/>
            <pc:sldMk cId="0" sldId="675"/>
            <ac:spMk id="3" creationId="{5AE27B45-F7AC-414C-8B59-65BAA989A63D}"/>
          </ac:spMkLst>
        </pc:spChg>
        <pc:spChg chg="add del mod ord">
          <ac:chgData name="Vui Le Ba" userId="052109168efbc39a" providerId="LiveId" clId="{40CFB830-F6EC-4A1B-AE1F-B620D0FFC1BE}" dt="2020-12-23T07:30:43.255" v="1946" actId="6264"/>
          <ac:spMkLst>
            <pc:docMk/>
            <pc:sldMk cId="0" sldId="675"/>
            <ac:spMk id="4" creationId="{269DC190-1520-40F1-86F8-94D32C418155}"/>
          </ac:spMkLst>
        </pc:spChg>
        <pc:spChg chg="del">
          <ac:chgData name="Vui Le Ba" userId="052109168efbc39a" providerId="LiveId" clId="{40CFB830-F6EC-4A1B-AE1F-B620D0FFC1BE}" dt="2020-12-23T07:06:30.211" v="1584"/>
          <ac:spMkLst>
            <pc:docMk/>
            <pc:sldMk cId="0" sldId="675"/>
            <ac:spMk id="5" creationId="{26EB288C-C45B-41BA-9D51-7DA791265043}"/>
          </ac:spMkLst>
        </pc:spChg>
        <pc:spChg chg="add del mod">
          <ac:chgData name="Vui Le Ba" userId="052109168efbc39a" providerId="LiveId" clId="{40CFB830-F6EC-4A1B-AE1F-B620D0FFC1BE}" dt="2020-12-23T07:30:43.255" v="1946" actId="6264"/>
          <ac:spMkLst>
            <pc:docMk/>
            <pc:sldMk cId="0" sldId="675"/>
            <ac:spMk id="6" creationId="{E6384B7D-7E5F-4BF8-ADE6-243997EB5FCA}"/>
          </ac:spMkLst>
        </pc:spChg>
        <pc:spChg chg="add del mod">
          <ac:chgData name="Vui Le Ba" userId="052109168efbc39a" providerId="LiveId" clId="{40CFB830-F6EC-4A1B-AE1F-B620D0FFC1BE}" dt="2020-12-23T07:30:43.255" v="1946" actId="6264"/>
          <ac:spMkLst>
            <pc:docMk/>
            <pc:sldMk cId="0" sldId="675"/>
            <ac:spMk id="7" creationId="{26C76CEA-7B88-49E3-B51F-50C4FD3A69EA}"/>
          </ac:spMkLst>
        </pc:spChg>
        <pc:spChg chg="add del mod ord">
          <ac:chgData name="Vui Le Ba" userId="052109168efbc39a" providerId="LiveId" clId="{40CFB830-F6EC-4A1B-AE1F-B620D0FFC1BE}" dt="2020-12-23T09:05:16.319" v="3222" actId="700"/>
          <ac:spMkLst>
            <pc:docMk/>
            <pc:sldMk cId="0" sldId="675"/>
            <ac:spMk id="8" creationId="{DFC03BCE-A2ED-49FA-AEA6-98E5FC369D5E}"/>
          </ac:spMkLst>
        </pc:spChg>
        <pc:spChg chg="add del mod ord">
          <ac:chgData name="Vui Le Ba" userId="052109168efbc39a" providerId="LiveId" clId="{40CFB830-F6EC-4A1B-AE1F-B620D0FFC1BE}" dt="2020-12-23T14:25:56.319" v="4649" actId="478"/>
          <ac:spMkLst>
            <pc:docMk/>
            <pc:sldMk cId="0" sldId="675"/>
            <ac:spMk id="9" creationId="{487B31B6-C2ED-4028-9061-B8CA92258591}"/>
          </ac:spMkLst>
        </pc:spChg>
        <pc:spChg chg="add del mod ord">
          <ac:chgData name="Vui Le Ba" userId="052109168efbc39a" providerId="LiveId" clId="{40CFB830-F6EC-4A1B-AE1F-B620D0FFC1BE}" dt="2020-12-23T14:25:58.092" v="4650" actId="478"/>
          <ac:spMkLst>
            <pc:docMk/>
            <pc:sldMk cId="0" sldId="675"/>
            <ac:spMk id="790530" creationId="{00000000-0000-0000-0000-000000000000}"/>
          </ac:spMkLst>
        </pc:spChg>
        <pc:spChg chg="mod ord">
          <ac:chgData name="Vui Le Ba" userId="052109168efbc39a" providerId="LiveId" clId="{40CFB830-F6EC-4A1B-AE1F-B620D0FFC1BE}" dt="2020-12-23T09:05:16.319" v="3222" actId="700"/>
          <ac:spMkLst>
            <pc:docMk/>
            <pc:sldMk cId="0" sldId="675"/>
            <ac:spMk id="790531" creationId="{00000000-0000-0000-0000-000000000000}"/>
          </ac:spMkLst>
        </pc:spChg>
        <pc:spChg chg="del">
          <ac:chgData name="Vui Le Ba" userId="052109168efbc39a" providerId="LiveId" clId="{40CFB830-F6EC-4A1B-AE1F-B620D0FFC1BE}" dt="2020-12-23T14:25:56.319" v="4649" actId="478"/>
          <ac:spMkLst>
            <pc:docMk/>
            <pc:sldMk cId="0" sldId="675"/>
            <ac:spMk id="790534" creationId="{00000000-0000-0000-0000-000000000000}"/>
          </ac:spMkLst>
        </pc:spChg>
        <pc:grpChg chg="del">
          <ac:chgData name="Vui Le Ba" userId="052109168efbc39a" providerId="LiveId" clId="{40CFB830-F6EC-4A1B-AE1F-B620D0FFC1BE}" dt="2020-12-23T14:25:52.554" v="4648" actId="478"/>
          <ac:grpSpMkLst>
            <pc:docMk/>
            <pc:sldMk cId="0" sldId="675"/>
            <ac:grpSpMk id="790532" creationId="{00000000-0000-0000-0000-000000000000}"/>
          </ac:grpSpMkLst>
        </pc:grpChg>
      </pc:sldChg>
      <pc:sldChg chg="addSp delSp modSp mod modClrScheme chgLayout">
        <pc:chgData name="Vui Le Ba" userId="052109168efbc39a" providerId="LiveId" clId="{40CFB830-F6EC-4A1B-AE1F-B620D0FFC1BE}" dt="2020-12-23T14:26:05.574" v="4653" actId="478"/>
        <pc:sldMkLst>
          <pc:docMk/>
          <pc:sldMk cId="0" sldId="676"/>
        </pc:sldMkLst>
        <pc:spChg chg="add del mod">
          <ac:chgData name="Vui Le Ba" userId="052109168efbc39a" providerId="LiveId" clId="{40CFB830-F6EC-4A1B-AE1F-B620D0FFC1BE}" dt="2020-12-23T05:58:31.666" v="181" actId="6264"/>
          <ac:spMkLst>
            <pc:docMk/>
            <pc:sldMk cId="0" sldId="676"/>
            <ac:spMk id="2" creationId="{652B3A02-EC22-46BA-8145-442F7FBACB5F}"/>
          </ac:spMkLst>
        </pc:spChg>
        <pc:spChg chg="add del mod">
          <ac:chgData name="Vui Le Ba" userId="052109168efbc39a" providerId="LiveId" clId="{40CFB830-F6EC-4A1B-AE1F-B620D0FFC1BE}" dt="2020-12-23T05:58:31.666" v="181" actId="6264"/>
          <ac:spMkLst>
            <pc:docMk/>
            <pc:sldMk cId="0" sldId="676"/>
            <ac:spMk id="3" creationId="{DFFDB88D-8735-4A13-9023-12E399704295}"/>
          </ac:spMkLst>
        </pc:spChg>
        <pc:spChg chg="add del mod ord">
          <ac:chgData name="Vui Le Ba" userId="052109168efbc39a" providerId="LiveId" clId="{40CFB830-F6EC-4A1B-AE1F-B620D0FFC1BE}" dt="2020-12-23T07:30:43.255" v="1946" actId="6264"/>
          <ac:spMkLst>
            <pc:docMk/>
            <pc:sldMk cId="0" sldId="676"/>
            <ac:spMk id="4" creationId="{C6116652-A3DB-4AA0-974A-2CEDC6756B6A}"/>
          </ac:spMkLst>
        </pc:spChg>
        <pc:spChg chg="del">
          <ac:chgData name="Vui Le Ba" userId="052109168efbc39a" providerId="LiveId" clId="{40CFB830-F6EC-4A1B-AE1F-B620D0FFC1BE}" dt="2020-12-23T07:06:30.211" v="1584"/>
          <ac:spMkLst>
            <pc:docMk/>
            <pc:sldMk cId="0" sldId="676"/>
            <ac:spMk id="5" creationId="{4DF673DD-C3A6-4CE7-AE39-F9E4E44AD881}"/>
          </ac:spMkLst>
        </pc:spChg>
        <pc:spChg chg="add del mod">
          <ac:chgData name="Vui Le Ba" userId="052109168efbc39a" providerId="LiveId" clId="{40CFB830-F6EC-4A1B-AE1F-B620D0FFC1BE}" dt="2020-12-23T07:30:43.255" v="1946" actId="6264"/>
          <ac:spMkLst>
            <pc:docMk/>
            <pc:sldMk cId="0" sldId="676"/>
            <ac:spMk id="6" creationId="{35476574-FE76-4EF4-88F7-44449F90D9CC}"/>
          </ac:spMkLst>
        </pc:spChg>
        <pc:spChg chg="add del mod">
          <ac:chgData name="Vui Le Ba" userId="052109168efbc39a" providerId="LiveId" clId="{40CFB830-F6EC-4A1B-AE1F-B620D0FFC1BE}" dt="2020-12-23T07:30:43.255" v="1946" actId="6264"/>
          <ac:spMkLst>
            <pc:docMk/>
            <pc:sldMk cId="0" sldId="676"/>
            <ac:spMk id="7" creationId="{AFD7B709-5CE2-4BAB-900E-86250BD75DFE}"/>
          </ac:spMkLst>
        </pc:spChg>
        <pc:spChg chg="add del mod ord">
          <ac:chgData name="Vui Le Ba" userId="052109168efbc39a" providerId="LiveId" clId="{40CFB830-F6EC-4A1B-AE1F-B620D0FFC1BE}" dt="2020-12-23T09:05:16.319" v="3222" actId="700"/>
          <ac:spMkLst>
            <pc:docMk/>
            <pc:sldMk cId="0" sldId="676"/>
            <ac:spMk id="8" creationId="{8035EAFD-92A0-498E-B7FE-46646BDB7362}"/>
          </ac:spMkLst>
        </pc:spChg>
        <pc:spChg chg="add del mod ord">
          <ac:chgData name="Vui Le Ba" userId="052109168efbc39a" providerId="LiveId" clId="{40CFB830-F6EC-4A1B-AE1F-B620D0FFC1BE}" dt="2020-12-23T14:26:03.588" v="4652" actId="478"/>
          <ac:spMkLst>
            <pc:docMk/>
            <pc:sldMk cId="0" sldId="676"/>
            <ac:spMk id="9" creationId="{2653BFAB-5876-4BAE-9EA0-0E2E2E245C02}"/>
          </ac:spMkLst>
        </pc:spChg>
        <pc:spChg chg="add del mod ord">
          <ac:chgData name="Vui Le Ba" userId="052109168efbc39a" providerId="LiveId" clId="{40CFB830-F6EC-4A1B-AE1F-B620D0FFC1BE}" dt="2020-12-23T14:26:05.574" v="4653" actId="478"/>
          <ac:spMkLst>
            <pc:docMk/>
            <pc:sldMk cId="0" sldId="676"/>
            <ac:spMk id="792578" creationId="{00000000-0000-0000-0000-000000000000}"/>
          </ac:spMkLst>
        </pc:spChg>
        <pc:spChg chg="mod ord">
          <ac:chgData name="Vui Le Ba" userId="052109168efbc39a" providerId="LiveId" clId="{40CFB830-F6EC-4A1B-AE1F-B620D0FFC1BE}" dt="2020-12-23T09:05:16.988" v="3294" actId="27636"/>
          <ac:spMkLst>
            <pc:docMk/>
            <pc:sldMk cId="0" sldId="676"/>
            <ac:spMk id="792579" creationId="{00000000-0000-0000-0000-000000000000}"/>
          </ac:spMkLst>
        </pc:spChg>
        <pc:spChg chg="del">
          <ac:chgData name="Vui Le Ba" userId="052109168efbc39a" providerId="LiveId" clId="{40CFB830-F6EC-4A1B-AE1F-B620D0FFC1BE}" dt="2020-12-23T14:26:03.588" v="4652" actId="478"/>
          <ac:spMkLst>
            <pc:docMk/>
            <pc:sldMk cId="0" sldId="676"/>
            <ac:spMk id="792582" creationId="{00000000-0000-0000-0000-000000000000}"/>
          </ac:spMkLst>
        </pc:spChg>
        <pc:grpChg chg="del">
          <ac:chgData name="Vui Le Ba" userId="052109168efbc39a" providerId="LiveId" clId="{40CFB830-F6EC-4A1B-AE1F-B620D0FFC1BE}" dt="2020-12-23T14:26:00.349" v="4651" actId="478"/>
          <ac:grpSpMkLst>
            <pc:docMk/>
            <pc:sldMk cId="0" sldId="676"/>
            <ac:grpSpMk id="792580" creationId="{00000000-0000-0000-0000-000000000000}"/>
          </ac:grpSpMkLst>
        </pc:grpChg>
      </pc:sldChg>
      <pc:sldChg chg="addSp delSp modSp mod modClrScheme chgLayout">
        <pc:chgData name="Vui Le Ba" userId="052109168efbc39a" providerId="LiveId" clId="{40CFB830-F6EC-4A1B-AE1F-B620D0FFC1BE}" dt="2020-12-23T14:26:12.821" v="4656" actId="478"/>
        <pc:sldMkLst>
          <pc:docMk/>
          <pc:sldMk cId="0" sldId="677"/>
        </pc:sldMkLst>
        <pc:spChg chg="add del mod">
          <ac:chgData name="Vui Le Ba" userId="052109168efbc39a" providerId="LiveId" clId="{40CFB830-F6EC-4A1B-AE1F-B620D0FFC1BE}" dt="2020-12-23T05:58:31.666" v="181" actId="6264"/>
          <ac:spMkLst>
            <pc:docMk/>
            <pc:sldMk cId="0" sldId="677"/>
            <ac:spMk id="2" creationId="{99618DA8-6FCA-45E4-A55D-A92E13B30BED}"/>
          </ac:spMkLst>
        </pc:spChg>
        <pc:spChg chg="add del mod">
          <ac:chgData name="Vui Le Ba" userId="052109168efbc39a" providerId="LiveId" clId="{40CFB830-F6EC-4A1B-AE1F-B620D0FFC1BE}" dt="2020-12-23T05:58:31.666" v="181" actId="6264"/>
          <ac:spMkLst>
            <pc:docMk/>
            <pc:sldMk cId="0" sldId="677"/>
            <ac:spMk id="3" creationId="{51C579A6-8182-40B0-A78D-76774F4BFCC2}"/>
          </ac:spMkLst>
        </pc:spChg>
        <pc:spChg chg="add del mod ord">
          <ac:chgData name="Vui Le Ba" userId="052109168efbc39a" providerId="LiveId" clId="{40CFB830-F6EC-4A1B-AE1F-B620D0FFC1BE}" dt="2020-12-23T07:30:43.255" v="1946" actId="6264"/>
          <ac:spMkLst>
            <pc:docMk/>
            <pc:sldMk cId="0" sldId="677"/>
            <ac:spMk id="4" creationId="{D50B0325-B40C-4317-B8D0-2804EC4ED1FF}"/>
          </ac:spMkLst>
        </pc:spChg>
        <pc:spChg chg="del">
          <ac:chgData name="Vui Le Ba" userId="052109168efbc39a" providerId="LiveId" clId="{40CFB830-F6EC-4A1B-AE1F-B620D0FFC1BE}" dt="2020-12-23T07:06:30.211" v="1584"/>
          <ac:spMkLst>
            <pc:docMk/>
            <pc:sldMk cId="0" sldId="677"/>
            <ac:spMk id="5" creationId="{6535DD18-2F4A-4532-80BD-603F8119D5AA}"/>
          </ac:spMkLst>
        </pc:spChg>
        <pc:spChg chg="add del mod">
          <ac:chgData name="Vui Le Ba" userId="052109168efbc39a" providerId="LiveId" clId="{40CFB830-F6EC-4A1B-AE1F-B620D0FFC1BE}" dt="2020-12-23T07:30:43.255" v="1946" actId="6264"/>
          <ac:spMkLst>
            <pc:docMk/>
            <pc:sldMk cId="0" sldId="677"/>
            <ac:spMk id="6" creationId="{05D3197F-728A-41DA-B7C8-4ED47DAA510D}"/>
          </ac:spMkLst>
        </pc:spChg>
        <pc:spChg chg="add del mod">
          <ac:chgData name="Vui Le Ba" userId="052109168efbc39a" providerId="LiveId" clId="{40CFB830-F6EC-4A1B-AE1F-B620D0FFC1BE}" dt="2020-12-23T07:30:43.255" v="1946" actId="6264"/>
          <ac:spMkLst>
            <pc:docMk/>
            <pc:sldMk cId="0" sldId="677"/>
            <ac:spMk id="7" creationId="{60A581A9-4A6F-458B-82A8-8677D313071B}"/>
          </ac:spMkLst>
        </pc:spChg>
        <pc:spChg chg="add del mod ord">
          <ac:chgData name="Vui Le Ba" userId="052109168efbc39a" providerId="LiveId" clId="{40CFB830-F6EC-4A1B-AE1F-B620D0FFC1BE}" dt="2020-12-23T09:05:16.319" v="3222" actId="700"/>
          <ac:spMkLst>
            <pc:docMk/>
            <pc:sldMk cId="0" sldId="677"/>
            <ac:spMk id="8" creationId="{A2951CA1-AEF5-4CFA-9ADA-248A07B53FAB}"/>
          </ac:spMkLst>
        </pc:spChg>
        <pc:spChg chg="add del mod ord">
          <ac:chgData name="Vui Le Ba" userId="052109168efbc39a" providerId="LiveId" clId="{40CFB830-F6EC-4A1B-AE1F-B620D0FFC1BE}" dt="2020-12-23T14:26:11.531" v="4655" actId="478"/>
          <ac:spMkLst>
            <pc:docMk/>
            <pc:sldMk cId="0" sldId="677"/>
            <ac:spMk id="9" creationId="{496BC693-BA83-4435-B185-C5B57DD064E1}"/>
          </ac:spMkLst>
        </pc:spChg>
        <pc:spChg chg="add del mod ord">
          <ac:chgData name="Vui Le Ba" userId="052109168efbc39a" providerId="LiveId" clId="{40CFB830-F6EC-4A1B-AE1F-B620D0FFC1BE}" dt="2020-12-23T14:26:12.821" v="4656" actId="478"/>
          <ac:spMkLst>
            <pc:docMk/>
            <pc:sldMk cId="0" sldId="677"/>
            <ac:spMk id="794626" creationId="{00000000-0000-0000-0000-000000000000}"/>
          </ac:spMkLst>
        </pc:spChg>
        <pc:spChg chg="mod ord">
          <ac:chgData name="Vui Le Ba" userId="052109168efbc39a" providerId="LiveId" clId="{40CFB830-F6EC-4A1B-AE1F-B620D0FFC1BE}" dt="2020-12-23T09:05:16.988" v="3295" actId="27636"/>
          <ac:spMkLst>
            <pc:docMk/>
            <pc:sldMk cId="0" sldId="677"/>
            <ac:spMk id="794627" creationId="{00000000-0000-0000-0000-000000000000}"/>
          </ac:spMkLst>
        </pc:spChg>
        <pc:spChg chg="del">
          <ac:chgData name="Vui Le Ba" userId="052109168efbc39a" providerId="LiveId" clId="{40CFB830-F6EC-4A1B-AE1F-B620D0FFC1BE}" dt="2020-12-23T14:26:11.531" v="4655" actId="478"/>
          <ac:spMkLst>
            <pc:docMk/>
            <pc:sldMk cId="0" sldId="677"/>
            <ac:spMk id="794630" creationId="{00000000-0000-0000-0000-000000000000}"/>
          </ac:spMkLst>
        </pc:spChg>
        <pc:grpChg chg="del">
          <ac:chgData name="Vui Le Ba" userId="052109168efbc39a" providerId="LiveId" clId="{40CFB830-F6EC-4A1B-AE1F-B620D0FFC1BE}" dt="2020-12-23T14:26:07.912" v="4654" actId="478"/>
          <ac:grpSpMkLst>
            <pc:docMk/>
            <pc:sldMk cId="0" sldId="677"/>
            <ac:grpSpMk id="794628" creationId="{00000000-0000-0000-0000-000000000000}"/>
          </ac:grpSpMkLst>
        </pc:grpChg>
      </pc:sldChg>
      <pc:sldChg chg="addSp delSp modSp mod modClrScheme chgLayout">
        <pc:chgData name="Vui Le Ba" userId="052109168efbc39a" providerId="LiveId" clId="{40CFB830-F6EC-4A1B-AE1F-B620D0FFC1BE}" dt="2020-12-23T14:26:46.853" v="4670" actId="404"/>
        <pc:sldMkLst>
          <pc:docMk/>
          <pc:sldMk cId="0" sldId="678"/>
        </pc:sldMkLst>
        <pc:spChg chg="add del mod">
          <ac:chgData name="Vui Le Ba" userId="052109168efbc39a" providerId="LiveId" clId="{40CFB830-F6EC-4A1B-AE1F-B620D0FFC1BE}" dt="2020-12-23T05:58:31.666" v="181" actId="6264"/>
          <ac:spMkLst>
            <pc:docMk/>
            <pc:sldMk cId="0" sldId="678"/>
            <ac:spMk id="2" creationId="{8DF58950-915A-4BC6-9FCB-23A072210BBF}"/>
          </ac:spMkLst>
        </pc:spChg>
        <pc:spChg chg="add del mod">
          <ac:chgData name="Vui Le Ba" userId="052109168efbc39a" providerId="LiveId" clId="{40CFB830-F6EC-4A1B-AE1F-B620D0FFC1BE}" dt="2020-12-23T05:58:31.666" v="181" actId="6264"/>
          <ac:spMkLst>
            <pc:docMk/>
            <pc:sldMk cId="0" sldId="678"/>
            <ac:spMk id="3" creationId="{1C4B0FF4-C3F3-47FB-8A3F-FB36401FDFE8}"/>
          </ac:spMkLst>
        </pc:spChg>
        <pc:spChg chg="add del mod ord">
          <ac:chgData name="Vui Le Ba" userId="052109168efbc39a" providerId="LiveId" clId="{40CFB830-F6EC-4A1B-AE1F-B620D0FFC1BE}" dt="2020-12-23T07:30:43.255" v="1946" actId="6264"/>
          <ac:spMkLst>
            <pc:docMk/>
            <pc:sldMk cId="0" sldId="678"/>
            <ac:spMk id="4" creationId="{A166D49C-CB68-41D3-BB9D-9DA118A26129}"/>
          </ac:spMkLst>
        </pc:spChg>
        <pc:spChg chg="del">
          <ac:chgData name="Vui Le Ba" userId="052109168efbc39a" providerId="LiveId" clId="{40CFB830-F6EC-4A1B-AE1F-B620D0FFC1BE}" dt="2020-12-23T07:06:30.211" v="1584"/>
          <ac:spMkLst>
            <pc:docMk/>
            <pc:sldMk cId="0" sldId="678"/>
            <ac:spMk id="5" creationId="{48483D86-7B48-4439-A861-5E6D47706F04}"/>
          </ac:spMkLst>
        </pc:spChg>
        <pc:spChg chg="add del mod">
          <ac:chgData name="Vui Le Ba" userId="052109168efbc39a" providerId="LiveId" clId="{40CFB830-F6EC-4A1B-AE1F-B620D0FFC1BE}" dt="2020-12-23T07:30:43.255" v="1946" actId="6264"/>
          <ac:spMkLst>
            <pc:docMk/>
            <pc:sldMk cId="0" sldId="678"/>
            <ac:spMk id="6" creationId="{FD2A0FF3-94FF-4085-99A0-80235A2596B5}"/>
          </ac:spMkLst>
        </pc:spChg>
        <pc:spChg chg="add del mod">
          <ac:chgData name="Vui Le Ba" userId="052109168efbc39a" providerId="LiveId" clId="{40CFB830-F6EC-4A1B-AE1F-B620D0FFC1BE}" dt="2020-12-23T07:30:43.255" v="1946" actId="6264"/>
          <ac:spMkLst>
            <pc:docMk/>
            <pc:sldMk cId="0" sldId="678"/>
            <ac:spMk id="7" creationId="{096D933D-E9D7-4B1B-BFBF-2FDCFCA379AD}"/>
          </ac:spMkLst>
        </pc:spChg>
        <pc:spChg chg="add del mod ord">
          <ac:chgData name="Vui Le Ba" userId="052109168efbc39a" providerId="LiveId" clId="{40CFB830-F6EC-4A1B-AE1F-B620D0FFC1BE}" dt="2020-12-23T09:05:16.319" v="3222" actId="700"/>
          <ac:spMkLst>
            <pc:docMk/>
            <pc:sldMk cId="0" sldId="678"/>
            <ac:spMk id="8" creationId="{D12EDCA8-2D26-4F2D-BBA3-32438EED6A1D}"/>
          </ac:spMkLst>
        </pc:spChg>
        <pc:spChg chg="add del mod ord">
          <ac:chgData name="Vui Le Ba" userId="052109168efbc39a" providerId="LiveId" clId="{40CFB830-F6EC-4A1B-AE1F-B620D0FFC1BE}" dt="2020-12-23T14:26:23.424" v="4660" actId="478"/>
          <ac:spMkLst>
            <pc:docMk/>
            <pc:sldMk cId="0" sldId="678"/>
            <ac:spMk id="9" creationId="{CC5455A5-01D2-4E71-9F10-F43A1C5C30FB}"/>
          </ac:spMkLst>
        </pc:spChg>
        <pc:spChg chg="add del mod ord">
          <ac:chgData name="Vui Le Ba" userId="052109168efbc39a" providerId="LiveId" clId="{40CFB830-F6EC-4A1B-AE1F-B620D0FFC1BE}" dt="2020-12-23T14:26:26.216" v="4662" actId="478"/>
          <ac:spMkLst>
            <pc:docMk/>
            <pc:sldMk cId="0" sldId="678"/>
            <ac:spMk id="796674" creationId="{00000000-0000-0000-0000-000000000000}"/>
          </ac:spMkLst>
        </pc:spChg>
        <pc:spChg chg="mod ord">
          <ac:chgData name="Vui Le Ba" userId="052109168efbc39a" providerId="LiveId" clId="{40CFB830-F6EC-4A1B-AE1F-B620D0FFC1BE}" dt="2020-12-23T09:05:16.988" v="3296" actId="27636"/>
          <ac:spMkLst>
            <pc:docMk/>
            <pc:sldMk cId="0" sldId="678"/>
            <ac:spMk id="796675" creationId="{00000000-0000-0000-0000-000000000000}"/>
          </ac:spMkLst>
        </pc:spChg>
        <pc:spChg chg="add del mod">
          <ac:chgData name="Vui Le Ba" userId="052109168efbc39a" providerId="LiveId" clId="{40CFB830-F6EC-4A1B-AE1F-B620D0FFC1BE}" dt="2020-12-23T14:26:46.853" v="4670" actId="404"/>
          <ac:spMkLst>
            <pc:docMk/>
            <pc:sldMk cId="0" sldId="678"/>
            <ac:spMk id="796677" creationId="{00000000-0000-0000-0000-000000000000}"/>
          </ac:spMkLst>
        </pc:spChg>
        <pc:spChg chg="add del">
          <ac:chgData name="Vui Le Ba" userId="052109168efbc39a" providerId="LiveId" clId="{40CFB830-F6EC-4A1B-AE1F-B620D0FFC1BE}" dt="2020-12-23T14:26:24.903" v="4661" actId="478"/>
          <ac:spMkLst>
            <pc:docMk/>
            <pc:sldMk cId="0" sldId="678"/>
            <ac:spMk id="796678" creationId="{00000000-0000-0000-0000-000000000000}"/>
          </ac:spMkLst>
        </pc:spChg>
        <pc:grpChg chg="del">
          <ac:chgData name="Vui Le Ba" userId="052109168efbc39a" providerId="LiveId" clId="{40CFB830-F6EC-4A1B-AE1F-B620D0FFC1BE}" dt="2020-12-23T14:26:15.096" v="4657" actId="478"/>
          <ac:grpSpMkLst>
            <pc:docMk/>
            <pc:sldMk cId="0" sldId="678"/>
            <ac:grpSpMk id="796676" creationId="{00000000-0000-0000-0000-000000000000}"/>
          </ac:grpSpMkLst>
        </pc:grpChg>
      </pc:sldChg>
      <pc:sldChg chg="addSp delSp modSp mod chgLayout">
        <pc:chgData name="Vui Le Ba" userId="052109168efbc39a" providerId="LiveId" clId="{40CFB830-F6EC-4A1B-AE1F-B620D0FFC1BE}" dt="2020-12-23T14:32:16.220" v="4786" actId="14100"/>
        <pc:sldMkLst>
          <pc:docMk/>
          <pc:sldMk cId="0" sldId="679"/>
        </pc:sldMkLst>
        <pc:spChg chg="add del mod">
          <ac:chgData name="Vui Le Ba" userId="052109168efbc39a" providerId="LiveId" clId="{40CFB830-F6EC-4A1B-AE1F-B620D0FFC1BE}" dt="2020-12-23T05:58:31.666" v="181" actId="6264"/>
          <ac:spMkLst>
            <pc:docMk/>
            <pc:sldMk cId="0" sldId="679"/>
            <ac:spMk id="2" creationId="{C368A2FD-BF7B-4817-BD94-44661A99EE85}"/>
          </ac:spMkLst>
        </pc:spChg>
        <pc:spChg chg="add del mod">
          <ac:chgData name="Vui Le Ba" userId="052109168efbc39a" providerId="LiveId" clId="{40CFB830-F6EC-4A1B-AE1F-B620D0FFC1BE}" dt="2020-12-23T14:32:03.065" v="4783" actId="478"/>
          <ac:spMkLst>
            <pc:docMk/>
            <pc:sldMk cId="0" sldId="679"/>
            <ac:spMk id="3" creationId="{A32A8484-282F-47A6-8B52-43764279F637}"/>
          </ac:spMkLst>
        </pc:spChg>
        <pc:spChg chg="add del mod">
          <ac:chgData name="Vui Le Ba" userId="052109168efbc39a" providerId="LiveId" clId="{40CFB830-F6EC-4A1B-AE1F-B620D0FFC1BE}" dt="2020-12-23T05:58:31.666" v="181" actId="6264"/>
          <ac:spMkLst>
            <pc:docMk/>
            <pc:sldMk cId="0" sldId="679"/>
            <ac:spMk id="3" creationId="{E80015D2-E010-4709-80E4-67EE3C4827D7}"/>
          </ac:spMkLst>
        </pc:spChg>
        <pc:spChg chg="add del mod">
          <ac:chgData name="Vui Le Ba" userId="052109168efbc39a" providerId="LiveId" clId="{40CFB830-F6EC-4A1B-AE1F-B620D0FFC1BE}" dt="2020-12-23T05:58:31.666" v="181" actId="6264"/>
          <ac:spMkLst>
            <pc:docMk/>
            <pc:sldMk cId="0" sldId="679"/>
            <ac:spMk id="4" creationId="{B51C9AF2-2296-4AC7-B9FE-A3302E78AAA6}"/>
          </ac:spMkLst>
        </pc:spChg>
        <pc:spChg chg="del">
          <ac:chgData name="Vui Le Ba" userId="052109168efbc39a" providerId="LiveId" clId="{40CFB830-F6EC-4A1B-AE1F-B620D0FFC1BE}" dt="2020-12-23T07:06:30.211" v="1584"/>
          <ac:spMkLst>
            <pc:docMk/>
            <pc:sldMk cId="0" sldId="679"/>
            <ac:spMk id="5" creationId="{B2D1E59E-52C8-4654-BA7C-B3E5DF8CAFBD}"/>
          </ac:spMkLst>
        </pc:spChg>
        <pc:spChg chg="add del mod">
          <ac:chgData name="Vui Le Ba" userId="052109168efbc39a" providerId="LiveId" clId="{40CFB830-F6EC-4A1B-AE1F-B620D0FFC1BE}" dt="2020-12-23T07:30:43.255" v="1946" actId="6264"/>
          <ac:spMkLst>
            <pc:docMk/>
            <pc:sldMk cId="0" sldId="679"/>
            <ac:spMk id="6" creationId="{D65C936C-A626-40B5-AC3E-1818260701D7}"/>
          </ac:spMkLst>
        </pc:spChg>
        <pc:spChg chg="add del mod">
          <ac:chgData name="Vui Le Ba" userId="052109168efbc39a" providerId="LiveId" clId="{40CFB830-F6EC-4A1B-AE1F-B620D0FFC1BE}" dt="2020-12-23T07:30:43.255" v="1946" actId="6264"/>
          <ac:spMkLst>
            <pc:docMk/>
            <pc:sldMk cId="0" sldId="679"/>
            <ac:spMk id="7" creationId="{C962DB97-97E5-470C-AF79-D6181F0E0669}"/>
          </ac:spMkLst>
        </pc:spChg>
        <pc:spChg chg="add del mod">
          <ac:chgData name="Vui Le Ba" userId="052109168efbc39a" providerId="LiveId" clId="{40CFB830-F6EC-4A1B-AE1F-B620D0FFC1BE}" dt="2020-12-23T07:30:43.255" v="1946" actId="6264"/>
          <ac:spMkLst>
            <pc:docMk/>
            <pc:sldMk cId="0" sldId="679"/>
            <ac:spMk id="8" creationId="{2EFBC2BD-CB2A-4DDC-BE02-E099305B6715}"/>
          </ac:spMkLst>
        </pc:spChg>
        <pc:spChg chg="add del mod ord">
          <ac:chgData name="Vui Le Ba" userId="052109168efbc39a" providerId="LiveId" clId="{40CFB830-F6EC-4A1B-AE1F-B620D0FFC1BE}" dt="2020-12-23T14:28:46.767" v="4702" actId="478"/>
          <ac:spMkLst>
            <pc:docMk/>
            <pc:sldMk cId="0" sldId="679"/>
            <ac:spMk id="802818" creationId="{00000000-0000-0000-0000-000000000000}"/>
          </ac:spMkLst>
        </pc:spChg>
        <pc:spChg chg="mod ord">
          <ac:chgData name="Vui Le Ba" userId="052109168efbc39a" providerId="LiveId" clId="{40CFB830-F6EC-4A1B-AE1F-B620D0FFC1BE}" dt="2020-12-23T14:31:51.025" v="4781" actId="20577"/>
          <ac:spMkLst>
            <pc:docMk/>
            <pc:sldMk cId="0" sldId="679"/>
            <ac:spMk id="802819" creationId="{00000000-0000-0000-0000-000000000000}"/>
          </ac:spMkLst>
        </pc:spChg>
        <pc:spChg chg="mod">
          <ac:chgData name="Vui Le Ba" userId="052109168efbc39a" providerId="LiveId" clId="{40CFB830-F6EC-4A1B-AE1F-B620D0FFC1BE}" dt="2020-12-23T14:32:16.220" v="4786" actId="14100"/>
          <ac:spMkLst>
            <pc:docMk/>
            <pc:sldMk cId="0" sldId="679"/>
            <ac:spMk id="802821" creationId="{00000000-0000-0000-0000-000000000000}"/>
          </ac:spMkLst>
        </pc:spChg>
        <pc:spChg chg="del">
          <ac:chgData name="Vui Le Ba" userId="052109168efbc39a" providerId="LiveId" clId="{40CFB830-F6EC-4A1B-AE1F-B620D0FFC1BE}" dt="2020-12-23T14:28:48.978" v="4703" actId="478"/>
          <ac:spMkLst>
            <pc:docMk/>
            <pc:sldMk cId="0" sldId="679"/>
            <ac:spMk id="802822" creationId="{00000000-0000-0000-0000-000000000000}"/>
          </ac:spMkLst>
        </pc:spChg>
        <pc:grpChg chg="del">
          <ac:chgData name="Vui Le Ba" userId="052109168efbc39a" providerId="LiveId" clId="{40CFB830-F6EC-4A1B-AE1F-B620D0FFC1BE}" dt="2020-12-23T14:28:27.377" v="4696" actId="478"/>
          <ac:grpSpMkLst>
            <pc:docMk/>
            <pc:sldMk cId="0" sldId="679"/>
            <ac:grpSpMk id="802820" creationId="{00000000-0000-0000-0000-000000000000}"/>
          </ac:grpSpMkLst>
        </pc:grpChg>
        <pc:graphicFrameChg chg="del mod ord">
          <ac:chgData name="Vui Le Ba" userId="052109168efbc39a" providerId="LiveId" clId="{40CFB830-F6EC-4A1B-AE1F-B620D0FFC1BE}" dt="2020-12-23T14:31:54.542" v="4782" actId="478"/>
          <ac:graphicFrameMkLst>
            <pc:docMk/>
            <pc:sldMk cId="0" sldId="679"/>
            <ac:graphicFrameMk id="802823" creationId="{00000000-0000-0000-0000-000000000000}"/>
          </ac:graphicFrameMkLst>
        </pc:graphicFrameChg>
      </pc:sldChg>
      <pc:sldChg chg="addSp delSp modSp del mod chgLayout">
        <pc:chgData name="Vui Le Ba" userId="052109168efbc39a" providerId="LiveId" clId="{40CFB830-F6EC-4A1B-AE1F-B620D0FFC1BE}" dt="2020-12-23T14:33:17.482" v="4796" actId="47"/>
        <pc:sldMkLst>
          <pc:docMk/>
          <pc:sldMk cId="0" sldId="680"/>
        </pc:sldMkLst>
        <pc:spChg chg="add del mod">
          <ac:chgData name="Vui Le Ba" userId="052109168efbc39a" providerId="LiveId" clId="{40CFB830-F6EC-4A1B-AE1F-B620D0FFC1BE}" dt="2020-12-23T05:58:31.666" v="181" actId="6264"/>
          <ac:spMkLst>
            <pc:docMk/>
            <pc:sldMk cId="0" sldId="680"/>
            <ac:spMk id="2" creationId="{614FEEC5-F96E-4D5C-84BA-3C3C70993797}"/>
          </ac:spMkLst>
        </pc:spChg>
        <pc:spChg chg="add del mod">
          <ac:chgData name="Vui Le Ba" userId="052109168efbc39a" providerId="LiveId" clId="{40CFB830-F6EC-4A1B-AE1F-B620D0FFC1BE}" dt="2020-12-23T05:58:31.666" v="181" actId="6264"/>
          <ac:spMkLst>
            <pc:docMk/>
            <pc:sldMk cId="0" sldId="680"/>
            <ac:spMk id="3" creationId="{2748EAF4-9E04-4B9E-A93D-DFADF690A04E}"/>
          </ac:spMkLst>
        </pc:spChg>
        <pc:spChg chg="add del mod ord">
          <ac:chgData name="Vui Le Ba" userId="052109168efbc39a" providerId="LiveId" clId="{40CFB830-F6EC-4A1B-AE1F-B620D0FFC1BE}" dt="2020-12-23T07:30:43.255" v="1946" actId="6264"/>
          <ac:spMkLst>
            <pc:docMk/>
            <pc:sldMk cId="0" sldId="680"/>
            <ac:spMk id="4" creationId="{B79D1825-6791-4000-99A5-A476A2A06D48}"/>
          </ac:spMkLst>
        </pc:spChg>
        <pc:spChg chg="del">
          <ac:chgData name="Vui Le Ba" userId="052109168efbc39a" providerId="LiveId" clId="{40CFB830-F6EC-4A1B-AE1F-B620D0FFC1BE}" dt="2020-12-23T07:06:30.211" v="1584"/>
          <ac:spMkLst>
            <pc:docMk/>
            <pc:sldMk cId="0" sldId="680"/>
            <ac:spMk id="5" creationId="{C38AE8F7-04EA-4E86-BE99-098EBD65D832}"/>
          </ac:spMkLst>
        </pc:spChg>
        <pc:spChg chg="add del mod">
          <ac:chgData name="Vui Le Ba" userId="052109168efbc39a" providerId="LiveId" clId="{40CFB830-F6EC-4A1B-AE1F-B620D0FFC1BE}" dt="2020-12-23T07:30:43.255" v="1946" actId="6264"/>
          <ac:spMkLst>
            <pc:docMk/>
            <pc:sldMk cId="0" sldId="680"/>
            <ac:spMk id="6" creationId="{C0C69DC3-004B-4BC4-B2C6-B93F0B35570D}"/>
          </ac:spMkLst>
        </pc:spChg>
        <pc:spChg chg="add del mod">
          <ac:chgData name="Vui Le Ba" userId="052109168efbc39a" providerId="LiveId" clId="{40CFB830-F6EC-4A1B-AE1F-B620D0FFC1BE}" dt="2020-12-23T07:30:43.255" v="1946" actId="6264"/>
          <ac:spMkLst>
            <pc:docMk/>
            <pc:sldMk cId="0" sldId="680"/>
            <ac:spMk id="7" creationId="{B7C4BD07-01FD-4D41-A522-3F92D5DE0ED2}"/>
          </ac:spMkLst>
        </pc:spChg>
        <pc:spChg chg="add del mod ord">
          <ac:chgData name="Vui Le Ba" userId="052109168efbc39a" providerId="LiveId" clId="{40CFB830-F6EC-4A1B-AE1F-B620D0FFC1BE}" dt="2020-12-23T09:05:16.319" v="3222" actId="700"/>
          <ac:spMkLst>
            <pc:docMk/>
            <pc:sldMk cId="0" sldId="680"/>
            <ac:spMk id="8" creationId="{03A9361F-BEA4-4D20-A313-7EA97C4CFFC2}"/>
          </ac:spMkLst>
        </pc:spChg>
        <pc:spChg chg="add mod ord">
          <ac:chgData name="Vui Le Ba" userId="052109168efbc39a" providerId="LiveId" clId="{40CFB830-F6EC-4A1B-AE1F-B620D0FFC1BE}" dt="2020-12-23T09:05:16.319" v="3222" actId="700"/>
          <ac:spMkLst>
            <pc:docMk/>
            <pc:sldMk cId="0" sldId="680"/>
            <ac:spMk id="9" creationId="{8544D1F9-FCA9-4697-A0CE-6DAE9F1B2C5B}"/>
          </ac:spMkLst>
        </pc:spChg>
        <pc:spChg chg="add mod ord">
          <ac:chgData name="Vui Le Ba" userId="052109168efbc39a" providerId="LiveId" clId="{40CFB830-F6EC-4A1B-AE1F-B620D0FFC1BE}" dt="2020-12-23T09:05:16.319" v="3222" actId="700"/>
          <ac:spMkLst>
            <pc:docMk/>
            <pc:sldMk cId="0" sldId="680"/>
            <ac:spMk id="813058" creationId="{00000000-0000-0000-0000-000000000000}"/>
          </ac:spMkLst>
        </pc:spChg>
        <pc:spChg chg="mod ord">
          <ac:chgData name="Vui Le Ba" userId="052109168efbc39a" providerId="LiveId" clId="{40CFB830-F6EC-4A1B-AE1F-B620D0FFC1BE}" dt="2020-12-23T09:05:16.319" v="3222" actId="700"/>
          <ac:spMkLst>
            <pc:docMk/>
            <pc:sldMk cId="0" sldId="680"/>
            <ac:spMk id="813061" creationId="{00000000-0000-0000-0000-000000000000}"/>
          </ac:spMkLst>
        </pc:spChg>
      </pc:sldChg>
      <pc:sldChg chg="addSp delSp modSp mod modClrScheme chgLayout">
        <pc:chgData name="Vui Le Ba" userId="052109168efbc39a" providerId="LiveId" clId="{40CFB830-F6EC-4A1B-AE1F-B620D0FFC1BE}" dt="2020-12-23T14:33:42.896" v="4804" actId="478"/>
        <pc:sldMkLst>
          <pc:docMk/>
          <pc:sldMk cId="0" sldId="681"/>
        </pc:sldMkLst>
        <pc:spChg chg="add del mod">
          <ac:chgData name="Vui Le Ba" userId="052109168efbc39a" providerId="LiveId" clId="{40CFB830-F6EC-4A1B-AE1F-B620D0FFC1BE}" dt="2020-12-23T05:58:31.666" v="181" actId="6264"/>
          <ac:spMkLst>
            <pc:docMk/>
            <pc:sldMk cId="0" sldId="681"/>
            <ac:spMk id="2" creationId="{F8DA35FF-D9F5-4128-9A21-2C248EC62ABD}"/>
          </ac:spMkLst>
        </pc:spChg>
        <pc:spChg chg="add del mod">
          <ac:chgData name="Vui Le Ba" userId="052109168efbc39a" providerId="LiveId" clId="{40CFB830-F6EC-4A1B-AE1F-B620D0FFC1BE}" dt="2020-12-23T05:58:31.666" v="181" actId="6264"/>
          <ac:spMkLst>
            <pc:docMk/>
            <pc:sldMk cId="0" sldId="681"/>
            <ac:spMk id="3" creationId="{F6888526-0AF7-4D02-835E-117DDFA46DAA}"/>
          </ac:spMkLst>
        </pc:spChg>
        <pc:spChg chg="add del mod ord">
          <ac:chgData name="Vui Le Ba" userId="052109168efbc39a" providerId="LiveId" clId="{40CFB830-F6EC-4A1B-AE1F-B620D0FFC1BE}" dt="2020-12-23T07:30:43.255" v="1946" actId="6264"/>
          <ac:spMkLst>
            <pc:docMk/>
            <pc:sldMk cId="0" sldId="681"/>
            <ac:spMk id="4" creationId="{6941833A-4B5F-4D02-B885-8C7A5ABDE1DA}"/>
          </ac:spMkLst>
        </pc:spChg>
        <pc:spChg chg="del">
          <ac:chgData name="Vui Le Ba" userId="052109168efbc39a" providerId="LiveId" clId="{40CFB830-F6EC-4A1B-AE1F-B620D0FFC1BE}" dt="2020-12-23T07:06:30.211" v="1584"/>
          <ac:spMkLst>
            <pc:docMk/>
            <pc:sldMk cId="0" sldId="681"/>
            <ac:spMk id="5" creationId="{2893BEB7-A2E5-4FBF-BD64-89A21383FE28}"/>
          </ac:spMkLst>
        </pc:spChg>
        <pc:spChg chg="add del mod">
          <ac:chgData name="Vui Le Ba" userId="052109168efbc39a" providerId="LiveId" clId="{40CFB830-F6EC-4A1B-AE1F-B620D0FFC1BE}" dt="2020-12-23T07:30:43.255" v="1946" actId="6264"/>
          <ac:spMkLst>
            <pc:docMk/>
            <pc:sldMk cId="0" sldId="681"/>
            <ac:spMk id="6" creationId="{0A5CF99A-16F9-45AE-93F0-24DC5ECACB69}"/>
          </ac:spMkLst>
        </pc:spChg>
        <pc:spChg chg="add del mod">
          <ac:chgData name="Vui Le Ba" userId="052109168efbc39a" providerId="LiveId" clId="{40CFB830-F6EC-4A1B-AE1F-B620D0FFC1BE}" dt="2020-12-23T07:30:43.255" v="1946" actId="6264"/>
          <ac:spMkLst>
            <pc:docMk/>
            <pc:sldMk cId="0" sldId="681"/>
            <ac:spMk id="7" creationId="{3ACD3CEC-9107-419A-AA69-A656C0C32DE3}"/>
          </ac:spMkLst>
        </pc:spChg>
        <pc:spChg chg="add del mod ord">
          <ac:chgData name="Vui Le Ba" userId="052109168efbc39a" providerId="LiveId" clId="{40CFB830-F6EC-4A1B-AE1F-B620D0FFC1BE}" dt="2020-12-23T09:05:16.319" v="3222" actId="700"/>
          <ac:spMkLst>
            <pc:docMk/>
            <pc:sldMk cId="0" sldId="681"/>
            <ac:spMk id="8" creationId="{40F05665-3FD7-4F01-95F6-0B44E0CB2F2C}"/>
          </ac:spMkLst>
        </pc:spChg>
        <pc:spChg chg="add del mod ord">
          <ac:chgData name="Vui Le Ba" userId="052109168efbc39a" providerId="LiveId" clId="{40CFB830-F6EC-4A1B-AE1F-B620D0FFC1BE}" dt="2020-12-23T14:33:25.216" v="4798" actId="478"/>
          <ac:spMkLst>
            <pc:docMk/>
            <pc:sldMk cId="0" sldId="681"/>
            <ac:spMk id="9" creationId="{A3106548-F79C-4A3C-87A0-B47719D2C40F}"/>
          </ac:spMkLst>
        </pc:spChg>
        <pc:spChg chg="add del mod ord">
          <ac:chgData name="Vui Le Ba" userId="052109168efbc39a" providerId="LiveId" clId="{40CFB830-F6EC-4A1B-AE1F-B620D0FFC1BE}" dt="2020-12-23T14:33:41.694" v="4803" actId="478"/>
          <ac:spMkLst>
            <pc:docMk/>
            <pc:sldMk cId="0" sldId="681"/>
            <ac:spMk id="815106" creationId="{00000000-0000-0000-0000-000000000000}"/>
          </ac:spMkLst>
        </pc:spChg>
        <pc:spChg chg="mod ord">
          <ac:chgData name="Vui Le Ba" userId="052109168efbc39a" providerId="LiveId" clId="{40CFB830-F6EC-4A1B-AE1F-B620D0FFC1BE}" dt="2020-12-23T09:05:17.035" v="3301" actId="27636"/>
          <ac:spMkLst>
            <pc:docMk/>
            <pc:sldMk cId="0" sldId="681"/>
            <ac:spMk id="815107" creationId="{00000000-0000-0000-0000-000000000000}"/>
          </ac:spMkLst>
        </pc:spChg>
        <pc:spChg chg="mod">
          <ac:chgData name="Vui Le Ba" userId="052109168efbc39a" providerId="LiveId" clId="{40CFB830-F6EC-4A1B-AE1F-B620D0FFC1BE}" dt="2020-12-23T14:33:27.655" v="4799" actId="404"/>
          <ac:spMkLst>
            <pc:docMk/>
            <pc:sldMk cId="0" sldId="681"/>
            <ac:spMk id="815109" creationId="{00000000-0000-0000-0000-000000000000}"/>
          </ac:spMkLst>
        </pc:spChg>
        <pc:spChg chg="del">
          <ac:chgData name="Vui Le Ba" userId="052109168efbc39a" providerId="LiveId" clId="{40CFB830-F6EC-4A1B-AE1F-B620D0FFC1BE}" dt="2020-12-23T14:33:42.896" v="4804" actId="478"/>
          <ac:spMkLst>
            <pc:docMk/>
            <pc:sldMk cId="0" sldId="681"/>
            <ac:spMk id="815110" creationId="{00000000-0000-0000-0000-000000000000}"/>
          </ac:spMkLst>
        </pc:spChg>
        <pc:spChg chg="mod">
          <ac:chgData name="Vui Le Ba" userId="052109168efbc39a" providerId="LiveId" clId="{40CFB830-F6EC-4A1B-AE1F-B620D0FFC1BE}" dt="2020-12-23T14:33:39.984" v="4802" actId="14100"/>
          <ac:spMkLst>
            <pc:docMk/>
            <pc:sldMk cId="0" sldId="681"/>
            <ac:spMk id="815111" creationId="{00000000-0000-0000-0000-000000000000}"/>
          </ac:spMkLst>
        </pc:spChg>
        <pc:grpChg chg="del">
          <ac:chgData name="Vui Le Ba" userId="052109168efbc39a" providerId="LiveId" clId="{40CFB830-F6EC-4A1B-AE1F-B620D0FFC1BE}" dt="2020-12-23T14:33:20.311" v="4797" actId="478"/>
          <ac:grpSpMkLst>
            <pc:docMk/>
            <pc:sldMk cId="0" sldId="681"/>
            <ac:grpSpMk id="815108" creationId="{00000000-0000-0000-0000-000000000000}"/>
          </ac:grpSpMkLst>
        </pc:grpChg>
      </pc:sldChg>
      <pc:sldChg chg="addSp delSp modSp mod modClrScheme chgLayout">
        <pc:chgData name="Vui Le Ba" userId="052109168efbc39a" providerId="LiveId" clId="{40CFB830-F6EC-4A1B-AE1F-B620D0FFC1BE}" dt="2020-12-23T14:33:52.624" v="4809" actId="404"/>
        <pc:sldMkLst>
          <pc:docMk/>
          <pc:sldMk cId="0" sldId="682"/>
        </pc:sldMkLst>
        <pc:spChg chg="add del mod">
          <ac:chgData name="Vui Le Ba" userId="052109168efbc39a" providerId="LiveId" clId="{40CFB830-F6EC-4A1B-AE1F-B620D0FFC1BE}" dt="2020-12-23T05:58:31.666" v="181" actId="6264"/>
          <ac:spMkLst>
            <pc:docMk/>
            <pc:sldMk cId="0" sldId="682"/>
            <ac:spMk id="2" creationId="{0E03E818-8ADD-48F0-B7E7-940F1EE34C7A}"/>
          </ac:spMkLst>
        </pc:spChg>
        <pc:spChg chg="add del mod">
          <ac:chgData name="Vui Le Ba" userId="052109168efbc39a" providerId="LiveId" clId="{40CFB830-F6EC-4A1B-AE1F-B620D0FFC1BE}" dt="2020-12-23T05:58:31.666" v="181" actId="6264"/>
          <ac:spMkLst>
            <pc:docMk/>
            <pc:sldMk cId="0" sldId="682"/>
            <ac:spMk id="3" creationId="{8ED218E4-17E7-4671-A522-D136EB48CBB1}"/>
          </ac:spMkLst>
        </pc:spChg>
        <pc:spChg chg="add del mod ord">
          <ac:chgData name="Vui Le Ba" userId="052109168efbc39a" providerId="LiveId" clId="{40CFB830-F6EC-4A1B-AE1F-B620D0FFC1BE}" dt="2020-12-23T07:30:43.255" v="1946" actId="6264"/>
          <ac:spMkLst>
            <pc:docMk/>
            <pc:sldMk cId="0" sldId="682"/>
            <ac:spMk id="4" creationId="{6EFB1699-0A12-4F96-8897-9280428FC1BE}"/>
          </ac:spMkLst>
        </pc:spChg>
        <pc:spChg chg="del">
          <ac:chgData name="Vui Le Ba" userId="052109168efbc39a" providerId="LiveId" clId="{40CFB830-F6EC-4A1B-AE1F-B620D0FFC1BE}" dt="2020-12-23T07:06:30.211" v="1584"/>
          <ac:spMkLst>
            <pc:docMk/>
            <pc:sldMk cId="0" sldId="682"/>
            <ac:spMk id="5" creationId="{3E12FCCB-0943-4242-9A31-F2D49A58545D}"/>
          </ac:spMkLst>
        </pc:spChg>
        <pc:spChg chg="add del mod">
          <ac:chgData name="Vui Le Ba" userId="052109168efbc39a" providerId="LiveId" clId="{40CFB830-F6EC-4A1B-AE1F-B620D0FFC1BE}" dt="2020-12-23T07:30:43.255" v="1946" actId="6264"/>
          <ac:spMkLst>
            <pc:docMk/>
            <pc:sldMk cId="0" sldId="682"/>
            <ac:spMk id="6" creationId="{3B721B27-92D1-4F58-8420-A706CE85AC4E}"/>
          </ac:spMkLst>
        </pc:spChg>
        <pc:spChg chg="add del mod">
          <ac:chgData name="Vui Le Ba" userId="052109168efbc39a" providerId="LiveId" clId="{40CFB830-F6EC-4A1B-AE1F-B620D0FFC1BE}" dt="2020-12-23T07:30:43.255" v="1946" actId="6264"/>
          <ac:spMkLst>
            <pc:docMk/>
            <pc:sldMk cId="0" sldId="682"/>
            <ac:spMk id="7" creationId="{F9BA3B20-10F0-4364-9867-B95505A2A351}"/>
          </ac:spMkLst>
        </pc:spChg>
        <pc:spChg chg="add del mod ord">
          <ac:chgData name="Vui Le Ba" userId="052109168efbc39a" providerId="LiveId" clId="{40CFB830-F6EC-4A1B-AE1F-B620D0FFC1BE}" dt="2020-12-23T09:05:16.319" v="3222" actId="700"/>
          <ac:spMkLst>
            <pc:docMk/>
            <pc:sldMk cId="0" sldId="682"/>
            <ac:spMk id="8" creationId="{C67500E1-FEAB-4920-A5BD-3B38FE95AF39}"/>
          </ac:spMkLst>
        </pc:spChg>
        <pc:spChg chg="add del mod ord">
          <ac:chgData name="Vui Le Ba" userId="052109168efbc39a" providerId="LiveId" clId="{40CFB830-F6EC-4A1B-AE1F-B620D0FFC1BE}" dt="2020-12-23T14:33:47.698" v="4806" actId="478"/>
          <ac:spMkLst>
            <pc:docMk/>
            <pc:sldMk cId="0" sldId="682"/>
            <ac:spMk id="9" creationId="{E8667F0A-9AE4-48E1-A666-7D82B39EF5EF}"/>
          </ac:spMkLst>
        </pc:spChg>
        <pc:spChg chg="add del mod ord">
          <ac:chgData name="Vui Le Ba" userId="052109168efbc39a" providerId="LiveId" clId="{40CFB830-F6EC-4A1B-AE1F-B620D0FFC1BE}" dt="2020-12-23T14:33:50.966" v="4808" actId="478"/>
          <ac:spMkLst>
            <pc:docMk/>
            <pc:sldMk cId="0" sldId="682"/>
            <ac:spMk id="817154" creationId="{00000000-0000-0000-0000-000000000000}"/>
          </ac:spMkLst>
        </pc:spChg>
        <pc:spChg chg="mod ord">
          <ac:chgData name="Vui Le Ba" userId="052109168efbc39a" providerId="LiveId" clId="{40CFB830-F6EC-4A1B-AE1F-B620D0FFC1BE}" dt="2020-12-23T09:05:17.041" v="3302" actId="27636"/>
          <ac:spMkLst>
            <pc:docMk/>
            <pc:sldMk cId="0" sldId="682"/>
            <ac:spMk id="817155" creationId="{00000000-0000-0000-0000-000000000000}"/>
          </ac:spMkLst>
        </pc:spChg>
        <pc:spChg chg="del">
          <ac:chgData name="Vui Le Ba" userId="052109168efbc39a" providerId="LiveId" clId="{40CFB830-F6EC-4A1B-AE1F-B620D0FFC1BE}" dt="2020-12-23T14:33:44.782" v="4805" actId="478"/>
          <ac:spMkLst>
            <pc:docMk/>
            <pc:sldMk cId="0" sldId="682"/>
            <ac:spMk id="817157" creationId="{00000000-0000-0000-0000-000000000000}"/>
          </ac:spMkLst>
        </pc:spChg>
        <pc:spChg chg="mod">
          <ac:chgData name="Vui Le Ba" userId="052109168efbc39a" providerId="LiveId" clId="{40CFB830-F6EC-4A1B-AE1F-B620D0FFC1BE}" dt="2020-12-23T14:33:52.624" v="4809" actId="404"/>
          <ac:spMkLst>
            <pc:docMk/>
            <pc:sldMk cId="0" sldId="682"/>
            <ac:spMk id="817158" creationId="{00000000-0000-0000-0000-000000000000}"/>
          </ac:spMkLst>
        </pc:spChg>
        <pc:grpChg chg="del">
          <ac:chgData name="Vui Le Ba" userId="052109168efbc39a" providerId="LiveId" clId="{40CFB830-F6EC-4A1B-AE1F-B620D0FFC1BE}" dt="2020-12-23T14:33:49.037" v="4807" actId="478"/>
          <ac:grpSpMkLst>
            <pc:docMk/>
            <pc:sldMk cId="0" sldId="682"/>
            <ac:grpSpMk id="817156" creationId="{00000000-0000-0000-0000-000000000000}"/>
          </ac:grpSpMkLst>
        </pc:grpChg>
      </pc:sldChg>
      <pc:sldChg chg="addSp delSp modSp mod modClrScheme chgLayout">
        <pc:chgData name="Vui Le Ba" userId="052109168efbc39a" providerId="LiveId" clId="{40CFB830-F6EC-4A1B-AE1F-B620D0FFC1BE}" dt="2020-12-23T14:34:10.967" v="4817" actId="478"/>
        <pc:sldMkLst>
          <pc:docMk/>
          <pc:sldMk cId="0" sldId="683"/>
        </pc:sldMkLst>
        <pc:spChg chg="add del mod">
          <ac:chgData name="Vui Le Ba" userId="052109168efbc39a" providerId="LiveId" clId="{40CFB830-F6EC-4A1B-AE1F-B620D0FFC1BE}" dt="2020-12-23T05:58:31.666" v="181" actId="6264"/>
          <ac:spMkLst>
            <pc:docMk/>
            <pc:sldMk cId="0" sldId="683"/>
            <ac:spMk id="2" creationId="{7D9538FD-C478-43A6-85B7-14A8C7E562F1}"/>
          </ac:spMkLst>
        </pc:spChg>
        <pc:spChg chg="add del mod">
          <ac:chgData name="Vui Le Ba" userId="052109168efbc39a" providerId="LiveId" clId="{40CFB830-F6EC-4A1B-AE1F-B620D0FFC1BE}" dt="2020-12-23T05:58:31.666" v="181" actId="6264"/>
          <ac:spMkLst>
            <pc:docMk/>
            <pc:sldMk cId="0" sldId="683"/>
            <ac:spMk id="3" creationId="{78C1EB55-8E7A-4451-BBD9-748BE77F9EEA}"/>
          </ac:spMkLst>
        </pc:spChg>
        <pc:spChg chg="add del mod ord">
          <ac:chgData name="Vui Le Ba" userId="052109168efbc39a" providerId="LiveId" clId="{40CFB830-F6EC-4A1B-AE1F-B620D0FFC1BE}" dt="2020-12-23T07:30:43.255" v="1946" actId="6264"/>
          <ac:spMkLst>
            <pc:docMk/>
            <pc:sldMk cId="0" sldId="683"/>
            <ac:spMk id="4" creationId="{252CE157-D7D2-4EC8-AA25-D59952C50529}"/>
          </ac:spMkLst>
        </pc:spChg>
        <pc:spChg chg="del">
          <ac:chgData name="Vui Le Ba" userId="052109168efbc39a" providerId="LiveId" clId="{40CFB830-F6EC-4A1B-AE1F-B620D0FFC1BE}" dt="2020-12-23T07:06:30.211" v="1584"/>
          <ac:spMkLst>
            <pc:docMk/>
            <pc:sldMk cId="0" sldId="683"/>
            <ac:spMk id="5" creationId="{E5AC5EA5-9094-49DA-9A36-3BF84F998976}"/>
          </ac:spMkLst>
        </pc:spChg>
        <pc:spChg chg="add del mod">
          <ac:chgData name="Vui Le Ba" userId="052109168efbc39a" providerId="LiveId" clId="{40CFB830-F6EC-4A1B-AE1F-B620D0FFC1BE}" dt="2020-12-23T07:30:43.255" v="1946" actId="6264"/>
          <ac:spMkLst>
            <pc:docMk/>
            <pc:sldMk cId="0" sldId="683"/>
            <ac:spMk id="6" creationId="{C073BA4E-ED81-4D6C-A14A-CA88CB08D33C}"/>
          </ac:spMkLst>
        </pc:spChg>
        <pc:spChg chg="add del mod">
          <ac:chgData name="Vui Le Ba" userId="052109168efbc39a" providerId="LiveId" clId="{40CFB830-F6EC-4A1B-AE1F-B620D0FFC1BE}" dt="2020-12-23T07:30:43.255" v="1946" actId="6264"/>
          <ac:spMkLst>
            <pc:docMk/>
            <pc:sldMk cId="0" sldId="683"/>
            <ac:spMk id="7" creationId="{30B7F2E8-3B3E-4AC1-A616-1E3A0F164EA4}"/>
          </ac:spMkLst>
        </pc:spChg>
        <pc:spChg chg="add del mod ord">
          <ac:chgData name="Vui Le Ba" userId="052109168efbc39a" providerId="LiveId" clId="{40CFB830-F6EC-4A1B-AE1F-B620D0FFC1BE}" dt="2020-12-23T09:05:16.319" v="3222" actId="700"/>
          <ac:spMkLst>
            <pc:docMk/>
            <pc:sldMk cId="0" sldId="683"/>
            <ac:spMk id="8" creationId="{8D47E75A-DC34-4BAF-98B0-214BF3E6AE53}"/>
          </ac:spMkLst>
        </pc:spChg>
        <pc:spChg chg="add del mod ord">
          <ac:chgData name="Vui Le Ba" userId="052109168efbc39a" providerId="LiveId" clId="{40CFB830-F6EC-4A1B-AE1F-B620D0FFC1BE}" dt="2020-12-23T14:34:08.770" v="4815" actId="478"/>
          <ac:spMkLst>
            <pc:docMk/>
            <pc:sldMk cId="0" sldId="683"/>
            <ac:spMk id="9" creationId="{F40E2EDA-1B72-4517-BDF7-0B7B4C32CC25}"/>
          </ac:spMkLst>
        </pc:spChg>
        <pc:spChg chg="add del mod ord">
          <ac:chgData name="Vui Le Ba" userId="052109168efbc39a" providerId="LiveId" clId="{40CFB830-F6EC-4A1B-AE1F-B620D0FFC1BE}" dt="2020-12-23T14:34:10.967" v="4817" actId="478"/>
          <ac:spMkLst>
            <pc:docMk/>
            <pc:sldMk cId="0" sldId="683"/>
            <ac:spMk id="819202" creationId="{00000000-0000-0000-0000-000000000000}"/>
          </ac:spMkLst>
        </pc:spChg>
        <pc:spChg chg="mod ord">
          <ac:chgData name="Vui Le Ba" userId="052109168efbc39a" providerId="LiveId" clId="{40CFB830-F6EC-4A1B-AE1F-B620D0FFC1BE}" dt="2020-12-23T09:05:17.041" v="3303" actId="27636"/>
          <ac:spMkLst>
            <pc:docMk/>
            <pc:sldMk cId="0" sldId="683"/>
            <ac:spMk id="819203" creationId="{00000000-0000-0000-0000-000000000000}"/>
          </ac:spMkLst>
        </pc:spChg>
        <pc:spChg chg="add del">
          <ac:chgData name="Vui Le Ba" userId="052109168efbc39a" providerId="LiveId" clId="{40CFB830-F6EC-4A1B-AE1F-B620D0FFC1BE}" dt="2020-12-23T14:34:09.757" v="4816" actId="478"/>
          <ac:spMkLst>
            <pc:docMk/>
            <pc:sldMk cId="0" sldId="683"/>
            <ac:spMk id="819205" creationId="{00000000-0000-0000-0000-000000000000}"/>
          </ac:spMkLst>
        </pc:spChg>
        <pc:spChg chg="add del">
          <ac:chgData name="Vui Le Ba" userId="052109168efbc39a" providerId="LiveId" clId="{40CFB830-F6EC-4A1B-AE1F-B620D0FFC1BE}" dt="2020-12-23T14:34:06.873" v="4814" actId="478"/>
          <ac:spMkLst>
            <pc:docMk/>
            <pc:sldMk cId="0" sldId="683"/>
            <ac:spMk id="819206" creationId="{00000000-0000-0000-0000-000000000000}"/>
          </ac:spMkLst>
        </pc:spChg>
        <pc:grpChg chg="del">
          <ac:chgData name="Vui Le Ba" userId="052109168efbc39a" providerId="LiveId" clId="{40CFB830-F6EC-4A1B-AE1F-B620D0FFC1BE}" dt="2020-12-23T14:33:57.614" v="4810" actId="478"/>
          <ac:grpSpMkLst>
            <pc:docMk/>
            <pc:sldMk cId="0" sldId="683"/>
            <ac:grpSpMk id="819204" creationId="{00000000-0000-0000-0000-000000000000}"/>
          </ac:grpSpMkLst>
        </pc:grpChg>
      </pc:sldChg>
      <pc:sldChg chg="addSp delSp modSp mod modClrScheme chgLayout">
        <pc:chgData name="Vui Le Ba" userId="052109168efbc39a" providerId="LiveId" clId="{40CFB830-F6EC-4A1B-AE1F-B620D0FFC1BE}" dt="2020-12-23T14:34:27.763" v="4823" actId="14100"/>
        <pc:sldMkLst>
          <pc:docMk/>
          <pc:sldMk cId="0" sldId="684"/>
        </pc:sldMkLst>
        <pc:spChg chg="add del mod">
          <ac:chgData name="Vui Le Ba" userId="052109168efbc39a" providerId="LiveId" clId="{40CFB830-F6EC-4A1B-AE1F-B620D0FFC1BE}" dt="2020-12-23T05:58:31.666" v="181" actId="6264"/>
          <ac:spMkLst>
            <pc:docMk/>
            <pc:sldMk cId="0" sldId="684"/>
            <ac:spMk id="2" creationId="{7C6A3E7E-969F-47EF-9018-982D47A41A43}"/>
          </ac:spMkLst>
        </pc:spChg>
        <pc:spChg chg="add del mod">
          <ac:chgData name="Vui Le Ba" userId="052109168efbc39a" providerId="LiveId" clId="{40CFB830-F6EC-4A1B-AE1F-B620D0FFC1BE}" dt="2020-12-23T05:58:31.666" v="181" actId="6264"/>
          <ac:spMkLst>
            <pc:docMk/>
            <pc:sldMk cId="0" sldId="684"/>
            <ac:spMk id="3" creationId="{3D45CAE4-EE3A-4467-8D3E-D43A137765AB}"/>
          </ac:spMkLst>
        </pc:spChg>
        <pc:spChg chg="add del mod ord">
          <ac:chgData name="Vui Le Ba" userId="052109168efbc39a" providerId="LiveId" clId="{40CFB830-F6EC-4A1B-AE1F-B620D0FFC1BE}" dt="2020-12-23T07:30:43.255" v="1946" actId="6264"/>
          <ac:spMkLst>
            <pc:docMk/>
            <pc:sldMk cId="0" sldId="684"/>
            <ac:spMk id="4" creationId="{577ED279-1623-4CDF-83A8-9E3B667EA36D}"/>
          </ac:spMkLst>
        </pc:spChg>
        <pc:spChg chg="del">
          <ac:chgData name="Vui Le Ba" userId="052109168efbc39a" providerId="LiveId" clId="{40CFB830-F6EC-4A1B-AE1F-B620D0FFC1BE}" dt="2020-12-23T07:06:30.211" v="1584"/>
          <ac:spMkLst>
            <pc:docMk/>
            <pc:sldMk cId="0" sldId="684"/>
            <ac:spMk id="5" creationId="{1B5E319E-DE16-4B53-8DD4-1319B64D0338}"/>
          </ac:spMkLst>
        </pc:spChg>
        <pc:spChg chg="add del mod">
          <ac:chgData name="Vui Le Ba" userId="052109168efbc39a" providerId="LiveId" clId="{40CFB830-F6EC-4A1B-AE1F-B620D0FFC1BE}" dt="2020-12-23T07:30:43.255" v="1946" actId="6264"/>
          <ac:spMkLst>
            <pc:docMk/>
            <pc:sldMk cId="0" sldId="684"/>
            <ac:spMk id="6" creationId="{F9F4F7FE-579D-44F2-BFF5-AFD581765B28}"/>
          </ac:spMkLst>
        </pc:spChg>
        <pc:spChg chg="add del mod">
          <ac:chgData name="Vui Le Ba" userId="052109168efbc39a" providerId="LiveId" clId="{40CFB830-F6EC-4A1B-AE1F-B620D0FFC1BE}" dt="2020-12-23T07:30:43.255" v="1946" actId="6264"/>
          <ac:spMkLst>
            <pc:docMk/>
            <pc:sldMk cId="0" sldId="684"/>
            <ac:spMk id="7" creationId="{C03ECC53-898E-40A3-BAA8-47CBCF3E11DE}"/>
          </ac:spMkLst>
        </pc:spChg>
        <pc:spChg chg="add del mod ord">
          <ac:chgData name="Vui Le Ba" userId="052109168efbc39a" providerId="LiveId" clId="{40CFB830-F6EC-4A1B-AE1F-B620D0FFC1BE}" dt="2020-12-23T09:05:16.319" v="3222" actId="700"/>
          <ac:spMkLst>
            <pc:docMk/>
            <pc:sldMk cId="0" sldId="684"/>
            <ac:spMk id="8" creationId="{ADE729BE-BAB2-4F27-A053-04ED2619A349}"/>
          </ac:spMkLst>
        </pc:spChg>
        <pc:spChg chg="add del mod ord">
          <ac:chgData name="Vui Le Ba" userId="052109168efbc39a" providerId="LiveId" clId="{40CFB830-F6EC-4A1B-AE1F-B620D0FFC1BE}" dt="2020-12-23T14:34:16.844" v="4819" actId="478"/>
          <ac:spMkLst>
            <pc:docMk/>
            <pc:sldMk cId="0" sldId="684"/>
            <ac:spMk id="9" creationId="{DC8A611F-E4A5-403F-84C0-E723A14E94EB}"/>
          </ac:spMkLst>
        </pc:spChg>
        <pc:spChg chg="add del mod ord">
          <ac:chgData name="Vui Le Ba" userId="052109168efbc39a" providerId="LiveId" clId="{40CFB830-F6EC-4A1B-AE1F-B620D0FFC1BE}" dt="2020-12-23T14:34:18.094" v="4820" actId="478"/>
          <ac:spMkLst>
            <pc:docMk/>
            <pc:sldMk cId="0" sldId="684"/>
            <ac:spMk id="821250" creationId="{00000000-0000-0000-0000-000000000000}"/>
          </ac:spMkLst>
        </pc:spChg>
        <pc:spChg chg="mod ord">
          <ac:chgData name="Vui Le Ba" userId="052109168efbc39a" providerId="LiveId" clId="{40CFB830-F6EC-4A1B-AE1F-B620D0FFC1BE}" dt="2020-12-23T09:05:17.057" v="3304" actId="27636"/>
          <ac:spMkLst>
            <pc:docMk/>
            <pc:sldMk cId="0" sldId="684"/>
            <ac:spMk id="821251" creationId="{00000000-0000-0000-0000-000000000000}"/>
          </ac:spMkLst>
        </pc:spChg>
        <pc:spChg chg="mod">
          <ac:chgData name="Vui Le Ba" userId="052109168efbc39a" providerId="LiveId" clId="{40CFB830-F6EC-4A1B-AE1F-B620D0FFC1BE}" dt="2020-12-23T14:34:27.763" v="4823" actId="14100"/>
          <ac:spMkLst>
            <pc:docMk/>
            <pc:sldMk cId="0" sldId="684"/>
            <ac:spMk id="821254" creationId="{00000000-0000-0000-0000-000000000000}"/>
          </ac:spMkLst>
        </pc:spChg>
        <pc:grpChg chg="del">
          <ac:chgData name="Vui Le Ba" userId="052109168efbc39a" providerId="LiveId" clId="{40CFB830-F6EC-4A1B-AE1F-B620D0FFC1BE}" dt="2020-12-23T14:34:13.434" v="4818" actId="478"/>
          <ac:grpSpMkLst>
            <pc:docMk/>
            <pc:sldMk cId="0" sldId="684"/>
            <ac:grpSpMk id="821252" creationId="{00000000-0000-0000-0000-000000000000}"/>
          </ac:grpSpMkLst>
        </pc:grpChg>
      </pc:sldChg>
      <pc:sldChg chg="addSp delSp modSp mod modClrScheme chgLayout">
        <pc:chgData name="Vui Le Ba" userId="052109168efbc39a" providerId="LiveId" clId="{40CFB830-F6EC-4A1B-AE1F-B620D0FFC1BE}" dt="2020-12-23T14:34:39.409" v="4827" actId="478"/>
        <pc:sldMkLst>
          <pc:docMk/>
          <pc:sldMk cId="0" sldId="685"/>
        </pc:sldMkLst>
        <pc:spChg chg="add del mod">
          <ac:chgData name="Vui Le Ba" userId="052109168efbc39a" providerId="LiveId" clId="{40CFB830-F6EC-4A1B-AE1F-B620D0FFC1BE}" dt="2020-12-23T05:58:31.666" v="181" actId="6264"/>
          <ac:spMkLst>
            <pc:docMk/>
            <pc:sldMk cId="0" sldId="685"/>
            <ac:spMk id="2" creationId="{4FDBFFCF-9A11-4F22-9844-1BCDADDBDDE6}"/>
          </ac:spMkLst>
        </pc:spChg>
        <pc:spChg chg="add del mod">
          <ac:chgData name="Vui Le Ba" userId="052109168efbc39a" providerId="LiveId" clId="{40CFB830-F6EC-4A1B-AE1F-B620D0FFC1BE}" dt="2020-12-23T05:58:31.666" v="181" actId="6264"/>
          <ac:spMkLst>
            <pc:docMk/>
            <pc:sldMk cId="0" sldId="685"/>
            <ac:spMk id="3" creationId="{41B17989-AED2-4B1D-96E0-65FE977BB0FC}"/>
          </ac:spMkLst>
        </pc:spChg>
        <pc:spChg chg="add del mod ord">
          <ac:chgData name="Vui Le Ba" userId="052109168efbc39a" providerId="LiveId" clId="{40CFB830-F6EC-4A1B-AE1F-B620D0FFC1BE}" dt="2020-12-23T07:30:43.255" v="1946" actId="6264"/>
          <ac:spMkLst>
            <pc:docMk/>
            <pc:sldMk cId="0" sldId="685"/>
            <ac:spMk id="4" creationId="{BECF82FE-DB79-4ADF-9238-E5DE8B63CE99}"/>
          </ac:spMkLst>
        </pc:spChg>
        <pc:spChg chg="del">
          <ac:chgData name="Vui Le Ba" userId="052109168efbc39a" providerId="LiveId" clId="{40CFB830-F6EC-4A1B-AE1F-B620D0FFC1BE}" dt="2020-12-23T07:06:30.211" v="1584"/>
          <ac:spMkLst>
            <pc:docMk/>
            <pc:sldMk cId="0" sldId="685"/>
            <ac:spMk id="5" creationId="{3FEF803E-706E-4717-A113-CE789D7146B5}"/>
          </ac:spMkLst>
        </pc:spChg>
        <pc:spChg chg="add del mod">
          <ac:chgData name="Vui Le Ba" userId="052109168efbc39a" providerId="LiveId" clId="{40CFB830-F6EC-4A1B-AE1F-B620D0FFC1BE}" dt="2020-12-23T07:30:43.255" v="1946" actId="6264"/>
          <ac:spMkLst>
            <pc:docMk/>
            <pc:sldMk cId="0" sldId="685"/>
            <ac:spMk id="6" creationId="{B9C5F2F0-34E1-4709-8130-560FD63D01BD}"/>
          </ac:spMkLst>
        </pc:spChg>
        <pc:spChg chg="add del mod">
          <ac:chgData name="Vui Le Ba" userId="052109168efbc39a" providerId="LiveId" clId="{40CFB830-F6EC-4A1B-AE1F-B620D0FFC1BE}" dt="2020-12-23T07:30:43.255" v="1946" actId="6264"/>
          <ac:spMkLst>
            <pc:docMk/>
            <pc:sldMk cId="0" sldId="685"/>
            <ac:spMk id="7" creationId="{DCCF3C3D-0F73-42EA-842D-668C95650E5E}"/>
          </ac:spMkLst>
        </pc:spChg>
        <pc:spChg chg="add del mod ord">
          <ac:chgData name="Vui Le Ba" userId="052109168efbc39a" providerId="LiveId" clId="{40CFB830-F6EC-4A1B-AE1F-B620D0FFC1BE}" dt="2020-12-23T09:05:16.319" v="3222" actId="700"/>
          <ac:spMkLst>
            <pc:docMk/>
            <pc:sldMk cId="0" sldId="685"/>
            <ac:spMk id="8" creationId="{93FACB3B-0ED4-48B3-B63B-D5515EBA3DBE}"/>
          </ac:spMkLst>
        </pc:spChg>
        <pc:spChg chg="add del mod ord">
          <ac:chgData name="Vui Le Ba" userId="052109168efbc39a" providerId="LiveId" clId="{40CFB830-F6EC-4A1B-AE1F-B620D0FFC1BE}" dt="2020-12-23T14:34:39.409" v="4827" actId="478"/>
          <ac:spMkLst>
            <pc:docMk/>
            <pc:sldMk cId="0" sldId="685"/>
            <ac:spMk id="9" creationId="{BC027547-ED3E-4D4D-A5A3-46A9BA482DD5}"/>
          </ac:spMkLst>
        </pc:spChg>
        <pc:spChg chg="add del mod ord">
          <ac:chgData name="Vui Le Ba" userId="052109168efbc39a" providerId="LiveId" clId="{40CFB830-F6EC-4A1B-AE1F-B620D0FFC1BE}" dt="2020-12-23T14:34:34.550" v="4825" actId="478"/>
          <ac:spMkLst>
            <pc:docMk/>
            <pc:sldMk cId="0" sldId="685"/>
            <ac:spMk id="823298" creationId="{00000000-0000-0000-0000-000000000000}"/>
          </ac:spMkLst>
        </pc:spChg>
        <pc:spChg chg="mod ord">
          <ac:chgData name="Vui Le Ba" userId="052109168efbc39a" providerId="LiveId" clId="{40CFB830-F6EC-4A1B-AE1F-B620D0FFC1BE}" dt="2020-12-23T09:05:17.057" v="3305" actId="27636"/>
          <ac:spMkLst>
            <pc:docMk/>
            <pc:sldMk cId="0" sldId="685"/>
            <ac:spMk id="823299" creationId="{00000000-0000-0000-0000-000000000000}"/>
          </ac:spMkLst>
        </pc:spChg>
        <pc:spChg chg="del">
          <ac:chgData name="Vui Le Ba" userId="052109168efbc39a" providerId="LiveId" clId="{40CFB830-F6EC-4A1B-AE1F-B620D0FFC1BE}" dt="2020-12-23T14:34:37.726" v="4826" actId="478"/>
          <ac:spMkLst>
            <pc:docMk/>
            <pc:sldMk cId="0" sldId="685"/>
            <ac:spMk id="823301" creationId="{00000000-0000-0000-0000-000000000000}"/>
          </ac:spMkLst>
        </pc:spChg>
        <pc:grpChg chg="del">
          <ac:chgData name="Vui Le Ba" userId="052109168efbc39a" providerId="LiveId" clId="{40CFB830-F6EC-4A1B-AE1F-B620D0FFC1BE}" dt="2020-12-23T14:34:33.186" v="4824" actId="478"/>
          <ac:grpSpMkLst>
            <pc:docMk/>
            <pc:sldMk cId="0" sldId="685"/>
            <ac:grpSpMk id="823300" creationId="{00000000-0000-0000-0000-000000000000}"/>
          </ac:grpSpMkLst>
        </pc:grpChg>
      </pc:sldChg>
      <pc:sldChg chg="addSp delSp modSp mod modClrScheme chgLayout">
        <pc:chgData name="Vui Le Ba" userId="052109168efbc39a" providerId="LiveId" clId="{40CFB830-F6EC-4A1B-AE1F-B620D0FFC1BE}" dt="2020-12-23T14:34:47.033" v="4830" actId="478"/>
        <pc:sldMkLst>
          <pc:docMk/>
          <pc:sldMk cId="0" sldId="686"/>
        </pc:sldMkLst>
        <pc:spChg chg="add del mod">
          <ac:chgData name="Vui Le Ba" userId="052109168efbc39a" providerId="LiveId" clId="{40CFB830-F6EC-4A1B-AE1F-B620D0FFC1BE}" dt="2020-12-23T05:58:31.666" v="181" actId="6264"/>
          <ac:spMkLst>
            <pc:docMk/>
            <pc:sldMk cId="0" sldId="686"/>
            <ac:spMk id="2" creationId="{07CC9997-8984-4DEB-ADBB-EDFB978BAC46}"/>
          </ac:spMkLst>
        </pc:spChg>
        <pc:spChg chg="add del mod">
          <ac:chgData name="Vui Le Ba" userId="052109168efbc39a" providerId="LiveId" clId="{40CFB830-F6EC-4A1B-AE1F-B620D0FFC1BE}" dt="2020-12-23T05:58:31.666" v="181" actId="6264"/>
          <ac:spMkLst>
            <pc:docMk/>
            <pc:sldMk cId="0" sldId="686"/>
            <ac:spMk id="3" creationId="{C0BCC504-B2EA-4A0F-A363-A6AFA41CA382}"/>
          </ac:spMkLst>
        </pc:spChg>
        <pc:spChg chg="add del mod ord">
          <ac:chgData name="Vui Le Ba" userId="052109168efbc39a" providerId="LiveId" clId="{40CFB830-F6EC-4A1B-AE1F-B620D0FFC1BE}" dt="2020-12-23T07:30:43.255" v="1946" actId="6264"/>
          <ac:spMkLst>
            <pc:docMk/>
            <pc:sldMk cId="0" sldId="686"/>
            <ac:spMk id="4" creationId="{1152542D-2B83-45D8-BC4B-73FD8410D002}"/>
          </ac:spMkLst>
        </pc:spChg>
        <pc:spChg chg="del">
          <ac:chgData name="Vui Le Ba" userId="052109168efbc39a" providerId="LiveId" clId="{40CFB830-F6EC-4A1B-AE1F-B620D0FFC1BE}" dt="2020-12-23T07:06:30.211" v="1584"/>
          <ac:spMkLst>
            <pc:docMk/>
            <pc:sldMk cId="0" sldId="686"/>
            <ac:spMk id="5" creationId="{F543DD65-0CB3-4629-B9E1-FCCB9F1949CB}"/>
          </ac:spMkLst>
        </pc:spChg>
        <pc:spChg chg="add del mod">
          <ac:chgData name="Vui Le Ba" userId="052109168efbc39a" providerId="LiveId" clId="{40CFB830-F6EC-4A1B-AE1F-B620D0FFC1BE}" dt="2020-12-23T07:30:43.255" v="1946" actId="6264"/>
          <ac:spMkLst>
            <pc:docMk/>
            <pc:sldMk cId="0" sldId="686"/>
            <ac:spMk id="6" creationId="{A4CC0454-57CD-48B1-89F9-27CD13590D06}"/>
          </ac:spMkLst>
        </pc:spChg>
        <pc:spChg chg="add del mod">
          <ac:chgData name="Vui Le Ba" userId="052109168efbc39a" providerId="LiveId" clId="{40CFB830-F6EC-4A1B-AE1F-B620D0FFC1BE}" dt="2020-12-23T07:30:43.255" v="1946" actId="6264"/>
          <ac:spMkLst>
            <pc:docMk/>
            <pc:sldMk cId="0" sldId="686"/>
            <ac:spMk id="7" creationId="{F0D1B688-7AF3-452B-8BB7-171F6EDF0B86}"/>
          </ac:spMkLst>
        </pc:spChg>
        <pc:spChg chg="add del mod ord">
          <ac:chgData name="Vui Le Ba" userId="052109168efbc39a" providerId="LiveId" clId="{40CFB830-F6EC-4A1B-AE1F-B620D0FFC1BE}" dt="2020-12-23T09:05:16.319" v="3222" actId="700"/>
          <ac:spMkLst>
            <pc:docMk/>
            <pc:sldMk cId="0" sldId="686"/>
            <ac:spMk id="8" creationId="{42D25D3C-7728-4A2A-B49B-397D4F918FFE}"/>
          </ac:spMkLst>
        </pc:spChg>
        <pc:spChg chg="add del mod ord">
          <ac:chgData name="Vui Le Ba" userId="052109168efbc39a" providerId="LiveId" clId="{40CFB830-F6EC-4A1B-AE1F-B620D0FFC1BE}" dt="2020-12-23T14:34:45.882" v="4829" actId="478"/>
          <ac:spMkLst>
            <pc:docMk/>
            <pc:sldMk cId="0" sldId="686"/>
            <ac:spMk id="9" creationId="{EAB25A18-7691-45D5-A399-6E3CFDF42CAB}"/>
          </ac:spMkLst>
        </pc:spChg>
        <pc:spChg chg="add del mod ord">
          <ac:chgData name="Vui Le Ba" userId="052109168efbc39a" providerId="LiveId" clId="{40CFB830-F6EC-4A1B-AE1F-B620D0FFC1BE}" dt="2020-12-23T14:34:47.033" v="4830" actId="478"/>
          <ac:spMkLst>
            <pc:docMk/>
            <pc:sldMk cId="0" sldId="686"/>
            <ac:spMk id="825346" creationId="{00000000-0000-0000-0000-000000000000}"/>
          </ac:spMkLst>
        </pc:spChg>
        <pc:spChg chg="mod ord">
          <ac:chgData name="Vui Le Ba" userId="052109168efbc39a" providerId="LiveId" clId="{40CFB830-F6EC-4A1B-AE1F-B620D0FFC1BE}" dt="2020-12-23T09:05:17.072" v="3306" actId="27636"/>
          <ac:spMkLst>
            <pc:docMk/>
            <pc:sldMk cId="0" sldId="686"/>
            <ac:spMk id="825347" creationId="{00000000-0000-0000-0000-000000000000}"/>
          </ac:spMkLst>
        </pc:spChg>
        <pc:spChg chg="del">
          <ac:chgData name="Vui Le Ba" userId="052109168efbc39a" providerId="LiveId" clId="{40CFB830-F6EC-4A1B-AE1F-B620D0FFC1BE}" dt="2020-12-23T14:34:45.882" v="4829" actId="478"/>
          <ac:spMkLst>
            <pc:docMk/>
            <pc:sldMk cId="0" sldId="686"/>
            <ac:spMk id="825349" creationId="{00000000-0000-0000-0000-000000000000}"/>
          </ac:spMkLst>
        </pc:spChg>
        <pc:grpChg chg="del">
          <ac:chgData name="Vui Le Ba" userId="052109168efbc39a" providerId="LiveId" clId="{40CFB830-F6EC-4A1B-AE1F-B620D0FFC1BE}" dt="2020-12-23T14:34:41.120" v="4828" actId="478"/>
          <ac:grpSpMkLst>
            <pc:docMk/>
            <pc:sldMk cId="0" sldId="686"/>
            <ac:grpSpMk id="825348" creationId="{00000000-0000-0000-0000-000000000000}"/>
          </ac:grpSpMkLst>
        </pc:grpChg>
      </pc:sldChg>
      <pc:sldChg chg="addSp delSp modSp del mod chgLayout">
        <pc:chgData name="Vui Le Ba" userId="052109168efbc39a" providerId="LiveId" clId="{40CFB830-F6EC-4A1B-AE1F-B620D0FFC1BE}" dt="2020-12-23T14:34:58.796" v="4832" actId="47"/>
        <pc:sldMkLst>
          <pc:docMk/>
          <pc:sldMk cId="0" sldId="687"/>
        </pc:sldMkLst>
        <pc:spChg chg="add del mod">
          <ac:chgData name="Vui Le Ba" userId="052109168efbc39a" providerId="LiveId" clId="{40CFB830-F6EC-4A1B-AE1F-B620D0FFC1BE}" dt="2020-12-23T05:58:31.666" v="181" actId="6264"/>
          <ac:spMkLst>
            <pc:docMk/>
            <pc:sldMk cId="0" sldId="687"/>
            <ac:spMk id="2" creationId="{E5A58C89-AE19-45FE-9203-A0F1A9073BB1}"/>
          </ac:spMkLst>
        </pc:spChg>
        <pc:spChg chg="add del mod">
          <ac:chgData name="Vui Le Ba" userId="052109168efbc39a" providerId="LiveId" clId="{40CFB830-F6EC-4A1B-AE1F-B620D0FFC1BE}" dt="2020-12-23T05:58:31.666" v="181" actId="6264"/>
          <ac:spMkLst>
            <pc:docMk/>
            <pc:sldMk cId="0" sldId="687"/>
            <ac:spMk id="3" creationId="{44183A0B-3CD8-4D25-B2DC-B2F6C28D1E7E}"/>
          </ac:spMkLst>
        </pc:spChg>
        <pc:spChg chg="add del mod ord">
          <ac:chgData name="Vui Le Ba" userId="052109168efbc39a" providerId="LiveId" clId="{40CFB830-F6EC-4A1B-AE1F-B620D0FFC1BE}" dt="2020-12-23T07:30:43.255" v="1946" actId="6264"/>
          <ac:spMkLst>
            <pc:docMk/>
            <pc:sldMk cId="0" sldId="687"/>
            <ac:spMk id="4" creationId="{2688535A-DFDF-4382-BB02-3D6AED95C8D6}"/>
          </ac:spMkLst>
        </pc:spChg>
        <pc:spChg chg="del">
          <ac:chgData name="Vui Le Ba" userId="052109168efbc39a" providerId="LiveId" clId="{40CFB830-F6EC-4A1B-AE1F-B620D0FFC1BE}" dt="2020-12-23T07:06:30.211" v="1584"/>
          <ac:spMkLst>
            <pc:docMk/>
            <pc:sldMk cId="0" sldId="687"/>
            <ac:spMk id="5" creationId="{04BDD4CC-CE6C-4C55-9F24-C8DF45DDB762}"/>
          </ac:spMkLst>
        </pc:spChg>
        <pc:spChg chg="add del mod">
          <ac:chgData name="Vui Le Ba" userId="052109168efbc39a" providerId="LiveId" clId="{40CFB830-F6EC-4A1B-AE1F-B620D0FFC1BE}" dt="2020-12-23T07:30:43.255" v="1946" actId="6264"/>
          <ac:spMkLst>
            <pc:docMk/>
            <pc:sldMk cId="0" sldId="687"/>
            <ac:spMk id="6" creationId="{410ADC72-5F43-4A38-94F1-28D5C4313826}"/>
          </ac:spMkLst>
        </pc:spChg>
        <pc:spChg chg="add del mod">
          <ac:chgData name="Vui Le Ba" userId="052109168efbc39a" providerId="LiveId" clId="{40CFB830-F6EC-4A1B-AE1F-B620D0FFC1BE}" dt="2020-12-23T07:30:43.255" v="1946" actId="6264"/>
          <ac:spMkLst>
            <pc:docMk/>
            <pc:sldMk cId="0" sldId="687"/>
            <ac:spMk id="7" creationId="{E7EA17B2-DE6F-4F78-90F0-70E3E50109C5}"/>
          </ac:spMkLst>
        </pc:spChg>
        <pc:spChg chg="add del mod ord">
          <ac:chgData name="Vui Le Ba" userId="052109168efbc39a" providerId="LiveId" clId="{40CFB830-F6EC-4A1B-AE1F-B620D0FFC1BE}" dt="2020-12-23T09:05:16.319" v="3222" actId="700"/>
          <ac:spMkLst>
            <pc:docMk/>
            <pc:sldMk cId="0" sldId="687"/>
            <ac:spMk id="8" creationId="{F4EA7B1A-489E-4700-B89F-912FD870C086}"/>
          </ac:spMkLst>
        </pc:spChg>
        <pc:spChg chg="add mod ord">
          <ac:chgData name="Vui Le Ba" userId="052109168efbc39a" providerId="LiveId" clId="{40CFB830-F6EC-4A1B-AE1F-B620D0FFC1BE}" dt="2020-12-23T09:05:16.319" v="3222" actId="700"/>
          <ac:spMkLst>
            <pc:docMk/>
            <pc:sldMk cId="0" sldId="687"/>
            <ac:spMk id="9" creationId="{B8DC68BE-1B75-4BE4-AB46-4B03C14B15A4}"/>
          </ac:spMkLst>
        </pc:spChg>
        <pc:spChg chg="add mod ord">
          <ac:chgData name="Vui Le Ba" userId="052109168efbc39a" providerId="LiveId" clId="{40CFB830-F6EC-4A1B-AE1F-B620D0FFC1BE}" dt="2020-12-23T09:05:16.319" v="3222" actId="700"/>
          <ac:spMkLst>
            <pc:docMk/>
            <pc:sldMk cId="0" sldId="687"/>
            <ac:spMk id="827394" creationId="{00000000-0000-0000-0000-000000000000}"/>
          </ac:spMkLst>
        </pc:spChg>
        <pc:spChg chg="mod ord">
          <ac:chgData name="Vui Le Ba" userId="052109168efbc39a" providerId="LiveId" clId="{40CFB830-F6EC-4A1B-AE1F-B620D0FFC1BE}" dt="2020-12-23T09:05:16.319" v="3222" actId="700"/>
          <ac:spMkLst>
            <pc:docMk/>
            <pc:sldMk cId="0" sldId="687"/>
            <ac:spMk id="827397" creationId="{00000000-0000-0000-0000-000000000000}"/>
          </ac:spMkLst>
        </pc:spChg>
      </pc:sldChg>
      <pc:sldChg chg="addSp delSp modSp mod modClrScheme modAnim chgLayout">
        <pc:chgData name="Vui Le Ba" userId="052109168efbc39a" providerId="LiveId" clId="{40CFB830-F6EC-4A1B-AE1F-B620D0FFC1BE}" dt="2020-12-23T14:35:21.589" v="4839" actId="14100"/>
        <pc:sldMkLst>
          <pc:docMk/>
          <pc:sldMk cId="0" sldId="688"/>
        </pc:sldMkLst>
        <pc:spChg chg="add del mod">
          <ac:chgData name="Vui Le Ba" userId="052109168efbc39a" providerId="LiveId" clId="{40CFB830-F6EC-4A1B-AE1F-B620D0FFC1BE}" dt="2020-12-23T05:58:31.666" v="181" actId="6264"/>
          <ac:spMkLst>
            <pc:docMk/>
            <pc:sldMk cId="0" sldId="688"/>
            <ac:spMk id="2" creationId="{DA09DB4E-69F7-4F1E-BA31-49F7BCBBFF73}"/>
          </ac:spMkLst>
        </pc:spChg>
        <pc:spChg chg="add del mod">
          <ac:chgData name="Vui Le Ba" userId="052109168efbc39a" providerId="LiveId" clId="{40CFB830-F6EC-4A1B-AE1F-B620D0FFC1BE}" dt="2020-12-23T05:58:31.666" v="181" actId="6264"/>
          <ac:spMkLst>
            <pc:docMk/>
            <pc:sldMk cId="0" sldId="688"/>
            <ac:spMk id="3" creationId="{001D4479-951C-451F-A421-556F4AE2B4A3}"/>
          </ac:spMkLst>
        </pc:spChg>
        <pc:spChg chg="add del mod ord">
          <ac:chgData name="Vui Le Ba" userId="052109168efbc39a" providerId="LiveId" clId="{40CFB830-F6EC-4A1B-AE1F-B620D0FFC1BE}" dt="2020-12-23T07:30:43.255" v="1946" actId="6264"/>
          <ac:spMkLst>
            <pc:docMk/>
            <pc:sldMk cId="0" sldId="688"/>
            <ac:spMk id="4" creationId="{AACBB248-4D62-40A2-973C-CF9979D8EA65}"/>
          </ac:spMkLst>
        </pc:spChg>
        <pc:spChg chg="del">
          <ac:chgData name="Vui Le Ba" userId="052109168efbc39a" providerId="LiveId" clId="{40CFB830-F6EC-4A1B-AE1F-B620D0FFC1BE}" dt="2020-12-23T07:06:30.211" v="1584"/>
          <ac:spMkLst>
            <pc:docMk/>
            <pc:sldMk cId="0" sldId="688"/>
            <ac:spMk id="5" creationId="{096BEEE6-57B7-4365-A7EA-91CB16C0A231}"/>
          </ac:spMkLst>
        </pc:spChg>
        <pc:spChg chg="add del mod">
          <ac:chgData name="Vui Le Ba" userId="052109168efbc39a" providerId="LiveId" clId="{40CFB830-F6EC-4A1B-AE1F-B620D0FFC1BE}" dt="2020-12-23T07:30:43.255" v="1946" actId="6264"/>
          <ac:spMkLst>
            <pc:docMk/>
            <pc:sldMk cId="0" sldId="688"/>
            <ac:spMk id="6" creationId="{F4F0961A-5865-4E76-A068-BB1D6A8619AE}"/>
          </ac:spMkLst>
        </pc:spChg>
        <pc:spChg chg="add del mod">
          <ac:chgData name="Vui Le Ba" userId="052109168efbc39a" providerId="LiveId" clId="{40CFB830-F6EC-4A1B-AE1F-B620D0FFC1BE}" dt="2020-12-23T07:30:43.255" v="1946" actId="6264"/>
          <ac:spMkLst>
            <pc:docMk/>
            <pc:sldMk cId="0" sldId="688"/>
            <ac:spMk id="7" creationId="{BD42FA82-EB66-4637-AFD9-3701D210ECC3}"/>
          </ac:spMkLst>
        </pc:spChg>
        <pc:spChg chg="add del mod ord">
          <ac:chgData name="Vui Le Ba" userId="052109168efbc39a" providerId="LiveId" clId="{40CFB830-F6EC-4A1B-AE1F-B620D0FFC1BE}" dt="2020-12-23T09:05:16.319" v="3222" actId="700"/>
          <ac:spMkLst>
            <pc:docMk/>
            <pc:sldMk cId="0" sldId="688"/>
            <ac:spMk id="8" creationId="{E178176C-3222-4766-9712-5C1763745B69}"/>
          </ac:spMkLst>
        </pc:spChg>
        <pc:spChg chg="add del mod ord">
          <ac:chgData name="Vui Le Ba" userId="052109168efbc39a" providerId="LiveId" clId="{40CFB830-F6EC-4A1B-AE1F-B620D0FFC1BE}" dt="2020-12-23T14:35:09.403" v="4835" actId="478"/>
          <ac:spMkLst>
            <pc:docMk/>
            <pc:sldMk cId="0" sldId="688"/>
            <ac:spMk id="9" creationId="{5B738F71-3972-478E-B9B2-BDF0C5AE9001}"/>
          </ac:spMkLst>
        </pc:spChg>
        <pc:spChg chg="add del mod ord">
          <ac:chgData name="Vui Le Ba" userId="052109168efbc39a" providerId="LiveId" clId="{40CFB830-F6EC-4A1B-AE1F-B620D0FFC1BE}" dt="2020-12-23T14:35:11.235" v="4836" actId="478"/>
          <ac:spMkLst>
            <pc:docMk/>
            <pc:sldMk cId="0" sldId="688"/>
            <ac:spMk id="829442" creationId="{00000000-0000-0000-0000-000000000000}"/>
          </ac:spMkLst>
        </pc:spChg>
        <pc:spChg chg="mod ord">
          <ac:chgData name="Vui Le Ba" userId="052109168efbc39a" providerId="LiveId" clId="{40CFB830-F6EC-4A1B-AE1F-B620D0FFC1BE}" dt="2020-12-23T09:05:17.072" v="3307" actId="27636"/>
          <ac:spMkLst>
            <pc:docMk/>
            <pc:sldMk cId="0" sldId="688"/>
            <ac:spMk id="829443" creationId="{00000000-0000-0000-0000-000000000000}"/>
          </ac:spMkLst>
        </pc:spChg>
        <pc:spChg chg="del">
          <ac:chgData name="Vui Le Ba" userId="052109168efbc39a" providerId="LiveId" clId="{40CFB830-F6EC-4A1B-AE1F-B620D0FFC1BE}" dt="2020-12-23T14:35:09.403" v="4835" actId="478"/>
          <ac:spMkLst>
            <pc:docMk/>
            <pc:sldMk cId="0" sldId="688"/>
            <ac:spMk id="829445" creationId="{00000000-0000-0000-0000-000000000000}"/>
          </ac:spMkLst>
        </pc:spChg>
        <pc:spChg chg="mod">
          <ac:chgData name="Vui Le Ba" userId="052109168efbc39a" providerId="LiveId" clId="{40CFB830-F6EC-4A1B-AE1F-B620D0FFC1BE}" dt="2020-12-23T14:35:21.589" v="4839" actId="14100"/>
          <ac:spMkLst>
            <pc:docMk/>
            <pc:sldMk cId="0" sldId="688"/>
            <ac:spMk id="829446" creationId="{00000000-0000-0000-0000-000000000000}"/>
          </ac:spMkLst>
        </pc:spChg>
        <pc:grpChg chg="del">
          <ac:chgData name="Vui Le Ba" userId="052109168efbc39a" providerId="LiveId" clId="{40CFB830-F6EC-4A1B-AE1F-B620D0FFC1BE}" dt="2020-12-23T14:35:06.722" v="4834" actId="478"/>
          <ac:grpSpMkLst>
            <pc:docMk/>
            <pc:sldMk cId="0" sldId="688"/>
            <ac:grpSpMk id="829444" creationId="{00000000-0000-0000-0000-000000000000}"/>
          </ac:grpSpMkLst>
        </pc:grpChg>
        <pc:picChg chg="del">
          <ac:chgData name="Vui Le Ba" userId="052109168efbc39a" providerId="LiveId" clId="{40CFB830-F6EC-4A1B-AE1F-B620D0FFC1BE}" dt="2020-12-23T14:35:09.403" v="4835" actId="478"/>
          <ac:picMkLst>
            <pc:docMk/>
            <pc:sldMk cId="0" sldId="688"/>
            <ac:picMk id="1184777" creationId="{00000000-0000-0000-0000-000000000000}"/>
          </ac:picMkLst>
        </pc:picChg>
      </pc:sldChg>
      <pc:sldChg chg="addSp delSp modSp mod modClrScheme chgLayout">
        <pc:chgData name="Vui Le Ba" userId="052109168efbc39a" providerId="LiveId" clId="{40CFB830-F6EC-4A1B-AE1F-B620D0FFC1BE}" dt="2020-12-23T14:35:31.902" v="4842" actId="478"/>
        <pc:sldMkLst>
          <pc:docMk/>
          <pc:sldMk cId="0" sldId="690"/>
        </pc:sldMkLst>
        <pc:spChg chg="add del mod">
          <ac:chgData name="Vui Le Ba" userId="052109168efbc39a" providerId="LiveId" clId="{40CFB830-F6EC-4A1B-AE1F-B620D0FFC1BE}" dt="2020-12-23T05:58:31.666" v="181" actId="6264"/>
          <ac:spMkLst>
            <pc:docMk/>
            <pc:sldMk cId="0" sldId="690"/>
            <ac:spMk id="2" creationId="{806E10F3-5F88-40E5-8277-DA0645D54F8A}"/>
          </ac:spMkLst>
        </pc:spChg>
        <pc:spChg chg="add del mod">
          <ac:chgData name="Vui Le Ba" userId="052109168efbc39a" providerId="LiveId" clId="{40CFB830-F6EC-4A1B-AE1F-B620D0FFC1BE}" dt="2020-12-23T05:58:31.666" v="181" actId="6264"/>
          <ac:spMkLst>
            <pc:docMk/>
            <pc:sldMk cId="0" sldId="690"/>
            <ac:spMk id="3" creationId="{A1DB0FCB-61BB-4C14-BCB1-007484A56AF2}"/>
          </ac:spMkLst>
        </pc:spChg>
        <pc:spChg chg="add del mod ord">
          <ac:chgData name="Vui Le Ba" userId="052109168efbc39a" providerId="LiveId" clId="{40CFB830-F6EC-4A1B-AE1F-B620D0FFC1BE}" dt="2020-12-23T07:30:43.255" v="1946" actId="6264"/>
          <ac:spMkLst>
            <pc:docMk/>
            <pc:sldMk cId="0" sldId="690"/>
            <ac:spMk id="4" creationId="{5CCA028A-07F7-4A30-B62F-54C91B90D3B5}"/>
          </ac:spMkLst>
        </pc:spChg>
        <pc:spChg chg="del">
          <ac:chgData name="Vui Le Ba" userId="052109168efbc39a" providerId="LiveId" clId="{40CFB830-F6EC-4A1B-AE1F-B620D0FFC1BE}" dt="2020-12-23T07:06:30.211" v="1584"/>
          <ac:spMkLst>
            <pc:docMk/>
            <pc:sldMk cId="0" sldId="690"/>
            <ac:spMk id="5" creationId="{C6137837-3BAD-4419-A7C9-FE59E44D551B}"/>
          </ac:spMkLst>
        </pc:spChg>
        <pc:spChg chg="add del mod">
          <ac:chgData name="Vui Le Ba" userId="052109168efbc39a" providerId="LiveId" clId="{40CFB830-F6EC-4A1B-AE1F-B620D0FFC1BE}" dt="2020-12-23T07:30:43.255" v="1946" actId="6264"/>
          <ac:spMkLst>
            <pc:docMk/>
            <pc:sldMk cId="0" sldId="690"/>
            <ac:spMk id="6" creationId="{353B5E65-48CF-46D0-BE0A-C521A0AA7891}"/>
          </ac:spMkLst>
        </pc:spChg>
        <pc:spChg chg="add del mod">
          <ac:chgData name="Vui Le Ba" userId="052109168efbc39a" providerId="LiveId" clId="{40CFB830-F6EC-4A1B-AE1F-B620D0FFC1BE}" dt="2020-12-23T07:30:43.255" v="1946" actId="6264"/>
          <ac:spMkLst>
            <pc:docMk/>
            <pc:sldMk cId="0" sldId="690"/>
            <ac:spMk id="7" creationId="{5A939756-C2E9-43F6-BF33-7F119AD04C65}"/>
          </ac:spMkLst>
        </pc:spChg>
        <pc:spChg chg="add del mod ord">
          <ac:chgData name="Vui Le Ba" userId="052109168efbc39a" providerId="LiveId" clId="{40CFB830-F6EC-4A1B-AE1F-B620D0FFC1BE}" dt="2020-12-23T09:05:16.319" v="3222" actId="700"/>
          <ac:spMkLst>
            <pc:docMk/>
            <pc:sldMk cId="0" sldId="690"/>
            <ac:spMk id="8" creationId="{E5BDEAFE-65EF-4316-B4D8-AB0DEC7B0B3C}"/>
          </ac:spMkLst>
        </pc:spChg>
        <pc:spChg chg="add del mod ord">
          <ac:chgData name="Vui Le Ba" userId="052109168efbc39a" providerId="LiveId" clId="{40CFB830-F6EC-4A1B-AE1F-B620D0FFC1BE}" dt="2020-12-23T14:35:28.836" v="4840" actId="478"/>
          <ac:spMkLst>
            <pc:docMk/>
            <pc:sldMk cId="0" sldId="690"/>
            <ac:spMk id="9" creationId="{7EB7DE32-2A51-41DE-9177-B7528E2B920B}"/>
          </ac:spMkLst>
        </pc:spChg>
        <pc:spChg chg="add del mod ord">
          <ac:chgData name="Vui Le Ba" userId="052109168efbc39a" providerId="LiveId" clId="{40CFB830-F6EC-4A1B-AE1F-B620D0FFC1BE}" dt="2020-12-23T14:35:30.204" v="4841" actId="478"/>
          <ac:spMkLst>
            <pc:docMk/>
            <pc:sldMk cId="0" sldId="690"/>
            <ac:spMk id="831490" creationId="{00000000-0000-0000-0000-000000000000}"/>
          </ac:spMkLst>
        </pc:spChg>
        <pc:spChg chg="mod ord">
          <ac:chgData name="Vui Le Ba" userId="052109168efbc39a" providerId="LiveId" clId="{40CFB830-F6EC-4A1B-AE1F-B620D0FFC1BE}" dt="2020-12-23T09:05:16.319" v="3222" actId="700"/>
          <ac:spMkLst>
            <pc:docMk/>
            <pc:sldMk cId="0" sldId="690"/>
            <ac:spMk id="831491" creationId="{00000000-0000-0000-0000-000000000000}"/>
          </ac:spMkLst>
        </pc:spChg>
        <pc:spChg chg="del">
          <ac:chgData name="Vui Le Ba" userId="052109168efbc39a" providerId="LiveId" clId="{40CFB830-F6EC-4A1B-AE1F-B620D0FFC1BE}" dt="2020-12-23T14:35:28.836" v="4840" actId="478"/>
          <ac:spMkLst>
            <pc:docMk/>
            <pc:sldMk cId="0" sldId="690"/>
            <ac:spMk id="831493" creationId="{00000000-0000-0000-0000-000000000000}"/>
          </ac:spMkLst>
        </pc:spChg>
        <pc:grpChg chg="del">
          <ac:chgData name="Vui Le Ba" userId="052109168efbc39a" providerId="LiveId" clId="{40CFB830-F6EC-4A1B-AE1F-B620D0FFC1BE}" dt="2020-12-23T14:35:31.902" v="4842" actId="478"/>
          <ac:grpSpMkLst>
            <pc:docMk/>
            <pc:sldMk cId="0" sldId="690"/>
            <ac:grpSpMk id="831492" creationId="{00000000-0000-0000-0000-000000000000}"/>
          </ac:grpSpMkLst>
        </pc:grpChg>
      </pc:sldChg>
      <pc:sldChg chg="addSp delSp modSp mod modClrScheme chgLayout">
        <pc:chgData name="Vui Le Ba" userId="052109168efbc39a" providerId="LiveId" clId="{40CFB830-F6EC-4A1B-AE1F-B620D0FFC1BE}" dt="2020-12-23T14:35:40.123" v="4846" actId="404"/>
        <pc:sldMkLst>
          <pc:docMk/>
          <pc:sldMk cId="0" sldId="691"/>
        </pc:sldMkLst>
        <pc:spChg chg="add del mod">
          <ac:chgData name="Vui Le Ba" userId="052109168efbc39a" providerId="LiveId" clId="{40CFB830-F6EC-4A1B-AE1F-B620D0FFC1BE}" dt="2020-12-23T05:58:31.666" v="181" actId="6264"/>
          <ac:spMkLst>
            <pc:docMk/>
            <pc:sldMk cId="0" sldId="691"/>
            <ac:spMk id="2" creationId="{68A519FD-5175-4517-A4FD-27E906065DE6}"/>
          </ac:spMkLst>
        </pc:spChg>
        <pc:spChg chg="add del mod">
          <ac:chgData name="Vui Le Ba" userId="052109168efbc39a" providerId="LiveId" clId="{40CFB830-F6EC-4A1B-AE1F-B620D0FFC1BE}" dt="2020-12-23T05:58:31.666" v="181" actId="6264"/>
          <ac:spMkLst>
            <pc:docMk/>
            <pc:sldMk cId="0" sldId="691"/>
            <ac:spMk id="3" creationId="{69810B60-1A01-4B5A-AD9D-1318FC971F71}"/>
          </ac:spMkLst>
        </pc:spChg>
        <pc:spChg chg="add del mod ord">
          <ac:chgData name="Vui Le Ba" userId="052109168efbc39a" providerId="LiveId" clId="{40CFB830-F6EC-4A1B-AE1F-B620D0FFC1BE}" dt="2020-12-23T07:30:43.255" v="1946" actId="6264"/>
          <ac:spMkLst>
            <pc:docMk/>
            <pc:sldMk cId="0" sldId="691"/>
            <ac:spMk id="4" creationId="{11EDBCD0-F867-4784-A174-2D27001DB908}"/>
          </ac:spMkLst>
        </pc:spChg>
        <pc:spChg chg="del">
          <ac:chgData name="Vui Le Ba" userId="052109168efbc39a" providerId="LiveId" clId="{40CFB830-F6EC-4A1B-AE1F-B620D0FFC1BE}" dt="2020-12-23T07:06:30.211" v="1584"/>
          <ac:spMkLst>
            <pc:docMk/>
            <pc:sldMk cId="0" sldId="691"/>
            <ac:spMk id="5" creationId="{4B59C33E-CC4A-4C7F-82BA-C450C26A789B}"/>
          </ac:spMkLst>
        </pc:spChg>
        <pc:spChg chg="add del mod">
          <ac:chgData name="Vui Le Ba" userId="052109168efbc39a" providerId="LiveId" clId="{40CFB830-F6EC-4A1B-AE1F-B620D0FFC1BE}" dt="2020-12-23T07:30:43.255" v="1946" actId="6264"/>
          <ac:spMkLst>
            <pc:docMk/>
            <pc:sldMk cId="0" sldId="691"/>
            <ac:spMk id="6" creationId="{8C7AA88B-0A4A-4275-AF56-DE2E0DA27432}"/>
          </ac:spMkLst>
        </pc:spChg>
        <pc:spChg chg="add del mod">
          <ac:chgData name="Vui Le Ba" userId="052109168efbc39a" providerId="LiveId" clId="{40CFB830-F6EC-4A1B-AE1F-B620D0FFC1BE}" dt="2020-12-23T07:30:43.255" v="1946" actId="6264"/>
          <ac:spMkLst>
            <pc:docMk/>
            <pc:sldMk cId="0" sldId="691"/>
            <ac:spMk id="7" creationId="{4BDF4BE0-C1D0-4E00-B6E2-537577089AFE}"/>
          </ac:spMkLst>
        </pc:spChg>
        <pc:spChg chg="add del mod ord">
          <ac:chgData name="Vui Le Ba" userId="052109168efbc39a" providerId="LiveId" clId="{40CFB830-F6EC-4A1B-AE1F-B620D0FFC1BE}" dt="2020-12-23T09:05:16.319" v="3222" actId="700"/>
          <ac:spMkLst>
            <pc:docMk/>
            <pc:sldMk cId="0" sldId="691"/>
            <ac:spMk id="8" creationId="{BDE90F40-1D42-4739-A09F-46FB3F9B899E}"/>
          </ac:spMkLst>
        </pc:spChg>
        <pc:spChg chg="add del mod ord">
          <ac:chgData name="Vui Le Ba" userId="052109168efbc39a" providerId="LiveId" clId="{40CFB830-F6EC-4A1B-AE1F-B620D0FFC1BE}" dt="2020-12-23T14:35:37.259" v="4844" actId="478"/>
          <ac:spMkLst>
            <pc:docMk/>
            <pc:sldMk cId="0" sldId="691"/>
            <ac:spMk id="9" creationId="{E3BBE347-D9BA-4212-889B-711E81BBDA15}"/>
          </ac:spMkLst>
        </pc:spChg>
        <pc:spChg chg="add del mod ord">
          <ac:chgData name="Vui Le Ba" userId="052109168efbc39a" providerId="LiveId" clId="{40CFB830-F6EC-4A1B-AE1F-B620D0FFC1BE}" dt="2020-12-23T14:35:38.532" v="4845" actId="478"/>
          <ac:spMkLst>
            <pc:docMk/>
            <pc:sldMk cId="0" sldId="691"/>
            <ac:spMk id="833538" creationId="{00000000-0000-0000-0000-000000000000}"/>
          </ac:spMkLst>
        </pc:spChg>
        <pc:spChg chg="mod ord">
          <ac:chgData name="Vui Le Ba" userId="052109168efbc39a" providerId="LiveId" clId="{40CFB830-F6EC-4A1B-AE1F-B620D0FFC1BE}" dt="2020-12-23T09:05:17.088" v="3308" actId="27636"/>
          <ac:spMkLst>
            <pc:docMk/>
            <pc:sldMk cId="0" sldId="691"/>
            <ac:spMk id="833539" creationId="{00000000-0000-0000-0000-000000000000}"/>
          </ac:spMkLst>
        </pc:spChg>
        <pc:spChg chg="del">
          <ac:chgData name="Vui Le Ba" userId="052109168efbc39a" providerId="LiveId" clId="{40CFB830-F6EC-4A1B-AE1F-B620D0FFC1BE}" dt="2020-12-23T14:35:37.259" v="4844" actId="478"/>
          <ac:spMkLst>
            <pc:docMk/>
            <pc:sldMk cId="0" sldId="691"/>
            <ac:spMk id="833541" creationId="{00000000-0000-0000-0000-000000000000}"/>
          </ac:spMkLst>
        </pc:spChg>
        <pc:spChg chg="mod">
          <ac:chgData name="Vui Le Ba" userId="052109168efbc39a" providerId="LiveId" clId="{40CFB830-F6EC-4A1B-AE1F-B620D0FFC1BE}" dt="2020-12-23T14:35:40.123" v="4846" actId="404"/>
          <ac:spMkLst>
            <pc:docMk/>
            <pc:sldMk cId="0" sldId="691"/>
            <ac:spMk id="833542" creationId="{00000000-0000-0000-0000-000000000000}"/>
          </ac:spMkLst>
        </pc:spChg>
        <pc:grpChg chg="del">
          <ac:chgData name="Vui Le Ba" userId="052109168efbc39a" providerId="LiveId" clId="{40CFB830-F6EC-4A1B-AE1F-B620D0FFC1BE}" dt="2020-12-23T14:35:33.130" v="4843" actId="478"/>
          <ac:grpSpMkLst>
            <pc:docMk/>
            <pc:sldMk cId="0" sldId="691"/>
            <ac:grpSpMk id="833540" creationId="{00000000-0000-0000-0000-000000000000}"/>
          </ac:grpSpMkLst>
        </pc:grpChg>
      </pc:sldChg>
      <pc:sldChg chg="addSp delSp modSp mod modClrScheme modAnim chgLayout">
        <pc:chgData name="Vui Le Ba" userId="052109168efbc39a" providerId="LiveId" clId="{40CFB830-F6EC-4A1B-AE1F-B620D0FFC1BE}" dt="2020-12-23T14:36:04.987" v="4855" actId="1076"/>
        <pc:sldMkLst>
          <pc:docMk/>
          <pc:sldMk cId="0" sldId="692"/>
        </pc:sldMkLst>
        <pc:spChg chg="add del mod">
          <ac:chgData name="Vui Le Ba" userId="052109168efbc39a" providerId="LiveId" clId="{40CFB830-F6EC-4A1B-AE1F-B620D0FFC1BE}" dt="2020-12-23T05:58:31.666" v="181" actId="6264"/>
          <ac:spMkLst>
            <pc:docMk/>
            <pc:sldMk cId="0" sldId="692"/>
            <ac:spMk id="2" creationId="{21CE2039-AA1A-422B-9BE8-4E475942D331}"/>
          </ac:spMkLst>
        </pc:spChg>
        <pc:spChg chg="add del mod">
          <ac:chgData name="Vui Le Ba" userId="052109168efbc39a" providerId="LiveId" clId="{40CFB830-F6EC-4A1B-AE1F-B620D0FFC1BE}" dt="2020-12-23T05:58:31.666" v="181" actId="6264"/>
          <ac:spMkLst>
            <pc:docMk/>
            <pc:sldMk cId="0" sldId="692"/>
            <ac:spMk id="3" creationId="{C2AE35A3-8066-4F6D-977C-FA00510EEEEA}"/>
          </ac:spMkLst>
        </pc:spChg>
        <pc:spChg chg="add del mod ord">
          <ac:chgData name="Vui Le Ba" userId="052109168efbc39a" providerId="LiveId" clId="{40CFB830-F6EC-4A1B-AE1F-B620D0FFC1BE}" dt="2020-12-23T07:30:43.255" v="1946" actId="6264"/>
          <ac:spMkLst>
            <pc:docMk/>
            <pc:sldMk cId="0" sldId="692"/>
            <ac:spMk id="4" creationId="{E4C92748-8659-4F64-8B0E-02F93D8EBC33}"/>
          </ac:spMkLst>
        </pc:spChg>
        <pc:spChg chg="del">
          <ac:chgData name="Vui Le Ba" userId="052109168efbc39a" providerId="LiveId" clId="{40CFB830-F6EC-4A1B-AE1F-B620D0FFC1BE}" dt="2020-12-23T07:06:30.211" v="1584"/>
          <ac:spMkLst>
            <pc:docMk/>
            <pc:sldMk cId="0" sldId="692"/>
            <ac:spMk id="5" creationId="{CEE1257B-653E-49E8-AF2F-499A355383BF}"/>
          </ac:spMkLst>
        </pc:spChg>
        <pc:spChg chg="add del mod">
          <ac:chgData name="Vui Le Ba" userId="052109168efbc39a" providerId="LiveId" clId="{40CFB830-F6EC-4A1B-AE1F-B620D0FFC1BE}" dt="2020-12-23T07:30:43.255" v="1946" actId="6264"/>
          <ac:spMkLst>
            <pc:docMk/>
            <pc:sldMk cId="0" sldId="692"/>
            <ac:spMk id="6" creationId="{E99872C8-157D-4A26-B78C-FEAA8B74C998}"/>
          </ac:spMkLst>
        </pc:spChg>
        <pc:spChg chg="add del mod">
          <ac:chgData name="Vui Le Ba" userId="052109168efbc39a" providerId="LiveId" clId="{40CFB830-F6EC-4A1B-AE1F-B620D0FFC1BE}" dt="2020-12-23T07:30:43.255" v="1946" actId="6264"/>
          <ac:spMkLst>
            <pc:docMk/>
            <pc:sldMk cId="0" sldId="692"/>
            <ac:spMk id="7" creationId="{0C497BF7-ACA7-45E3-ADAB-083E028968A1}"/>
          </ac:spMkLst>
        </pc:spChg>
        <pc:spChg chg="add del mod ord">
          <ac:chgData name="Vui Le Ba" userId="052109168efbc39a" providerId="LiveId" clId="{40CFB830-F6EC-4A1B-AE1F-B620D0FFC1BE}" dt="2020-12-23T09:05:16.319" v="3222" actId="700"/>
          <ac:spMkLst>
            <pc:docMk/>
            <pc:sldMk cId="0" sldId="692"/>
            <ac:spMk id="8" creationId="{2E0EB05E-212D-40AE-8C88-8CD27F643D13}"/>
          </ac:spMkLst>
        </pc:spChg>
        <pc:spChg chg="add del mod ord">
          <ac:chgData name="Vui Le Ba" userId="052109168efbc39a" providerId="LiveId" clId="{40CFB830-F6EC-4A1B-AE1F-B620D0FFC1BE}" dt="2020-12-23T14:35:51.614" v="4850" actId="478"/>
          <ac:spMkLst>
            <pc:docMk/>
            <pc:sldMk cId="0" sldId="692"/>
            <ac:spMk id="9" creationId="{173A3716-8532-4A7E-8CFF-86AE3865B6C7}"/>
          </ac:spMkLst>
        </pc:spChg>
        <pc:spChg chg="add del mod ord">
          <ac:chgData name="Vui Le Ba" userId="052109168efbc39a" providerId="LiveId" clId="{40CFB830-F6EC-4A1B-AE1F-B620D0FFC1BE}" dt="2020-12-23T14:35:52.802" v="4851" actId="478"/>
          <ac:spMkLst>
            <pc:docMk/>
            <pc:sldMk cId="0" sldId="692"/>
            <ac:spMk id="835586" creationId="{00000000-0000-0000-0000-000000000000}"/>
          </ac:spMkLst>
        </pc:spChg>
        <pc:spChg chg="mod ord">
          <ac:chgData name="Vui Le Ba" userId="052109168efbc39a" providerId="LiveId" clId="{40CFB830-F6EC-4A1B-AE1F-B620D0FFC1BE}" dt="2020-12-23T09:05:16.319" v="3222" actId="700"/>
          <ac:spMkLst>
            <pc:docMk/>
            <pc:sldMk cId="0" sldId="692"/>
            <ac:spMk id="835587" creationId="{00000000-0000-0000-0000-000000000000}"/>
          </ac:spMkLst>
        </pc:spChg>
        <pc:spChg chg="add del">
          <ac:chgData name="Vui Le Ba" userId="052109168efbc39a" providerId="LiveId" clId="{40CFB830-F6EC-4A1B-AE1F-B620D0FFC1BE}" dt="2020-12-23T14:35:51.614" v="4850" actId="478"/>
          <ac:spMkLst>
            <pc:docMk/>
            <pc:sldMk cId="0" sldId="692"/>
            <ac:spMk id="835589" creationId="{00000000-0000-0000-0000-000000000000}"/>
          </ac:spMkLst>
        </pc:spChg>
        <pc:spChg chg="mod">
          <ac:chgData name="Vui Le Ba" userId="052109168efbc39a" providerId="LiveId" clId="{40CFB830-F6EC-4A1B-AE1F-B620D0FFC1BE}" dt="2020-12-23T14:36:02.257" v="4854" actId="14100"/>
          <ac:spMkLst>
            <pc:docMk/>
            <pc:sldMk cId="0" sldId="692"/>
            <ac:spMk id="835590" creationId="{00000000-0000-0000-0000-000000000000}"/>
          </ac:spMkLst>
        </pc:spChg>
        <pc:grpChg chg="del">
          <ac:chgData name="Vui Le Ba" userId="052109168efbc39a" providerId="LiveId" clId="{40CFB830-F6EC-4A1B-AE1F-B620D0FFC1BE}" dt="2020-12-23T14:35:44.483" v="4847" actId="478"/>
          <ac:grpSpMkLst>
            <pc:docMk/>
            <pc:sldMk cId="0" sldId="692"/>
            <ac:grpSpMk id="835588" creationId="{00000000-0000-0000-0000-000000000000}"/>
          </ac:grpSpMkLst>
        </pc:grpChg>
        <pc:picChg chg="add del mod">
          <ac:chgData name="Vui Le Ba" userId="052109168efbc39a" providerId="LiveId" clId="{40CFB830-F6EC-4A1B-AE1F-B620D0FFC1BE}" dt="2020-12-23T14:36:04.987" v="4855" actId="1076"/>
          <ac:picMkLst>
            <pc:docMk/>
            <pc:sldMk cId="0" sldId="692"/>
            <ac:picMk id="1192969" creationId="{00000000-0000-0000-0000-000000000000}"/>
          </ac:picMkLst>
        </pc:picChg>
      </pc:sldChg>
      <pc:sldChg chg="addSp delSp modSp del mod chgLayout">
        <pc:chgData name="Vui Le Ba" userId="052109168efbc39a" providerId="LiveId" clId="{40CFB830-F6EC-4A1B-AE1F-B620D0FFC1BE}" dt="2020-12-23T09:06:21.026" v="3358" actId="47"/>
        <pc:sldMkLst>
          <pc:docMk/>
          <pc:sldMk cId="0" sldId="693"/>
        </pc:sldMkLst>
        <pc:spChg chg="add del mod">
          <ac:chgData name="Vui Le Ba" userId="052109168efbc39a" providerId="LiveId" clId="{40CFB830-F6EC-4A1B-AE1F-B620D0FFC1BE}" dt="2020-12-23T05:58:31.666" v="181" actId="6264"/>
          <ac:spMkLst>
            <pc:docMk/>
            <pc:sldMk cId="0" sldId="693"/>
            <ac:spMk id="2" creationId="{D5C7DECE-713E-4F07-A3CA-DFDFC8038DA6}"/>
          </ac:spMkLst>
        </pc:spChg>
        <pc:spChg chg="add del mod">
          <ac:chgData name="Vui Le Ba" userId="052109168efbc39a" providerId="LiveId" clId="{40CFB830-F6EC-4A1B-AE1F-B620D0FFC1BE}" dt="2020-12-23T05:58:31.666" v="181" actId="6264"/>
          <ac:spMkLst>
            <pc:docMk/>
            <pc:sldMk cId="0" sldId="693"/>
            <ac:spMk id="3" creationId="{3A6EC38D-E788-4D94-BC73-FB888EB22165}"/>
          </ac:spMkLst>
        </pc:spChg>
        <pc:spChg chg="add del mod">
          <ac:chgData name="Vui Le Ba" userId="052109168efbc39a" providerId="LiveId" clId="{40CFB830-F6EC-4A1B-AE1F-B620D0FFC1BE}" dt="2020-12-23T05:58:31.666" v="181" actId="6264"/>
          <ac:spMkLst>
            <pc:docMk/>
            <pc:sldMk cId="0" sldId="693"/>
            <ac:spMk id="4" creationId="{15D82A05-0792-4A24-8BE1-30ADE65A42B8}"/>
          </ac:spMkLst>
        </pc:spChg>
        <pc:spChg chg="del">
          <ac:chgData name="Vui Le Ba" userId="052109168efbc39a" providerId="LiveId" clId="{40CFB830-F6EC-4A1B-AE1F-B620D0FFC1BE}" dt="2020-12-23T07:06:30.211" v="1584"/>
          <ac:spMkLst>
            <pc:docMk/>
            <pc:sldMk cId="0" sldId="693"/>
            <ac:spMk id="5" creationId="{41545E08-D1FC-40BA-87D1-62F284D9CCD6}"/>
          </ac:spMkLst>
        </pc:spChg>
        <pc:spChg chg="add del mod">
          <ac:chgData name="Vui Le Ba" userId="052109168efbc39a" providerId="LiveId" clId="{40CFB830-F6EC-4A1B-AE1F-B620D0FFC1BE}" dt="2020-12-23T07:30:43.255" v="1946" actId="6264"/>
          <ac:spMkLst>
            <pc:docMk/>
            <pc:sldMk cId="0" sldId="693"/>
            <ac:spMk id="6" creationId="{749A7AB6-0049-4946-A199-89E52C9F0330}"/>
          </ac:spMkLst>
        </pc:spChg>
        <pc:spChg chg="add del mod">
          <ac:chgData name="Vui Le Ba" userId="052109168efbc39a" providerId="LiveId" clId="{40CFB830-F6EC-4A1B-AE1F-B620D0FFC1BE}" dt="2020-12-23T07:30:43.255" v="1946" actId="6264"/>
          <ac:spMkLst>
            <pc:docMk/>
            <pc:sldMk cId="0" sldId="693"/>
            <ac:spMk id="7" creationId="{8F9516B9-8B84-4E04-B712-F3447C8DAF5D}"/>
          </ac:spMkLst>
        </pc:spChg>
        <pc:spChg chg="add del mod">
          <ac:chgData name="Vui Le Ba" userId="052109168efbc39a" providerId="LiveId" clId="{40CFB830-F6EC-4A1B-AE1F-B620D0FFC1BE}" dt="2020-12-23T07:30:43.255" v="1946" actId="6264"/>
          <ac:spMkLst>
            <pc:docMk/>
            <pc:sldMk cId="0" sldId="693"/>
            <ac:spMk id="8" creationId="{72529752-2C72-4B75-AC59-E3679B16E7AA}"/>
          </ac:spMkLst>
        </pc:spChg>
        <pc:spChg chg="add mod ord">
          <ac:chgData name="Vui Le Ba" userId="052109168efbc39a" providerId="LiveId" clId="{40CFB830-F6EC-4A1B-AE1F-B620D0FFC1BE}" dt="2020-12-23T09:05:16.319" v="3222" actId="700"/>
          <ac:spMkLst>
            <pc:docMk/>
            <pc:sldMk cId="0" sldId="693"/>
            <ac:spMk id="845826" creationId="{00000000-0000-0000-0000-000000000000}"/>
          </ac:spMkLst>
        </pc:spChg>
        <pc:spChg chg="mod ord">
          <ac:chgData name="Vui Le Ba" userId="052109168efbc39a" providerId="LiveId" clId="{40CFB830-F6EC-4A1B-AE1F-B620D0FFC1BE}" dt="2020-12-23T09:05:16.319" v="3222" actId="700"/>
          <ac:spMkLst>
            <pc:docMk/>
            <pc:sldMk cId="0" sldId="693"/>
            <ac:spMk id="845829" creationId="{00000000-0000-0000-0000-000000000000}"/>
          </ac:spMkLst>
        </pc:spChg>
        <pc:spChg chg="mod ord">
          <ac:chgData name="Vui Le Ba" userId="052109168efbc39a" providerId="LiveId" clId="{40CFB830-F6EC-4A1B-AE1F-B620D0FFC1BE}" dt="2020-12-23T09:05:16.319" v="3222" actId="700"/>
          <ac:spMkLst>
            <pc:docMk/>
            <pc:sldMk cId="0" sldId="693"/>
            <ac:spMk id="845830" creationId="{00000000-0000-0000-0000-000000000000}"/>
          </ac:spMkLst>
        </pc:spChg>
      </pc:sldChg>
      <pc:sldChg chg="addSp delSp modSp mod modClrScheme chgLayout">
        <pc:chgData name="Vui Le Ba" userId="052109168efbc39a" providerId="LiveId" clId="{40CFB830-F6EC-4A1B-AE1F-B620D0FFC1BE}" dt="2020-12-23T07:06:30.211" v="1584"/>
        <pc:sldMkLst>
          <pc:docMk/>
          <pc:sldMk cId="0" sldId="694"/>
        </pc:sldMkLst>
        <pc:spChg chg="add del mod">
          <ac:chgData name="Vui Le Ba" userId="052109168efbc39a" providerId="LiveId" clId="{40CFB830-F6EC-4A1B-AE1F-B620D0FFC1BE}" dt="2020-12-23T05:58:31.666" v="181" actId="6264"/>
          <ac:spMkLst>
            <pc:docMk/>
            <pc:sldMk cId="0" sldId="694"/>
            <ac:spMk id="2" creationId="{A9D85703-890A-48D4-9868-3B10770C0832}"/>
          </ac:spMkLst>
        </pc:spChg>
        <pc:spChg chg="add del mod">
          <ac:chgData name="Vui Le Ba" userId="052109168efbc39a" providerId="LiveId" clId="{40CFB830-F6EC-4A1B-AE1F-B620D0FFC1BE}" dt="2020-12-23T05:58:31.666" v="181" actId="6264"/>
          <ac:spMkLst>
            <pc:docMk/>
            <pc:sldMk cId="0" sldId="694"/>
            <ac:spMk id="3" creationId="{DA6E596D-4017-440A-98D3-7703922CD981}"/>
          </ac:spMkLst>
        </pc:spChg>
        <pc:spChg chg="add del mod">
          <ac:chgData name="Vui Le Ba" userId="052109168efbc39a" providerId="LiveId" clId="{40CFB830-F6EC-4A1B-AE1F-B620D0FFC1BE}" dt="2020-12-23T05:58:31.666" v="181" actId="6264"/>
          <ac:spMkLst>
            <pc:docMk/>
            <pc:sldMk cId="0" sldId="694"/>
            <ac:spMk id="4" creationId="{6BF980DB-5923-44C3-92CE-EBA1600BF301}"/>
          </ac:spMkLst>
        </pc:spChg>
        <pc:spChg chg="add del mod ord">
          <ac:chgData name="Vui Le Ba" userId="052109168efbc39a" providerId="LiveId" clId="{40CFB830-F6EC-4A1B-AE1F-B620D0FFC1BE}" dt="2020-12-23T06:45:19.281" v="1164" actId="700"/>
          <ac:spMkLst>
            <pc:docMk/>
            <pc:sldMk cId="0" sldId="694"/>
            <ac:spMk id="5" creationId="{8DEECBBE-0C28-4EF5-A099-575A0CF503DE}"/>
          </ac:spMkLst>
        </pc:spChg>
        <pc:spChg chg="del">
          <ac:chgData name="Vui Le Ba" userId="052109168efbc39a" providerId="LiveId" clId="{40CFB830-F6EC-4A1B-AE1F-B620D0FFC1BE}" dt="2020-12-23T07:06:30.211" v="1584"/>
          <ac:spMkLst>
            <pc:docMk/>
            <pc:sldMk cId="0" sldId="694"/>
            <ac:spMk id="6" creationId="{5D185574-7F38-4560-9677-E198BD25457D}"/>
          </ac:spMkLst>
        </pc:spChg>
        <pc:spChg chg="del mod ord">
          <ac:chgData name="Vui Le Ba" userId="052109168efbc39a" providerId="LiveId" clId="{40CFB830-F6EC-4A1B-AE1F-B620D0FFC1BE}" dt="2020-12-23T06:45:26.017" v="1178" actId="478"/>
          <ac:spMkLst>
            <pc:docMk/>
            <pc:sldMk cId="0" sldId="694"/>
            <ac:spMk id="175106" creationId="{00000000-0000-0000-0000-000000000000}"/>
          </ac:spMkLst>
        </pc:spChg>
        <pc:spChg chg="mod ord">
          <ac:chgData name="Vui Le Ba" userId="052109168efbc39a" providerId="LiveId" clId="{40CFB830-F6EC-4A1B-AE1F-B620D0FFC1BE}" dt="2020-12-23T06:45:23.958" v="1177" actId="20577"/>
          <ac:spMkLst>
            <pc:docMk/>
            <pc:sldMk cId="0" sldId="694"/>
            <ac:spMk id="175107" creationId="{00000000-0000-0000-0000-000000000000}"/>
          </ac:spMkLst>
        </pc:spChg>
        <pc:spChg chg="mod ord">
          <ac:chgData name="Vui Le Ba" userId="052109168efbc39a" providerId="LiveId" clId="{40CFB830-F6EC-4A1B-AE1F-B620D0FFC1BE}" dt="2020-12-23T06:45:19.281" v="1164" actId="700"/>
          <ac:spMkLst>
            <pc:docMk/>
            <pc:sldMk cId="0" sldId="694"/>
            <ac:spMk id="175108" creationId="{00000000-0000-0000-0000-000000000000}"/>
          </ac:spMkLst>
        </pc:spChg>
        <pc:spChg chg="del">
          <ac:chgData name="Vui Le Ba" userId="052109168efbc39a" providerId="LiveId" clId="{40CFB830-F6EC-4A1B-AE1F-B620D0FFC1BE}" dt="2020-12-23T06:45:14.321" v="1163" actId="478"/>
          <ac:spMkLst>
            <pc:docMk/>
            <pc:sldMk cId="0" sldId="694"/>
            <ac:spMk id="175109" creationId="{00000000-0000-0000-0000-000000000000}"/>
          </ac:spMkLst>
        </pc:spChg>
        <pc:spChg chg="mod">
          <ac:chgData name="Vui Le Ba" userId="052109168efbc39a" providerId="LiveId" clId="{40CFB830-F6EC-4A1B-AE1F-B620D0FFC1BE}" dt="2020-12-23T06:45:33.260" v="1179" actId="404"/>
          <ac:spMkLst>
            <pc:docMk/>
            <pc:sldMk cId="0" sldId="694"/>
            <ac:spMk id="175110" creationId="{00000000-0000-0000-0000-000000000000}"/>
          </ac:spMkLst>
        </pc:spChg>
      </pc:sldChg>
      <pc:sldChg chg="addSp delSp modSp mod modClrScheme chgLayout">
        <pc:chgData name="Vui Le Ba" userId="052109168efbc39a" providerId="LiveId" clId="{40CFB830-F6EC-4A1B-AE1F-B620D0FFC1BE}" dt="2020-12-23T14:29:20.571" v="4712" actId="1076"/>
        <pc:sldMkLst>
          <pc:docMk/>
          <pc:sldMk cId="0" sldId="695"/>
        </pc:sldMkLst>
        <pc:spChg chg="add del mod">
          <ac:chgData name="Vui Le Ba" userId="052109168efbc39a" providerId="LiveId" clId="{40CFB830-F6EC-4A1B-AE1F-B620D0FFC1BE}" dt="2020-12-23T05:58:31.666" v="181" actId="6264"/>
          <ac:spMkLst>
            <pc:docMk/>
            <pc:sldMk cId="0" sldId="695"/>
            <ac:spMk id="2" creationId="{65B44304-9E1E-4321-9FBB-2A59DBA566AB}"/>
          </ac:spMkLst>
        </pc:spChg>
        <pc:spChg chg="add del mod">
          <ac:chgData name="Vui Le Ba" userId="052109168efbc39a" providerId="LiveId" clId="{40CFB830-F6EC-4A1B-AE1F-B620D0FFC1BE}" dt="2020-12-23T05:58:31.666" v="181" actId="6264"/>
          <ac:spMkLst>
            <pc:docMk/>
            <pc:sldMk cId="0" sldId="695"/>
            <ac:spMk id="3" creationId="{7C7028D4-F73B-49ED-B9A1-941C33A54FF7}"/>
          </ac:spMkLst>
        </pc:spChg>
        <pc:spChg chg="add del mod ord">
          <ac:chgData name="Vui Le Ba" userId="052109168efbc39a" providerId="LiveId" clId="{40CFB830-F6EC-4A1B-AE1F-B620D0FFC1BE}" dt="2020-12-23T07:30:43.255" v="1946" actId="6264"/>
          <ac:spMkLst>
            <pc:docMk/>
            <pc:sldMk cId="0" sldId="695"/>
            <ac:spMk id="4" creationId="{7E57F03B-1ED1-4274-B8A4-A06334E10ABC}"/>
          </ac:spMkLst>
        </pc:spChg>
        <pc:spChg chg="del">
          <ac:chgData name="Vui Le Ba" userId="052109168efbc39a" providerId="LiveId" clId="{40CFB830-F6EC-4A1B-AE1F-B620D0FFC1BE}" dt="2020-12-23T07:06:30.211" v="1584"/>
          <ac:spMkLst>
            <pc:docMk/>
            <pc:sldMk cId="0" sldId="695"/>
            <ac:spMk id="5" creationId="{8CD6C585-AE85-4F94-A8FE-544033B55EBA}"/>
          </ac:spMkLst>
        </pc:spChg>
        <pc:spChg chg="add del mod">
          <ac:chgData name="Vui Le Ba" userId="052109168efbc39a" providerId="LiveId" clId="{40CFB830-F6EC-4A1B-AE1F-B620D0FFC1BE}" dt="2020-12-23T07:30:43.255" v="1946" actId="6264"/>
          <ac:spMkLst>
            <pc:docMk/>
            <pc:sldMk cId="0" sldId="695"/>
            <ac:spMk id="6" creationId="{5234B131-35EC-48D0-9E6A-4A4D2559603D}"/>
          </ac:spMkLst>
        </pc:spChg>
        <pc:spChg chg="add del mod">
          <ac:chgData name="Vui Le Ba" userId="052109168efbc39a" providerId="LiveId" clId="{40CFB830-F6EC-4A1B-AE1F-B620D0FFC1BE}" dt="2020-12-23T07:30:43.255" v="1946" actId="6264"/>
          <ac:spMkLst>
            <pc:docMk/>
            <pc:sldMk cId="0" sldId="695"/>
            <ac:spMk id="7" creationId="{3F19DBF9-79C3-430B-9C00-958C0F1067A9}"/>
          </ac:spMkLst>
        </pc:spChg>
        <pc:spChg chg="add del mod ord">
          <ac:chgData name="Vui Le Ba" userId="052109168efbc39a" providerId="LiveId" clId="{40CFB830-F6EC-4A1B-AE1F-B620D0FFC1BE}" dt="2020-12-23T09:05:16.319" v="3222" actId="700"/>
          <ac:spMkLst>
            <pc:docMk/>
            <pc:sldMk cId="0" sldId="695"/>
            <ac:spMk id="8" creationId="{A0B5BBF4-AB7D-42F1-A7E7-AFDE595E6BC4}"/>
          </ac:spMkLst>
        </pc:spChg>
        <pc:spChg chg="add del mod ord">
          <ac:chgData name="Vui Le Ba" userId="052109168efbc39a" providerId="LiveId" clId="{40CFB830-F6EC-4A1B-AE1F-B620D0FFC1BE}" dt="2020-12-23T14:29:01.875" v="4705" actId="478"/>
          <ac:spMkLst>
            <pc:docMk/>
            <pc:sldMk cId="0" sldId="695"/>
            <ac:spMk id="9" creationId="{997F218C-E5EF-4A58-8A74-CDEEF545D74B}"/>
          </ac:spMkLst>
        </pc:spChg>
        <pc:spChg chg="add del mod ord">
          <ac:chgData name="Vui Le Ba" userId="052109168efbc39a" providerId="LiveId" clId="{40CFB830-F6EC-4A1B-AE1F-B620D0FFC1BE}" dt="2020-12-23T14:29:02.797" v="4706" actId="478"/>
          <ac:spMkLst>
            <pc:docMk/>
            <pc:sldMk cId="0" sldId="695"/>
            <ac:spMk id="804866" creationId="{00000000-0000-0000-0000-000000000000}"/>
          </ac:spMkLst>
        </pc:spChg>
        <pc:spChg chg="mod ord">
          <ac:chgData name="Vui Le Ba" userId="052109168efbc39a" providerId="LiveId" clId="{40CFB830-F6EC-4A1B-AE1F-B620D0FFC1BE}" dt="2020-12-23T09:05:17.003" v="3297" actId="27636"/>
          <ac:spMkLst>
            <pc:docMk/>
            <pc:sldMk cId="0" sldId="695"/>
            <ac:spMk id="804867" creationId="{00000000-0000-0000-0000-000000000000}"/>
          </ac:spMkLst>
        </pc:spChg>
        <pc:spChg chg="mod">
          <ac:chgData name="Vui Le Ba" userId="052109168efbc39a" providerId="LiveId" clId="{40CFB830-F6EC-4A1B-AE1F-B620D0FFC1BE}" dt="2020-12-23T14:29:15.032" v="4710" actId="14100"/>
          <ac:spMkLst>
            <pc:docMk/>
            <pc:sldMk cId="0" sldId="695"/>
            <ac:spMk id="804869" creationId="{00000000-0000-0000-0000-000000000000}"/>
          </ac:spMkLst>
        </pc:spChg>
        <pc:spChg chg="del">
          <ac:chgData name="Vui Le Ba" userId="052109168efbc39a" providerId="LiveId" clId="{40CFB830-F6EC-4A1B-AE1F-B620D0FFC1BE}" dt="2020-12-23T14:29:04.908" v="4707" actId="478"/>
          <ac:spMkLst>
            <pc:docMk/>
            <pc:sldMk cId="0" sldId="695"/>
            <ac:spMk id="804870" creationId="{00000000-0000-0000-0000-000000000000}"/>
          </ac:spMkLst>
        </pc:spChg>
        <pc:grpChg chg="del">
          <ac:chgData name="Vui Le Ba" userId="052109168efbc39a" providerId="LiveId" clId="{40CFB830-F6EC-4A1B-AE1F-B620D0FFC1BE}" dt="2020-12-23T14:28:56.655" v="4704" actId="478"/>
          <ac:grpSpMkLst>
            <pc:docMk/>
            <pc:sldMk cId="0" sldId="695"/>
            <ac:grpSpMk id="804868" creationId="{00000000-0000-0000-0000-000000000000}"/>
          </ac:grpSpMkLst>
        </pc:grpChg>
        <pc:picChg chg="mod">
          <ac:chgData name="Vui Le Ba" userId="052109168efbc39a" providerId="LiveId" clId="{40CFB830-F6EC-4A1B-AE1F-B620D0FFC1BE}" dt="2020-12-23T14:29:20.571" v="4712" actId="1076"/>
          <ac:picMkLst>
            <pc:docMk/>
            <pc:sldMk cId="0" sldId="695"/>
            <ac:picMk id="1199113" creationId="{00000000-0000-0000-0000-000000000000}"/>
          </ac:picMkLst>
        </pc:picChg>
      </pc:sldChg>
      <pc:sldChg chg="addSp delSp modSp mod chgLayout">
        <pc:chgData name="Vui Le Ba" userId="052109168efbc39a" providerId="LiveId" clId="{40CFB830-F6EC-4A1B-AE1F-B620D0FFC1BE}" dt="2020-12-23T14:32:33.603" v="4787" actId="14100"/>
        <pc:sldMkLst>
          <pc:docMk/>
          <pc:sldMk cId="0" sldId="697"/>
        </pc:sldMkLst>
        <pc:spChg chg="add del mod">
          <ac:chgData name="Vui Le Ba" userId="052109168efbc39a" providerId="LiveId" clId="{40CFB830-F6EC-4A1B-AE1F-B620D0FFC1BE}" dt="2020-12-23T05:58:31.666" v="181" actId="6264"/>
          <ac:spMkLst>
            <pc:docMk/>
            <pc:sldMk cId="0" sldId="697"/>
            <ac:spMk id="2" creationId="{3341F5AB-2A6E-4387-9AA2-1F6741C7041D}"/>
          </ac:spMkLst>
        </pc:spChg>
        <pc:spChg chg="add del mod">
          <ac:chgData name="Vui Le Ba" userId="052109168efbc39a" providerId="LiveId" clId="{40CFB830-F6EC-4A1B-AE1F-B620D0FFC1BE}" dt="2020-12-23T05:58:31.666" v="181" actId="6264"/>
          <ac:spMkLst>
            <pc:docMk/>
            <pc:sldMk cId="0" sldId="697"/>
            <ac:spMk id="3" creationId="{65330FDF-714D-40B9-A3F0-AF65A006C33F}"/>
          </ac:spMkLst>
        </pc:spChg>
        <pc:spChg chg="add del mod ord">
          <ac:chgData name="Vui Le Ba" userId="052109168efbc39a" providerId="LiveId" clId="{40CFB830-F6EC-4A1B-AE1F-B620D0FFC1BE}" dt="2020-12-23T07:30:43.255" v="1946" actId="6264"/>
          <ac:spMkLst>
            <pc:docMk/>
            <pc:sldMk cId="0" sldId="697"/>
            <ac:spMk id="4" creationId="{6047F16F-153F-414E-B23A-39BB145679E7}"/>
          </ac:spMkLst>
        </pc:spChg>
        <pc:spChg chg="del">
          <ac:chgData name="Vui Le Ba" userId="052109168efbc39a" providerId="LiveId" clId="{40CFB830-F6EC-4A1B-AE1F-B620D0FFC1BE}" dt="2020-12-23T07:06:30.211" v="1584"/>
          <ac:spMkLst>
            <pc:docMk/>
            <pc:sldMk cId="0" sldId="697"/>
            <ac:spMk id="5" creationId="{04E1290C-B3CE-47AD-9F90-78860B28D908}"/>
          </ac:spMkLst>
        </pc:spChg>
        <pc:spChg chg="add del mod">
          <ac:chgData name="Vui Le Ba" userId="052109168efbc39a" providerId="LiveId" clId="{40CFB830-F6EC-4A1B-AE1F-B620D0FFC1BE}" dt="2020-12-23T07:30:43.255" v="1946" actId="6264"/>
          <ac:spMkLst>
            <pc:docMk/>
            <pc:sldMk cId="0" sldId="697"/>
            <ac:spMk id="6" creationId="{EA32A982-FD2C-429E-96F1-FBBA64CADB79}"/>
          </ac:spMkLst>
        </pc:spChg>
        <pc:spChg chg="add del mod">
          <ac:chgData name="Vui Le Ba" userId="052109168efbc39a" providerId="LiveId" clId="{40CFB830-F6EC-4A1B-AE1F-B620D0FFC1BE}" dt="2020-12-23T07:30:43.255" v="1946" actId="6264"/>
          <ac:spMkLst>
            <pc:docMk/>
            <pc:sldMk cId="0" sldId="697"/>
            <ac:spMk id="7" creationId="{D4E25B22-3A0E-4F33-BBE0-10B2FBD991B5}"/>
          </ac:spMkLst>
        </pc:spChg>
        <pc:spChg chg="add del mod ord">
          <ac:chgData name="Vui Le Ba" userId="052109168efbc39a" providerId="LiveId" clId="{40CFB830-F6EC-4A1B-AE1F-B620D0FFC1BE}" dt="2020-12-23T09:05:16.319" v="3222" actId="700"/>
          <ac:spMkLst>
            <pc:docMk/>
            <pc:sldMk cId="0" sldId="697"/>
            <ac:spMk id="8" creationId="{0FF5E3BA-3DE0-4679-BAD0-6F9FAB518CD0}"/>
          </ac:spMkLst>
        </pc:spChg>
        <pc:spChg chg="add del mod ord">
          <ac:chgData name="Vui Le Ba" userId="052109168efbc39a" providerId="LiveId" clId="{40CFB830-F6EC-4A1B-AE1F-B620D0FFC1BE}" dt="2020-12-23T14:30:11.737" v="4726" actId="478"/>
          <ac:spMkLst>
            <pc:docMk/>
            <pc:sldMk cId="0" sldId="697"/>
            <ac:spMk id="9" creationId="{3716F571-47D7-4B1C-B404-FB47B7C5A69D}"/>
          </ac:spMkLst>
        </pc:spChg>
        <pc:spChg chg="add del mod ord">
          <ac:chgData name="Vui Le Ba" userId="052109168efbc39a" providerId="LiveId" clId="{40CFB830-F6EC-4A1B-AE1F-B620D0FFC1BE}" dt="2020-12-23T14:30:13.255" v="4727" actId="478"/>
          <ac:spMkLst>
            <pc:docMk/>
            <pc:sldMk cId="0" sldId="697"/>
            <ac:spMk id="811010" creationId="{00000000-0000-0000-0000-000000000000}"/>
          </ac:spMkLst>
        </pc:spChg>
        <pc:spChg chg="mod ord">
          <ac:chgData name="Vui Le Ba" userId="052109168efbc39a" providerId="LiveId" clId="{40CFB830-F6EC-4A1B-AE1F-B620D0FFC1BE}" dt="2020-12-23T09:05:16.319" v="3222" actId="700"/>
          <ac:spMkLst>
            <pc:docMk/>
            <pc:sldMk cId="0" sldId="697"/>
            <ac:spMk id="811011" creationId="{00000000-0000-0000-0000-000000000000}"/>
          </ac:spMkLst>
        </pc:spChg>
        <pc:spChg chg="mod">
          <ac:chgData name="Vui Le Ba" userId="052109168efbc39a" providerId="LiveId" clId="{40CFB830-F6EC-4A1B-AE1F-B620D0FFC1BE}" dt="2020-12-23T14:32:33.603" v="4787" actId="14100"/>
          <ac:spMkLst>
            <pc:docMk/>
            <pc:sldMk cId="0" sldId="697"/>
            <ac:spMk id="811013" creationId="{00000000-0000-0000-0000-000000000000}"/>
          </ac:spMkLst>
        </pc:spChg>
        <pc:spChg chg="del">
          <ac:chgData name="Vui Le Ba" userId="052109168efbc39a" providerId="LiveId" clId="{40CFB830-F6EC-4A1B-AE1F-B620D0FFC1BE}" dt="2020-12-23T14:30:11.737" v="4726" actId="478"/>
          <ac:spMkLst>
            <pc:docMk/>
            <pc:sldMk cId="0" sldId="697"/>
            <ac:spMk id="811014" creationId="{00000000-0000-0000-0000-000000000000}"/>
          </ac:spMkLst>
        </pc:spChg>
        <pc:grpChg chg="del">
          <ac:chgData name="Vui Le Ba" userId="052109168efbc39a" providerId="LiveId" clId="{40CFB830-F6EC-4A1B-AE1F-B620D0FFC1BE}" dt="2020-12-23T14:30:08.178" v="4725" actId="478"/>
          <ac:grpSpMkLst>
            <pc:docMk/>
            <pc:sldMk cId="0" sldId="697"/>
            <ac:grpSpMk id="811012" creationId="{00000000-0000-0000-0000-000000000000}"/>
          </ac:grpSpMkLst>
        </pc:grpChg>
      </pc:sldChg>
      <pc:sldChg chg="addSp delSp modSp mod modClrScheme chgLayout">
        <pc:chgData name="Vui Le Ba" userId="052109168efbc39a" providerId="LiveId" clId="{40CFB830-F6EC-4A1B-AE1F-B620D0FFC1BE}" dt="2020-12-23T14:14:34.762" v="4443" actId="14100"/>
        <pc:sldMkLst>
          <pc:docMk/>
          <pc:sldMk cId="0" sldId="698"/>
        </pc:sldMkLst>
        <pc:spChg chg="add del mod">
          <ac:chgData name="Vui Le Ba" userId="052109168efbc39a" providerId="LiveId" clId="{40CFB830-F6EC-4A1B-AE1F-B620D0FFC1BE}" dt="2020-12-23T05:58:31.666" v="181" actId="6264"/>
          <ac:spMkLst>
            <pc:docMk/>
            <pc:sldMk cId="0" sldId="698"/>
            <ac:spMk id="2" creationId="{8B01A11A-8345-4512-BA07-1A1B74E080C4}"/>
          </ac:spMkLst>
        </pc:spChg>
        <pc:spChg chg="add del mod">
          <ac:chgData name="Vui Le Ba" userId="052109168efbc39a" providerId="LiveId" clId="{40CFB830-F6EC-4A1B-AE1F-B620D0FFC1BE}" dt="2020-12-23T05:58:31.666" v="181" actId="6264"/>
          <ac:spMkLst>
            <pc:docMk/>
            <pc:sldMk cId="0" sldId="698"/>
            <ac:spMk id="3" creationId="{3382551C-303C-4A7D-86F9-795867A3FF32}"/>
          </ac:spMkLst>
        </pc:spChg>
        <pc:spChg chg="add del mod ord">
          <ac:chgData name="Vui Le Ba" userId="052109168efbc39a" providerId="LiveId" clId="{40CFB830-F6EC-4A1B-AE1F-B620D0FFC1BE}" dt="2020-12-23T07:30:43.255" v="1946" actId="6264"/>
          <ac:spMkLst>
            <pc:docMk/>
            <pc:sldMk cId="0" sldId="698"/>
            <ac:spMk id="4" creationId="{122B22A4-2BC9-43FE-85EC-EC8F6E56C162}"/>
          </ac:spMkLst>
        </pc:spChg>
        <pc:spChg chg="del">
          <ac:chgData name="Vui Le Ba" userId="052109168efbc39a" providerId="LiveId" clId="{40CFB830-F6EC-4A1B-AE1F-B620D0FFC1BE}" dt="2020-12-23T07:06:30.211" v="1584"/>
          <ac:spMkLst>
            <pc:docMk/>
            <pc:sldMk cId="0" sldId="698"/>
            <ac:spMk id="5" creationId="{9C5BDAD3-1C85-48CA-8EFA-4831037051E1}"/>
          </ac:spMkLst>
        </pc:spChg>
        <pc:spChg chg="add del mod">
          <ac:chgData name="Vui Le Ba" userId="052109168efbc39a" providerId="LiveId" clId="{40CFB830-F6EC-4A1B-AE1F-B620D0FFC1BE}" dt="2020-12-23T07:30:43.255" v="1946" actId="6264"/>
          <ac:spMkLst>
            <pc:docMk/>
            <pc:sldMk cId="0" sldId="698"/>
            <ac:spMk id="6" creationId="{806C8E7F-F954-4CD3-8EC8-DB9867870AF0}"/>
          </ac:spMkLst>
        </pc:spChg>
        <pc:spChg chg="add del mod">
          <ac:chgData name="Vui Le Ba" userId="052109168efbc39a" providerId="LiveId" clId="{40CFB830-F6EC-4A1B-AE1F-B620D0FFC1BE}" dt="2020-12-23T07:30:43.255" v="1946" actId="6264"/>
          <ac:spMkLst>
            <pc:docMk/>
            <pc:sldMk cId="0" sldId="698"/>
            <ac:spMk id="7" creationId="{787E0869-7203-43DA-B82C-21FE5AAFE4E1}"/>
          </ac:spMkLst>
        </pc:spChg>
        <pc:spChg chg="add del mod ord">
          <ac:chgData name="Vui Le Ba" userId="052109168efbc39a" providerId="LiveId" clId="{40CFB830-F6EC-4A1B-AE1F-B620D0FFC1BE}" dt="2020-12-23T09:05:16.319" v="3222" actId="700"/>
          <ac:spMkLst>
            <pc:docMk/>
            <pc:sldMk cId="0" sldId="698"/>
            <ac:spMk id="8" creationId="{D86C2ED2-8CDC-4630-8946-990F4A4FA523}"/>
          </ac:spMkLst>
        </pc:spChg>
        <pc:spChg chg="add del mod ord">
          <ac:chgData name="Vui Le Ba" userId="052109168efbc39a" providerId="LiveId" clId="{40CFB830-F6EC-4A1B-AE1F-B620D0FFC1BE}" dt="2020-12-23T14:14:21.784" v="4438" actId="478"/>
          <ac:spMkLst>
            <pc:docMk/>
            <pc:sldMk cId="0" sldId="698"/>
            <ac:spMk id="9" creationId="{ED40F7C6-C2CE-4A71-B804-5EFCB4D2B381}"/>
          </ac:spMkLst>
        </pc:spChg>
        <pc:spChg chg="add del mod ord">
          <ac:chgData name="Vui Le Ba" userId="052109168efbc39a" providerId="LiveId" clId="{40CFB830-F6EC-4A1B-AE1F-B620D0FFC1BE}" dt="2020-12-23T14:14:25.120" v="4439" actId="478"/>
          <ac:spMkLst>
            <pc:docMk/>
            <pc:sldMk cId="0" sldId="698"/>
            <ac:spMk id="761858" creationId="{00000000-0000-0000-0000-000000000000}"/>
          </ac:spMkLst>
        </pc:spChg>
        <pc:spChg chg="mod ord">
          <ac:chgData name="Vui Le Ba" userId="052109168efbc39a" providerId="LiveId" clId="{40CFB830-F6EC-4A1B-AE1F-B620D0FFC1BE}" dt="2020-12-23T09:05:16.903" v="3286" actId="27636"/>
          <ac:spMkLst>
            <pc:docMk/>
            <pc:sldMk cId="0" sldId="698"/>
            <ac:spMk id="761859" creationId="{00000000-0000-0000-0000-000000000000}"/>
          </ac:spMkLst>
        </pc:spChg>
        <pc:spChg chg="mod">
          <ac:chgData name="Vui Le Ba" userId="052109168efbc39a" providerId="LiveId" clId="{40CFB830-F6EC-4A1B-AE1F-B620D0FFC1BE}" dt="2020-12-23T14:14:34.762" v="4443" actId="14100"/>
          <ac:spMkLst>
            <pc:docMk/>
            <pc:sldMk cId="0" sldId="698"/>
            <ac:spMk id="761862" creationId="{00000000-0000-0000-0000-000000000000}"/>
          </ac:spMkLst>
        </pc:spChg>
        <pc:grpChg chg="del">
          <ac:chgData name="Vui Le Ba" userId="052109168efbc39a" providerId="LiveId" clId="{40CFB830-F6EC-4A1B-AE1F-B620D0FFC1BE}" dt="2020-12-23T14:12:30.445" v="4425" actId="478"/>
          <ac:grpSpMkLst>
            <pc:docMk/>
            <pc:sldMk cId="0" sldId="698"/>
            <ac:grpSpMk id="761860" creationId="{00000000-0000-0000-0000-000000000000}"/>
          </ac:grpSpMkLst>
        </pc:grpChg>
      </pc:sldChg>
      <pc:sldChg chg="addSp delSp modSp mod modClrScheme chgLayout">
        <pc:chgData name="Vui Le Ba" userId="052109168efbc39a" providerId="LiveId" clId="{40CFB830-F6EC-4A1B-AE1F-B620D0FFC1BE}" dt="2020-12-23T14:37:11.755" v="4876" actId="478"/>
        <pc:sldMkLst>
          <pc:docMk/>
          <pc:sldMk cId="0" sldId="699"/>
        </pc:sldMkLst>
        <pc:spChg chg="add del mod">
          <ac:chgData name="Vui Le Ba" userId="052109168efbc39a" providerId="LiveId" clId="{40CFB830-F6EC-4A1B-AE1F-B620D0FFC1BE}" dt="2020-12-23T05:58:31.666" v="181" actId="6264"/>
          <ac:spMkLst>
            <pc:docMk/>
            <pc:sldMk cId="0" sldId="699"/>
            <ac:spMk id="2" creationId="{C333C73D-DEB8-4937-9506-169AA4247814}"/>
          </ac:spMkLst>
        </pc:spChg>
        <pc:spChg chg="add del mod">
          <ac:chgData name="Vui Le Ba" userId="052109168efbc39a" providerId="LiveId" clId="{40CFB830-F6EC-4A1B-AE1F-B620D0FFC1BE}" dt="2020-12-23T05:58:31.666" v="181" actId="6264"/>
          <ac:spMkLst>
            <pc:docMk/>
            <pc:sldMk cId="0" sldId="699"/>
            <ac:spMk id="3" creationId="{A1861161-A49A-4832-B2C6-FCB34645A234}"/>
          </ac:spMkLst>
        </pc:spChg>
        <pc:spChg chg="add del mod ord">
          <ac:chgData name="Vui Le Ba" userId="052109168efbc39a" providerId="LiveId" clId="{40CFB830-F6EC-4A1B-AE1F-B620D0FFC1BE}" dt="2020-12-23T07:30:43.255" v="1946" actId="6264"/>
          <ac:spMkLst>
            <pc:docMk/>
            <pc:sldMk cId="0" sldId="699"/>
            <ac:spMk id="4" creationId="{CB0A20BE-4A29-473B-99E7-DE1F8259159C}"/>
          </ac:spMkLst>
        </pc:spChg>
        <pc:spChg chg="del">
          <ac:chgData name="Vui Le Ba" userId="052109168efbc39a" providerId="LiveId" clId="{40CFB830-F6EC-4A1B-AE1F-B620D0FFC1BE}" dt="2020-12-23T07:06:30.211" v="1584"/>
          <ac:spMkLst>
            <pc:docMk/>
            <pc:sldMk cId="0" sldId="699"/>
            <ac:spMk id="5" creationId="{EED72411-838F-4BCE-985E-544B083CBC00}"/>
          </ac:spMkLst>
        </pc:spChg>
        <pc:spChg chg="add del mod">
          <ac:chgData name="Vui Le Ba" userId="052109168efbc39a" providerId="LiveId" clId="{40CFB830-F6EC-4A1B-AE1F-B620D0FFC1BE}" dt="2020-12-23T07:30:43.255" v="1946" actId="6264"/>
          <ac:spMkLst>
            <pc:docMk/>
            <pc:sldMk cId="0" sldId="699"/>
            <ac:spMk id="6" creationId="{EAD11CE6-2B76-4844-8624-8F377294F91C}"/>
          </ac:spMkLst>
        </pc:spChg>
        <pc:spChg chg="add del mod">
          <ac:chgData name="Vui Le Ba" userId="052109168efbc39a" providerId="LiveId" clId="{40CFB830-F6EC-4A1B-AE1F-B620D0FFC1BE}" dt="2020-12-23T07:30:43.255" v="1946" actId="6264"/>
          <ac:spMkLst>
            <pc:docMk/>
            <pc:sldMk cId="0" sldId="699"/>
            <ac:spMk id="7" creationId="{34CFEDD9-2676-475C-A9AD-85A810E28AC1}"/>
          </ac:spMkLst>
        </pc:spChg>
        <pc:spChg chg="add del mod ord">
          <ac:chgData name="Vui Le Ba" userId="052109168efbc39a" providerId="LiveId" clId="{40CFB830-F6EC-4A1B-AE1F-B620D0FFC1BE}" dt="2020-12-23T09:05:16.319" v="3222" actId="700"/>
          <ac:spMkLst>
            <pc:docMk/>
            <pc:sldMk cId="0" sldId="699"/>
            <ac:spMk id="8" creationId="{D3CB8A0B-B973-4D50-BBE6-34149368B1C4}"/>
          </ac:spMkLst>
        </pc:spChg>
        <pc:spChg chg="add del mod ord">
          <ac:chgData name="Vui Le Ba" userId="052109168efbc39a" providerId="LiveId" clId="{40CFB830-F6EC-4A1B-AE1F-B620D0FFC1BE}" dt="2020-12-23T14:36:58.302" v="4872" actId="478"/>
          <ac:spMkLst>
            <pc:docMk/>
            <pc:sldMk cId="0" sldId="699"/>
            <ac:spMk id="9" creationId="{55E8C67E-E0E5-4E26-B8A9-F7AA0D9B0315}"/>
          </ac:spMkLst>
        </pc:spChg>
        <pc:spChg chg="add del mod ord">
          <ac:chgData name="Vui Le Ba" userId="052109168efbc39a" providerId="LiveId" clId="{40CFB830-F6EC-4A1B-AE1F-B620D0FFC1BE}" dt="2020-12-23T14:37:11.755" v="4876" actId="478"/>
          <ac:spMkLst>
            <pc:docMk/>
            <pc:sldMk cId="0" sldId="699"/>
            <ac:spMk id="841730" creationId="{00000000-0000-0000-0000-000000000000}"/>
          </ac:spMkLst>
        </pc:spChg>
        <pc:spChg chg="mod ord">
          <ac:chgData name="Vui Le Ba" userId="052109168efbc39a" providerId="LiveId" clId="{40CFB830-F6EC-4A1B-AE1F-B620D0FFC1BE}" dt="2020-12-23T09:05:16.319" v="3222" actId="700"/>
          <ac:spMkLst>
            <pc:docMk/>
            <pc:sldMk cId="0" sldId="699"/>
            <ac:spMk id="841731" creationId="{00000000-0000-0000-0000-000000000000}"/>
          </ac:spMkLst>
        </pc:spChg>
        <pc:spChg chg="mod">
          <ac:chgData name="Vui Le Ba" userId="052109168efbc39a" providerId="LiveId" clId="{40CFB830-F6EC-4A1B-AE1F-B620D0FFC1BE}" dt="2020-12-23T14:37:10.045" v="4875" actId="14100"/>
          <ac:spMkLst>
            <pc:docMk/>
            <pc:sldMk cId="0" sldId="699"/>
            <ac:spMk id="841734" creationId="{00000000-0000-0000-0000-000000000000}"/>
          </ac:spMkLst>
        </pc:spChg>
        <pc:grpChg chg="del">
          <ac:chgData name="Vui Le Ba" userId="052109168efbc39a" providerId="LiveId" clId="{40CFB830-F6EC-4A1B-AE1F-B620D0FFC1BE}" dt="2020-12-23T14:36:56.947" v="4871" actId="478"/>
          <ac:grpSpMkLst>
            <pc:docMk/>
            <pc:sldMk cId="0" sldId="699"/>
            <ac:grpSpMk id="841732" creationId="{00000000-0000-0000-0000-000000000000}"/>
          </ac:grpSpMkLst>
        </pc:grpChg>
      </pc:sldChg>
      <pc:sldChg chg="addSp delSp modSp mod modClrScheme chgLayout">
        <pc:chgData name="Vui Le Ba" userId="052109168efbc39a" providerId="LiveId" clId="{40CFB830-F6EC-4A1B-AE1F-B620D0FFC1BE}" dt="2020-12-23T14:36:47.672" v="4870" actId="478"/>
        <pc:sldMkLst>
          <pc:docMk/>
          <pc:sldMk cId="0" sldId="700"/>
        </pc:sldMkLst>
        <pc:spChg chg="add del mod">
          <ac:chgData name="Vui Le Ba" userId="052109168efbc39a" providerId="LiveId" clId="{40CFB830-F6EC-4A1B-AE1F-B620D0FFC1BE}" dt="2020-12-23T05:58:31.666" v="181" actId="6264"/>
          <ac:spMkLst>
            <pc:docMk/>
            <pc:sldMk cId="0" sldId="700"/>
            <ac:spMk id="2" creationId="{78800D07-3865-4F98-8A47-9C071D590C10}"/>
          </ac:spMkLst>
        </pc:spChg>
        <pc:spChg chg="add del mod">
          <ac:chgData name="Vui Le Ba" userId="052109168efbc39a" providerId="LiveId" clId="{40CFB830-F6EC-4A1B-AE1F-B620D0FFC1BE}" dt="2020-12-23T05:58:31.666" v="181" actId="6264"/>
          <ac:spMkLst>
            <pc:docMk/>
            <pc:sldMk cId="0" sldId="700"/>
            <ac:spMk id="3" creationId="{2B2ED0B7-2E6C-47FD-8E81-3B6141BCABB7}"/>
          </ac:spMkLst>
        </pc:spChg>
        <pc:spChg chg="add del mod ord">
          <ac:chgData name="Vui Le Ba" userId="052109168efbc39a" providerId="LiveId" clId="{40CFB830-F6EC-4A1B-AE1F-B620D0FFC1BE}" dt="2020-12-23T07:30:43.255" v="1946" actId="6264"/>
          <ac:spMkLst>
            <pc:docMk/>
            <pc:sldMk cId="0" sldId="700"/>
            <ac:spMk id="4" creationId="{74EF6FB7-FF14-43F9-A28A-083125AC517D}"/>
          </ac:spMkLst>
        </pc:spChg>
        <pc:spChg chg="del">
          <ac:chgData name="Vui Le Ba" userId="052109168efbc39a" providerId="LiveId" clId="{40CFB830-F6EC-4A1B-AE1F-B620D0FFC1BE}" dt="2020-12-23T07:06:30.211" v="1584"/>
          <ac:spMkLst>
            <pc:docMk/>
            <pc:sldMk cId="0" sldId="700"/>
            <ac:spMk id="5" creationId="{629D9566-6A5A-4E9D-8D42-6106F7AABB61}"/>
          </ac:spMkLst>
        </pc:spChg>
        <pc:spChg chg="add del mod">
          <ac:chgData name="Vui Le Ba" userId="052109168efbc39a" providerId="LiveId" clId="{40CFB830-F6EC-4A1B-AE1F-B620D0FFC1BE}" dt="2020-12-23T07:30:43.255" v="1946" actId="6264"/>
          <ac:spMkLst>
            <pc:docMk/>
            <pc:sldMk cId="0" sldId="700"/>
            <ac:spMk id="6" creationId="{FD3FF435-7FD5-4A4C-A05D-002DF05E5CDE}"/>
          </ac:spMkLst>
        </pc:spChg>
        <pc:spChg chg="add del mod">
          <ac:chgData name="Vui Le Ba" userId="052109168efbc39a" providerId="LiveId" clId="{40CFB830-F6EC-4A1B-AE1F-B620D0FFC1BE}" dt="2020-12-23T07:30:43.255" v="1946" actId="6264"/>
          <ac:spMkLst>
            <pc:docMk/>
            <pc:sldMk cId="0" sldId="700"/>
            <ac:spMk id="7" creationId="{44F94E67-5B02-4294-9505-7B984BDD9BEC}"/>
          </ac:spMkLst>
        </pc:spChg>
        <pc:spChg chg="add del mod ord">
          <ac:chgData name="Vui Le Ba" userId="052109168efbc39a" providerId="LiveId" clId="{40CFB830-F6EC-4A1B-AE1F-B620D0FFC1BE}" dt="2020-12-23T09:05:16.319" v="3222" actId="700"/>
          <ac:spMkLst>
            <pc:docMk/>
            <pc:sldMk cId="0" sldId="700"/>
            <ac:spMk id="8" creationId="{3C7BF207-0555-4970-B860-47924441484A}"/>
          </ac:spMkLst>
        </pc:spChg>
        <pc:spChg chg="add del mod ord">
          <ac:chgData name="Vui Le Ba" userId="052109168efbc39a" providerId="LiveId" clId="{40CFB830-F6EC-4A1B-AE1F-B620D0FFC1BE}" dt="2020-12-23T14:36:33.709" v="4865" actId="478"/>
          <ac:spMkLst>
            <pc:docMk/>
            <pc:sldMk cId="0" sldId="700"/>
            <ac:spMk id="9" creationId="{BF257679-BB13-4CD8-9F56-0FA49DD30AA6}"/>
          </ac:spMkLst>
        </pc:spChg>
        <pc:spChg chg="add del mod ord">
          <ac:chgData name="Vui Le Ba" userId="052109168efbc39a" providerId="LiveId" clId="{40CFB830-F6EC-4A1B-AE1F-B620D0FFC1BE}" dt="2020-12-23T14:36:47.672" v="4870" actId="478"/>
          <ac:spMkLst>
            <pc:docMk/>
            <pc:sldMk cId="0" sldId="700"/>
            <ac:spMk id="839682" creationId="{00000000-0000-0000-0000-000000000000}"/>
          </ac:spMkLst>
        </pc:spChg>
        <pc:spChg chg="mod ord">
          <ac:chgData name="Vui Le Ba" userId="052109168efbc39a" providerId="LiveId" clId="{40CFB830-F6EC-4A1B-AE1F-B620D0FFC1BE}" dt="2020-12-23T14:36:38.038" v="4866" actId="2711"/>
          <ac:spMkLst>
            <pc:docMk/>
            <pc:sldMk cId="0" sldId="700"/>
            <ac:spMk id="839683" creationId="{00000000-0000-0000-0000-000000000000}"/>
          </ac:spMkLst>
        </pc:spChg>
        <pc:spChg chg="mod">
          <ac:chgData name="Vui Le Ba" userId="052109168efbc39a" providerId="LiveId" clId="{40CFB830-F6EC-4A1B-AE1F-B620D0FFC1BE}" dt="2020-12-23T14:36:38.038" v="4866" actId="2711"/>
          <ac:spMkLst>
            <pc:docMk/>
            <pc:sldMk cId="0" sldId="700"/>
            <ac:spMk id="839685" creationId="{00000000-0000-0000-0000-000000000000}"/>
          </ac:spMkLst>
        </pc:spChg>
        <pc:spChg chg="mod">
          <ac:chgData name="Vui Le Ba" userId="052109168efbc39a" providerId="LiveId" clId="{40CFB830-F6EC-4A1B-AE1F-B620D0FFC1BE}" dt="2020-12-23T14:36:45.167" v="4869" actId="14100"/>
          <ac:spMkLst>
            <pc:docMk/>
            <pc:sldMk cId="0" sldId="700"/>
            <ac:spMk id="839686" creationId="{00000000-0000-0000-0000-000000000000}"/>
          </ac:spMkLst>
        </pc:spChg>
        <pc:spChg chg="mod">
          <ac:chgData name="Vui Le Ba" userId="052109168efbc39a" providerId="LiveId" clId="{40CFB830-F6EC-4A1B-AE1F-B620D0FFC1BE}" dt="2020-12-23T14:36:38.038" v="4866" actId="2711"/>
          <ac:spMkLst>
            <pc:docMk/>
            <pc:sldMk cId="0" sldId="700"/>
            <ac:spMk id="1210397" creationId="{00000000-0000-0000-0000-000000000000}"/>
          </ac:spMkLst>
        </pc:spChg>
        <pc:grpChg chg="del">
          <ac:chgData name="Vui Le Ba" userId="052109168efbc39a" providerId="LiveId" clId="{40CFB830-F6EC-4A1B-AE1F-B620D0FFC1BE}" dt="2020-12-23T14:36:31.357" v="4864" actId="478"/>
          <ac:grpSpMkLst>
            <pc:docMk/>
            <pc:sldMk cId="0" sldId="700"/>
            <ac:grpSpMk id="839684" creationId="{00000000-0000-0000-0000-000000000000}"/>
          </ac:grpSpMkLst>
        </pc:grpChg>
        <pc:graphicFrameChg chg="mod">
          <ac:chgData name="Vui Le Ba" userId="052109168efbc39a" providerId="LiveId" clId="{40CFB830-F6EC-4A1B-AE1F-B620D0FFC1BE}" dt="2020-12-23T14:36:38.038" v="4866" actId="2711"/>
          <ac:graphicFrameMkLst>
            <pc:docMk/>
            <pc:sldMk cId="0" sldId="700"/>
            <ac:graphicFrameMk id="1210377" creationId="{00000000-0000-0000-0000-000000000000}"/>
          </ac:graphicFrameMkLst>
        </pc:graphicFrameChg>
      </pc:sldChg>
      <pc:sldChg chg="addSp delSp modSp mod modClrScheme chgLayout">
        <pc:chgData name="Vui Le Ba" userId="052109168efbc39a" providerId="LiveId" clId="{40CFB830-F6EC-4A1B-AE1F-B620D0FFC1BE}" dt="2020-12-23T14:37:25.085" v="4882" actId="14100"/>
        <pc:sldMkLst>
          <pc:docMk/>
          <pc:sldMk cId="0" sldId="701"/>
        </pc:sldMkLst>
        <pc:spChg chg="add del mod">
          <ac:chgData name="Vui Le Ba" userId="052109168efbc39a" providerId="LiveId" clId="{40CFB830-F6EC-4A1B-AE1F-B620D0FFC1BE}" dt="2020-12-23T05:58:31.666" v="181" actId="6264"/>
          <ac:spMkLst>
            <pc:docMk/>
            <pc:sldMk cId="0" sldId="701"/>
            <ac:spMk id="2" creationId="{68F3FE27-5B07-4D28-BFF0-16CBF12D96D5}"/>
          </ac:spMkLst>
        </pc:spChg>
        <pc:spChg chg="add del mod">
          <ac:chgData name="Vui Le Ba" userId="052109168efbc39a" providerId="LiveId" clId="{40CFB830-F6EC-4A1B-AE1F-B620D0FFC1BE}" dt="2020-12-23T05:58:31.666" v="181" actId="6264"/>
          <ac:spMkLst>
            <pc:docMk/>
            <pc:sldMk cId="0" sldId="701"/>
            <ac:spMk id="3" creationId="{5C7DDC43-C4D7-45F2-A209-623FA88D7C5D}"/>
          </ac:spMkLst>
        </pc:spChg>
        <pc:spChg chg="add del mod ord">
          <ac:chgData name="Vui Le Ba" userId="052109168efbc39a" providerId="LiveId" clId="{40CFB830-F6EC-4A1B-AE1F-B620D0FFC1BE}" dt="2020-12-23T07:30:43.255" v="1946" actId="6264"/>
          <ac:spMkLst>
            <pc:docMk/>
            <pc:sldMk cId="0" sldId="701"/>
            <ac:spMk id="4" creationId="{4C251400-4DBF-469C-B23E-CA2203B44FE2}"/>
          </ac:spMkLst>
        </pc:spChg>
        <pc:spChg chg="del">
          <ac:chgData name="Vui Le Ba" userId="052109168efbc39a" providerId="LiveId" clId="{40CFB830-F6EC-4A1B-AE1F-B620D0FFC1BE}" dt="2020-12-23T07:06:30.211" v="1584"/>
          <ac:spMkLst>
            <pc:docMk/>
            <pc:sldMk cId="0" sldId="701"/>
            <ac:spMk id="5" creationId="{95F5A808-F13A-4E07-A055-33B8E38C2F44}"/>
          </ac:spMkLst>
        </pc:spChg>
        <pc:spChg chg="add del mod">
          <ac:chgData name="Vui Le Ba" userId="052109168efbc39a" providerId="LiveId" clId="{40CFB830-F6EC-4A1B-AE1F-B620D0FFC1BE}" dt="2020-12-23T07:30:43.255" v="1946" actId="6264"/>
          <ac:spMkLst>
            <pc:docMk/>
            <pc:sldMk cId="0" sldId="701"/>
            <ac:spMk id="6" creationId="{5583281E-7E91-4297-957F-2B39A399C784}"/>
          </ac:spMkLst>
        </pc:spChg>
        <pc:spChg chg="add del mod">
          <ac:chgData name="Vui Le Ba" userId="052109168efbc39a" providerId="LiveId" clId="{40CFB830-F6EC-4A1B-AE1F-B620D0FFC1BE}" dt="2020-12-23T07:30:43.255" v="1946" actId="6264"/>
          <ac:spMkLst>
            <pc:docMk/>
            <pc:sldMk cId="0" sldId="701"/>
            <ac:spMk id="7" creationId="{7CEE7C5B-F841-4EC6-AF82-73F79B0D5AD5}"/>
          </ac:spMkLst>
        </pc:spChg>
        <pc:spChg chg="add del mod ord">
          <ac:chgData name="Vui Le Ba" userId="052109168efbc39a" providerId="LiveId" clId="{40CFB830-F6EC-4A1B-AE1F-B620D0FFC1BE}" dt="2020-12-23T09:05:16.319" v="3222" actId="700"/>
          <ac:spMkLst>
            <pc:docMk/>
            <pc:sldMk cId="0" sldId="701"/>
            <ac:spMk id="8" creationId="{A938A226-DD0D-480E-9E08-16DFBD5EA22D}"/>
          </ac:spMkLst>
        </pc:spChg>
        <pc:spChg chg="add del mod ord">
          <ac:chgData name="Vui Le Ba" userId="052109168efbc39a" providerId="LiveId" clId="{40CFB830-F6EC-4A1B-AE1F-B620D0FFC1BE}" dt="2020-12-23T14:37:16.735" v="4878" actId="478"/>
          <ac:spMkLst>
            <pc:docMk/>
            <pc:sldMk cId="0" sldId="701"/>
            <ac:spMk id="9" creationId="{E1D1B186-455B-470D-8CE6-15BE89609C36}"/>
          </ac:spMkLst>
        </pc:spChg>
        <pc:spChg chg="add del mod ord">
          <ac:chgData name="Vui Le Ba" userId="052109168efbc39a" providerId="LiveId" clId="{40CFB830-F6EC-4A1B-AE1F-B620D0FFC1BE}" dt="2020-12-23T14:37:18.069" v="4879" actId="478"/>
          <ac:spMkLst>
            <pc:docMk/>
            <pc:sldMk cId="0" sldId="701"/>
            <ac:spMk id="843778" creationId="{00000000-0000-0000-0000-000000000000}"/>
          </ac:spMkLst>
        </pc:spChg>
        <pc:spChg chg="mod ord">
          <ac:chgData name="Vui Le Ba" userId="052109168efbc39a" providerId="LiveId" clId="{40CFB830-F6EC-4A1B-AE1F-B620D0FFC1BE}" dt="2020-12-23T09:05:16.319" v="3222" actId="700"/>
          <ac:spMkLst>
            <pc:docMk/>
            <pc:sldMk cId="0" sldId="701"/>
            <ac:spMk id="843779" creationId="{00000000-0000-0000-0000-000000000000}"/>
          </ac:spMkLst>
        </pc:spChg>
        <pc:spChg chg="mod">
          <ac:chgData name="Vui Le Ba" userId="052109168efbc39a" providerId="LiveId" clId="{40CFB830-F6EC-4A1B-AE1F-B620D0FFC1BE}" dt="2020-12-23T14:37:25.085" v="4882" actId="14100"/>
          <ac:spMkLst>
            <pc:docMk/>
            <pc:sldMk cId="0" sldId="701"/>
            <ac:spMk id="843782" creationId="{00000000-0000-0000-0000-000000000000}"/>
          </ac:spMkLst>
        </pc:spChg>
        <pc:grpChg chg="del">
          <ac:chgData name="Vui Le Ba" userId="052109168efbc39a" providerId="LiveId" clId="{40CFB830-F6EC-4A1B-AE1F-B620D0FFC1BE}" dt="2020-12-23T14:37:14.858" v="4877" actId="478"/>
          <ac:grpSpMkLst>
            <pc:docMk/>
            <pc:sldMk cId="0" sldId="701"/>
            <ac:grpSpMk id="843780" creationId="{00000000-0000-0000-0000-000000000000}"/>
          </ac:grpSpMkLst>
        </pc:grpChg>
      </pc:sldChg>
      <pc:sldChg chg="addSp delSp modSp mod modAnim chgLayout">
        <pc:chgData name="Vui Le Ba" userId="052109168efbc39a" providerId="LiveId" clId="{40CFB830-F6EC-4A1B-AE1F-B620D0FFC1BE}" dt="2020-12-23T14:27:26.560" v="4682" actId="1076"/>
        <pc:sldMkLst>
          <pc:docMk/>
          <pc:sldMk cId="0" sldId="702"/>
        </pc:sldMkLst>
        <pc:spChg chg="add del mod">
          <ac:chgData name="Vui Le Ba" userId="052109168efbc39a" providerId="LiveId" clId="{40CFB830-F6EC-4A1B-AE1F-B620D0FFC1BE}" dt="2020-12-23T05:58:31.666" v="181" actId="6264"/>
          <ac:spMkLst>
            <pc:docMk/>
            <pc:sldMk cId="0" sldId="702"/>
            <ac:spMk id="2" creationId="{1C2FD898-D53E-461E-B1C6-744A240438A0}"/>
          </ac:spMkLst>
        </pc:spChg>
        <pc:spChg chg="add del mod">
          <ac:chgData name="Vui Le Ba" userId="052109168efbc39a" providerId="LiveId" clId="{40CFB830-F6EC-4A1B-AE1F-B620D0FFC1BE}" dt="2020-12-23T05:58:31.666" v="181" actId="6264"/>
          <ac:spMkLst>
            <pc:docMk/>
            <pc:sldMk cId="0" sldId="702"/>
            <ac:spMk id="3" creationId="{9B13512E-6562-49DC-BEAB-8D57C81DA12A}"/>
          </ac:spMkLst>
        </pc:spChg>
        <pc:spChg chg="add del mod ord">
          <ac:chgData name="Vui Le Ba" userId="052109168efbc39a" providerId="LiveId" clId="{40CFB830-F6EC-4A1B-AE1F-B620D0FFC1BE}" dt="2020-12-23T07:30:43.255" v="1946" actId="6264"/>
          <ac:spMkLst>
            <pc:docMk/>
            <pc:sldMk cId="0" sldId="702"/>
            <ac:spMk id="4" creationId="{9BEC9240-8C8A-40BC-B018-AD1D8571201D}"/>
          </ac:spMkLst>
        </pc:spChg>
        <pc:spChg chg="del">
          <ac:chgData name="Vui Le Ba" userId="052109168efbc39a" providerId="LiveId" clId="{40CFB830-F6EC-4A1B-AE1F-B620D0FFC1BE}" dt="2020-12-23T07:06:30.211" v="1584"/>
          <ac:spMkLst>
            <pc:docMk/>
            <pc:sldMk cId="0" sldId="702"/>
            <ac:spMk id="5" creationId="{88381531-5BF7-481F-B63D-E941DBAEB0B6}"/>
          </ac:spMkLst>
        </pc:spChg>
        <pc:spChg chg="add del mod">
          <ac:chgData name="Vui Le Ba" userId="052109168efbc39a" providerId="LiveId" clId="{40CFB830-F6EC-4A1B-AE1F-B620D0FFC1BE}" dt="2020-12-23T07:30:43.255" v="1946" actId="6264"/>
          <ac:spMkLst>
            <pc:docMk/>
            <pc:sldMk cId="0" sldId="702"/>
            <ac:spMk id="6" creationId="{3F09D1D3-2EB4-43DB-96F4-2C0D2E52038B}"/>
          </ac:spMkLst>
        </pc:spChg>
        <pc:spChg chg="add del mod">
          <ac:chgData name="Vui Le Ba" userId="052109168efbc39a" providerId="LiveId" clId="{40CFB830-F6EC-4A1B-AE1F-B620D0FFC1BE}" dt="2020-12-23T07:30:43.255" v="1946" actId="6264"/>
          <ac:spMkLst>
            <pc:docMk/>
            <pc:sldMk cId="0" sldId="702"/>
            <ac:spMk id="7" creationId="{7ED3F1FE-AD4B-4374-AC32-EF719A97C4C3}"/>
          </ac:spMkLst>
        </pc:spChg>
        <pc:spChg chg="add del mod ord">
          <ac:chgData name="Vui Le Ba" userId="052109168efbc39a" providerId="LiveId" clId="{40CFB830-F6EC-4A1B-AE1F-B620D0FFC1BE}" dt="2020-12-23T09:05:16.319" v="3222" actId="700"/>
          <ac:spMkLst>
            <pc:docMk/>
            <pc:sldMk cId="0" sldId="702"/>
            <ac:spMk id="8" creationId="{D48E1140-C994-4FED-833C-9001D0631EE7}"/>
          </ac:spMkLst>
        </pc:spChg>
        <pc:spChg chg="add del mod ord">
          <ac:chgData name="Vui Le Ba" userId="052109168efbc39a" providerId="LiveId" clId="{40CFB830-F6EC-4A1B-AE1F-B620D0FFC1BE}" dt="2020-12-23T14:27:03.128" v="4675" actId="478"/>
          <ac:spMkLst>
            <pc:docMk/>
            <pc:sldMk cId="0" sldId="702"/>
            <ac:spMk id="9" creationId="{EA426397-31A8-4FCD-8446-4F159B498F84}"/>
          </ac:spMkLst>
        </pc:spChg>
        <pc:spChg chg="add del mod ord">
          <ac:chgData name="Vui Le Ba" userId="052109168efbc39a" providerId="LiveId" clId="{40CFB830-F6EC-4A1B-AE1F-B620D0FFC1BE}" dt="2020-12-23T14:27:04.768" v="4676" actId="478"/>
          <ac:spMkLst>
            <pc:docMk/>
            <pc:sldMk cId="0" sldId="702"/>
            <ac:spMk id="798722" creationId="{00000000-0000-0000-0000-000000000000}"/>
          </ac:spMkLst>
        </pc:spChg>
        <pc:spChg chg="mod ord">
          <ac:chgData name="Vui Le Ba" userId="052109168efbc39a" providerId="LiveId" clId="{40CFB830-F6EC-4A1B-AE1F-B620D0FFC1BE}" dt="2020-12-23T09:05:16.319" v="3222" actId="700"/>
          <ac:spMkLst>
            <pc:docMk/>
            <pc:sldMk cId="0" sldId="702"/>
            <ac:spMk id="798723" creationId="{00000000-0000-0000-0000-000000000000}"/>
          </ac:spMkLst>
        </pc:spChg>
        <pc:spChg chg="mod">
          <ac:chgData name="Vui Le Ba" userId="052109168efbc39a" providerId="LiveId" clId="{40CFB830-F6EC-4A1B-AE1F-B620D0FFC1BE}" dt="2020-12-23T14:27:24.550" v="4681" actId="1076"/>
          <ac:spMkLst>
            <pc:docMk/>
            <pc:sldMk cId="0" sldId="702"/>
            <ac:spMk id="798725" creationId="{00000000-0000-0000-0000-000000000000}"/>
          </ac:spMkLst>
        </pc:spChg>
        <pc:spChg chg="del">
          <ac:chgData name="Vui Le Ba" userId="052109168efbc39a" providerId="LiveId" clId="{40CFB830-F6EC-4A1B-AE1F-B620D0FFC1BE}" dt="2020-12-23T14:26:57.244" v="4672" actId="478"/>
          <ac:spMkLst>
            <pc:docMk/>
            <pc:sldMk cId="0" sldId="702"/>
            <ac:spMk id="798726" creationId="{00000000-0000-0000-0000-000000000000}"/>
          </ac:spMkLst>
        </pc:spChg>
        <pc:spChg chg="mod">
          <ac:chgData name="Vui Le Ba" userId="052109168efbc39a" providerId="LiveId" clId="{40CFB830-F6EC-4A1B-AE1F-B620D0FFC1BE}" dt="2020-12-23T14:27:26.560" v="4682" actId="1076"/>
          <ac:spMkLst>
            <pc:docMk/>
            <pc:sldMk cId="0" sldId="702"/>
            <ac:spMk id="798728" creationId="{00000000-0000-0000-0000-000000000000}"/>
          </ac:spMkLst>
        </pc:spChg>
        <pc:spChg chg="mod">
          <ac:chgData name="Vui Le Ba" userId="052109168efbc39a" providerId="LiveId" clId="{40CFB830-F6EC-4A1B-AE1F-B620D0FFC1BE}" dt="2020-12-23T14:27:26.560" v="4682" actId="1076"/>
          <ac:spMkLst>
            <pc:docMk/>
            <pc:sldMk cId="0" sldId="702"/>
            <ac:spMk id="798729" creationId="{00000000-0000-0000-0000-000000000000}"/>
          </ac:spMkLst>
        </pc:spChg>
        <pc:spChg chg="mod">
          <ac:chgData name="Vui Le Ba" userId="052109168efbc39a" providerId="LiveId" clId="{40CFB830-F6EC-4A1B-AE1F-B620D0FFC1BE}" dt="2020-12-23T14:27:26.560" v="4682" actId="1076"/>
          <ac:spMkLst>
            <pc:docMk/>
            <pc:sldMk cId="0" sldId="702"/>
            <ac:spMk id="798730" creationId="{00000000-0000-0000-0000-000000000000}"/>
          </ac:spMkLst>
        </pc:spChg>
        <pc:spChg chg="mod">
          <ac:chgData name="Vui Le Ba" userId="052109168efbc39a" providerId="LiveId" clId="{40CFB830-F6EC-4A1B-AE1F-B620D0FFC1BE}" dt="2020-12-23T14:27:26.560" v="4682" actId="1076"/>
          <ac:spMkLst>
            <pc:docMk/>
            <pc:sldMk cId="0" sldId="702"/>
            <ac:spMk id="798731" creationId="{00000000-0000-0000-0000-000000000000}"/>
          </ac:spMkLst>
        </pc:spChg>
        <pc:spChg chg="mod">
          <ac:chgData name="Vui Le Ba" userId="052109168efbc39a" providerId="LiveId" clId="{40CFB830-F6EC-4A1B-AE1F-B620D0FFC1BE}" dt="2020-12-23T14:27:26.560" v="4682" actId="1076"/>
          <ac:spMkLst>
            <pc:docMk/>
            <pc:sldMk cId="0" sldId="702"/>
            <ac:spMk id="798732" creationId="{00000000-0000-0000-0000-000000000000}"/>
          </ac:spMkLst>
        </pc:spChg>
        <pc:spChg chg="mod">
          <ac:chgData name="Vui Le Ba" userId="052109168efbc39a" providerId="LiveId" clId="{40CFB830-F6EC-4A1B-AE1F-B620D0FFC1BE}" dt="2020-12-23T14:27:26.560" v="4682" actId="1076"/>
          <ac:spMkLst>
            <pc:docMk/>
            <pc:sldMk cId="0" sldId="702"/>
            <ac:spMk id="798733" creationId="{00000000-0000-0000-0000-000000000000}"/>
          </ac:spMkLst>
        </pc:spChg>
        <pc:spChg chg="mod">
          <ac:chgData name="Vui Le Ba" userId="052109168efbc39a" providerId="LiveId" clId="{40CFB830-F6EC-4A1B-AE1F-B620D0FFC1BE}" dt="2020-12-23T14:27:26.560" v="4682" actId="1076"/>
          <ac:spMkLst>
            <pc:docMk/>
            <pc:sldMk cId="0" sldId="702"/>
            <ac:spMk id="798734" creationId="{00000000-0000-0000-0000-000000000000}"/>
          </ac:spMkLst>
        </pc:spChg>
        <pc:spChg chg="mod">
          <ac:chgData name="Vui Le Ba" userId="052109168efbc39a" providerId="LiveId" clId="{40CFB830-F6EC-4A1B-AE1F-B620D0FFC1BE}" dt="2020-12-23T14:27:26.560" v="4682" actId="1076"/>
          <ac:spMkLst>
            <pc:docMk/>
            <pc:sldMk cId="0" sldId="702"/>
            <ac:spMk id="798735" creationId="{00000000-0000-0000-0000-000000000000}"/>
          </ac:spMkLst>
        </pc:spChg>
        <pc:spChg chg="mod">
          <ac:chgData name="Vui Le Ba" userId="052109168efbc39a" providerId="LiveId" clId="{40CFB830-F6EC-4A1B-AE1F-B620D0FFC1BE}" dt="2020-12-23T14:27:26.560" v="4682" actId="1076"/>
          <ac:spMkLst>
            <pc:docMk/>
            <pc:sldMk cId="0" sldId="702"/>
            <ac:spMk id="798736" creationId="{00000000-0000-0000-0000-000000000000}"/>
          </ac:spMkLst>
        </pc:spChg>
        <pc:spChg chg="mod">
          <ac:chgData name="Vui Le Ba" userId="052109168efbc39a" providerId="LiveId" clId="{40CFB830-F6EC-4A1B-AE1F-B620D0FFC1BE}" dt="2020-12-23T14:27:26.560" v="4682" actId="1076"/>
          <ac:spMkLst>
            <pc:docMk/>
            <pc:sldMk cId="0" sldId="702"/>
            <ac:spMk id="798737" creationId="{00000000-0000-0000-0000-000000000000}"/>
          </ac:spMkLst>
        </pc:spChg>
        <pc:spChg chg="mod">
          <ac:chgData name="Vui Le Ba" userId="052109168efbc39a" providerId="LiveId" clId="{40CFB830-F6EC-4A1B-AE1F-B620D0FFC1BE}" dt="2020-12-23T14:27:26.560" v="4682" actId="1076"/>
          <ac:spMkLst>
            <pc:docMk/>
            <pc:sldMk cId="0" sldId="702"/>
            <ac:spMk id="798738" creationId="{00000000-0000-0000-0000-000000000000}"/>
          </ac:spMkLst>
        </pc:spChg>
        <pc:grpChg chg="del">
          <ac:chgData name="Vui Le Ba" userId="052109168efbc39a" providerId="LiveId" clId="{40CFB830-F6EC-4A1B-AE1F-B620D0FFC1BE}" dt="2020-12-23T14:26:52.508" v="4671" actId="478"/>
          <ac:grpSpMkLst>
            <pc:docMk/>
            <pc:sldMk cId="0" sldId="702"/>
            <ac:grpSpMk id="798724" creationId="{00000000-0000-0000-0000-000000000000}"/>
          </ac:grpSpMkLst>
        </pc:grpChg>
        <pc:grpChg chg="add del mod">
          <ac:chgData name="Vui Le Ba" userId="052109168efbc39a" providerId="LiveId" clId="{40CFB830-F6EC-4A1B-AE1F-B620D0FFC1BE}" dt="2020-12-23T14:27:26.560" v="4682" actId="1076"/>
          <ac:grpSpMkLst>
            <pc:docMk/>
            <pc:sldMk cId="0" sldId="702"/>
            <ac:grpSpMk id="1214487" creationId="{00000000-0000-0000-0000-000000000000}"/>
          </ac:grpSpMkLst>
        </pc:grpChg>
      </pc:sldChg>
      <pc:sldChg chg="addSp delSp modSp mod chgLayout">
        <pc:chgData name="Vui Le Ba" userId="052109168efbc39a" providerId="LiveId" clId="{40CFB830-F6EC-4A1B-AE1F-B620D0FFC1BE}" dt="2020-12-23T14:28:20.351" v="4695" actId="1076"/>
        <pc:sldMkLst>
          <pc:docMk/>
          <pc:sldMk cId="0" sldId="703"/>
        </pc:sldMkLst>
        <pc:spChg chg="add del mod">
          <ac:chgData name="Vui Le Ba" userId="052109168efbc39a" providerId="LiveId" clId="{40CFB830-F6EC-4A1B-AE1F-B620D0FFC1BE}" dt="2020-12-23T05:58:31.666" v="181" actId="6264"/>
          <ac:spMkLst>
            <pc:docMk/>
            <pc:sldMk cId="0" sldId="703"/>
            <ac:spMk id="2" creationId="{BC87774A-EE1A-4D74-A838-B0AC426C0644}"/>
          </ac:spMkLst>
        </pc:spChg>
        <pc:spChg chg="add del mod">
          <ac:chgData name="Vui Le Ba" userId="052109168efbc39a" providerId="LiveId" clId="{40CFB830-F6EC-4A1B-AE1F-B620D0FFC1BE}" dt="2020-12-23T05:58:31.666" v="181" actId="6264"/>
          <ac:spMkLst>
            <pc:docMk/>
            <pc:sldMk cId="0" sldId="703"/>
            <ac:spMk id="3" creationId="{6D4BD655-EB2F-42EA-B418-BE666D7F9436}"/>
          </ac:spMkLst>
        </pc:spChg>
        <pc:spChg chg="add del mod ord">
          <ac:chgData name="Vui Le Ba" userId="052109168efbc39a" providerId="LiveId" clId="{40CFB830-F6EC-4A1B-AE1F-B620D0FFC1BE}" dt="2020-12-23T07:30:43.255" v="1946" actId="6264"/>
          <ac:spMkLst>
            <pc:docMk/>
            <pc:sldMk cId="0" sldId="703"/>
            <ac:spMk id="4" creationId="{048C4E3D-A6F0-4BF3-BC35-CE440F558DF9}"/>
          </ac:spMkLst>
        </pc:spChg>
        <pc:spChg chg="del">
          <ac:chgData name="Vui Le Ba" userId="052109168efbc39a" providerId="LiveId" clId="{40CFB830-F6EC-4A1B-AE1F-B620D0FFC1BE}" dt="2020-12-23T07:06:30.211" v="1584"/>
          <ac:spMkLst>
            <pc:docMk/>
            <pc:sldMk cId="0" sldId="703"/>
            <ac:spMk id="5" creationId="{88481A85-D33E-4449-A4CE-A61122B8F014}"/>
          </ac:spMkLst>
        </pc:spChg>
        <pc:spChg chg="add del mod">
          <ac:chgData name="Vui Le Ba" userId="052109168efbc39a" providerId="LiveId" clId="{40CFB830-F6EC-4A1B-AE1F-B620D0FFC1BE}" dt="2020-12-23T07:30:43.255" v="1946" actId="6264"/>
          <ac:spMkLst>
            <pc:docMk/>
            <pc:sldMk cId="0" sldId="703"/>
            <ac:spMk id="6" creationId="{5EC6A8CC-4F84-45B9-BE41-D0BE63E67E98}"/>
          </ac:spMkLst>
        </pc:spChg>
        <pc:spChg chg="add del mod">
          <ac:chgData name="Vui Le Ba" userId="052109168efbc39a" providerId="LiveId" clId="{40CFB830-F6EC-4A1B-AE1F-B620D0FFC1BE}" dt="2020-12-23T07:30:43.255" v="1946" actId="6264"/>
          <ac:spMkLst>
            <pc:docMk/>
            <pc:sldMk cId="0" sldId="703"/>
            <ac:spMk id="7" creationId="{2930C303-8158-453C-BE9F-E73675E7D5D9}"/>
          </ac:spMkLst>
        </pc:spChg>
        <pc:spChg chg="add del mod ord">
          <ac:chgData name="Vui Le Ba" userId="052109168efbc39a" providerId="LiveId" clId="{40CFB830-F6EC-4A1B-AE1F-B620D0FFC1BE}" dt="2020-12-23T09:05:16.319" v="3222" actId="700"/>
          <ac:spMkLst>
            <pc:docMk/>
            <pc:sldMk cId="0" sldId="703"/>
            <ac:spMk id="8" creationId="{B4E9016D-25B2-4D12-9D32-6211392CF106}"/>
          </ac:spMkLst>
        </pc:spChg>
        <pc:spChg chg="add del mod ord">
          <ac:chgData name="Vui Le Ba" userId="052109168efbc39a" providerId="LiveId" clId="{40CFB830-F6EC-4A1B-AE1F-B620D0FFC1BE}" dt="2020-12-23T14:27:31.856" v="4684" actId="478"/>
          <ac:spMkLst>
            <pc:docMk/>
            <pc:sldMk cId="0" sldId="703"/>
            <ac:spMk id="9" creationId="{CC5BA2DC-D2FC-4DB6-A043-0715A50A5243}"/>
          </ac:spMkLst>
        </pc:spChg>
        <pc:spChg chg="add del mod ord">
          <ac:chgData name="Vui Le Ba" userId="052109168efbc39a" providerId="LiveId" clId="{40CFB830-F6EC-4A1B-AE1F-B620D0FFC1BE}" dt="2020-12-23T14:27:37.794" v="4685" actId="478"/>
          <ac:spMkLst>
            <pc:docMk/>
            <pc:sldMk cId="0" sldId="703"/>
            <ac:spMk id="800770" creationId="{00000000-0000-0000-0000-000000000000}"/>
          </ac:spMkLst>
        </pc:spChg>
        <pc:spChg chg="mod ord">
          <ac:chgData name="Vui Le Ba" userId="052109168efbc39a" providerId="LiveId" clId="{40CFB830-F6EC-4A1B-AE1F-B620D0FFC1BE}" dt="2020-12-23T09:05:16.319" v="3222" actId="700"/>
          <ac:spMkLst>
            <pc:docMk/>
            <pc:sldMk cId="0" sldId="703"/>
            <ac:spMk id="800771" creationId="{00000000-0000-0000-0000-000000000000}"/>
          </ac:spMkLst>
        </pc:spChg>
        <pc:spChg chg="mod">
          <ac:chgData name="Vui Le Ba" userId="052109168efbc39a" providerId="LiveId" clId="{40CFB830-F6EC-4A1B-AE1F-B620D0FFC1BE}" dt="2020-12-23T14:28:15.218" v="4694" actId="1076"/>
          <ac:spMkLst>
            <pc:docMk/>
            <pc:sldMk cId="0" sldId="703"/>
            <ac:spMk id="800773" creationId="{00000000-0000-0000-0000-000000000000}"/>
          </ac:spMkLst>
        </pc:spChg>
        <pc:spChg chg="del">
          <ac:chgData name="Vui Le Ba" userId="052109168efbc39a" providerId="LiveId" clId="{40CFB830-F6EC-4A1B-AE1F-B620D0FFC1BE}" dt="2020-12-23T14:28:07.186" v="4692" actId="478"/>
          <ac:spMkLst>
            <pc:docMk/>
            <pc:sldMk cId="0" sldId="703"/>
            <ac:spMk id="800774" creationId="{00000000-0000-0000-0000-000000000000}"/>
          </ac:spMkLst>
        </pc:spChg>
        <pc:spChg chg="mod">
          <ac:chgData name="Vui Le Ba" userId="052109168efbc39a" providerId="LiveId" clId="{40CFB830-F6EC-4A1B-AE1F-B620D0FFC1BE}" dt="2020-12-23T14:28:20.351" v="4695" actId="1076"/>
          <ac:spMkLst>
            <pc:docMk/>
            <pc:sldMk cId="0" sldId="703"/>
            <ac:spMk id="800776" creationId="{00000000-0000-0000-0000-000000000000}"/>
          </ac:spMkLst>
        </pc:spChg>
        <pc:spChg chg="mod">
          <ac:chgData name="Vui Le Ba" userId="052109168efbc39a" providerId="LiveId" clId="{40CFB830-F6EC-4A1B-AE1F-B620D0FFC1BE}" dt="2020-12-23T14:28:20.351" v="4695" actId="1076"/>
          <ac:spMkLst>
            <pc:docMk/>
            <pc:sldMk cId="0" sldId="703"/>
            <ac:spMk id="800777" creationId="{00000000-0000-0000-0000-000000000000}"/>
          </ac:spMkLst>
        </pc:spChg>
        <pc:spChg chg="mod">
          <ac:chgData name="Vui Le Ba" userId="052109168efbc39a" providerId="LiveId" clId="{40CFB830-F6EC-4A1B-AE1F-B620D0FFC1BE}" dt="2020-12-23T14:28:20.351" v="4695" actId="1076"/>
          <ac:spMkLst>
            <pc:docMk/>
            <pc:sldMk cId="0" sldId="703"/>
            <ac:spMk id="800778" creationId="{00000000-0000-0000-0000-000000000000}"/>
          </ac:spMkLst>
        </pc:spChg>
        <pc:spChg chg="mod">
          <ac:chgData name="Vui Le Ba" userId="052109168efbc39a" providerId="LiveId" clId="{40CFB830-F6EC-4A1B-AE1F-B620D0FFC1BE}" dt="2020-12-23T14:28:20.351" v="4695" actId="1076"/>
          <ac:spMkLst>
            <pc:docMk/>
            <pc:sldMk cId="0" sldId="703"/>
            <ac:spMk id="800779" creationId="{00000000-0000-0000-0000-000000000000}"/>
          </ac:spMkLst>
        </pc:spChg>
        <pc:spChg chg="mod">
          <ac:chgData name="Vui Le Ba" userId="052109168efbc39a" providerId="LiveId" clId="{40CFB830-F6EC-4A1B-AE1F-B620D0FFC1BE}" dt="2020-12-23T14:28:20.351" v="4695" actId="1076"/>
          <ac:spMkLst>
            <pc:docMk/>
            <pc:sldMk cId="0" sldId="703"/>
            <ac:spMk id="800780" creationId="{00000000-0000-0000-0000-000000000000}"/>
          </ac:spMkLst>
        </pc:spChg>
        <pc:spChg chg="mod">
          <ac:chgData name="Vui Le Ba" userId="052109168efbc39a" providerId="LiveId" clId="{40CFB830-F6EC-4A1B-AE1F-B620D0FFC1BE}" dt="2020-12-23T14:28:20.351" v="4695" actId="1076"/>
          <ac:spMkLst>
            <pc:docMk/>
            <pc:sldMk cId="0" sldId="703"/>
            <ac:spMk id="800781" creationId="{00000000-0000-0000-0000-000000000000}"/>
          </ac:spMkLst>
        </pc:spChg>
        <pc:spChg chg="mod">
          <ac:chgData name="Vui Le Ba" userId="052109168efbc39a" providerId="LiveId" clId="{40CFB830-F6EC-4A1B-AE1F-B620D0FFC1BE}" dt="2020-12-23T14:28:20.351" v="4695" actId="1076"/>
          <ac:spMkLst>
            <pc:docMk/>
            <pc:sldMk cId="0" sldId="703"/>
            <ac:spMk id="800782" creationId="{00000000-0000-0000-0000-000000000000}"/>
          </ac:spMkLst>
        </pc:spChg>
        <pc:spChg chg="mod">
          <ac:chgData name="Vui Le Ba" userId="052109168efbc39a" providerId="LiveId" clId="{40CFB830-F6EC-4A1B-AE1F-B620D0FFC1BE}" dt="2020-12-23T14:28:20.351" v="4695" actId="1076"/>
          <ac:spMkLst>
            <pc:docMk/>
            <pc:sldMk cId="0" sldId="703"/>
            <ac:spMk id="800783" creationId="{00000000-0000-0000-0000-000000000000}"/>
          </ac:spMkLst>
        </pc:spChg>
        <pc:spChg chg="mod">
          <ac:chgData name="Vui Le Ba" userId="052109168efbc39a" providerId="LiveId" clId="{40CFB830-F6EC-4A1B-AE1F-B620D0FFC1BE}" dt="2020-12-23T14:28:20.351" v="4695" actId="1076"/>
          <ac:spMkLst>
            <pc:docMk/>
            <pc:sldMk cId="0" sldId="703"/>
            <ac:spMk id="800784" creationId="{00000000-0000-0000-0000-000000000000}"/>
          </ac:spMkLst>
        </pc:spChg>
        <pc:spChg chg="mod">
          <ac:chgData name="Vui Le Ba" userId="052109168efbc39a" providerId="LiveId" clId="{40CFB830-F6EC-4A1B-AE1F-B620D0FFC1BE}" dt="2020-12-23T14:28:20.351" v="4695" actId="1076"/>
          <ac:spMkLst>
            <pc:docMk/>
            <pc:sldMk cId="0" sldId="703"/>
            <ac:spMk id="800785" creationId="{00000000-0000-0000-0000-000000000000}"/>
          </ac:spMkLst>
        </pc:spChg>
        <pc:spChg chg="mod">
          <ac:chgData name="Vui Le Ba" userId="052109168efbc39a" providerId="LiveId" clId="{40CFB830-F6EC-4A1B-AE1F-B620D0FFC1BE}" dt="2020-12-23T14:28:20.351" v="4695" actId="1076"/>
          <ac:spMkLst>
            <pc:docMk/>
            <pc:sldMk cId="0" sldId="703"/>
            <ac:spMk id="800786" creationId="{00000000-0000-0000-0000-000000000000}"/>
          </ac:spMkLst>
        </pc:spChg>
        <pc:spChg chg="mod">
          <ac:chgData name="Vui Le Ba" userId="052109168efbc39a" providerId="LiveId" clId="{40CFB830-F6EC-4A1B-AE1F-B620D0FFC1BE}" dt="2020-12-23T14:28:20.351" v="4695" actId="1076"/>
          <ac:spMkLst>
            <pc:docMk/>
            <pc:sldMk cId="0" sldId="703"/>
            <ac:spMk id="800787" creationId="{00000000-0000-0000-0000-000000000000}"/>
          </ac:spMkLst>
        </pc:spChg>
        <pc:spChg chg="mod">
          <ac:chgData name="Vui Le Ba" userId="052109168efbc39a" providerId="LiveId" clId="{40CFB830-F6EC-4A1B-AE1F-B620D0FFC1BE}" dt="2020-12-23T14:28:20.351" v="4695" actId="1076"/>
          <ac:spMkLst>
            <pc:docMk/>
            <pc:sldMk cId="0" sldId="703"/>
            <ac:spMk id="800788" creationId="{00000000-0000-0000-0000-000000000000}"/>
          </ac:spMkLst>
        </pc:spChg>
        <pc:spChg chg="mod">
          <ac:chgData name="Vui Le Ba" userId="052109168efbc39a" providerId="LiveId" clId="{40CFB830-F6EC-4A1B-AE1F-B620D0FFC1BE}" dt="2020-12-23T14:28:20.351" v="4695" actId="1076"/>
          <ac:spMkLst>
            <pc:docMk/>
            <pc:sldMk cId="0" sldId="703"/>
            <ac:spMk id="800789" creationId="{00000000-0000-0000-0000-000000000000}"/>
          </ac:spMkLst>
        </pc:spChg>
        <pc:grpChg chg="del">
          <ac:chgData name="Vui Le Ba" userId="052109168efbc39a" providerId="LiveId" clId="{40CFB830-F6EC-4A1B-AE1F-B620D0FFC1BE}" dt="2020-12-23T14:27:29.953" v="4683" actId="478"/>
          <ac:grpSpMkLst>
            <pc:docMk/>
            <pc:sldMk cId="0" sldId="703"/>
            <ac:grpSpMk id="800772" creationId="{00000000-0000-0000-0000-000000000000}"/>
          </ac:grpSpMkLst>
        </pc:grpChg>
        <pc:grpChg chg="mod">
          <ac:chgData name="Vui Le Ba" userId="052109168efbc39a" providerId="LiveId" clId="{40CFB830-F6EC-4A1B-AE1F-B620D0FFC1BE}" dt="2020-12-23T14:28:20.351" v="4695" actId="1076"/>
          <ac:grpSpMkLst>
            <pc:docMk/>
            <pc:sldMk cId="0" sldId="703"/>
            <ac:grpSpMk id="1216546"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704"/>
        </pc:sldMkLst>
        <pc:spChg chg="add del mod">
          <ac:chgData name="Vui Le Ba" userId="052109168efbc39a" providerId="LiveId" clId="{40CFB830-F6EC-4A1B-AE1F-B620D0FFC1BE}" dt="2020-12-23T05:56:12.528" v="159" actId="6264"/>
          <ac:spMkLst>
            <pc:docMk/>
            <pc:sldMk cId="0" sldId="704"/>
            <ac:spMk id="2" creationId="{B8B0D6DC-B8A3-444E-8273-07C2BAA3C3A2}"/>
          </ac:spMkLst>
        </pc:spChg>
        <pc:spChg chg="add del mod">
          <ac:chgData name="Vui Le Ba" userId="052109168efbc39a" providerId="LiveId" clId="{40CFB830-F6EC-4A1B-AE1F-B620D0FFC1BE}" dt="2020-12-23T05:56:12.528" v="159" actId="6264"/>
          <ac:spMkLst>
            <pc:docMk/>
            <pc:sldMk cId="0" sldId="704"/>
            <ac:spMk id="3" creationId="{B3F1AA99-91E5-413E-AA25-1098745A30FB}"/>
          </ac:spMkLst>
        </pc:spChg>
        <pc:spChg chg="add del mod">
          <ac:chgData name="Vui Le Ba" userId="052109168efbc39a" providerId="LiveId" clId="{40CFB830-F6EC-4A1B-AE1F-B620D0FFC1BE}" dt="2020-12-23T05:56:12.528" v="159" actId="6264"/>
          <ac:spMkLst>
            <pc:docMk/>
            <pc:sldMk cId="0" sldId="704"/>
            <ac:spMk id="4" creationId="{A37DA396-209E-41FE-ACC6-DD23AD185079}"/>
          </ac:spMkLst>
        </pc:spChg>
        <pc:spChg chg="add mod ord">
          <ac:chgData name="Vui Le Ba" userId="052109168efbc39a" providerId="LiveId" clId="{40CFB830-F6EC-4A1B-AE1F-B620D0FFC1BE}" dt="2020-12-23T07:06:30.211" v="1584"/>
          <ac:spMkLst>
            <pc:docMk/>
            <pc:sldMk cId="0" sldId="704"/>
            <ac:spMk id="5" creationId="{10CF21C3-8625-4501-BAF8-D3A1BFEA474E}"/>
          </ac:spMkLst>
        </pc:spChg>
        <pc:spChg chg="add del mod">
          <ac:chgData name="Vui Le Ba" userId="052109168efbc39a" providerId="LiveId" clId="{40CFB830-F6EC-4A1B-AE1F-B620D0FFC1BE}" dt="2020-12-23T05:57:02.816" v="166" actId="6264"/>
          <ac:spMkLst>
            <pc:docMk/>
            <pc:sldMk cId="0" sldId="704"/>
            <ac:spMk id="6" creationId="{9E1E5C1E-2E4D-49F9-8A88-C233D49E2BE0}"/>
          </ac:spMkLst>
        </pc:spChg>
        <pc:spChg chg="add del mod">
          <ac:chgData name="Vui Le Ba" userId="052109168efbc39a" providerId="LiveId" clId="{40CFB830-F6EC-4A1B-AE1F-B620D0FFC1BE}" dt="2020-12-23T05:57:02.816" v="166" actId="6264"/>
          <ac:spMkLst>
            <pc:docMk/>
            <pc:sldMk cId="0" sldId="704"/>
            <ac:spMk id="7" creationId="{BA82371A-634C-4BB9-AE76-6B6C3EC79E3C}"/>
          </ac:spMkLst>
        </pc:spChg>
        <pc:spChg chg="add del mod">
          <ac:chgData name="Vui Le Ba" userId="052109168efbc39a" providerId="LiveId" clId="{40CFB830-F6EC-4A1B-AE1F-B620D0FFC1BE}" dt="2020-12-23T05:57:02.816" v="166" actId="6264"/>
          <ac:spMkLst>
            <pc:docMk/>
            <pc:sldMk cId="0" sldId="704"/>
            <ac:spMk id="8" creationId="{29843017-3147-4E87-B4D0-38166AA105A2}"/>
          </ac:spMkLst>
        </pc:spChg>
        <pc:spChg chg="add del mod">
          <ac:chgData name="Vui Le Ba" userId="052109168efbc39a" providerId="LiveId" clId="{40CFB830-F6EC-4A1B-AE1F-B620D0FFC1BE}" dt="2020-12-23T05:58:31.666" v="181" actId="6264"/>
          <ac:spMkLst>
            <pc:docMk/>
            <pc:sldMk cId="0" sldId="704"/>
            <ac:spMk id="9" creationId="{94738907-1226-493D-B3A6-82A4A34FC007}"/>
          </ac:spMkLst>
        </pc:spChg>
        <pc:spChg chg="add del mod">
          <ac:chgData name="Vui Le Ba" userId="052109168efbc39a" providerId="LiveId" clId="{40CFB830-F6EC-4A1B-AE1F-B620D0FFC1BE}" dt="2020-12-23T05:58:31.666" v="181" actId="6264"/>
          <ac:spMkLst>
            <pc:docMk/>
            <pc:sldMk cId="0" sldId="704"/>
            <ac:spMk id="10" creationId="{6893F86E-2308-4C63-BA04-4BF4191FEB03}"/>
          </ac:spMkLst>
        </pc:spChg>
        <pc:spChg chg="add del mod">
          <ac:chgData name="Vui Le Ba" userId="052109168efbc39a" providerId="LiveId" clId="{40CFB830-F6EC-4A1B-AE1F-B620D0FFC1BE}" dt="2020-12-23T05:58:31.666" v="181" actId="6264"/>
          <ac:spMkLst>
            <pc:docMk/>
            <pc:sldMk cId="0" sldId="704"/>
            <ac:spMk id="11" creationId="{2A7C7D7D-0A02-4F4E-9098-D3AB3918715C}"/>
          </ac:spMkLst>
        </pc:spChg>
        <pc:spChg chg="del">
          <ac:chgData name="Vui Le Ba" userId="052109168efbc39a" providerId="LiveId" clId="{40CFB830-F6EC-4A1B-AE1F-B620D0FFC1BE}" dt="2020-12-23T07:06:30.211" v="1584"/>
          <ac:spMkLst>
            <pc:docMk/>
            <pc:sldMk cId="0" sldId="704"/>
            <ac:spMk id="12" creationId="{35BC0A04-C5F1-4350-A886-0E59C186ED4D}"/>
          </ac:spMkLst>
        </pc:spChg>
        <pc:spChg chg="del mod ord">
          <ac:chgData name="Vui Le Ba" userId="052109168efbc39a" providerId="LiveId" clId="{40CFB830-F6EC-4A1B-AE1F-B620D0FFC1BE}" dt="2020-12-23T05:56:18.348" v="160" actId="478"/>
          <ac:spMkLst>
            <pc:docMk/>
            <pc:sldMk cId="0" sldId="704"/>
            <ac:spMk id="13314" creationId="{00000000-0000-0000-0000-000000000000}"/>
          </ac:spMkLst>
        </pc:spChg>
        <pc:spChg chg="mod ord">
          <ac:chgData name="Vui Le Ba" userId="052109168efbc39a" providerId="LiveId" clId="{40CFB830-F6EC-4A1B-AE1F-B620D0FFC1BE}" dt="2020-12-23T05:58:31.666" v="181" actId="6264"/>
          <ac:spMkLst>
            <pc:docMk/>
            <pc:sldMk cId="0" sldId="704"/>
            <ac:spMk id="13315" creationId="{00000000-0000-0000-0000-000000000000}"/>
          </ac:spMkLst>
        </pc:spChg>
        <pc:spChg chg="mod ord">
          <ac:chgData name="Vui Le Ba" userId="052109168efbc39a" providerId="LiveId" clId="{40CFB830-F6EC-4A1B-AE1F-B620D0FFC1BE}" dt="2020-12-23T05:58:31.666" v="181" actId="6264"/>
          <ac:spMkLst>
            <pc:docMk/>
            <pc:sldMk cId="0" sldId="704"/>
            <ac:spMk id="13316" creationId="{00000000-0000-0000-0000-000000000000}"/>
          </ac:spMkLst>
        </pc:spChg>
        <pc:grpChg chg="del">
          <ac:chgData name="Vui Le Ba" userId="052109168efbc39a" providerId="LiveId" clId="{40CFB830-F6EC-4A1B-AE1F-B620D0FFC1BE}" dt="2020-12-23T05:54:39.590" v="145" actId="478"/>
          <ac:grpSpMkLst>
            <pc:docMk/>
            <pc:sldMk cId="0" sldId="704"/>
            <ac:grpSpMk id="13317"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705"/>
        </pc:sldMkLst>
        <pc:spChg chg="add del mod">
          <ac:chgData name="Vui Le Ba" userId="052109168efbc39a" providerId="LiveId" clId="{40CFB830-F6EC-4A1B-AE1F-B620D0FFC1BE}" dt="2020-12-23T05:57:06.004" v="167" actId="6264"/>
          <ac:spMkLst>
            <pc:docMk/>
            <pc:sldMk cId="0" sldId="705"/>
            <ac:spMk id="2" creationId="{E5914C64-F1C4-46AA-A542-545201E6B214}"/>
          </ac:spMkLst>
        </pc:spChg>
        <pc:spChg chg="add del mod">
          <ac:chgData name="Vui Le Ba" userId="052109168efbc39a" providerId="LiveId" clId="{40CFB830-F6EC-4A1B-AE1F-B620D0FFC1BE}" dt="2020-12-23T05:57:06.004" v="167" actId="6264"/>
          <ac:spMkLst>
            <pc:docMk/>
            <pc:sldMk cId="0" sldId="705"/>
            <ac:spMk id="3" creationId="{BF4D8805-014E-43B1-AD42-2E74A782EBCD}"/>
          </ac:spMkLst>
        </pc:spChg>
        <pc:spChg chg="add del mod">
          <ac:chgData name="Vui Le Ba" userId="052109168efbc39a" providerId="LiveId" clId="{40CFB830-F6EC-4A1B-AE1F-B620D0FFC1BE}" dt="2020-12-23T05:57:06.004" v="167" actId="6264"/>
          <ac:spMkLst>
            <pc:docMk/>
            <pc:sldMk cId="0" sldId="705"/>
            <ac:spMk id="4" creationId="{CEDC71AF-678B-49F8-BA6D-B5776BEA0FB5}"/>
          </ac:spMkLst>
        </pc:spChg>
        <pc:spChg chg="add del mod">
          <ac:chgData name="Vui Le Ba" userId="052109168efbc39a" providerId="LiveId" clId="{40CFB830-F6EC-4A1B-AE1F-B620D0FFC1BE}" dt="2020-12-23T05:58:31.666" v="181" actId="6264"/>
          <ac:spMkLst>
            <pc:docMk/>
            <pc:sldMk cId="0" sldId="705"/>
            <ac:spMk id="5" creationId="{BA16219F-083B-45A4-B4CA-BE4EC71E06B1}"/>
          </ac:spMkLst>
        </pc:spChg>
        <pc:spChg chg="add del mod">
          <ac:chgData name="Vui Le Ba" userId="052109168efbc39a" providerId="LiveId" clId="{40CFB830-F6EC-4A1B-AE1F-B620D0FFC1BE}" dt="2020-12-23T05:58:31.666" v="181" actId="6264"/>
          <ac:spMkLst>
            <pc:docMk/>
            <pc:sldMk cId="0" sldId="705"/>
            <ac:spMk id="6" creationId="{83AFECBC-D961-4DD9-B093-DE10EF8FBDE0}"/>
          </ac:spMkLst>
        </pc:spChg>
        <pc:spChg chg="del">
          <ac:chgData name="Vui Le Ba" userId="052109168efbc39a" providerId="LiveId" clId="{40CFB830-F6EC-4A1B-AE1F-B620D0FFC1BE}" dt="2020-12-23T07:06:30.211" v="1584"/>
          <ac:spMkLst>
            <pc:docMk/>
            <pc:sldMk cId="0" sldId="705"/>
            <ac:spMk id="7" creationId="{26E768E3-E33D-48FB-8BEE-99FEAE4965E4}"/>
          </ac:spMkLst>
        </pc:spChg>
        <pc:spChg chg="del mod ord">
          <ac:chgData name="Vui Le Ba" userId="052109168efbc39a" providerId="LiveId" clId="{40CFB830-F6EC-4A1B-AE1F-B620D0FFC1BE}" dt="2020-12-23T05:57:14.377" v="169" actId="478"/>
          <ac:spMkLst>
            <pc:docMk/>
            <pc:sldMk cId="0" sldId="705"/>
            <ac:spMk id="15362" creationId="{00000000-0000-0000-0000-000000000000}"/>
          </ac:spMkLst>
        </pc:spChg>
        <pc:spChg chg="mod ord">
          <ac:chgData name="Vui Le Ba" userId="052109168efbc39a" providerId="LiveId" clId="{40CFB830-F6EC-4A1B-AE1F-B620D0FFC1BE}" dt="2020-12-23T05:58:31.666" v="181" actId="6264"/>
          <ac:spMkLst>
            <pc:docMk/>
            <pc:sldMk cId="0" sldId="705"/>
            <ac:spMk id="15363" creationId="{00000000-0000-0000-0000-000000000000}"/>
          </ac:spMkLst>
        </pc:spChg>
        <pc:spChg chg="mod ord">
          <ac:chgData name="Vui Le Ba" userId="052109168efbc39a" providerId="LiveId" clId="{40CFB830-F6EC-4A1B-AE1F-B620D0FFC1BE}" dt="2020-12-23T05:58:31.666" v="181" actId="6264"/>
          <ac:spMkLst>
            <pc:docMk/>
            <pc:sldMk cId="0" sldId="705"/>
            <ac:spMk id="15364" creationId="{00000000-0000-0000-0000-000000000000}"/>
          </ac:spMkLst>
        </pc:spChg>
        <pc:grpChg chg="del">
          <ac:chgData name="Vui Le Ba" userId="052109168efbc39a" providerId="LiveId" clId="{40CFB830-F6EC-4A1B-AE1F-B620D0FFC1BE}" dt="2020-12-23T05:57:09.051" v="168" actId="478"/>
          <ac:grpSpMkLst>
            <pc:docMk/>
            <pc:sldMk cId="0" sldId="705"/>
            <ac:grpSpMk id="15365" creationId="{00000000-0000-0000-0000-000000000000}"/>
          </ac:grpSpMkLst>
        </pc:grpChg>
      </pc:sldChg>
      <pc:sldChg chg="addSp delSp modSp mod modClrScheme chgLayout">
        <pc:chgData name="Vui Le Ba" userId="052109168efbc39a" providerId="LiveId" clId="{40CFB830-F6EC-4A1B-AE1F-B620D0FFC1BE}" dt="2020-12-23T07:06:30.211" v="1584"/>
        <pc:sldMkLst>
          <pc:docMk/>
          <pc:sldMk cId="0" sldId="706"/>
        </pc:sldMkLst>
        <pc:spChg chg="add del mod">
          <ac:chgData name="Vui Le Ba" userId="052109168efbc39a" providerId="LiveId" clId="{40CFB830-F6EC-4A1B-AE1F-B620D0FFC1BE}" dt="2020-12-23T05:58:31.666" v="181" actId="6264"/>
          <ac:spMkLst>
            <pc:docMk/>
            <pc:sldMk cId="0" sldId="706"/>
            <ac:spMk id="2" creationId="{A0555A2A-5F1D-4675-A265-1F93195E9999}"/>
          </ac:spMkLst>
        </pc:spChg>
        <pc:spChg chg="add del mod">
          <ac:chgData name="Vui Le Ba" userId="052109168efbc39a" providerId="LiveId" clId="{40CFB830-F6EC-4A1B-AE1F-B620D0FFC1BE}" dt="2020-12-23T05:58:31.666" v="181" actId="6264"/>
          <ac:spMkLst>
            <pc:docMk/>
            <pc:sldMk cId="0" sldId="706"/>
            <ac:spMk id="3" creationId="{512F6EB9-FFFF-4E08-864E-7ACC04FD9BA9}"/>
          </ac:spMkLst>
        </pc:spChg>
        <pc:spChg chg="add del mod">
          <ac:chgData name="Vui Le Ba" userId="052109168efbc39a" providerId="LiveId" clId="{40CFB830-F6EC-4A1B-AE1F-B620D0FFC1BE}" dt="2020-12-23T05:58:31.666" v="181" actId="6264"/>
          <ac:spMkLst>
            <pc:docMk/>
            <pc:sldMk cId="0" sldId="706"/>
            <ac:spMk id="4" creationId="{90DD6BAF-2EAE-4699-8812-DA9F1F6BCB7A}"/>
          </ac:spMkLst>
        </pc:spChg>
        <pc:spChg chg="add del mod ord">
          <ac:chgData name="Vui Le Ba" userId="052109168efbc39a" providerId="LiveId" clId="{40CFB830-F6EC-4A1B-AE1F-B620D0FFC1BE}" dt="2020-12-23T06:43:43.519" v="1155" actId="700"/>
          <ac:spMkLst>
            <pc:docMk/>
            <pc:sldMk cId="0" sldId="706"/>
            <ac:spMk id="5" creationId="{D7FB934D-6154-48E8-9F15-A01D0AE19B07}"/>
          </ac:spMkLst>
        </pc:spChg>
        <pc:spChg chg="del">
          <ac:chgData name="Vui Le Ba" userId="052109168efbc39a" providerId="LiveId" clId="{40CFB830-F6EC-4A1B-AE1F-B620D0FFC1BE}" dt="2020-12-23T07:06:30.211" v="1584"/>
          <ac:spMkLst>
            <pc:docMk/>
            <pc:sldMk cId="0" sldId="706"/>
            <ac:spMk id="6" creationId="{65E38DD1-D5C9-40BE-A619-DDDB34FC60FF}"/>
          </ac:spMkLst>
        </pc:spChg>
        <pc:spChg chg="del mod ord">
          <ac:chgData name="Vui Le Ba" userId="052109168efbc39a" providerId="LiveId" clId="{40CFB830-F6EC-4A1B-AE1F-B620D0FFC1BE}" dt="2020-12-23T06:43:38.125" v="1154" actId="478"/>
          <ac:spMkLst>
            <pc:docMk/>
            <pc:sldMk cId="0" sldId="706"/>
            <ac:spMk id="173058" creationId="{00000000-0000-0000-0000-000000000000}"/>
          </ac:spMkLst>
        </pc:spChg>
        <pc:spChg chg="mod ord">
          <ac:chgData name="Vui Le Ba" userId="052109168efbc39a" providerId="LiveId" clId="{40CFB830-F6EC-4A1B-AE1F-B620D0FFC1BE}" dt="2020-12-23T06:43:43.519" v="1155" actId="700"/>
          <ac:spMkLst>
            <pc:docMk/>
            <pc:sldMk cId="0" sldId="706"/>
            <ac:spMk id="173059" creationId="{00000000-0000-0000-0000-000000000000}"/>
          </ac:spMkLst>
        </pc:spChg>
        <pc:spChg chg="mod ord">
          <ac:chgData name="Vui Le Ba" userId="052109168efbc39a" providerId="LiveId" clId="{40CFB830-F6EC-4A1B-AE1F-B620D0FFC1BE}" dt="2020-12-23T06:44:34.124" v="1162" actId="20577"/>
          <ac:spMkLst>
            <pc:docMk/>
            <pc:sldMk cId="0" sldId="706"/>
            <ac:spMk id="173060" creationId="{00000000-0000-0000-0000-000000000000}"/>
          </ac:spMkLst>
        </pc:spChg>
        <pc:spChg chg="del">
          <ac:chgData name="Vui Le Ba" userId="052109168efbc39a" providerId="LiveId" clId="{40CFB830-F6EC-4A1B-AE1F-B620D0FFC1BE}" dt="2020-12-23T06:43:33.721" v="1153" actId="478"/>
          <ac:spMkLst>
            <pc:docMk/>
            <pc:sldMk cId="0" sldId="706"/>
            <ac:spMk id="173061" creationId="{00000000-0000-0000-0000-000000000000}"/>
          </ac:spMkLst>
        </pc:spChg>
        <pc:spChg chg="mod">
          <ac:chgData name="Vui Le Ba" userId="052109168efbc39a" providerId="LiveId" clId="{40CFB830-F6EC-4A1B-AE1F-B620D0FFC1BE}" dt="2020-12-23T06:44:14.903" v="1159" actId="2711"/>
          <ac:spMkLst>
            <pc:docMk/>
            <pc:sldMk cId="0" sldId="706"/>
            <ac:spMk id="173062" creationId="{00000000-0000-0000-0000-000000000000}"/>
          </ac:spMkLst>
        </pc:spChg>
        <pc:spChg chg="mod">
          <ac:chgData name="Vui Le Ba" userId="052109168efbc39a" providerId="LiveId" clId="{40CFB830-F6EC-4A1B-AE1F-B620D0FFC1BE}" dt="2020-12-23T06:44:22.672" v="1161" actId="20577"/>
          <ac:spMkLst>
            <pc:docMk/>
            <pc:sldMk cId="0" sldId="706"/>
            <ac:spMk id="173063" creationId="{00000000-0000-0000-0000-000000000000}"/>
          </ac:spMkLst>
        </pc:spChg>
      </pc:sldChg>
      <pc:sldChg chg="addSp delSp modSp mod modClrScheme chgLayout">
        <pc:chgData name="Vui Le Ba" userId="052109168efbc39a" providerId="LiveId" clId="{40CFB830-F6EC-4A1B-AE1F-B620D0FFC1BE}" dt="2020-12-23T14:16:26.191" v="4469" actId="14100"/>
        <pc:sldMkLst>
          <pc:docMk/>
          <pc:sldMk cId="0" sldId="708"/>
        </pc:sldMkLst>
        <pc:spChg chg="add del mod">
          <ac:chgData name="Vui Le Ba" userId="052109168efbc39a" providerId="LiveId" clId="{40CFB830-F6EC-4A1B-AE1F-B620D0FFC1BE}" dt="2020-12-23T05:58:31.666" v="181" actId="6264"/>
          <ac:spMkLst>
            <pc:docMk/>
            <pc:sldMk cId="0" sldId="708"/>
            <ac:spMk id="2" creationId="{54A656E7-A1B9-4E7F-8D3B-AE9D45BBF5CF}"/>
          </ac:spMkLst>
        </pc:spChg>
        <pc:spChg chg="add del mod">
          <ac:chgData name="Vui Le Ba" userId="052109168efbc39a" providerId="LiveId" clId="{40CFB830-F6EC-4A1B-AE1F-B620D0FFC1BE}" dt="2020-12-23T05:58:31.666" v="181" actId="6264"/>
          <ac:spMkLst>
            <pc:docMk/>
            <pc:sldMk cId="0" sldId="708"/>
            <ac:spMk id="3" creationId="{28FCC08B-260F-4D27-811E-E14540FF682A}"/>
          </ac:spMkLst>
        </pc:spChg>
        <pc:spChg chg="add del mod ord">
          <ac:chgData name="Vui Le Ba" userId="052109168efbc39a" providerId="LiveId" clId="{40CFB830-F6EC-4A1B-AE1F-B620D0FFC1BE}" dt="2020-12-23T07:30:43.255" v="1946" actId="6264"/>
          <ac:spMkLst>
            <pc:docMk/>
            <pc:sldMk cId="0" sldId="708"/>
            <ac:spMk id="4" creationId="{8426A2C2-9AE7-4A7A-830F-EEC600FFE24D}"/>
          </ac:spMkLst>
        </pc:spChg>
        <pc:spChg chg="del">
          <ac:chgData name="Vui Le Ba" userId="052109168efbc39a" providerId="LiveId" clId="{40CFB830-F6EC-4A1B-AE1F-B620D0FFC1BE}" dt="2020-12-23T07:06:30.211" v="1584"/>
          <ac:spMkLst>
            <pc:docMk/>
            <pc:sldMk cId="0" sldId="708"/>
            <ac:spMk id="5" creationId="{3B26DBC1-3747-4283-81B8-12B03A3C9BFB}"/>
          </ac:spMkLst>
        </pc:spChg>
        <pc:spChg chg="add del mod">
          <ac:chgData name="Vui Le Ba" userId="052109168efbc39a" providerId="LiveId" clId="{40CFB830-F6EC-4A1B-AE1F-B620D0FFC1BE}" dt="2020-12-23T07:30:43.255" v="1946" actId="6264"/>
          <ac:spMkLst>
            <pc:docMk/>
            <pc:sldMk cId="0" sldId="708"/>
            <ac:spMk id="6" creationId="{E253515F-5DB4-45FA-A2D5-DD42384FCC17}"/>
          </ac:spMkLst>
        </pc:spChg>
        <pc:spChg chg="add del mod">
          <ac:chgData name="Vui Le Ba" userId="052109168efbc39a" providerId="LiveId" clId="{40CFB830-F6EC-4A1B-AE1F-B620D0FFC1BE}" dt="2020-12-23T07:30:43.255" v="1946" actId="6264"/>
          <ac:spMkLst>
            <pc:docMk/>
            <pc:sldMk cId="0" sldId="708"/>
            <ac:spMk id="7" creationId="{E6B67AA8-9720-47FD-BE30-46EE413A7546}"/>
          </ac:spMkLst>
        </pc:spChg>
        <pc:spChg chg="add del mod ord">
          <ac:chgData name="Vui Le Ba" userId="052109168efbc39a" providerId="LiveId" clId="{40CFB830-F6EC-4A1B-AE1F-B620D0FFC1BE}" dt="2020-12-23T09:05:16.319" v="3222" actId="700"/>
          <ac:spMkLst>
            <pc:docMk/>
            <pc:sldMk cId="0" sldId="708"/>
            <ac:spMk id="8" creationId="{5FD7286F-FE2A-4F43-806C-5C2CBFF76F32}"/>
          </ac:spMkLst>
        </pc:spChg>
        <pc:spChg chg="add del mod ord">
          <ac:chgData name="Vui Le Ba" userId="052109168efbc39a" providerId="LiveId" clId="{40CFB830-F6EC-4A1B-AE1F-B620D0FFC1BE}" dt="2020-12-23T14:16:14.425" v="4464" actId="478"/>
          <ac:spMkLst>
            <pc:docMk/>
            <pc:sldMk cId="0" sldId="708"/>
            <ac:spMk id="9" creationId="{5A4429FC-5DA6-4CEF-991F-EA07BC7C4D61}"/>
          </ac:spMkLst>
        </pc:spChg>
        <pc:spChg chg="add del mod ord">
          <ac:chgData name="Vui Le Ba" userId="052109168efbc39a" providerId="LiveId" clId="{40CFB830-F6EC-4A1B-AE1F-B620D0FFC1BE}" dt="2020-12-23T14:16:14.425" v="4464" actId="478"/>
          <ac:spMkLst>
            <pc:docMk/>
            <pc:sldMk cId="0" sldId="708"/>
            <ac:spMk id="751618" creationId="{00000000-0000-0000-0000-000000000000}"/>
          </ac:spMkLst>
        </pc:spChg>
        <pc:spChg chg="mod ord">
          <ac:chgData name="Vui Le Ba" userId="052109168efbc39a" providerId="LiveId" clId="{40CFB830-F6EC-4A1B-AE1F-B620D0FFC1BE}" dt="2020-12-23T09:05:16.872" v="3281" actId="27636"/>
          <ac:spMkLst>
            <pc:docMk/>
            <pc:sldMk cId="0" sldId="708"/>
            <ac:spMk id="751619" creationId="{00000000-0000-0000-0000-000000000000}"/>
          </ac:spMkLst>
        </pc:spChg>
        <pc:spChg chg="del">
          <ac:chgData name="Vui Le Ba" userId="052109168efbc39a" providerId="LiveId" clId="{40CFB830-F6EC-4A1B-AE1F-B620D0FFC1BE}" dt="2020-12-23T14:16:14.425" v="4464" actId="478"/>
          <ac:spMkLst>
            <pc:docMk/>
            <pc:sldMk cId="0" sldId="708"/>
            <ac:spMk id="751620" creationId="{00000000-0000-0000-0000-000000000000}"/>
          </ac:spMkLst>
        </pc:spChg>
        <pc:spChg chg="mod">
          <ac:chgData name="Vui Le Ba" userId="052109168efbc39a" providerId="LiveId" clId="{40CFB830-F6EC-4A1B-AE1F-B620D0FFC1BE}" dt="2020-12-23T14:16:26.191" v="4469" actId="14100"/>
          <ac:spMkLst>
            <pc:docMk/>
            <pc:sldMk cId="0" sldId="708"/>
            <ac:spMk id="751621" creationId="{00000000-0000-0000-0000-000000000000}"/>
          </ac:spMkLst>
        </pc:spChg>
      </pc:sldChg>
      <pc:sldChg chg="addSp delSp modSp mod modClrScheme chgLayout">
        <pc:chgData name="Vui Le Ba" userId="052109168efbc39a" providerId="LiveId" clId="{40CFB830-F6EC-4A1B-AE1F-B620D0FFC1BE}" dt="2020-12-23T13:52:04.599" v="4003" actId="1076"/>
        <pc:sldMkLst>
          <pc:docMk/>
          <pc:sldMk cId="0" sldId="709"/>
        </pc:sldMkLst>
        <pc:spChg chg="add del mod">
          <ac:chgData name="Vui Le Ba" userId="052109168efbc39a" providerId="LiveId" clId="{40CFB830-F6EC-4A1B-AE1F-B620D0FFC1BE}" dt="2020-12-23T05:58:31.666" v="181" actId="6264"/>
          <ac:spMkLst>
            <pc:docMk/>
            <pc:sldMk cId="0" sldId="709"/>
            <ac:spMk id="2" creationId="{E2DA70DF-BD22-46E4-A289-CC0519924652}"/>
          </ac:spMkLst>
        </pc:spChg>
        <pc:spChg chg="add del mod">
          <ac:chgData name="Vui Le Ba" userId="052109168efbc39a" providerId="LiveId" clId="{40CFB830-F6EC-4A1B-AE1F-B620D0FFC1BE}" dt="2020-12-23T05:58:31.666" v="181" actId="6264"/>
          <ac:spMkLst>
            <pc:docMk/>
            <pc:sldMk cId="0" sldId="709"/>
            <ac:spMk id="3" creationId="{76B490C3-E824-4CAB-8D21-FC6597DB8C0E}"/>
          </ac:spMkLst>
        </pc:spChg>
        <pc:spChg chg="add del mod ord">
          <ac:chgData name="Vui Le Ba" userId="052109168efbc39a" providerId="LiveId" clId="{40CFB830-F6EC-4A1B-AE1F-B620D0FFC1BE}" dt="2020-12-23T07:30:43.255" v="1946" actId="6264"/>
          <ac:spMkLst>
            <pc:docMk/>
            <pc:sldMk cId="0" sldId="709"/>
            <ac:spMk id="4" creationId="{DED288E9-CCE5-44F9-ACD9-3B1EA21281C2}"/>
          </ac:spMkLst>
        </pc:spChg>
        <pc:spChg chg="del">
          <ac:chgData name="Vui Le Ba" userId="052109168efbc39a" providerId="LiveId" clId="{40CFB830-F6EC-4A1B-AE1F-B620D0FFC1BE}" dt="2020-12-23T07:06:30.211" v="1584"/>
          <ac:spMkLst>
            <pc:docMk/>
            <pc:sldMk cId="0" sldId="709"/>
            <ac:spMk id="5" creationId="{4B391AD9-B9C1-4B05-BCF1-1E40ED8F36BF}"/>
          </ac:spMkLst>
        </pc:spChg>
        <pc:spChg chg="add del mod">
          <ac:chgData name="Vui Le Ba" userId="052109168efbc39a" providerId="LiveId" clId="{40CFB830-F6EC-4A1B-AE1F-B620D0FFC1BE}" dt="2020-12-23T07:30:43.255" v="1946" actId="6264"/>
          <ac:spMkLst>
            <pc:docMk/>
            <pc:sldMk cId="0" sldId="709"/>
            <ac:spMk id="6" creationId="{B7FE8AAD-9FBC-45F0-954F-4E676096A3F2}"/>
          </ac:spMkLst>
        </pc:spChg>
        <pc:spChg chg="add del mod">
          <ac:chgData name="Vui Le Ba" userId="052109168efbc39a" providerId="LiveId" clId="{40CFB830-F6EC-4A1B-AE1F-B620D0FFC1BE}" dt="2020-12-23T07:30:43.255" v="1946" actId="6264"/>
          <ac:spMkLst>
            <pc:docMk/>
            <pc:sldMk cId="0" sldId="709"/>
            <ac:spMk id="7" creationId="{A9DFAF45-8A70-4700-A726-F605F251899E}"/>
          </ac:spMkLst>
        </pc:spChg>
        <pc:spChg chg="add del mod ord">
          <ac:chgData name="Vui Le Ba" userId="052109168efbc39a" providerId="LiveId" clId="{40CFB830-F6EC-4A1B-AE1F-B620D0FFC1BE}" dt="2020-12-23T09:05:16.319" v="3222" actId="700"/>
          <ac:spMkLst>
            <pc:docMk/>
            <pc:sldMk cId="0" sldId="709"/>
            <ac:spMk id="8" creationId="{0C510160-44A9-4EA6-BA2D-1D9CA2CE989A}"/>
          </ac:spMkLst>
        </pc:spChg>
        <pc:spChg chg="add del mod ord">
          <ac:chgData name="Vui Le Ba" userId="052109168efbc39a" providerId="LiveId" clId="{40CFB830-F6EC-4A1B-AE1F-B620D0FFC1BE}" dt="2020-12-23T13:51:44.291" v="3997" actId="478"/>
          <ac:spMkLst>
            <pc:docMk/>
            <pc:sldMk cId="0" sldId="709"/>
            <ac:spMk id="9" creationId="{CFBCF530-8508-4CA8-AFD8-2D432003AB54}"/>
          </ac:spMkLst>
        </pc:spChg>
        <pc:spChg chg="add del mod ord">
          <ac:chgData name="Vui Le Ba" userId="052109168efbc39a" providerId="LiveId" clId="{40CFB830-F6EC-4A1B-AE1F-B620D0FFC1BE}" dt="2020-12-23T13:51:27.652" v="3984" actId="478"/>
          <ac:spMkLst>
            <pc:docMk/>
            <pc:sldMk cId="0" sldId="709"/>
            <ac:spMk id="632834" creationId="{00000000-0000-0000-0000-000000000000}"/>
          </ac:spMkLst>
        </pc:spChg>
        <pc:spChg chg="mod ord">
          <ac:chgData name="Vui Le Ba" userId="052109168efbc39a" providerId="LiveId" clId="{40CFB830-F6EC-4A1B-AE1F-B620D0FFC1BE}" dt="2020-12-23T13:51:38.747" v="3996" actId="404"/>
          <ac:spMkLst>
            <pc:docMk/>
            <pc:sldMk cId="0" sldId="709"/>
            <ac:spMk id="632835" creationId="{00000000-0000-0000-0000-000000000000}"/>
          </ac:spMkLst>
        </pc:spChg>
        <pc:spChg chg="mod">
          <ac:chgData name="Vui Le Ba" userId="052109168efbc39a" providerId="LiveId" clId="{40CFB830-F6EC-4A1B-AE1F-B620D0FFC1BE}" dt="2020-12-23T13:51:55.254" v="4000" actId="14100"/>
          <ac:spMkLst>
            <pc:docMk/>
            <pc:sldMk cId="0" sldId="709"/>
            <ac:spMk id="632836" creationId="{00000000-0000-0000-0000-000000000000}"/>
          </ac:spMkLst>
        </pc:spChg>
        <pc:picChg chg="mod">
          <ac:chgData name="Vui Le Ba" userId="052109168efbc39a" providerId="LiveId" clId="{40CFB830-F6EC-4A1B-AE1F-B620D0FFC1BE}" dt="2020-12-23T13:52:04.599" v="4003" actId="1076"/>
          <ac:picMkLst>
            <pc:docMk/>
            <pc:sldMk cId="0" sldId="709"/>
            <ac:picMk id="1229839" creationId="{00000000-0000-0000-0000-000000000000}"/>
          </ac:picMkLst>
        </pc:picChg>
        <pc:picChg chg="mod">
          <ac:chgData name="Vui Le Ba" userId="052109168efbc39a" providerId="LiveId" clId="{40CFB830-F6EC-4A1B-AE1F-B620D0FFC1BE}" dt="2020-12-23T13:52:00.526" v="4001" actId="14100"/>
          <ac:picMkLst>
            <pc:docMk/>
            <pc:sldMk cId="0" sldId="709"/>
            <ac:picMk id="1229840" creationId="{00000000-0000-0000-0000-000000000000}"/>
          </ac:picMkLst>
        </pc:picChg>
      </pc:sldChg>
      <pc:sldChg chg="addSp delSp modSp mod modClrScheme chgLayout">
        <pc:chgData name="Vui Le Ba" userId="052109168efbc39a" providerId="LiveId" clId="{40CFB830-F6EC-4A1B-AE1F-B620D0FFC1BE}" dt="2020-12-23T14:36:24.824" v="4863" actId="14100"/>
        <pc:sldMkLst>
          <pc:docMk/>
          <pc:sldMk cId="0" sldId="710"/>
        </pc:sldMkLst>
        <pc:spChg chg="add del mod">
          <ac:chgData name="Vui Le Ba" userId="052109168efbc39a" providerId="LiveId" clId="{40CFB830-F6EC-4A1B-AE1F-B620D0FFC1BE}" dt="2020-12-23T05:58:31.666" v="181" actId="6264"/>
          <ac:spMkLst>
            <pc:docMk/>
            <pc:sldMk cId="0" sldId="710"/>
            <ac:spMk id="2" creationId="{F99B3486-9BCD-4EBB-AC0A-3285F3C3B3C5}"/>
          </ac:spMkLst>
        </pc:spChg>
        <pc:spChg chg="add del mod">
          <ac:chgData name="Vui Le Ba" userId="052109168efbc39a" providerId="LiveId" clId="{40CFB830-F6EC-4A1B-AE1F-B620D0FFC1BE}" dt="2020-12-23T05:58:31.666" v="181" actId="6264"/>
          <ac:spMkLst>
            <pc:docMk/>
            <pc:sldMk cId="0" sldId="710"/>
            <ac:spMk id="3" creationId="{876BD2F1-F79E-4C11-88D1-860D86A3852C}"/>
          </ac:spMkLst>
        </pc:spChg>
        <pc:spChg chg="add del mod ord">
          <ac:chgData name="Vui Le Ba" userId="052109168efbc39a" providerId="LiveId" clId="{40CFB830-F6EC-4A1B-AE1F-B620D0FFC1BE}" dt="2020-12-23T07:30:43.255" v="1946" actId="6264"/>
          <ac:spMkLst>
            <pc:docMk/>
            <pc:sldMk cId="0" sldId="710"/>
            <ac:spMk id="4" creationId="{7B8A522A-BA02-45A8-966F-928D50ABDFD9}"/>
          </ac:spMkLst>
        </pc:spChg>
        <pc:spChg chg="del">
          <ac:chgData name="Vui Le Ba" userId="052109168efbc39a" providerId="LiveId" clId="{40CFB830-F6EC-4A1B-AE1F-B620D0FFC1BE}" dt="2020-12-23T07:06:30.211" v="1584"/>
          <ac:spMkLst>
            <pc:docMk/>
            <pc:sldMk cId="0" sldId="710"/>
            <ac:spMk id="5" creationId="{A8669DDF-ACF8-46C3-BB49-85275B8B9BEA}"/>
          </ac:spMkLst>
        </pc:spChg>
        <pc:spChg chg="add del mod">
          <ac:chgData name="Vui Le Ba" userId="052109168efbc39a" providerId="LiveId" clId="{40CFB830-F6EC-4A1B-AE1F-B620D0FFC1BE}" dt="2020-12-23T07:30:43.255" v="1946" actId="6264"/>
          <ac:spMkLst>
            <pc:docMk/>
            <pc:sldMk cId="0" sldId="710"/>
            <ac:spMk id="6" creationId="{724FB1E6-C6C3-4F89-935E-AC8713BD6C91}"/>
          </ac:spMkLst>
        </pc:spChg>
        <pc:spChg chg="add del mod">
          <ac:chgData name="Vui Le Ba" userId="052109168efbc39a" providerId="LiveId" clId="{40CFB830-F6EC-4A1B-AE1F-B620D0FFC1BE}" dt="2020-12-23T07:30:43.255" v="1946" actId="6264"/>
          <ac:spMkLst>
            <pc:docMk/>
            <pc:sldMk cId="0" sldId="710"/>
            <ac:spMk id="7" creationId="{AAD80A33-F17C-4F9D-8BD3-4D8EDF67DA02}"/>
          </ac:spMkLst>
        </pc:spChg>
        <pc:spChg chg="add del mod ord">
          <ac:chgData name="Vui Le Ba" userId="052109168efbc39a" providerId="LiveId" clId="{40CFB830-F6EC-4A1B-AE1F-B620D0FFC1BE}" dt="2020-12-23T09:05:16.319" v="3222" actId="700"/>
          <ac:spMkLst>
            <pc:docMk/>
            <pc:sldMk cId="0" sldId="710"/>
            <ac:spMk id="8" creationId="{DF5149C7-4E96-4A0F-899D-766C97D0AFC4}"/>
          </ac:spMkLst>
        </pc:spChg>
        <pc:spChg chg="add mod ord">
          <ac:chgData name="Vui Le Ba" userId="052109168efbc39a" providerId="LiveId" clId="{40CFB830-F6EC-4A1B-AE1F-B620D0FFC1BE}" dt="2020-12-23T09:05:16.319" v="3222" actId="700"/>
          <ac:spMkLst>
            <pc:docMk/>
            <pc:sldMk cId="0" sldId="710"/>
            <ac:spMk id="9" creationId="{E870B373-AE02-4D88-9FD1-D8549B550A09}"/>
          </ac:spMkLst>
        </pc:spChg>
        <pc:spChg chg="add del mod ord">
          <ac:chgData name="Vui Le Ba" userId="052109168efbc39a" providerId="LiveId" clId="{40CFB830-F6EC-4A1B-AE1F-B620D0FFC1BE}" dt="2020-12-23T14:36:20.864" v="4862" actId="478"/>
          <ac:spMkLst>
            <pc:docMk/>
            <pc:sldMk cId="0" sldId="710"/>
            <ac:spMk id="837634" creationId="{00000000-0000-0000-0000-000000000000}"/>
          </ac:spMkLst>
        </pc:spChg>
        <pc:spChg chg="mod ord">
          <ac:chgData name="Vui Le Ba" userId="052109168efbc39a" providerId="LiveId" clId="{40CFB830-F6EC-4A1B-AE1F-B620D0FFC1BE}" dt="2020-12-23T14:36:24.824" v="4863" actId="14100"/>
          <ac:spMkLst>
            <pc:docMk/>
            <pc:sldMk cId="0" sldId="710"/>
            <ac:spMk id="837635" creationId="{00000000-0000-0000-0000-000000000000}"/>
          </ac:spMkLst>
        </pc:spChg>
        <pc:spChg chg="del">
          <ac:chgData name="Vui Le Ba" userId="052109168efbc39a" providerId="LiveId" clId="{40CFB830-F6EC-4A1B-AE1F-B620D0FFC1BE}" dt="2020-12-23T14:36:19.934" v="4861" actId="478"/>
          <ac:spMkLst>
            <pc:docMk/>
            <pc:sldMk cId="0" sldId="710"/>
            <ac:spMk id="837637" creationId="{00000000-0000-0000-0000-000000000000}"/>
          </ac:spMkLst>
        </pc:spChg>
      </pc:sldChg>
      <pc:sldChg chg="addSp delSp modSp mod chgLayout">
        <pc:chgData name="Vui Le Ba" userId="052109168efbc39a" providerId="LiveId" clId="{40CFB830-F6EC-4A1B-AE1F-B620D0FFC1BE}" dt="2020-12-23T14:30:03.544" v="4724" actId="14100"/>
        <pc:sldMkLst>
          <pc:docMk/>
          <pc:sldMk cId="0" sldId="711"/>
        </pc:sldMkLst>
        <pc:spChg chg="add del mod">
          <ac:chgData name="Vui Le Ba" userId="052109168efbc39a" providerId="LiveId" clId="{40CFB830-F6EC-4A1B-AE1F-B620D0FFC1BE}" dt="2020-12-23T05:58:31.666" v="181" actId="6264"/>
          <ac:spMkLst>
            <pc:docMk/>
            <pc:sldMk cId="0" sldId="711"/>
            <ac:spMk id="2" creationId="{18FC9657-1E2A-4E9D-87E1-0B54E96558A9}"/>
          </ac:spMkLst>
        </pc:spChg>
        <pc:spChg chg="add del mod">
          <ac:chgData name="Vui Le Ba" userId="052109168efbc39a" providerId="LiveId" clId="{40CFB830-F6EC-4A1B-AE1F-B620D0FFC1BE}" dt="2020-12-23T05:58:31.666" v="181" actId="6264"/>
          <ac:spMkLst>
            <pc:docMk/>
            <pc:sldMk cId="0" sldId="711"/>
            <ac:spMk id="3" creationId="{A0AF4A3C-FCAE-45AB-B95C-89664A353E2D}"/>
          </ac:spMkLst>
        </pc:spChg>
        <pc:spChg chg="add del mod ord">
          <ac:chgData name="Vui Le Ba" userId="052109168efbc39a" providerId="LiveId" clId="{40CFB830-F6EC-4A1B-AE1F-B620D0FFC1BE}" dt="2020-12-23T07:30:43.255" v="1946" actId="6264"/>
          <ac:spMkLst>
            <pc:docMk/>
            <pc:sldMk cId="0" sldId="711"/>
            <ac:spMk id="4" creationId="{89550C10-8364-4555-8203-8E3F53D86CC6}"/>
          </ac:spMkLst>
        </pc:spChg>
        <pc:spChg chg="del">
          <ac:chgData name="Vui Le Ba" userId="052109168efbc39a" providerId="LiveId" clId="{40CFB830-F6EC-4A1B-AE1F-B620D0FFC1BE}" dt="2020-12-23T07:06:30.211" v="1584"/>
          <ac:spMkLst>
            <pc:docMk/>
            <pc:sldMk cId="0" sldId="711"/>
            <ac:spMk id="5" creationId="{E842BBC2-B6B2-4538-99E1-B236EC2951B3}"/>
          </ac:spMkLst>
        </pc:spChg>
        <pc:spChg chg="add del mod">
          <ac:chgData name="Vui Le Ba" userId="052109168efbc39a" providerId="LiveId" clId="{40CFB830-F6EC-4A1B-AE1F-B620D0FFC1BE}" dt="2020-12-23T07:30:43.255" v="1946" actId="6264"/>
          <ac:spMkLst>
            <pc:docMk/>
            <pc:sldMk cId="0" sldId="711"/>
            <ac:spMk id="6" creationId="{05B98E00-43FB-45D2-A652-67EC4C57DEE1}"/>
          </ac:spMkLst>
        </pc:spChg>
        <pc:spChg chg="add del mod">
          <ac:chgData name="Vui Le Ba" userId="052109168efbc39a" providerId="LiveId" clId="{40CFB830-F6EC-4A1B-AE1F-B620D0FFC1BE}" dt="2020-12-23T07:30:43.255" v="1946" actId="6264"/>
          <ac:spMkLst>
            <pc:docMk/>
            <pc:sldMk cId="0" sldId="711"/>
            <ac:spMk id="7" creationId="{2A01695D-1063-4CE6-8BE4-61292960533C}"/>
          </ac:spMkLst>
        </pc:spChg>
        <pc:spChg chg="add del mod ord">
          <ac:chgData name="Vui Le Ba" userId="052109168efbc39a" providerId="LiveId" clId="{40CFB830-F6EC-4A1B-AE1F-B620D0FFC1BE}" dt="2020-12-23T09:05:16.319" v="3222" actId="700"/>
          <ac:spMkLst>
            <pc:docMk/>
            <pc:sldMk cId="0" sldId="711"/>
            <ac:spMk id="8" creationId="{D00C07C4-79BA-43CA-AEFF-08966131F123}"/>
          </ac:spMkLst>
        </pc:spChg>
        <pc:spChg chg="add del mod ord">
          <ac:chgData name="Vui Le Ba" userId="052109168efbc39a" providerId="LiveId" clId="{40CFB830-F6EC-4A1B-AE1F-B620D0FFC1BE}" dt="2020-12-23T14:29:50.412" v="4720" actId="478"/>
          <ac:spMkLst>
            <pc:docMk/>
            <pc:sldMk cId="0" sldId="711"/>
            <ac:spMk id="9" creationId="{E4EA8864-FD41-4D1A-8A58-282E4812B119}"/>
          </ac:spMkLst>
        </pc:spChg>
        <pc:spChg chg="add del mod ord">
          <ac:chgData name="Vui Le Ba" userId="052109168efbc39a" providerId="LiveId" clId="{40CFB830-F6EC-4A1B-AE1F-B620D0FFC1BE}" dt="2020-12-23T14:29:54.214" v="4721" actId="478"/>
          <ac:spMkLst>
            <pc:docMk/>
            <pc:sldMk cId="0" sldId="711"/>
            <ac:spMk id="808962" creationId="{00000000-0000-0000-0000-000000000000}"/>
          </ac:spMkLst>
        </pc:spChg>
        <pc:spChg chg="mod ord">
          <ac:chgData name="Vui Le Ba" userId="052109168efbc39a" providerId="LiveId" clId="{40CFB830-F6EC-4A1B-AE1F-B620D0FFC1BE}" dt="2020-12-23T09:05:16.319" v="3222" actId="700"/>
          <ac:spMkLst>
            <pc:docMk/>
            <pc:sldMk cId="0" sldId="711"/>
            <ac:spMk id="808963" creationId="{00000000-0000-0000-0000-000000000000}"/>
          </ac:spMkLst>
        </pc:spChg>
        <pc:spChg chg="mod">
          <ac:chgData name="Vui Le Ba" userId="052109168efbc39a" providerId="LiveId" clId="{40CFB830-F6EC-4A1B-AE1F-B620D0FFC1BE}" dt="2020-12-23T14:30:03.544" v="4724" actId="14100"/>
          <ac:spMkLst>
            <pc:docMk/>
            <pc:sldMk cId="0" sldId="711"/>
            <ac:spMk id="808965" creationId="{00000000-0000-0000-0000-000000000000}"/>
          </ac:spMkLst>
        </pc:spChg>
        <pc:grpChg chg="del">
          <ac:chgData name="Vui Le Ba" userId="052109168efbc39a" providerId="LiveId" clId="{40CFB830-F6EC-4A1B-AE1F-B620D0FFC1BE}" dt="2020-12-23T14:29:47.669" v="4719" actId="478"/>
          <ac:grpSpMkLst>
            <pc:docMk/>
            <pc:sldMk cId="0" sldId="711"/>
            <ac:grpSpMk id="808964" creationId="{00000000-0000-0000-0000-000000000000}"/>
          </ac:grpSpMkLst>
        </pc:grpChg>
      </pc:sldChg>
      <pc:sldChg chg="addSp delSp modSp mod modClrScheme chgLayout">
        <pc:chgData name="Vui Le Ba" userId="052109168efbc39a" providerId="LiveId" clId="{40CFB830-F6EC-4A1B-AE1F-B620D0FFC1BE}" dt="2020-12-23T08:27:36.322" v="2616" actId="478"/>
        <pc:sldMkLst>
          <pc:docMk/>
          <pc:sldMk cId="0" sldId="712"/>
        </pc:sldMkLst>
        <pc:spChg chg="add del mod">
          <ac:chgData name="Vui Le Ba" userId="052109168efbc39a" providerId="LiveId" clId="{40CFB830-F6EC-4A1B-AE1F-B620D0FFC1BE}" dt="2020-12-23T05:58:31.666" v="181" actId="6264"/>
          <ac:spMkLst>
            <pc:docMk/>
            <pc:sldMk cId="0" sldId="712"/>
            <ac:spMk id="2" creationId="{6ED23172-6C5D-4151-9128-B6B51D3D8B7B}"/>
          </ac:spMkLst>
        </pc:spChg>
        <pc:spChg chg="add del mod">
          <ac:chgData name="Vui Le Ba" userId="052109168efbc39a" providerId="LiveId" clId="{40CFB830-F6EC-4A1B-AE1F-B620D0FFC1BE}" dt="2020-12-23T05:58:31.666" v="181" actId="6264"/>
          <ac:spMkLst>
            <pc:docMk/>
            <pc:sldMk cId="0" sldId="712"/>
            <ac:spMk id="3" creationId="{8B6BEB4B-3A84-4A2F-A1FD-0EE47E81A739}"/>
          </ac:spMkLst>
        </pc:spChg>
        <pc:spChg chg="add del mod">
          <ac:chgData name="Vui Le Ba" userId="052109168efbc39a" providerId="LiveId" clId="{40CFB830-F6EC-4A1B-AE1F-B620D0FFC1BE}" dt="2020-12-23T05:58:31.666" v="181" actId="6264"/>
          <ac:spMkLst>
            <pc:docMk/>
            <pc:sldMk cId="0" sldId="712"/>
            <ac:spMk id="4" creationId="{D097018F-36BB-48B4-8EB3-EB2A9F086AFF}"/>
          </ac:spMkLst>
        </pc:spChg>
        <pc:spChg chg="add del mod">
          <ac:chgData name="Vui Le Ba" userId="052109168efbc39a" providerId="LiveId" clId="{40CFB830-F6EC-4A1B-AE1F-B620D0FFC1BE}" dt="2020-12-23T05:58:31.666" v="181" actId="6264"/>
          <ac:spMkLst>
            <pc:docMk/>
            <pc:sldMk cId="0" sldId="712"/>
            <ac:spMk id="5" creationId="{01F9675E-8791-4134-A78B-08F64ECE9C3D}"/>
          </ac:spMkLst>
        </pc:spChg>
        <pc:spChg chg="del">
          <ac:chgData name="Vui Le Ba" userId="052109168efbc39a" providerId="LiveId" clId="{40CFB830-F6EC-4A1B-AE1F-B620D0FFC1BE}" dt="2020-12-23T07:06:30.211" v="1584"/>
          <ac:spMkLst>
            <pc:docMk/>
            <pc:sldMk cId="0" sldId="712"/>
            <ac:spMk id="6" creationId="{76624C1B-00F5-4801-938C-67CCFD614D49}"/>
          </ac:spMkLst>
        </pc:spChg>
        <pc:spChg chg="add del mod">
          <ac:chgData name="Vui Le Ba" userId="052109168efbc39a" providerId="LiveId" clId="{40CFB830-F6EC-4A1B-AE1F-B620D0FFC1BE}" dt="2020-12-23T07:30:43.255" v="1946" actId="6264"/>
          <ac:spMkLst>
            <pc:docMk/>
            <pc:sldMk cId="0" sldId="712"/>
            <ac:spMk id="7" creationId="{13A470F2-9D38-42EF-87AD-784290935E2D}"/>
          </ac:spMkLst>
        </pc:spChg>
        <pc:spChg chg="add del mod">
          <ac:chgData name="Vui Le Ba" userId="052109168efbc39a" providerId="LiveId" clId="{40CFB830-F6EC-4A1B-AE1F-B620D0FFC1BE}" dt="2020-12-23T07:30:43.255" v="1946" actId="6264"/>
          <ac:spMkLst>
            <pc:docMk/>
            <pc:sldMk cId="0" sldId="712"/>
            <ac:spMk id="8" creationId="{829ABE82-C866-4427-9C05-11E109B9D490}"/>
          </ac:spMkLst>
        </pc:spChg>
        <pc:spChg chg="add del mod">
          <ac:chgData name="Vui Le Ba" userId="052109168efbc39a" providerId="LiveId" clId="{40CFB830-F6EC-4A1B-AE1F-B620D0FFC1BE}" dt="2020-12-23T07:30:43.255" v="1946" actId="6264"/>
          <ac:spMkLst>
            <pc:docMk/>
            <pc:sldMk cId="0" sldId="712"/>
            <ac:spMk id="9" creationId="{4EDDB6C5-F2FB-4A51-AD3D-B4BB81FF737F}"/>
          </ac:spMkLst>
        </pc:spChg>
        <pc:spChg chg="add del mod">
          <ac:chgData name="Vui Le Ba" userId="052109168efbc39a" providerId="LiveId" clId="{40CFB830-F6EC-4A1B-AE1F-B620D0FFC1BE}" dt="2020-12-23T07:30:43.255" v="1946" actId="6264"/>
          <ac:spMkLst>
            <pc:docMk/>
            <pc:sldMk cId="0" sldId="712"/>
            <ac:spMk id="10" creationId="{52994A58-F83F-4310-B15E-0911D15952E7}"/>
          </ac:spMkLst>
        </pc:spChg>
        <pc:spChg chg="add del mod">
          <ac:chgData name="Vui Le Ba" userId="052109168efbc39a" providerId="LiveId" clId="{40CFB830-F6EC-4A1B-AE1F-B620D0FFC1BE}" dt="2020-12-23T08:25:35.398" v="2572" actId="6264"/>
          <ac:spMkLst>
            <pc:docMk/>
            <pc:sldMk cId="0" sldId="712"/>
            <ac:spMk id="11" creationId="{329E7756-211E-49BA-B4FF-DAF251C2FC31}"/>
          </ac:spMkLst>
        </pc:spChg>
        <pc:spChg chg="add del mod">
          <ac:chgData name="Vui Le Ba" userId="052109168efbc39a" providerId="LiveId" clId="{40CFB830-F6EC-4A1B-AE1F-B620D0FFC1BE}" dt="2020-12-23T08:25:35.398" v="2572" actId="6264"/>
          <ac:spMkLst>
            <pc:docMk/>
            <pc:sldMk cId="0" sldId="712"/>
            <ac:spMk id="12" creationId="{B3110690-4151-423E-8020-8676A4144D2F}"/>
          </ac:spMkLst>
        </pc:spChg>
        <pc:spChg chg="add del mod">
          <ac:chgData name="Vui Le Ba" userId="052109168efbc39a" providerId="LiveId" clId="{40CFB830-F6EC-4A1B-AE1F-B620D0FFC1BE}" dt="2020-12-23T08:25:35.398" v="2572" actId="6264"/>
          <ac:spMkLst>
            <pc:docMk/>
            <pc:sldMk cId="0" sldId="712"/>
            <ac:spMk id="13" creationId="{94DF9E2C-F173-4585-9D8B-8E58AE0E3A0C}"/>
          </ac:spMkLst>
        </pc:spChg>
        <pc:spChg chg="add del mod ord">
          <ac:chgData name="Vui Le Ba" userId="052109168efbc39a" providerId="LiveId" clId="{40CFB830-F6EC-4A1B-AE1F-B620D0FFC1BE}" dt="2020-12-23T08:25:51.071" v="2578" actId="478"/>
          <ac:spMkLst>
            <pc:docMk/>
            <pc:sldMk cId="0" sldId="712"/>
            <ac:spMk id="438274" creationId="{00000000-0000-0000-0000-000000000000}"/>
          </ac:spMkLst>
        </pc:spChg>
        <pc:spChg chg="mod ord">
          <ac:chgData name="Vui Le Ba" userId="052109168efbc39a" providerId="LiveId" clId="{40CFB830-F6EC-4A1B-AE1F-B620D0FFC1BE}" dt="2020-12-23T08:25:35.398" v="2572" actId="6264"/>
          <ac:spMkLst>
            <pc:docMk/>
            <pc:sldMk cId="0" sldId="712"/>
            <ac:spMk id="438275" creationId="{00000000-0000-0000-0000-000000000000}"/>
          </ac:spMkLst>
        </pc:spChg>
        <pc:spChg chg="mod ord">
          <ac:chgData name="Vui Le Ba" userId="052109168efbc39a" providerId="LiveId" clId="{40CFB830-F6EC-4A1B-AE1F-B620D0FFC1BE}" dt="2020-12-23T08:25:54.168" v="2579" actId="5793"/>
          <ac:spMkLst>
            <pc:docMk/>
            <pc:sldMk cId="0" sldId="712"/>
            <ac:spMk id="438276" creationId="{00000000-0000-0000-0000-000000000000}"/>
          </ac:spMkLst>
        </pc:spChg>
        <pc:spChg chg="del">
          <ac:chgData name="Vui Le Ba" userId="052109168efbc39a" providerId="LiveId" clId="{40CFB830-F6EC-4A1B-AE1F-B620D0FFC1BE}" dt="2020-12-23T08:27:36.322" v="2616" actId="478"/>
          <ac:spMkLst>
            <pc:docMk/>
            <pc:sldMk cId="0" sldId="712"/>
            <ac:spMk id="438278" creationId="{00000000-0000-0000-0000-000000000000}"/>
          </ac:spMkLst>
        </pc:spChg>
        <pc:grpChg chg="del">
          <ac:chgData name="Vui Le Ba" userId="052109168efbc39a" providerId="LiveId" clId="{40CFB830-F6EC-4A1B-AE1F-B620D0FFC1BE}" dt="2020-12-23T08:25:27.323" v="2569" actId="478"/>
          <ac:grpSpMkLst>
            <pc:docMk/>
            <pc:sldMk cId="0" sldId="712"/>
            <ac:grpSpMk id="438277" creationId="{00000000-0000-0000-0000-000000000000}"/>
          </ac:grpSpMkLst>
        </pc:grpChg>
        <pc:graphicFrameChg chg="mod ord">
          <ac:chgData name="Vui Le Ba" userId="052109168efbc39a" providerId="LiveId" clId="{40CFB830-F6EC-4A1B-AE1F-B620D0FFC1BE}" dt="2020-12-23T08:25:48.478" v="2577" actId="1076"/>
          <ac:graphicFrameMkLst>
            <pc:docMk/>
            <pc:sldMk cId="0" sldId="712"/>
            <ac:graphicFrameMk id="438279" creationId="{00000000-0000-0000-0000-000000000000}"/>
          </ac:graphicFrameMkLst>
        </pc:graphicFrameChg>
      </pc:sldChg>
      <pc:sldChg chg="addSp delSp modSp mod modAnim chgLayout">
        <pc:chgData name="Vui Le Ba" userId="052109168efbc39a" providerId="LiveId" clId="{40CFB830-F6EC-4A1B-AE1F-B620D0FFC1BE}" dt="2020-12-23T08:27:22.271" v="2615" actId="478"/>
        <pc:sldMkLst>
          <pc:docMk/>
          <pc:sldMk cId="0" sldId="713"/>
        </pc:sldMkLst>
        <pc:spChg chg="add del mod">
          <ac:chgData name="Vui Le Ba" userId="052109168efbc39a" providerId="LiveId" clId="{40CFB830-F6EC-4A1B-AE1F-B620D0FFC1BE}" dt="2020-12-23T05:58:31.666" v="181" actId="6264"/>
          <ac:spMkLst>
            <pc:docMk/>
            <pc:sldMk cId="0" sldId="713"/>
            <ac:spMk id="2" creationId="{DBC53E62-4ADF-492F-9751-272C31042DCF}"/>
          </ac:spMkLst>
        </pc:spChg>
        <pc:spChg chg="add del mod">
          <ac:chgData name="Vui Le Ba" userId="052109168efbc39a" providerId="LiveId" clId="{40CFB830-F6EC-4A1B-AE1F-B620D0FFC1BE}" dt="2020-12-23T05:58:31.666" v="181" actId="6264"/>
          <ac:spMkLst>
            <pc:docMk/>
            <pc:sldMk cId="0" sldId="713"/>
            <ac:spMk id="3" creationId="{0442FF6D-F65D-4522-A5C3-34678929B3E2}"/>
          </ac:spMkLst>
        </pc:spChg>
        <pc:spChg chg="add del mod ord">
          <ac:chgData name="Vui Le Ba" userId="052109168efbc39a" providerId="LiveId" clId="{40CFB830-F6EC-4A1B-AE1F-B620D0FFC1BE}" dt="2020-12-23T07:30:43.255" v="1946" actId="6264"/>
          <ac:spMkLst>
            <pc:docMk/>
            <pc:sldMk cId="0" sldId="713"/>
            <ac:spMk id="4" creationId="{5E31068B-ED22-4808-8202-0680BE89205A}"/>
          </ac:spMkLst>
        </pc:spChg>
        <pc:spChg chg="del">
          <ac:chgData name="Vui Le Ba" userId="052109168efbc39a" providerId="LiveId" clId="{40CFB830-F6EC-4A1B-AE1F-B620D0FFC1BE}" dt="2020-12-23T07:06:30.211" v="1584"/>
          <ac:spMkLst>
            <pc:docMk/>
            <pc:sldMk cId="0" sldId="713"/>
            <ac:spMk id="5" creationId="{AE3AB128-7AB3-4089-BADE-88BED568E9FF}"/>
          </ac:spMkLst>
        </pc:spChg>
        <pc:spChg chg="add del mod">
          <ac:chgData name="Vui Le Ba" userId="052109168efbc39a" providerId="LiveId" clId="{40CFB830-F6EC-4A1B-AE1F-B620D0FFC1BE}" dt="2020-12-23T07:30:43.255" v="1946" actId="6264"/>
          <ac:spMkLst>
            <pc:docMk/>
            <pc:sldMk cId="0" sldId="713"/>
            <ac:spMk id="6" creationId="{28A1E115-959D-44A8-982A-3B1CD0FF0FC3}"/>
          </ac:spMkLst>
        </pc:spChg>
        <pc:spChg chg="add del mod">
          <ac:chgData name="Vui Le Ba" userId="052109168efbc39a" providerId="LiveId" clId="{40CFB830-F6EC-4A1B-AE1F-B620D0FFC1BE}" dt="2020-12-23T07:30:43.255" v="1946" actId="6264"/>
          <ac:spMkLst>
            <pc:docMk/>
            <pc:sldMk cId="0" sldId="713"/>
            <ac:spMk id="7" creationId="{06975F44-8CED-46F6-8727-8C65818E15E1}"/>
          </ac:spMkLst>
        </pc:spChg>
        <pc:spChg chg="add del mod ord">
          <ac:chgData name="Vui Le Ba" userId="052109168efbc39a" providerId="LiveId" clId="{40CFB830-F6EC-4A1B-AE1F-B620D0FFC1BE}" dt="2020-12-23T08:26:03.531" v="2581" actId="478"/>
          <ac:spMkLst>
            <pc:docMk/>
            <pc:sldMk cId="0" sldId="713"/>
            <ac:spMk id="8" creationId="{AD8B7772-1092-4C79-8E56-2B2880465F2C}"/>
          </ac:spMkLst>
        </pc:spChg>
        <pc:spChg chg="add del mod ord">
          <ac:chgData name="Vui Le Ba" userId="052109168efbc39a" providerId="LiveId" clId="{40CFB830-F6EC-4A1B-AE1F-B620D0FFC1BE}" dt="2020-12-23T08:26:06.277" v="2582" actId="478"/>
          <ac:spMkLst>
            <pc:docMk/>
            <pc:sldMk cId="0" sldId="713"/>
            <ac:spMk id="440322" creationId="{00000000-0000-0000-0000-000000000000}"/>
          </ac:spMkLst>
        </pc:spChg>
        <pc:spChg chg="mod ord">
          <ac:chgData name="Vui Le Ba" userId="052109168efbc39a" providerId="LiveId" clId="{40CFB830-F6EC-4A1B-AE1F-B620D0FFC1BE}" dt="2020-12-23T07:30:43.445" v="1971" actId="27636"/>
          <ac:spMkLst>
            <pc:docMk/>
            <pc:sldMk cId="0" sldId="713"/>
            <ac:spMk id="440323" creationId="{00000000-0000-0000-0000-000000000000}"/>
          </ac:spMkLst>
        </pc:spChg>
        <pc:spChg chg="del">
          <ac:chgData name="Vui Le Ba" userId="052109168efbc39a" providerId="LiveId" clId="{40CFB830-F6EC-4A1B-AE1F-B620D0FFC1BE}" dt="2020-12-23T08:27:22.271" v="2615" actId="478"/>
          <ac:spMkLst>
            <pc:docMk/>
            <pc:sldMk cId="0" sldId="713"/>
            <ac:spMk id="1241091" creationId="{00000000-0000-0000-0000-000000000000}"/>
          </ac:spMkLst>
        </pc:spChg>
      </pc:sldChg>
      <pc:sldChg chg="addSp delSp modSp mod chgLayout">
        <pc:chgData name="Vui Le Ba" userId="052109168efbc39a" providerId="LiveId" clId="{40CFB830-F6EC-4A1B-AE1F-B620D0FFC1BE}" dt="2020-12-23T08:16:40.008" v="2439" actId="478"/>
        <pc:sldMkLst>
          <pc:docMk/>
          <pc:sldMk cId="0" sldId="714"/>
        </pc:sldMkLst>
        <pc:spChg chg="add del mod">
          <ac:chgData name="Vui Le Ba" userId="052109168efbc39a" providerId="LiveId" clId="{40CFB830-F6EC-4A1B-AE1F-B620D0FFC1BE}" dt="2020-12-23T05:58:31.666" v="181" actId="6264"/>
          <ac:spMkLst>
            <pc:docMk/>
            <pc:sldMk cId="0" sldId="714"/>
            <ac:spMk id="2" creationId="{D16E93ED-7340-4428-8576-F67E10C34430}"/>
          </ac:spMkLst>
        </pc:spChg>
        <pc:spChg chg="add del mod">
          <ac:chgData name="Vui Le Ba" userId="052109168efbc39a" providerId="LiveId" clId="{40CFB830-F6EC-4A1B-AE1F-B620D0FFC1BE}" dt="2020-12-23T05:58:31.666" v="181" actId="6264"/>
          <ac:spMkLst>
            <pc:docMk/>
            <pc:sldMk cId="0" sldId="714"/>
            <ac:spMk id="3" creationId="{DC818DE9-1DF8-4268-857B-B62F3BB63EF2}"/>
          </ac:spMkLst>
        </pc:spChg>
        <pc:spChg chg="add del mod ord">
          <ac:chgData name="Vui Le Ba" userId="052109168efbc39a" providerId="LiveId" clId="{40CFB830-F6EC-4A1B-AE1F-B620D0FFC1BE}" dt="2020-12-23T07:30:43.255" v="1946" actId="6264"/>
          <ac:spMkLst>
            <pc:docMk/>
            <pc:sldMk cId="0" sldId="714"/>
            <ac:spMk id="4" creationId="{A7E6F4CA-42C9-465B-B019-E92DAD23CF74}"/>
          </ac:spMkLst>
        </pc:spChg>
        <pc:spChg chg="del">
          <ac:chgData name="Vui Le Ba" userId="052109168efbc39a" providerId="LiveId" clId="{40CFB830-F6EC-4A1B-AE1F-B620D0FFC1BE}" dt="2020-12-23T07:06:30.211" v="1584"/>
          <ac:spMkLst>
            <pc:docMk/>
            <pc:sldMk cId="0" sldId="714"/>
            <ac:spMk id="5" creationId="{1A3AB752-5CF9-41DF-B5EE-14826B8CA427}"/>
          </ac:spMkLst>
        </pc:spChg>
        <pc:spChg chg="add del mod">
          <ac:chgData name="Vui Le Ba" userId="052109168efbc39a" providerId="LiveId" clId="{40CFB830-F6EC-4A1B-AE1F-B620D0FFC1BE}" dt="2020-12-23T07:30:43.255" v="1946" actId="6264"/>
          <ac:spMkLst>
            <pc:docMk/>
            <pc:sldMk cId="0" sldId="714"/>
            <ac:spMk id="6" creationId="{F708C969-86D3-4EBE-98B2-7D1B04B6905B}"/>
          </ac:spMkLst>
        </pc:spChg>
        <pc:spChg chg="add del mod">
          <ac:chgData name="Vui Le Ba" userId="052109168efbc39a" providerId="LiveId" clId="{40CFB830-F6EC-4A1B-AE1F-B620D0FFC1BE}" dt="2020-12-23T07:30:43.255" v="1946" actId="6264"/>
          <ac:spMkLst>
            <pc:docMk/>
            <pc:sldMk cId="0" sldId="714"/>
            <ac:spMk id="7" creationId="{815EE6F2-CE11-4B2D-B4FF-199F97EBFC22}"/>
          </ac:spMkLst>
        </pc:spChg>
        <pc:spChg chg="add del mod ord">
          <ac:chgData name="Vui Le Ba" userId="052109168efbc39a" providerId="LiveId" clId="{40CFB830-F6EC-4A1B-AE1F-B620D0FFC1BE}" dt="2020-12-23T08:16:22.382" v="2434" actId="478"/>
          <ac:spMkLst>
            <pc:docMk/>
            <pc:sldMk cId="0" sldId="714"/>
            <ac:spMk id="8" creationId="{A9D023B7-9722-4BBF-80CB-8F987080591D}"/>
          </ac:spMkLst>
        </pc:spChg>
        <pc:spChg chg="add del mod ord">
          <ac:chgData name="Vui Le Ba" userId="052109168efbc39a" providerId="LiveId" clId="{40CFB830-F6EC-4A1B-AE1F-B620D0FFC1BE}" dt="2020-12-23T08:16:40.008" v="2439" actId="478"/>
          <ac:spMkLst>
            <pc:docMk/>
            <pc:sldMk cId="0" sldId="714"/>
            <ac:spMk id="407554" creationId="{00000000-0000-0000-0000-000000000000}"/>
          </ac:spMkLst>
        </pc:spChg>
        <pc:spChg chg="mod ord">
          <ac:chgData name="Vui Le Ba" userId="052109168efbc39a" providerId="LiveId" clId="{40CFB830-F6EC-4A1B-AE1F-B620D0FFC1BE}" dt="2020-12-23T07:30:43.255" v="1946" actId="6264"/>
          <ac:spMkLst>
            <pc:docMk/>
            <pc:sldMk cId="0" sldId="714"/>
            <ac:spMk id="407555" creationId="{00000000-0000-0000-0000-000000000000}"/>
          </ac:spMkLst>
        </pc:spChg>
        <pc:spChg chg="mod">
          <ac:chgData name="Vui Le Ba" userId="052109168efbc39a" providerId="LiveId" clId="{40CFB830-F6EC-4A1B-AE1F-B620D0FFC1BE}" dt="2020-12-23T08:16:32.692" v="2437" actId="14100"/>
          <ac:spMkLst>
            <pc:docMk/>
            <pc:sldMk cId="0" sldId="714"/>
            <ac:spMk id="407557" creationId="{00000000-0000-0000-0000-000000000000}"/>
          </ac:spMkLst>
        </pc:spChg>
        <pc:grpChg chg="del">
          <ac:chgData name="Vui Le Ba" userId="052109168efbc39a" providerId="LiveId" clId="{40CFB830-F6EC-4A1B-AE1F-B620D0FFC1BE}" dt="2020-12-23T08:16:18.800" v="2433" actId="478"/>
          <ac:grpSpMkLst>
            <pc:docMk/>
            <pc:sldMk cId="0" sldId="714"/>
            <ac:grpSpMk id="407556" creationId="{00000000-0000-0000-0000-000000000000}"/>
          </ac:grpSpMkLst>
        </pc:grpChg>
        <pc:picChg chg="mod">
          <ac:chgData name="Vui Le Ba" userId="052109168efbc39a" providerId="LiveId" clId="{40CFB830-F6EC-4A1B-AE1F-B620D0FFC1BE}" dt="2020-12-23T08:16:37.859" v="2438" actId="1076"/>
          <ac:picMkLst>
            <pc:docMk/>
            <pc:sldMk cId="0" sldId="714"/>
            <ac:picMk id="1243149" creationId="{00000000-0000-0000-0000-000000000000}"/>
          </ac:picMkLst>
        </pc:picChg>
      </pc:sldChg>
      <pc:sldChg chg="addSp delSp modSp mod chgLayout">
        <pc:chgData name="Vui Le Ba" userId="052109168efbc39a" providerId="LiveId" clId="{40CFB830-F6EC-4A1B-AE1F-B620D0FFC1BE}" dt="2020-12-23T08:31:10.788" v="2740" actId="478"/>
        <pc:sldMkLst>
          <pc:docMk/>
          <pc:sldMk cId="0" sldId="715"/>
        </pc:sldMkLst>
        <pc:spChg chg="add del mod">
          <ac:chgData name="Vui Le Ba" userId="052109168efbc39a" providerId="LiveId" clId="{40CFB830-F6EC-4A1B-AE1F-B620D0FFC1BE}" dt="2020-12-23T05:58:31.666" v="181" actId="6264"/>
          <ac:spMkLst>
            <pc:docMk/>
            <pc:sldMk cId="0" sldId="715"/>
            <ac:spMk id="2" creationId="{D38D0767-3CC8-453F-861D-A3674F452366}"/>
          </ac:spMkLst>
        </pc:spChg>
        <pc:spChg chg="add del mod">
          <ac:chgData name="Vui Le Ba" userId="052109168efbc39a" providerId="LiveId" clId="{40CFB830-F6EC-4A1B-AE1F-B620D0FFC1BE}" dt="2020-12-23T05:58:31.666" v="181" actId="6264"/>
          <ac:spMkLst>
            <pc:docMk/>
            <pc:sldMk cId="0" sldId="715"/>
            <ac:spMk id="3" creationId="{E26D70DD-3EEE-44F5-9E0E-4B8C28275DFE}"/>
          </ac:spMkLst>
        </pc:spChg>
        <pc:spChg chg="add del mod ord">
          <ac:chgData name="Vui Le Ba" userId="052109168efbc39a" providerId="LiveId" clId="{40CFB830-F6EC-4A1B-AE1F-B620D0FFC1BE}" dt="2020-12-23T07:30:43.255" v="1946" actId="6264"/>
          <ac:spMkLst>
            <pc:docMk/>
            <pc:sldMk cId="0" sldId="715"/>
            <ac:spMk id="4" creationId="{BACE7740-B0AA-49CF-8425-AEE5DE9F09B4}"/>
          </ac:spMkLst>
        </pc:spChg>
        <pc:spChg chg="del">
          <ac:chgData name="Vui Le Ba" userId="052109168efbc39a" providerId="LiveId" clId="{40CFB830-F6EC-4A1B-AE1F-B620D0FFC1BE}" dt="2020-12-23T07:06:30.211" v="1584"/>
          <ac:spMkLst>
            <pc:docMk/>
            <pc:sldMk cId="0" sldId="715"/>
            <ac:spMk id="5" creationId="{763E44AF-BF59-42B5-A5E7-C7C32312E63D}"/>
          </ac:spMkLst>
        </pc:spChg>
        <pc:spChg chg="add del mod">
          <ac:chgData name="Vui Le Ba" userId="052109168efbc39a" providerId="LiveId" clId="{40CFB830-F6EC-4A1B-AE1F-B620D0FFC1BE}" dt="2020-12-23T07:30:43.255" v="1946" actId="6264"/>
          <ac:spMkLst>
            <pc:docMk/>
            <pc:sldMk cId="0" sldId="715"/>
            <ac:spMk id="6" creationId="{E9AA1686-3D48-44B3-9FA1-CBD8CE82AD80}"/>
          </ac:spMkLst>
        </pc:spChg>
        <pc:spChg chg="add del mod">
          <ac:chgData name="Vui Le Ba" userId="052109168efbc39a" providerId="LiveId" clId="{40CFB830-F6EC-4A1B-AE1F-B620D0FFC1BE}" dt="2020-12-23T07:30:43.255" v="1946" actId="6264"/>
          <ac:spMkLst>
            <pc:docMk/>
            <pc:sldMk cId="0" sldId="715"/>
            <ac:spMk id="7" creationId="{EC4EE17B-7A5B-479D-A863-F24E0E285899}"/>
          </ac:spMkLst>
        </pc:spChg>
        <pc:spChg chg="add del mod ord">
          <ac:chgData name="Vui Le Ba" userId="052109168efbc39a" providerId="LiveId" clId="{40CFB830-F6EC-4A1B-AE1F-B620D0FFC1BE}" dt="2020-12-23T08:31:03.141" v="2738" actId="478"/>
          <ac:spMkLst>
            <pc:docMk/>
            <pc:sldMk cId="0" sldId="715"/>
            <ac:spMk id="8" creationId="{BF1B5120-36C3-4652-84F3-CA58E1DAAE47}"/>
          </ac:spMkLst>
        </pc:spChg>
        <pc:spChg chg="add del mod ord">
          <ac:chgData name="Vui Le Ba" userId="052109168efbc39a" providerId="LiveId" clId="{40CFB830-F6EC-4A1B-AE1F-B620D0FFC1BE}" dt="2020-12-23T08:31:10.788" v="2740" actId="478"/>
          <ac:spMkLst>
            <pc:docMk/>
            <pc:sldMk cId="0" sldId="715"/>
            <ac:spMk id="450562" creationId="{00000000-0000-0000-0000-000000000000}"/>
          </ac:spMkLst>
        </pc:spChg>
        <pc:spChg chg="mod ord">
          <ac:chgData name="Vui Le Ba" userId="052109168efbc39a" providerId="LiveId" clId="{40CFB830-F6EC-4A1B-AE1F-B620D0FFC1BE}" dt="2020-12-23T07:30:43.255" v="1946" actId="6264"/>
          <ac:spMkLst>
            <pc:docMk/>
            <pc:sldMk cId="0" sldId="715"/>
            <ac:spMk id="450563" creationId="{00000000-0000-0000-0000-000000000000}"/>
          </ac:spMkLst>
        </pc:spChg>
        <pc:spChg chg="mod">
          <ac:chgData name="Vui Le Ba" userId="052109168efbc39a" providerId="LiveId" clId="{40CFB830-F6EC-4A1B-AE1F-B620D0FFC1BE}" dt="2020-12-23T08:31:07.530" v="2739" actId="404"/>
          <ac:spMkLst>
            <pc:docMk/>
            <pc:sldMk cId="0" sldId="715"/>
            <ac:spMk id="1245191" creationId="{00000000-0000-0000-0000-000000000000}"/>
          </ac:spMkLst>
        </pc:spChg>
        <pc:grpChg chg="del">
          <ac:chgData name="Vui Le Ba" userId="052109168efbc39a" providerId="LiveId" clId="{40CFB830-F6EC-4A1B-AE1F-B620D0FFC1BE}" dt="2020-12-23T08:31:01.006" v="2737" actId="478"/>
          <ac:grpSpMkLst>
            <pc:docMk/>
            <pc:sldMk cId="0" sldId="715"/>
            <ac:grpSpMk id="450564" creationId="{00000000-0000-0000-0000-000000000000}"/>
          </ac:grpSpMkLst>
        </pc:grpChg>
      </pc:sldChg>
      <pc:sldChg chg="addSp delSp modSp mod modClrScheme chgLayout">
        <pc:chgData name="Vui Le Ba" userId="052109168efbc39a" providerId="LiveId" clId="{40CFB830-F6EC-4A1B-AE1F-B620D0FFC1BE}" dt="2020-12-23T08:23:33.497" v="2542" actId="478"/>
        <pc:sldMkLst>
          <pc:docMk/>
          <pc:sldMk cId="0" sldId="716"/>
        </pc:sldMkLst>
        <pc:spChg chg="add del mod">
          <ac:chgData name="Vui Le Ba" userId="052109168efbc39a" providerId="LiveId" clId="{40CFB830-F6EC-4A1B-AE1F-B620D0FFC1BE}" dt="2020-12-23T05:58:31.666" v="181" actId="6264"/>
          <ac:spMkLst>
            <pc:docMk/>
            <pc:sldMk cId="0" sldId="716"/>
            <ac:spMk id="2" creationId="{C7C905CD-A4AA-4898-A8E7-EE766930ECDA}"/>
          </ac:spMkLst>
        </pc:spChg>
        <pc:spChg chg="add del mod">
          <ac:chgData name="Vui Le Ba" userId="052109168efbc39a" providerId="LiveId" clId="{40CFB830-F6EC-4A1B-AE1F-B620D0FFC1BE}" dt="2020-12-23T05:58:31.666" v="181" actId="6264"/>
          <ac:spMkLst>
            <pc:docMk/>
            <pc:sldMk cId="0" sldId="716"/>
            <ac:spMk id="3" creationId="{86FBADA0-EB42-4ED9-89F7-197EBFC727AE}"/>
          </ac:spMkLst>
        </pc:spChg>
        <pc:spChg chg="add del mod">
          <ac:chgData name="Vui Le Ba" userId="052109168efbc39a" providerId="LiveId" clId="{40CFB830-F6EC-4A1B-AE1F-B620D0FFC1BE}" dt="2020-12-23T05:58:31.666" v="181" actId="6264"/>
          <ac:spMkLst>
            <pc:docMk/>
            <pc:sldMk cId="0" sldId="716"/>
            <ac:spMk id="4" creationId="{DA8CBBFA-DDAD-40CC-82D5-BFBDE0FBB769}"/>
          </ac:spMkLst>
        </pc:spChg>
        <pc:spChg chg="add del mod">
          <ac:chgData name="Vui Le Ba" userId="052109168efbc39a" providerId="LiveId" clId="{40CFB830-F6EC-4A1B-AE1F-B620D0FFC1BE}" dt="2020-12-23T05:58:31.666" v="181" actId="6264"/>
          <ac:spMkLst>
            <pc:docMk/>
            <pc:sldMk cId="0" sldId="716"/>
            <ac:spMk id="5" creationId="{C1D27E52-A50B-4CEB-9F54-5DCB2ACF1D79}"/>
          </ac:spMkLst>
        </pc:spChg>
        <pc:spChg chg="del">
          <ac:chgData name="Vui Le Ba" userId="052109168efbc39a" providerId="LiveId" clId="{40CFB830-F6EC-4A1B-AE1F-B620D0FFC1BE}" dt="2020-12-23T07:06:30.211" v="1584"/>
          <ac:spMkLst>
            <pc:docMk/>
            <pc:sldMk cId="0" sldId="716"/>
            <ac:spMk id="6" creationId="{FD286400-0A4E-4E92-9E1A-BEAA826F551B}"/>
          </ac:spMkLst>
        </pc:spChg>
        <pc:spChg chg="add del mod">
          <ac:chgData name="Vui Le Ba" userId="052109168efbc39a" providerId="LiveId" clId="{40CFB830-F6EC-4A1B-AE1F-B620D0FFC1BE}" dt="2020-12-23T07:30:43.255" v="1946" actId="6264"/>
          <ac:spMkLst>
            <pc:docMk/>
            <pc:sldMk cId="0" sldId="716"/>
            <ac:spMk id="7" creationId="{B723EFB4-778A-43A2-93E8-680D3931B482}"/>
          </ac:spMkLst>
        </pc:spChg>
        <pc:spChg chg="add del mod">
          <ac:chgData name="Vui Le Ba" userId="052109168efbc39a" providerId="LiveId" clId="{40CFB830-F6EC-4A1B-AE1F-B620D0FFC1BE}" dt="2020-12-23T07:30:43.255" v="1946" actId="6264"/>
          <ac:spMkLst>
            <pc:docMk/>
            <pc:sldMk cId="0" sldId="716"/>
            <ac:spMk id="8" creationId="{F898CCAF-5947-4C02-A40B-23CA18242C6C}"/>
          </ac:spMkLst>
        </pc:spChg>
        <pc:spChg chg="add del mod">
          <ac:chgData name="Vui Le Ba" userId="052109168efbc39a" providerId="LiveId" clId="{40CFB830-F6EC-4A1B-AE1F-B620D0FFC1BE}" dt="2020-12-23T07:30:43.255" v="1946" actId="6264"/>
          <ac:spMkLst>
            <pc:docMk/>
            <pc:sldMk cId="0" sldId="716"/>
            <ac:spMk id="9" creationId="{7D9295A7-33E3-4C64-AB54-AE01556CD4F5}"/>
          </ac:spMkLst>
        </pc:spChg>
        <pc:spChg chg="add del mod">
          <ac:chgData name="Vui Le Ba" userId="052109168efbc39a" providerId="LiveId" clId="{40CFB830-F6EC-4A1B-AE1F-B620D0FFC1BE}" dt="2020-12-23T07:30:43.255" v="1946" actId="6264"/>
          <ac:spMkLst>
            <pc:docMk/>
            <pc:sldMk cId="0" sldId="716"/>
            <ac:spMk id="10" creationId="{AE59DB5B-CF6E-474C-99C7-7FE5B09A229D}"/>
          </ac:spMkLst>
        </pc:spChg>
        <pc:spChg chg="add del mod">
          <ac:chgData name="Vui Le Ba" userId="052109168efbc39a" providerId="LiveId" clId="{40CFB830-F6EC-4A1B-AE1F-B620D0FFC1BE}" dt="2020-12-23T08:20:46.510" v="2499" actId="6264"/>
          <ac:spMkLst>
            <pc:docMk/>
            <pc:sldMk cId="0" sldId="716"/>
            <ac:spMk id="11" creationId="{DC95CC33-FE3F-4C24-ACAF-78FB5F5E4B74}"/>
          </ac:spMkLst>
        </pc:spChg>
        <pc:spChg chg="add del mod">
          <ac:chgData name="Vui Le Ba" userId="052109168efbc39a" providerId="LiveId" clId="{40CFB830-F6EC-4A1B-AE1F-B620D0FFC1BE}" dt="2020-12-23T08:20:46.510" v="2499" actId="6264"/>
          <ac:spMkLst>
            <pc:docMk/>
            <pc:sldMk cId="0" sldId="716"/>
            <ac:spMk id="12" creationId="{DD68733A-77F2-428E-804E-5409E4D005C9}"/>
          </ac:spMkLst>
        </pc:spChg>
        <pc:spChg chg="add del mod">
          <ac:chgData name="Vui Le Ba" userId="052109168efbc39a" providerId="LiveId" clId="{40CFB830-F6EC-4A1B-AE1F-B620D0FFC1BE}" dt="2020-12-23T08:20:46.510" v="2499" actId="6264"/>
          <ac:spMkLst>
            <pc:docMk/>
            <pc:sldMk cId="0" sldId="716"/>
            <ac:spMk id="13" creationId="{CB912A2B-EF0A-430D-A3F8-E8E834F880AC}"/>
          </ac:spMkLst>
        </pc:spChg>
        <pc:spChg chg="add del mod ord">
          <ac:chgData name="Vui Le Ba" userId="052109168efbc39a" providerId="LiveId" clId="{40CFB830-F6EC-4A1B-AE1F-B620D0FFC1BE}" dt="2020-12-23T08:20:57.016" v="2503" actId="478"/>
          <ac:spMkLst>
            <pc:docMk/>
            <pc:sldMk cId="0" sldId="716"/>
            <ac:spMk id="428034" creationId="{00000000-0000-0000-0000-000000000000}"/>
          </ac:spMkLst>
        </pc:spChg>
        <pc:spChg chg="mod ord">
          <ac:chgData name="Vui Le Ba" userId="052109168efbc39a" providerId="LiveId" clId="{40CFB830-F6EC-4A1B-AE1F-B620D0FFC1BE}" dt="2020-12-23T08:20:46.510" v="2499" actId="6264"/>
          <ac:spMkLst>
            <pc:docMk/>
            <pc:sldMk cId="0" sldId="716"/>
            <ac:spMk id="428035" creationId="{00000000-0000-0000-0000-000000000000}"/>
          </ac:spMkLst>
        </pc:spChg>
        <pc:spChg chg="mod ord">
          <ac:chgData name="Vui Le Ba" userId="052109168efbc39a" providerId="LiveId" clId="{40CFB830-F6EC-4A1B-AE1F-B620D0FFC1BE}" dt="2020-12-23T08:22:42.728" v="2532" actId="20577"/>
          <ac:spMkLst>
            <pc:docMk/>
            <pc:sldMk cId="0" sldId="716"/>
            <ac:spMk id="428036" creationId="{00000000-0000-0000-0000-000000000000}"/>
          </ac:spMkLst>
        </pc:spChg>
        <pc:spChg chg="del">
          <ac:chgData name="Vui Le Ba" userId="052109168efbc39a" providerId="LiveId" clId="{40CFB830-F6EC-4A1B-AE1F-B620D0FFC1BE}" dt="2020-12-23T08:23:33.497" v="2542" actId="478"/>
          <ac:spMkLst>
            <pc:docMk/>
            <pc:sldMk cId="0" sldId="716"/>
            <ac:spMk id="428038" creationId="{00000000-0000-0000-0000-000000000000}"/>
          </ac:spMkLst>
        </pc:spChg>
        <pc:grpChg chg="del">
          <ac:chgData name="Vui Le Ba" userId="052109168efbc39a" providerId="LiveId" clId="{40CFB830-F6EC-4A1B-AE1F-B620D0FFC1BE}" dt="2020-12-23T08:20:36.701" v="2496" actId="478"/>
          <ac:grpSpMkLst>
            <pc:docMk/>
            <pc:sldMk cId="0" sldId="716"/>
            <ac:grpSpMk id="428037" creationId="{00000000-0000-0000-0000-000000000000}"/>
          </ac:grpSpMkLst>
        </pc:grpChg>
        <pc:graphicFrameChg chg="mod ord">
          <ac:chgData name="Vui Le Ba" userId="052109168efbc39a" providerId="LiveId" clId="{40CFB830-F6EC-4A1B-AE1F-B620D0FFC1BE}" dt="2020-12-23T08:22:37.574" v="2527" actId="1076"/>
          <ac:graphicFrameMkLst>
            <pc:docMk/>
            <pc:sldMk cId="0" sldId="716"/>
            <ac:graphicFrameMk id="428039" creationId="{00000000-0000-0000-0000-000000000000}"/>
          </ac:graphicFrameMkLst>
        </pc:graphicFrameChg>
      </pc:sldChg>
      <pc:sldChg chg="addSp delSp modSp mod modClrScheme chgLayout">
        <pc:chgData name="Vui Le Ba" userId="052109168efbc39a" providerId="LiveId" clId="{40CFB830-F6EC-4A1B-AE1F-B620D0FFC1BE}" dt="2020-12-23T09:33:14.148" v="3939" actId="478"/>
        <pc:sldMkLst>
          <pc:docMk/>
          <pc:sldMk cId="0" sldId="717"/>
        </pc:sldMkLst>
        <pc:spChg chg="add del mod">
          <ac:chgData name="Vui Le Ba" userId="052109168efbc39a" providerId="LiveId" clId="{40CFB830-F6EC-4A1B-AE1F-B620D0FFC1BE}" dt="2020-12-23T05:58:31.666" v="181" actId="6264"/>
          <ac:spMkLst>
            <pc:docMk/>
            <pc:sldMk cId="0" sldId="717"/>
            <ac:spMk id="2" creationId="{BBAB6DAF-C694-449B-9564-137B31165200}"/>
          </ac:spMkLst>
        </pc:spChg>
        <pc:spChg chg="add del mod">
          <ac:chgData name="Vui Le Ba" userId="052109168efbc39a" providerId="LiveId" clId="{40CFB830-F6EC-4A1B-AE1F-B620D0FFC1BE}" dt="2020-12-23T05:58:31.666" v="181" actId="6264"/>
          <ac:spMkLst>
            <pc:docMk/>
            <pc:sldMk cId="0" sldId="717"/>
            <ac:spMk id="3" creationId="{4F97CEAD-EBAD-49AE-B38C-21F38A00B0C1}"/>
          </ac:spMkLst>
        </pc:spChg>
        <pc:spChg chg="add del mod ord">
          <ac:chgData name="Vui Le Ba" userId="052109168efbc39a" providerId="LiveId" clId="{40CFB830-F6EC-4A1B-AE1F-B620D0FFC1BE}" dt="2020-12-23T07:30:43.255" v="1946" actId="6264"/>
          <ac:spMkLst>
            <pc:docMk/>
            <pc:sldMk cId="0" sldId="717"/>
            <ac:spMk id="4" creationId="{A545D5EC-CA56-4626-9ACE-3D1EBE290C4B}"/>
          </ac:spMkLst>
        </pc:spChg>
        <pc:spChg chg="del">
          <ac:chgData name="Vui Le Ba" userId="052109168efbc39a" providerId="LiveId" clId="{40CFB830-F6EC-4A1B-AE1F-B620D0FFC1BE}" dt="2020-12-23T07:06:30.211" v="1584"/>
          <ac:spMkLst>
            <pc:docMk/>
            <pc:sldMk cId="0" sldId="717"/>
            <ac:spMk id="5" creationId="{9EBBA761-37EB-4128-BD31-E6FC5866CA4C}"/>
          </ac:spMkLst>
        </pc:spChg>
        <pc:spChg chg="add del mod">
          <ac:chgData name="Vui Le Ba" userId="052109168efbc39a" providerId="LiveId" clId="{40CFB830-F6EC-4A1B-AE1F-B620D0FFC1BE}" dt="2020-12-23T07:30:43.255" v="1946" actId="6264"/>
          <ac:spMkLst>
            <pc:docMk/>
            <pc:sldMk cId="0" sldId="717"/>
            <ac:spMk id="6" creationId="{D863316A-3CB1-405E-A3D0-3C331075E8D5}"/>
          </ac:spMkLst>
        </pc:spChg>
        <pc:spChg chg="add del mod">
          <ac:chgData name="Vui Le Ba" userId="052109168efbc39a" providerId="LiveId" clId="{40CFB830-F6EC-4A1B-AE1F-B620D0FFC1BE}" dt="2020-12-23T07:30:43.255" v="1946" actId="6264"/>
          <ac:spMkLst>
            <pc:docMk/>
            <pc:sldMk cId="0" sldId="717"/>
            <ac:spMk id="7" creationId="{0F5D93B8-8A02-4F60-B317-6DCD9A04557E}"/>
          </ac:spMkLst>
        </pc:spChg>
        <pc:spChg chg="add del mod ord">
          <ac:chgData name="Vui Le Ba" userId="052109168efbc39a" providerId="LiveId" clId="{40CFB830-F6EC-4A1B-AE1F-B620D0FFC1BE}" dt="2020-12-23T09:05:16.319" v="3222" actId="700"/>
          <ac:spMkLst>
            <pc:docMk/>
            <pc:sldMk cId="0" sldId="717"/>
            <ac:spMk id="8" creationId="{91DEA070-0A01-4BE5-8139-08D10735D621}"/>
          </ac:spMkLst>
        </pc:spChg>
        <pc:spChg chg="add del mod ord">
          <ac:chgData name="Vui Le Ba" userId="052109168efbc39a" providerId="LiveId" clId="{40CFB830-F6EC-4A1B-AE1F-B620D0FFC1BE}" dt="2020-12-23T09:32:54.307" v="3935" actId="478"/>
          <ac:spMkLst>
            <pc:docMk/>
            <pc:sldMk cId="0" sldId="717"/>
            <ac:spMk id="9" creationId="{38366BE1-2D63-4C30-BE2A-AD38CE363BAF}"/>
          </ac:spMkLst>
        </pc:spChg>
        <pc:spChg chg="add del mod ord">
          <ac:chgData name="Vui Le Ba" userId="052109168efbc39a" providerId="LiveId" clId="{40CFB830-F6EC-4A1B-AE1F-B620D0FFC1BE}" dt="2020-12-23T09:33:14.148" v="3939" actId="478"/>
          <ac:spMkLst>
            <pc:docMk/>
            <pc:sldMk cId="0" sldId="717"/>
            <ac:spMk id="622594" creationId="{00000000-0000-0000-0000-000000000000}"/>
          </ac:spMkLst>
        </pc:spChg>
        <pc:spChg chg="mod ord">
          <ac:chgData name="Vui Le Ba" userId="052109168efbc39a" providerId="LiveId" clId="{40CFB830-F6EC-4A1B-AE1F-B620D0FFC1BE}" dt="2020-12-23T09:05:16.540" v="3238" actId="27636"/>
          <ac:spMkLst>
            <pc:docMk/>
            <pc:sldMk cId="0" sldId="717"/>
            <ac:spMk id="622595" creationId="{00000000-0000-0000-0000-000000000000}"/>
          </ac:spMkLst>
        </pc:spChg>
        <pc:spChg chg="mod">
          <ac:chgData name="Vui Le Ba" userId="052109168efbc39a" providerId="LiveId" clId="{40CFB830-F6EC-4A1B-AE1F-B620D0FFC1BE}" dt="2020-12-23T09:33:12.465" v="3938" actId="14100"/>
          <ac:spMkLst>
            <pc:docMk/>
            <pc:sldMk cId="0" sldId="717"/>
            <ac:spMk id="1249287" creationId="{00000000-0000-0000-0000-000000000000}"/>
          </ac:spMkLst>
        </pc:spChg>
        <pc:grpChg chg="del">
          <ac:chgData name="Vui Le Ba" userId="052109168efbc39a" providerId="LiveId" clId="{40CFB830-F6EC-4A1B-AE1F-B620D0FFC1BE}" dt="2020-12-23T09:32:52.098" v="3934" actId="478"/>
          <ac:grpSpMkLst>
            <pc:docMk/>
            <pc:sldMk cId="0" sldId="717"/>
            <ac:grpSpMk id="622596" creationId="{00000000-0000-0000-0000-000000000000}"/>
          </ac:grpSpMkLst>
        </pc:grpChg>
      </pc:sldChg>
      <pc:sldChg chg="addSp delSp modSp mod modClrScheme chgLayout">
        <pc:chgData name="Vui Le Ba" userId="052109168efbc39a" providerId="LiveId" clId="{40CFB830-F6EC-4A1B-AE1F-B620D0FFC1BE}" dt="2020-12-23T14:18:39.019" v="4501" actId="478"/>
        <pc:sldMkLst>
          <pc:docMk/>
          <pc:sldMk cId="0" sldId="718"/>
        </pc:sldMkLst>
        <pc:spChg chg="add del mod">
          <ac:chgData name="Vui Le Ba" userId="052109168efbc39a" providerId="LiveId" clId="{40CFB830-F6EC-4A1B-AE1F-B620D0FFC1BE}" dt="2020-12-23T05:58:31.666" v="181" actId="6264"/>
          <ac:spMkLst>
            <pc:docMk/>
            <pc:sldMk cId="0" sldId="718"/>
            <ac:spMk id="2" creationId="{EC355BDA-B7E4-4E84-81FC-5FCFBC752F7E}"/>
          </ac:spMkLst>
        </pc:spChg>
        <pc:spChg chg="add del mod">
          <ac:chgData name="Vui Le Ba" userId="052109168efbc39a" providerId="LiveId" clId="{40CFB830-F6EC-4A1B-AE1F-B620D0FFC1BE}" dt="2020-12-23T05:58:31.666" v="181" actId="6264"/>
          <ac:spMkLst>
            <pc:docMk/>
            <pc:sldMk cId="0" sldId="718"/>
            <ac:spMk id="3" creationId="{C27379D1-E7A5-42DA-A1FE-44D7D38A19C2}"/>
          </ac:spMkLst>
        </pc:spChg>
        <pc:spChg chg="add del mod ord">
          <ac:chgData name="Vui Le Ba" userId="052109168efbc39a" providerId="LiveId" clId="{40CFB830-F6EC-4A1B-AE1F-B620D0FFC1BE}" dt="2020-12-23T07:30:43.255" v="1946" actId="6264"/>
          <ac:spMkLst>
            <pc:docMk/>
            <pc:sldMk cId="0" sldId="718"/>
            <ac:spMk id="4" creationId="{E55E8D9D-70B6-458D-8211-06B0921DB4B0}"/>
          </ac:spMkLst>
        </pc:spChg>
        <pc:spChg chg="del">
          <ac:chgData name="Vui Le Ba" userId="052109168efbc39a" providerId="LiveId" clId="{40CFB830-F6EC-4A1B-AE1F-B620D0FFC1BE}" dt="2020-12-23T07:06:30.211" v="1584"/>
          <ac:spMkLst>
            <pc:docMk/>
            <pc:sldMk cId="0" sldId="718"/>
            <ac:spMk id="5" creationId="{F52E694D-4B4D-410E-84E9-3514483EB09D}"/>
          </ac:spMkLst>
        </pc:spChg>
        <pc:spChg chg="add del mod">
          <ac:chgData name="Vui Le Ba" userId="052109168efbc39a" providerId="LiveId" clId="{40CFB830-F6EC-4A1B-AE1F-B620D0FFC1BE}" dt="2020-12-23T07:30:43.255" v="1946" actId="6264"/>
          <ac:spMkLst>
            <pc:docMk/>
            <pc:sldMk cId="0" sldId="718"/>
            <ac:spMk id="6" creationId="{7D2F47EC-BBB6-4AC9-BFF7-73E685275278}"/>
          </ac:spMkLst>
        </pc:spChg>
        <pc:spChg chg="add del mod">
          <ac:chgData name="Vui Le Ba" userId="052109168efbc39a" providerId="LiveId" clId="{40CFB830-F6EC-4A1B-AE1F-B620D0FFC1BE}" dt="2020-12-23T07:30:43.255" v="1946" actId="6264"/>
          <ac:spMkLst>
            <pc:docMk/>
            <pc:sldMk cId="0" sldId="718"/>
            <ac:spMk id="7" creationId="{5188B3AA-B476-4F4E-B138-7C39A449BBE7}"/>
          </ac:spMkLst>
        </pc:spChg>
        <pc:spChg chg="add del mod ord">
          <ac:chgData name="Vui Le Ba" userId="052109168efbc39a" providerId="LiveId" clId="{40CFB830-F6EC-4A1B-AE1F-B620D0FFC1BE}" dt="2020-12-23T09:05:16.319" v="3222" actId="700"/>
          <ac:spMkLst>
            <pc:docMk/>
            <pc:sldMk cId="0" sldId="718"/>
            <ac:spMk id="8" creationId="{A4012D9D-F607-4463-A4A1-310BA7C7FCAB}"/>
          </ac:spMkLst>
        </pc:spChg>
        <pc:spChg chg="add del mod ord">
          <ac:chgData name="Vui Le Ba" userId="052109168efbc39a" providerId="LiveId" clId="{40CFB830-F6EC-4A1B-AE1F-B620D0FFC1BE}" dt="2020-12-23T14:11:37.412" v="4411" actId="478"/>
          <ac:spMkLst>
            <pc:docMk/>
            <pc:sldMk cId="0" sldId="718"/>
            <ac:spMk id="9" creationId="{70BE71AE-A17F-4E79-ACD9-26423D3B876A}"/>
          </ac:spMkLst>
        </pc:spChg>
        <pc:spChg chg="add del mod ord">
          <ac:chgData name="Vui Le Ba" userId="052109168efbc39a" providerId="LiveId" clId="{40CFB830-F6EC-4A1B-AE1F-B620D0FFC1BE}" dt="2020-12-23T14:11:43.187" v="4413" actId="478"/>
          <ac:spMkLst>
            <pc:docMk/>
            <pc:sldMk cId="0" sldId="718"/>
            <ac:spMk id="737282" creationId="{00000000-0000-0000-0000-000000000000}"/>
          </ac:spMkLst>
        </pc:spChg>
        <pc:spChg chg="mod ord">
          <ac:chgData name="Vui Le Ba" userId="052109168efbc39a" providerId="LiveId" clId="{40CFB830-F6EC-4A1B-AE1F-B620D0FFC1BE}" dt="2020-12-23T09:05:16.834" v="3274" actId="27636"/>
          <ac:spMkLst>
            <pc:docMk/>
            <pc:sldMk cId="0" sldId="718"/>
            <ac:spMk id="737283" creationId="{00000000-0000-0000-0000-000000000000}"/>
          </ac:spMkLst>
        </pc:spChg>
        <pc:spChg chg="del">
          <ac:chgData name="Vui Le Ba" userId="052109168efbc39a" providerId="LiveId" clId="{40CFB830-F6EC-4A1B-AE1F-B620D0FFC1BE}" dt="2020-12-23T14:18:39.019" v="4501" actId="478"/>
          <ac:spMkLst>
            <pc:docMk/>
            <pc:sldMk cId="0" sldId="718"/>
            <ac:spMk id="737285" creationId="{00000000-0000-0000-0000-000000000000}"/>
          </ac:spMkLst>
        </pc:spChg>
        <pc:spChg chg="mod">
          <ac:chgData name="Vui Le Ba" userId="052109168efbc39a" providerId="LiveId" clId="{40CFB830-F6EC-4A1B-AE1F-B620D0FFC1BE}" dt="2020-12-23T14:18:28.504" v="4498" actId="14100"/>
          <ac:spMkLst>
            <pc:docMk/>
            <pc:sldMk cId="0" sldId="718"/>
            <ac:spMk id="737286" creationId="{00000000-0000-0000-0000-000000000000}"/>
          </ac:spMkLst>
        </pc:spChg>
        <pc:grpChg chg="del">
          <ac:chgData name="Vui Le Ba" userId="052109168efbc39a" providerId="LiveId" clId="{40CFB830-F6EC-4A1B-AE1F-B620D0FFC1BE}" dt="2020-12-23T14:11:31.783" v="4410" actId="478"/>
          <ac:grpSpMkLst>
            <pc:docMk/>
            <pc:sldMk cId="0" sldId="718"/>
            <ac:grpSpMk id="737284" creationId="{00000000-0000-0000-0000-000000000000}"/>
          </ac:grpSpMkLst>
        </pc:grpChg>
      </pc:sldChg>
      <pc:sldChg chg="addSp delSp modSp mod modClrScheme chgLayout">
        <pc:chgData name="Vui Le Ba" userId="052109168efbc39a" providerId="LiveId" clId="{40CFB830-F6EC-4A1B-AE1F-B620D0FFC1BE}" dt="2020-12-23T09:28:59.922" v="3861" actId="478"/>
        <pc:sldMkLst>
          <pc:docMk/>
          <pc:sldMk cId="0" sldId="719"/>
        </pc:sldMkLst>
        <pc:spChg chg="add del mod">
          <ac:chgData name="Vui Le Ba" userId="052109168efbc39a" providerId="LiveId" clId="{40CFB830-F6EC-4A1B-AE1F-B620D0FFC1BE}" dt="2020-12-23T05:58:31.666" v="181" actId="6264"/>
          <ac:spMkLst>
            <pc:docMk/>
            <pc:sldMk cId="0" sldId="719"/>
            <ac:spMk id="2" creationId="{BE07EF16-72A4-4796-B8F5-C7844BE91F98}"/>
          </ac:spMkLst>
        </pc:spChg>
        <pc:spChg chg="add del mod">
          <ac:chgData name="Vui Le Ba" userId="052109168efbc39a" providerId="LiveId" clId="{40CFB830-F6EC-4A1B-AE1F-B620D0FFC1BE}" dt="2020-12-23T05:58:31.666" v="181" actId="6264"/>
          <ac:spMkLst>
            <pc:docMk/>
            <pc:sldMk cId="0" sldId="719"/>
            <ac:spMk id="3" creationId="{2CC12310-880E-4C16-9A36-7DF737BE5CDD}"/>
          </ac:spMkLst>
        </pc:spChg>
        <pc:spChg chg="add del mod ord">
          <ac:chgData name="Vui Le Ba" userId="052109168efbc39a" providerId="LiveId" clId="{40CFB830-F6EC-4A1B-AE1F-B620D0FFC1BE}" dt="2020-12-23T07:30:43.255" v="1946" actId="6264"/>
          <ac:spMkLst>
            <pc:docMk/>
            <pc:sldMk cId="0" sldId="719"/>
            <ac:spMk id="4" creationId="{262CC6CF-7BD3-4DFF-8B13-B7E7A768E341}"/>
          </ac:spMkLst>
        </pc:spChg>
        <pc:spChg chg="del">
          <ac:chgData name="Vui Le Ba" userId="052109168efbc39a" providerId="LiveId" clId="{40CFB830-F6EC-4A1B-AE1F-B620D0FFC1BE}" dt="2020-12-23T07:06:30.211" v="1584"/>
          <ac:spMkLst>
            <pc:docMk/>
            <pc:sldMk cId="0" sldId="719"/>
            <ac:spMk id="5" creationId="{C717CEC3-479A-4FA2-9E8D-D7933EC480C4}"/>
          </ac:spMkLst>
        </pc:spChg>
        <pc:spChg chg="add del mod">
          <ac:chgData name="Vui Le Ba" userId="052109168efbc39a" providerId="LiveId" clId="{40CFB830-F6EC-4A1B-AE1F-B620D0FFC1BE}" dt="2020-12-23T07:30:43.255" v="1946" actId="6264"/>
          <ac:spMkLst>
            <pc:docMk/>
            <pc:sldMk cId="0" sldId="719"/>
            <ac:spMk id="6" creationId="{302A30EE-5A75-4321-9DAB-70373F184BA6}"/>
          </ac:spMkLst>
        </pc:spChg>
        <pc:spChg chg="add del mod">
          <ac:chgData name="Vui Le Ba" userId="052109168efbc39a" providerId="LiveId" clId="{40CFB830-F6EC-4A1B-AE1F-B620D0FFC1BE}" dt="2020-12-23T07:30:43.255" v="1946" actId="6264"/>
          <ac:spMkLst>
            <pc:docMk/>
            <pc:sldMk cId="0" sldId="719"/>
            <ac:spMk id="7" creationId="{A0E85239-8743-4EDF-9DA3-9D058BC0EDB2}"/>
          </ac:spMkLst>
        </pc:spChg>
        <pc:spChg chg="add del mod ord">
          <ac:chgData name="Vui Le Ba" userId="052109168efbc39a" providerId="LiveId" clId="{40CFB830-F6EC-4A1B-AE1F-B620D0FFC1BE}" dt="2020-12-23T09:05:16.319" v="3222" actId="700"/>
          <ac:spMkLst>
            <pc:docMk/>
            <pc:sldMk cId="0" sldId="719"/>
            <ac:spMk id="8" creationId="{27DE0400-7A9B-4D02-9102-15A3F4C0FC03}"/>
          </ac:spMkLst>
        </pc:spChg>
        <pc:spChg chg="add del mod ord">
          <ac:chgData name="Vui Le Ba" userId="052109168efbc39a" providerId="LiveId" clId="{40CFB830-F6EC-4A1B-AE1F-B620D0FFC1BE}" dt="2020-12-23T09:28:44.518" v="3856" actId="478"/>
          <ac:spMkLst>
            <pc:docMk/>
            <pc:sldMk cId="0" sldId="719"/>
            <ac:spMk id="9" creationId="{B6E51061-79BC-4BA8-998A-2C41780CDF39}"/>
          </ac:spMkLst>
        </pc:spChg>
        <pc:spChg chg="add del mod ord">
          <ac:chgData name="Vui Le Ba" userId="052109168efbc39a" providerId="LiveId" clId="{40CFB830-F6EC-4A1B-AE1F-B620D0FFC1BE}" dt="2020-12-23T09:28:59.922" v="3861" actId="478"/>
          <ac:spMkLst>
            <pc:docMk/>
            <pc:sldMk cId="0" sldId="719"/>
            <ac:spMk id="600066" creationId="{00000000-0000-0000-0000-000000000000}"/>
          </ac:spMkLst>
        </pc:spChg>
        <pc:spChg chg="mod ord">
          <ac:chgData name="Vui Le Ba" userId="052109168efbc39a" providerId="LiveId" clId="{40CFB830-F6EC-4A1B-AE1F-B620D0FFC1BE}" dt="2020-12-23T09:05:16.319" v="3222" actId="700"/>
          <ac:spMkLst>
            <pc:docMk/>
            <pc:sldMk cId="0" sldId="719"/>
            <ac:spMk id="600067" creationId="{00000000-0000-0000-0000-000000000000}"/>
          </ac:spMkLst>
        </pc:spChg>
        <pc:spChg chg="mod">
          <ac:chgData name="Vui Le Ba" userId="052109168efbc39a" providerId="LiveId" clId="{40CFB830-F6EC-4A1B-AE1F-B620D0FFC1BE}" dt="2020-12-23T09:28:56.315" v="3860" actId="1036"/>
          <ac:spMkLst>
            <pc:docMk/>
            <pc:sldMk cId="0" sldId="719"/>
            <ac:spMk id="600069" creationId="{00000000-0000-0000-0000-000000000000}"/>
          </ac:spMkLst>
        </pc:spChg>
        <pc:grpChg chg="del">
          <ac:chgData name="Vui Le Ba" userId="052109168efbc39a" providerId="LiveId" clId="{40CFB830-F6EC-4A1B-AE1F-B620D0FFC1BE}" dt="2020-12-23T09:28:42.478" v="3855" actId="478"/>
          <ac:grpSpMkLst>
            <pc:docMk/>
            <pc:sldMk cId="0" sldId="719"/>
            <ac:grpSpMk id="600068" creationId="{00000000-0000-0000-0000-000000000000}"/>
          </ac:grpSpMkLst>
        </pc:grpChg>
      </pc:sldChg>
      <pc:sldChg chg="addSp delSp modSp mod modClrScheme chgLayout">
        <pc:chgData name="Vui Le Ba" userId="052109168efbc39a" providerId="LiveId" clId="{40CFB830-F6EC-4A1B-AE1F-B620D0FFC1BE}" dt="2020-12-23T09:27:23.441" v="3834" actId="478"/>
        <pc:sldMkLst>
          <pc:docMk/>
          <pc:sldMk cId="0" sldId="720"/>
        </pc:sldMkLst>
        <pc:spChg chg="add del mod">
          <ac:chgData name="Vui Le Ba" userId="052109168efbc39a" providerId="LiveId" clId="{40CFB830-F6EC-4A1B-AE1F-B620D0FFC1BE}" dt="2020-12-23T05:58:31.666" v="181" actId="6264"/>
          <ac:spMkLst>
            <pc:docMk/>
            <pc:sldMk cId="0" sldId="720"/>
            <ac:spMk id="2" creationId="{EDC11EA3-D492-47E5-8498-1E040D0FB50E}"/>
          </ac:spMkLst>
        </pc:spChg>
        <pc:spChg chg="add del mod">
          <ac:chgData name="Vui Le Ba" userId="052109168efbc39a" providerId="LiveId" clId="{40CFB830-F6EC-4A1B-AE1F-B620D0FFC1BE}" dt="2020-12-23T05:58:31.666" v="181" actId="6264"/>
          <ac:spMkLst>
            <pc:docMk/>
            <pc:sldMk cId="0" sldId="720"/>
            <ac:spMk id="3" creationId="{EA3DE503-B876-4E0A-9B94-CA6ED5C740A8}"/>
          </ac:spMkLst>
        </pc:spChg>
        <pc:spChg chg="add del mod ord">
          <ac:chgData name="Vui Le Ba" userId="052109168efbc39a" providerId="LiveId" clId="{40CFB830-F6EC-4A1B-AE1F-B620D0FFC1BE}" dt="2020-12-23T07:30:43.255" v="1946" actId="6264"/>
          <ac:spMkLst>
            <pc:docMk/>
            <pc:sldMk cId="0" sldId="720"/>
            <ac:spMk id="4" creationId="{A65F56F0-4C3D-4173-94F9-520E6D461B8D}"/>
          </ac:spMkLst>
        </pc:spChg>
        <pc:spChg chg="del">
          <ac:chgData name="Vui Le Ba" userId="052109168efbc39a" providerId="LiveId" clId="{40CFB830-F6EC-4A1B-AE1F-B620D0FFC1BE}" dt="2020-12-23T07:06:30.211" v="1584"/>
          <ac:spMkLst>
            <pc:docMk/>
            <pc:sldMk cId="0" sldId="720"/>
            <ac:spMk id="5" creationId="{0D66542B-59CB-43AD-B4C4-6829096C6DBE}"/>
          </ac:spMkLst>
        </pc:spChg>
        <pc:spChg chg="add del mod">
          <ac:chgData name="Vui Le Ba" userId="052109168efbc39a" providerId="LiveId" clId="{40CFB830-F6EC-4A1B-AE1F-B620D0FFC1BE}" dt="2020-12-23T07:30:43.255" v="1946" actId="6264"/>
          <ac:spMkLst>
            <pc:docMk/>
            <pc:sldMk cId="0" sldId="720"/>
            <ac:spMk id="6" creationId="{5E5CFDA2-13AC-4EF0-9358-9F44C094E664}"/>
          </ac:spMkLst>
        </pc:spChg>
        <pc:spChg chg="add del mod">
          <ac:chgData name="Vui Le Ba" userId="052109168efbc39a" providerId="LiveId" clId="{40CFB830-F6EC-4A1B-AE1F-B620D0FFC1BE}" dt="2020-12-23T07:30:43.255" v="1946" actId="6264"/>
          <ac:spMkLst>
            <pc:docMk/>
            <pc:sldMk cId="0" sldId="720"/>
            <ac:spMk id="7" creationId="{195387E7-8F64-423A-BD9C-EDE8604F7B63}"/>
          </ac:spMkLst>
        </pc:spChg>
        <pc:spChg chg="add del mod ord">
          <ac:chgData name="Vui Le Ba" userId="052109168efbc39a" providerId="LiveId" clId="{40CFB830-F6EC-4A1B-AE1F-B620D0FFC1BE}" dt="2020-12-23T09:05:16.319" v="3222" actId="700"/>
          <ac:spMkLst>
            <pc:docMk/>
            <pc:sldMk cId="0" sldId="720"/>
            <ac:spMk id="8" creationId="{C27412F4-079A-480D-BCD1-2C9AD2FF7A83}"/>
          </ac:spMkLst>
        </pc:spChg>
        <pc:spChg chg="add del mod ord">
          <ac:chgData name="Vui Le Ba" userId="052109168efbc39a" providerId="LiveId" clId="{40CFB830-F6EC-4A1B-AE1F-B620D0FFC1BE}" dt="2020-12-23T09:26:35.366" v="3827" actId="478"/>
          <ac:spMkLst>
            <pc:docMk/>
            <pc:sldMk cId="0" sldId="720"/>
            <ac:spMk id="9" creationId="{F07CEBDA-3814-477A-A38B-7721093868DA}"/>
          </ac:spMkLst>
        </pc:spChg>
        <pc:spChg chg="add del mod ord">
          <ac:chgData name="Vui Le Ba" userId="052109168efbc39a" providerId="LiveId" clId="{40CFB830-F6EC-4A1B-AE1F-B620D0FFC1BE}" dt="2020-12-23T09:27:23.441" v="3834" actId="478"/>
          <ac:spMkLst>
            <pc:docMk/>
            <pc:sldMk cId="0" sldId="720"/>
            <ac:spMk id="587778" creationId="{00000000-0000-0000-0000-000000000000}"/>
          </ac:spMkLst>
        </pc:spChg>
        <pc:spChg chg="mod ord">
          <ac:chgData name="Vui Le Ba" userId="052109168efbc39a" providerId="LiveId" clId="{40CFB830-F6EC-4A1B-AE1F-B620D0FFC1BE}" dt="2020-12-23T09:05:16.319" v="3222" actId="700"/>
          <ac:spMkLst>
            <pc:docMk/>
            <pc:sldMk cId="0" sldId="720"/>
            <ac:spMk id="587779" creationId="{00000000-0000-0000-0000-000000000000}"/>
          </ac:spMkLst>
        </pc:spChg>
        <pc:spChg chg="mod">
          <ac:chgData name="Vui Le Ba" userId="052109168efbc39a" providerId="LiveId" clId="{40CFB830-F6EC-4A1B-AE1F-B620D0FFC1BE}" dt="2020-12-23T09:27:18.113" v="3832" actId="14100"/>
          <ac:spMkLst>
            <pc:docMk/>
            <pc:sldMk cId="0" sldId="720"/>
            <ac:spMk id="1255431" creationId="{00000000-0000-0000-0000-000000000000}"/>
          </ac:spMkLst>
        </pc:spChg>
        <pc:spChg chg="mod">
          <ac:chgData name="Vui Le Ba" userId="052109168efbc39a" providerId="LiveId" clId="{40CFB830-F6EC-4A1B-AE1F-B620D0FFC1BE}" dt="2020-12-23T09:27:20.720" v="3833" actId="1076"/>
          <ac:spMkLst>
            <pc:docMk/>
            <pc:sldMk cId="0" sldId="720"/>
            <ac:spMk id="1255436" creationId="{00000000-0000-0000-0000-000000000000}"/>
          </ac:spMkLst>
        </pc:spChg>
        <pc:grpChg chg="del">
          <ac:chgData name="Vui Le Ba" userId="052109168efbc39a" providerId="LiveId" clId="{40CFB830-F6EC-4A1B-AE1F-B620D0FFC1BE}" dt="2020-12-23T09:26:30.373" v="3826" actId="478"/>
          <ac:grpSpMkLst>
            <pc:docMk/>
            <pc:sldMk cId="0" sldId="720"/>
            <ac:grpSpMk id="587780" creationId="{00000000-0000-0000-0000-000000000000}"/>
          </ac:grpSpMkLst>
        </pc:grpChg>
      </pc:sldChg>
      <pc:sldChg chg="addSp delSp modSp mod modClrScheme chgLayout">
        <pc:chgData name="Vui Le Ba" userId="052109168efbc39a" providerId="LiveId" clId="{40CFB830-F6EC-4A1B-AE1F-B620D0FFC1BE}" dt="2020-12-23T13:54:29.760" v="4052" actId="478"/>
        <pc:sldMkLst>
          <pc:docMk/>
          <pc:sldMk cId="0" sldId="721"/>
        </pc:sldMkLst>
        <pc:spChg chg="add del mod">
          <ac:chgData name="Vui Le Ba" userId="052109168efbc39a" providerId="LiveId" clId="{40CFB830-F6EC-4A1B-AE1F-B620D0FFC1BE}" dt="2020-12-23T05:58:31.666" v="181" actId="6264"/>
          <ac:spMkLst>
            <pc:docMk/>
            <pc:sldMk cId="0" sldId="721"/>
            <ac:spMk id="2" creationId="{DF9497DB-DE1B-405C-B5B2-DEB9C11D53A4}"/>
          </ac:spMkLst>
        </pc:spChg>
        <pc:spChg chg="add del mod">
          <ac:chgData name="Vui Le Ba" userId="052109168efbc39a" providerId="LiveId" clId="{40CFB830-F6EC-4A1B-AE1F-B620D0FFC1BE}" dt="2020-12-23T05:58:31.666" v="181" actId="6264"/>
          <ac:spMkLst>
            <pc:docMk/>
            <pc:sldMk cId="0" sldId="721"/>
            <ac:spMk id="3" creationId="{1C8F41ED-34CA-44BC-83E7-826277D10556}"/>
          </ac:spMkLst>
        </pc:spChg>
        <pc:spChg chg="add del mod ord">
          <ac:chgData name="Vui Le Ba" userId="052109168efbc39a" providerId="LiveId" clId="{40CFB830-F6EC-4A1B-AE1F-B620D0FFC1BE}" dt="2020-12-23T07:30:43.255" v="1946" actId="6264"/>
          <ac:spMkLst>
            <pc:docMk/>
            <pc:sldMk cId="0" sldId="721"/>
            <ac:spMk id="4" creationId="{1BD003E1-BDC6-4154-92F1-52CC2E2098B5}"/>
          </ac:spMkLst>
        </pc:spChg>
        <pc:spChg chg="del">
          <ac:chgData name="Vui Le Ba" userId="052109168efbc39a" providerId="LiveId" clId="{40CFB830-F6EC-4A1B-AE1F-B620D0FFC1BE}" dt="2020-12-23T07:06:30.211" v="1584"/>
          <ac:spMkLst>
            <pc:docMk/>
            <pc:sldMk cId="0" sldId="721"/>
            <ac:spMk id="5" creationId="{5BEC0600-6FB2-4425-8464-7BAA6C24563D}"/>
          </ac:spMkLst>
        </pc:spChg>
        <pc:spChg chg="add del mod">
          <ac:chgData name="Vui Le Ba" userId="052109168efbc39a" providerId="LiveId" clId="{40CFB830-F6EC-4A1B-AE1F-B620D0FFC1BE}" dt="2020-12-23T07:30:43.255" v="1946" actId="6264"/>
          <ac:spMkLst>
            <pc:docMk/>
            <pc:sldMk cId="0" sldId="721"/>
            <ac:spMk id="6" creationId="{0C21B497-6099-435F-9A90-FD27A02BA6AB}"/>
          </ac:spMkLst>
        </pc:spChg>
        <pc:spChg chg="add del mod">
          <ac:chgData name="Vui Le Ba" userId="052109168efbc39a" providerId="LiveId" clId="{40CFB830-F6EC-4A1B-AE1F-B620D0FFC1BE}" dt="2020-12-23T07:30:43.255" v="1946" actId="6264"/>
          <ac:spMkLst>
            <pc:docMk/>
            <pc:sldMk cId="0" sldId="721"/>
            <ac:spMk id="7" creationId="{B78F5549-7B18-480F-BF8B-79B016FC1ED6}"/>
          </ac:spMkLst>
        </pc:spChg>
        <pc:spChg chg="add del mod ord">
          <ac:chgData name="Vui Le Ba" userId="052109168efbc39a" providerId="LiveId" clId="{40CFB830-F6EC-4A1B-AE1F-B620D0FFC1BE}" dt="2020-12-23T09:05:16.319" v="3222" actId="700"/>
          <ac:spMkLst>
            <pc:docMk/>
            <pc:sldMk cId="0" sldId="721"/>
            <ac:spMk id="8" creationId="{1D4084DB-FBED-49BB-AEBD-418447595CE6}"/>
          </ac:spMkLst>
        </pc:spChg>
        <pc:spChg chg="add del mod ord">
          <ac:chgData name="Vui Le Ba" userId="052109168efbc39a" providerId="LiveId" clId="{40CFB830-F6EC-4A1B-AE1F-B620D0FFC1BE}" dt="2020-12-23T13:54:25.650" v="4051" actId="478"/>
          <ac:spMkLst>
            <pc:docMk/>
            <pc:sldMk cId="0" sldId="721"/>
            <ac:spMk id="9" creationId="{C227147A-F2B4-49B0-AFA2-AFE02C948631}"/>
          </ac:spMkLst>
        </pc:spChg>
        <pc:spChg chg="add del mod ord">
          <ac:chgData name="Vui Le Ba" userId="052109168efbc39a" providerId="LiveId" clId="{40CFB830-F6EC-4A1B-AE1F-B620D0FFC1BE}" dt="2020-12-23T13:54:29.760" v="4052" actId="478"/>
          <ac:spMkLst>
            <pc:docMk/>
            <pc:sldMk cId="0" sldId="721"/>
            <ac:spMk id="645122" creationId="{00000000-0000-0000-0000-000000000000}"/>
          </ac:spMkLst>
        </pc:spChg>
        <pc:spChg chg="mod ord">
          <ac:chgData name="Vui Le Ba" userId="052109168efbc39a" providerId="LiveId" clId="{40CFB830-F6EC-4A1B-AE1F-B620D0FFC1BE}" dt="2020-12-23T09:05:16.586" v="3244" actId="27636"/>
          <ac:spMkLst>
            <pc:docMk/>
            <pc:sldMk cId="0" sldId="721"/>
            <ac:spMk id="645123" creationId="{00000000-0000-0000-0000-000000000000}"/>
          </ac:spMkLst>
        </pc:spChg>
        <pc:grpChg chg="del">
          <ac:chgData name="Vui Le Ba" userId="052109168efbc39a" providerId="LiveId" clId="{40CFB830-F6EC-4A1B-AE1F-B620D0FFC1BE}" dt="2020-12-23T13:54:22.504" v="4050" actId="478"/>
          <ac:grpSpMkLst>
            <pc:docMk/>
            <pc:sldMk cId="0" sldId="721"/>
            <ac:grpSpMk id="645124" creationId="{00000000-0000-0000-0000-000000000000}"/>
          </ac:grpSpMkLst>
        </pc:grpChg>
      </pc:sldChg>
      <pc:sldChg chg="addSp delSp modSp mod modClrScheme chgLayout">
        <pc:chgData name="Vui Le Ba" userId="052109168efbc39a" providerId="LiveId" clId="{40CFB830-F6EC-4A1B-AE1F-B620D0FFC1BE}" dt="2020-12-23T14:09:50.505" v="4385" actId="14100"/>
        <pc:sldMkLst>
          <pc:docMk/>
          <pc:sldMk cId="0" sldId="722"/>
        </pc:sldMkLst>
        <pc:spChg chg="add del mod">
          <ac:chgData name="Vui Le Ba" userId="052109168efbc39a" providerId="LiveId" clId="{40CFB830-F6EC-4A1B-AE1F-B620D0FFC1BE}" dt="2020-12-23T05:58:31.666" v="181" actId="6264"/>
          <ac:spMkLst>
            <pc:docMk/>
            <pc:sldMk cId="0" sldId="722"/>
            <ac:spMk id="2" creationId="{0BD7BDC2-3DB7-4276-8488-DF156FF4F48D}"/>
          </ac:spMkLst>
        </pc:spChg>
        <pc:spChg chg="add del mod">
          <ac:chgData name="Vui Le Ba" userId="052109168efbc39a" providerId="LiveId" clId="{40CFB830-F6EC-4A1B-AE1F-B620D0FFC1BE}" dt="2020-12-23T05:58:31.666" v="181" actId="6264"/>
          <ac:spMkLst>
            <pc:docMk/>
            <pc:sldMk cId="0" sldId="722"/>
            <ac:spMk id="3" creationId="{56743DBE-9B4D-47F4-AE80-014F4FC577F5}"/>
          </ac:spMkLst>
        </pc:spChg>
        <pc:spChg chg="add del mod ord">
          <ac:chgData name="Vui Le Ba" userId="052109168efbc39a" providerId="LiveId" clId="{40CFB830-F6EC-4A1B-AE1F-B620D0FFC1BE}" dt="2020-12-23T07:30:43.255" v="1946" actId="6264"/>
          <ac:spMkLst>
            <pc:docMk/>
            <pc:sldMk cId="0" sldId="722"/>
            <ac:spMk id="4" creationId="{EAC6C186-D5F2-46FF-B122-A64D83EE154C}"/>
          </ac:spMkLst>
        </pc:spChg>
        <pc:spChg chg="del">
          <ac:chgData name="Vui Le Ba" userId="052109168efbc39a" providerId="LiveId" clId="{40CFB830-F6EC-4A1B-AE1F-B620D0FFC1BE}" dt="2020-12-23T07:06:30.211" v="1584"/>
          <ac:spMkLst>
            <pc:docMk/>
            <pc:sldMk cId="0" sldId="722"/>
            <ac:spMk id="5" creationId="{834B1CD7-70F3-473E-BC70-9DFA66ED4EA0}"/>
          </ac:spMkLst>
        </pc:spChg>
        <pc:spChg chg="add del mod">
          <ac:chgData name="Vui Le Ba" userId="052109168efbc39a" providerId="LiveId" clId="{40CFB830-F6EC-4A1B-AE1F-B620D0FFC1BE}" dt="2020-12-23T07:30:43.255" v="1946" actId="6264"/>
          <ac:spMkLst>
            <pc:docMk/>
            <pc:sldMk cId="0" sldId="722"/>
            <ac:spMk id="6" creationId="{A0681CB8-DF1C-4B92-9EC2-F48850F8F96B}"/>
          </ac:spMkLst>
        </pc:spChg>
        <pc:spChg chg="add del mod">
          <ac:chgData name="Vui Le Ba" userId="052109168efbc39a" providerId="LiveId" clId="{40CFB830-F6EC-4A1B-AE1F-B620D0FFC1BE}" dt="2020-12-23T07:30:43.255" v="1946" actId="6264"/>
          <ac:spMkLst>
            <pc:docMk/>
            <pc:sldMk cId="0" sldId="722"/>
            <ac:spMk id="7" creationId="{26FEAB55-BC54-4EE6-989F-2B879B98CC33}"/>
          </ac:spMkLst>
        </pc:spChg>
        <pc:spChg chg="add del mod ord">
          <ac:chgData name="Vui Le Ba" userId="052109168efbc39a" providerId="LiveId" clId="{40CFB830-F6EC-4A1B-AE1F-B620D0FFC1BE}" dt="2020-12-23T09:05:16.319" v="3222" actId="700"/>
          <ac:spMkLst>
            <pc:docMk/>
            <pc:sldMk cId="0" sldId="722"/>
            <ac:spMk id="8" creationId="{6B28A228-84E7-45BC-8DC1-6C7E8C9B855B}"/>
          </ac:spMkLst>
        </pc:spChg>
        <pc:spChg chg="add del mod ord">
          <ac:chgData name="Vui Le Ba" userId="052109168efbc39a" providerId="LiveId" clId="{40CFB830-F6EC-4A1B-AE1F-B620D0FFC1BE}" dt="2020-12-23T14:09:21.934" v="4377" actId="478"/>
          <ac:spMkLst>
            <pc:docMk/>
            <pc:sldMk cId="0" sldId="722"/>
            <ac:spMk id="9" creationId="{07056B39-5109-4701-8F40-D9FA5F603DA8}"/>
          </ac:spMkLst>
        </pc:spChg>
        <pc:spChg chg="add del mod ord">
          <ac:chgData name="Vui Le Ba" userId="052109168efbc39a" providerId="LiveId" clId="{40CFB830-F6EC-4A1B-AE1F-B620D0FFC1BE}" dt="2020-12-23T14:09:27.996" v="4378" actId="478"/>
          <ac:spMkLst>
            <pc:docMk/>
            <pc:sldMk cId="0" sldId="722"/>
            <ac:spMk id="712706" creationId="{00000000-0000-0000-0000-000000000000}"/>
          </ac:spMkLst>
        </pc:spChg>
        <pc:spChg chg="mod ord">
          <ac:chgData name="Vui Le Ba" userId="052109168efbc39a" providerId="LiveId" clId="{40CFB830-F6EC-4A1B-AE1F-B620D0FFC1BE}" dt="2020-12-23T09:05:16.756" v="3265" actId="27636"/>
          <ac:spMkLst>
            <pc:docMk/>
            <pc:sldMk cId="0" sldId="722"/>
            <ac:spMk id="712707" creationId="{00000000-0000-0000-0000-000000000000}"/>
          </ac:spMkLst>
        </pc:spChg>
        <pc:spChg chg="mod">
          <ac:chgData name="Vui Le Ba" userId="052109168efbc39a" providerId="LiveId" clId="{40CFB830-F6EC-4A1B-AE1F-B620D0FFC1BE}" dt="2020-12-23T14:09:43.581" v="4383" actId="14100"/>
          <ac:spMkLst>
            <pc:docMk/>
            <pc:sldMk cId="0" sldId="722"/>
            <ac:spMk id="712709" creationId="{00000000-0000-0000-0000-000000000000}"/>
          </ac:spMkLst>
        </pc:spChg>
        <pc:picChg chg="mod">
          <ac:chgData name="Vui Le Ba" userId="052109168efbc39a" providerId="LiveId" clId="{40CFB830-F6EC-4A1B-AE1F-B620D0FFC1BE}" dt="2020-12-23T14:09:50.505" v="4385" actId="14100"/>
          <ac:picMkLst>
            <pc:docMk/>
            <pc:sldMk cId="0" sldId="722"/>
            <ac:picMk id="1259529" creationId="{00000000-0000-0000-0000-000000000000}"/>
          </ac:picMkLst>
        </pc:picChg>
      </pc:sldChg>
      <pc:sldChg chg="addSp delSp modSp mod modClrScheme chgLayout">
        <pc:chgData name="Vui Le Ba" userId="052109168efbc39a" providerId="LiveId" clId="{40CFB830-F6EC-4A1B-AE1F-B620D0FFC1BE}" dt="2020-12-23T14:22:09.816" v="4548" actId="14100"/>
        <pc:sldMkLst>
          <pc:docMk/>
          <pc:sldMk cId="0" sldId="723"/>
        </pc:sldMkLst>
        <pc:spChg chg="add del mod">
          <ac:chgData name="Vui Le Ba" userId="052109168efbc39a" providerId="LiveId" clId="{40CFB830-F6EC-4A1B-AE1F-B620D0FFC1BE}" dt="2020-12-23T05:58:31.666" v="181" actId="6264"/>
          <ac:spMkLst>
            <pc:docMk/>
            <pc:sldMk cId="0" sldId="723"/>
            <ac:spMk id="2" creationId="{B36F75B2-8D3E-471D-BD62-E85D03FF72A1}"/>
          </ac:spMkLst>
        </pc:spChg>
        <pc:spChg chg="add del mod">
          <ac:chgData name="Vui Le Ba" userId="052109168efbc39a" providerId="LiveId" clId="{40CFB830-F6EC-4A1B-AE1F-B620D0FFC1BE}" dt="2020-12-23T05:58:31.666" v="181" actId="6264"/>
          <ac:spMkLst>
            <pc:docMk/>
            <pc:sldMk cId="0" sldId="723"/>
            <ac:spMk id="3" creationId="{6CDAFD5A-85A6-4A82-BDF9-9925D19146A1}"/>
          </ac:spMkLst>
        </pc:spChg>
        <pc:spChg chg="add del mod ord">
          <ac:chgData name="Vui Le Ba" userId="052109168efbc39a" providerId="LiveId" clId="{40CFB830-F6EC-4A1B-AE1F-B620D0FFC1BE}" dt="2020-12-23T07:30:43.255" v="1946" actId="6264"/>
          <ac:spMkLst>
            <pc:docMk/>
            <pc:sldMk cId="0" sldId="723"/>
            <ac:spMk id="4" creationId="{2496A8B4-45E3-4307-9F8B-5E1A2BC61192}"/>
          </ac:spMkLst>
        </pc:spChg>
        <pc:spChg chg="del">
          <ac:chgData name="Vui Le Ba" userId="052109168efbc39a" providerId="LiveId" clId="{40CFB830-F6EC-4A1B-AE1F-B620D0FFC1BE}" dt="2020-12-23T07:06:30.211" v="1584"/>
          <ac:spMkLst>
            <pc:docMk/>
            <pc:sldMk cId="0" sldId="723"/>
            <ac:spMk id="5" creationId="{EFB699F1-004E-4B68-BBD0-532A338989B0}"/>
          </ac:spMkLst>
        </pc:spChg>
        <pc:spChg chg="add del mod">
          <ac:chgData name="Vui Le Ba" userId="052109168efbc39a" providerId="LiveId" clId="{40CFB830-F6EC-4A1B-AE1F-B620D0FFC1BE}" dt="2020-12-23T07:30:43.255" v="1946" actId="6264"/>
          <ac:spMkLst>
            <pc:docMk/>
            <pc:sldMk cId="0" sldId="723"/>
            <ac:spMk id="6" creationId="{66E95ED6-AAE6-43A3-9676-73C9D2C262AE}"/>
          </ac:spMkLst>
        </pc:spChg>
        <pc:spChg chg="add del mod">
          <ac:chgData name="Vui Le Ba" userId="052109168efbc39a" providerId="LiveId" clId="{40CFB830-F6EC-4A1B-AE1F-B620D0FFC1BE}" dt="2020-12-23T07:30:43.255" v="1946" actId="6264"/>
          <ac:spMkLst>
            <pc:docMk/>
            <pc:sldMk cId="0" sldId="723"/>
            <ac:spMk id="7" creationId="{72B65CE1-8473-41AB-A5B2-EBB25A54DB5B}"/>
          </ac:spMkLst>
        </pc:spChg>
        <pc:spChg chg="add del mod ord">
          <ac:chgData name="Vui Le Ba" userId="052109168efbc39a" providerId="LiveId" clId="{40CFB830-F6EC-4A1B-AE1F-B620D0FFC1BE}" dt="2020-12-23T09:05:16.319" v="3222" actId="700"/>
          <ac:spMkLst>
            <pc:docMk/>
            <pc:sldMk cId="0" sldId="723"/>
            <ac:spMk id="8" creationId="{C75EFF78-8019-45A9-A697-86FE4F1B42D2}"/>
          </ac:spMkLst>
        </pc:spChg>
        <pc:spChg chg="add del mod ord">
          <ac:chgData name="Vui Le Ba" userId="052109168efbc39a" providerId="LiveId" clId="{40CFB830-F6EC-4A1B-AE1F-B620D0FFC1BE}" dt="2020-12-23T14:09:56.779" v="4386" actId="478"/>
          <ac:spMkLst>
            <pc:docMk/>
            <pc:sldMk cId="0" sldId="723"/>
            <ac:spMk id="9" creationId="{74A9476C-173C-46EC-AFA1-CA51F6A02B6E}"/>
          </ac:spMkLst>
        </pc:spChg>
        <pc:spChg chg="add del mod ord">
          <ac:chgData name="Vui Le Ba" userId="052109168efbc39a" providerId="LiveId" clId="{40CFB830-F6EC-4A1B-AE1F-B620D0FFC1BE}" dt="2020-12-23T14:09:59.144" v="4387" actId="478"/>
          <ac:spMkLst>
            <pc:docMk/>
            <pc:sldMk cId="0" sldId="723"/>
            <ac:spMk id="714754" creationId="{00000000-0000-0000-0000-000000000000}"/>
          </ac:spMkLst>
        </pc:spChg>
        <pc:spChg chg="mod ord">
          <ac:chgData name="Vui Le Ba" userId="052109168efbc39a" providerId="LiveId" clId="{40CFB830-F6EC-4A1B-AE1F-B620D0FFC1BE}" dt="2020-12-23T09:05:16.771" v="3266" actId="27636"/>
          <ac:spMkLst>
            <pc:docMk/>
            <pc:sldMk cId="0" sldId="723"/>
            <ac:spMk id="714755" creationId="{00000000-0000-0000-0000-000000000000}"/>
          </ac:spMkLst>
        </pc:spChg>
        <pc:spChg chg="mod">
          <ac:chgData name="Vui Le Ba" userId="052109168efbc39a" providerId="LiveId" clId="{40CFB830-F6EC-4A1B-AE1F-B620D0FFC1BE}" dt="2020-12-23T14:21:42.643" v="4545" actId="14100"/>
          <ac:spMkLst>
            <pc:docMk/>
            <pc:sldMk cId="0" sldId="723"/>
            <ac:spMk id="714757" creationId="{00000000-0000-0000-0000-000000000000}"/>
          </ac:spMkLst>
        </pc:spChg>
        <pc:spChg chg="mod">
          <ac:chgData name="Vui Le Ba" userId="052109168efbc39a" providerId="LiveId" clId="{40CFB830-F6EC-4A1B-AE1F-B620D0FFC1BE}" dt="2020-12-23T14:22:09.816" v="4548" actId="14100"/>
          <ac:spMkLst>
            <pc:docMk/>
            <pc:sldMk cId="0" sldId="723"/>
            <ac:spMk id="1261578" creationId="{00000000-0000-0000-0000-000000000000}"/>
          </ac:spMkLst>
        </pc:spChg>
        <pc:spChg chg="mod">
          <ac:chgData name="Vui Le Ba" userId="052109168efbc39a" providerId="LiveId" clId="{40CFB830-F6EC-4A1B-AE1F-B620D0FFC1BE}" dt="2020-12-23T14:10:12.148" v="4390" actId="1076"/>
          <ac:spMkLst>
            <pc:docMk/>
            <pc:sldMk cId="0" sldId="723"/>
            <ac:spMk id="1261579" creationId="{00000000-0000-0000-0000-000000000000}"/>
          </ac:spMkLst>
        </pc:spChg>
      </pc:sldChg>
      <pc:sldChg chg="addSp delSp modSp mod modClrScheme chgLayout">
        <pc:chgData name="Vui Le Ba" userId="052109168efbc39a" providerId="LiveId" clId="{40CFB830-F6EC-4A1B-AE1F-B620D0FFC1BE}" dt="2020-12-23T14:21:25.841" v="4542" actId="14100"/>
        <pc:sldMkLst>
          <pc:docMk/>
          <pc:sldMk cId="0" sldId="724"/>
        </pc:sldMkLst>
        <pc:spChg chg="add del mod">
          <ac:chgData name="Vui Le Ba" userId="052109168efbc39a" providerId="LiveId" clId="{40CFB830-F6EC-4A1B-AE1F-B620D0FFC1BE}" dt="2020-12-23T05:58:31.666" v="181" actId="6264"/>
          <ac:spMkLst>
            <pc:docMk/>
            <pc:sldMk cId="0" sldId="724"/>
            <ac:spMk id="2" creationId="{DF76CA9F-E613-4035-8B6D-D4CF5144ABE8}"/>
          </ac:spMkLst>
        </pc:spChg>
        <pc:spChg chg="add del mod">
          <ac:chgData name="Vui Le Ba" userId="052109168efbc39a" providerId="LiveId" clId="{40CFB830-F6EC-4A1B-AE1F-B620D0FFC1BE}" dt="2020-12-23T05:58:31.666" v="181" actId="6264"/>
          <ac:spMkLst>
            <pc:docMk/>
            <pc:sldMk cId="0" sldId="724"/>
            <ac:spMk id="3" creationId="{EB3DA7FC-60DA-41CB-A20A-B577D47C876C}"/>
          </ac:spMkLst>
        </pc:spChg>
        <pc:spChg chg="add del mod ord">
          <ac:chgData name="Vui Le Ba" userId="052109168efbc39a" providerId="LiveId" clId="{40CFB830-F6EC-4A1B-AE1F-B620D0FFC1BE}" dt="2020-12-23T07:30:43.255" v="1946" actId="6264"/>
          <ac:spMkLst>
            <pc:docMk/>
            <pc:sldMk cId="0" sldId="724"/>
            <ac:spMk id="4" creationId="{6371F218-77BC-4BE6-8218-78115056F75E}"/>
          </ac:spMkLst>
        </pc:spChg>
        <pc:spChg chg="del">
          <ac:chgData name="Vui Le Ba" userId="052109168efbc39a" providerId="LiveId" clId="{40CFB830-F6EC-4A1B-AE1F-B620D0FFC1BE}" dt="2020-12-23T07:06:30.211" v="1584"/>
          <ac:spMkLst>
            <pc:docMk/>
            <pc:sldMk cId="0" sldId="724"/>
            <ac:spMk id="5" creationId="{F7CC12C7-7173-44EC-92A2-F176999931F9}"/>
          </ac:spMkLst>
        </pc:spChg>
        <pc:spChg chg="add del mod">
          <ac:chgData name="Vui Le Ba" userId="052109168efbc39a" providerId="LiveId" clId="{40CFB830-F6EC-4A1B-AE1F-B620D0FFC1BE}" dt="2020-12-23T07:30:43.255" v="1946" actId="6264"/>
          <ac:spMkLst>
            <pc:docMk/>
            <pc:sldMk cId="0" sldId="724"/>
            <ac:spMk id="6" creationId="{C7C4C6A0-3628-4719-BD5C-14B5A94A3CA6}"/>
          </ac:spMkLst>
        </pc:spChg>
        <pc:spChg chg="add del mod">
          <ac:chgData name="Vui Le Ba" userId="052109168efbc39a" providerId="LiveId" clId="{40CFB830-F6EC-4A1B-AE1F-B620D0FFC1BE}" dt="2020-12-23T07:30:43.255" v="1946" actId="6264"/>
          <ac:spMkLst>
            <pc:docMk/>
            <pc:sldMk cId="0" sldId="724"/>
            <ac:spMk id="7" creationId="{724197C8-E204-4DEB-8B3D-6F2B391AB3E5}"/>
          </ac:spMkLst>
        </pc:spChg>
        <pc:spChg chg="add del mod ord">
          <ac:chgData name="Vui Le Ba" userId="052109168efbc39a" providerId="LiveId" clId="{40CFB830-F6EC-4A1B-AE1F-B620D0FFC1BE}" dt="2020-12-23T09:05:16.319" v="3222" actId="700"/>
          <ac:spMkLst>
            <pc:docMk/>
            <pc:sldMk cId="0" sldId="724"/>
            <ac:spMk id="8" creationId="{F1117046-A5FA-43FB-9286-971A951D38B3}"/>
          </ac:spMkLst>
        </pc:spChg>
        <pc:spChg chg="add del mod ord">
          <ac:chgData name="Vui Le Ba" userId="052109168efbc39a" providerId="LiveId" clId="{40CFB830-F6EC-4A1B-AE1F-B620D0FFC1BE}" dt="2020-12-23T14:10:25.666" v="4392" actId="478"/>
          <ac:spMkLst>
            <pc:docMk/>
            <pc:sldMk cId="0" sldId="724"/>
            <ac:spMk id="9" creationId="{E3ADC93F-EFF1-46A6-8177-47DC459F0500}"/>
          </ac:spMkLst>
        </pc:spChg>
        <pc:spChg chg="add del mod ord">
          <ac:chgData name="Vui Le Ba" userId="052109168efbc39a" providerId="LiveId" clId="{40CFB830-F6EC-4A1B-AE1F-B620D0FFC1BE}" dt="2020-12-23T14:10:27.163" v="4393" actId="478"/>
          <ac:spMkLst>
            <pc:docMk/>
            <pc:sldMk cId="0" sldId="724"/>
            <ac:spMk id="716802" creationId="{00000000-0000-0000-0000-000000000000}"/>
          </ac:spMkLst>
        </pc:spChg>
        <pc:spChg chg="mod ord">
          <ac:chgData name="Vui Le Ba" userId="052109168efbc39a" providerId="LiveId" clId="{40CFB830-F6EC-4A1B-AE1F-B620D0FFC1BE}" dt="2020-12-23T09:05:16.771" v="3267" actId="27636"/>
          <ac:spMkLst>
            <pc:docMk/>
            <pc:sldMk cId="0" sldId="724"/>
            <ac:spMk id="716803" creationId="{00000000-0000-0000-0000-000000000000}"/>
          </ac:spMkLst>
        </pc:spChg>
        <pc:spChg chg="mod">
          <ac:chgData name="Vui Le Ba" userId="052109168efbc39a" providerId="LiveId" clId="{40CFB830-F6EC-4A1B-AE1F-B620D0FFC1BE}" dt="2020-12-23T14:21:25.841" v="4542" actId="14100"/>
          <ac:spMkLst>
            <pc:docMk/>
            <pc:sldMk cId="0" sldId="724"/>
            <ac:spMk id="716805" creationId="{00000000-0000-0000-0000-000000000000}"/>
          </ac:spMkLst>
        </pc:spChg>
      </pc:sldChg>
      <pc:sldChg chg="addSp delSp modSp mod modClrScheme chgLayout">
        <pc:chgData name="Vui Le Ba" userId="052109168efbc39a" providerId="LiveId" clId="{40CFB830-F6EC-4A1B-AE1F-B620D0FFC1BE}" dt="2020-12-23T14:10:47.724" v="4399" actId="1076"/>
        <pc:sldMkLst>
          <pc:docMk/>
          <pc:sldMk cId="0" sldId="725"/>
        </pc:sldMkLst>
        <pc:spChg chg="add del mod">
          <ac:chgData name="Vui Le Ba" userId="052109168efbc39a" providerId="LiveId" clId="{40CFB830-F6EC-4A1B-AE1F-B620D0FFC1BE}" dt="2020-12-23T05:58:31.666" v="181" actId="6264"/>
          <ac:spMkLst>
            <pc:docMk/>
            <pc:sldMk cId="0" sldId="725"/>
            <ac:spMk id="2" creationId="{9D76D2C6-D5A1-45CF-8F2F-659D2084CD7A}"/>
          </ac:spMkLst>
        </pc:spChg>
        <pc:spChg chg="add del mod">
          <ac:chgData name="Vui Le Ba" userId="052109168efbc39a" providerId="LiveId" clId="{40CFB830-F6EC-4A1B-AE1F-B620D0FFC1BE}" dt="2020-12-23T05:58:31.666" v="181" actId="6264"/>
          <ac:spMkLst>
            <pc:docMk/>
            <pc:sldMk cId="0" sldId="725"/>
            <ac:spMk id="3" creationId="{6E9C69C9-3A0D-4309-A718-0EEB4BECF4D6}"/>
          </ac:spMkLst>
        </pc:spChg>
        <pc:spChg chg="add del mod ord">
          <ac:chgData name="Vui Le Ba" userId="052109168efbc39a" providerId="LiveId" clId="{40CFB830-F6EC-4A1B-AE1F-B620D0FFC1BE}" dt="2020-12-23T07:30:43.255" v="1946" actId="6264"/>
          <ac:spMkLst>
            <pc:docMk/>
            <pc:sldMk cId="0" sldId="725"/>
            <ac:spMk id="4" creationId="{FCAC438A-C79B-444F-976E-BCF2D811E0E6}"/>
          </ac:spMkLst>
        </pc:spChg>
        <pc:spChg chg="del">
          <ac:chgData name="Vui Le Ba" userId="052109168efbc39a" providerId="LiveId" clId="{40CFB830-F6EC-4A1B-AE1F-B620D0FFC1BE}" dt="2020-12-23T07:06:30.211" v="1584"/>
          <ac:spMkLst>
            <pc:docMk/>
            <pc:sldMk cId="0" sldId="725"/>
            <ac:spMk id="5" creationId="{9ED5004C-E103-426C-BEDA-9EBB0EB5C42F}"/>
          </ac:spMkLst>
        </pc:spChg>
        <pc:spChg chg="add del mod">
          <ac:chgData name="Vui Le Ba" userId="052109168efbc39a" providerId="LiveId" clId="{40CFB830-F6EC-4A1B-AE1F-B620D0FFC1BE}" dt="2020-12-23T07:30:43.255" v="1946" actId="6264"/>
          <ac:spMkLst>
            <pc:docMk/>
            <pc:sldMk cId="0" sldId="725"/>
            <ac:spMk id="6" creationId="{D7091232-799F-47EF-AE72-62F393B7C47A}"/>
          </ac:spMkLst>
        </pc:spChg>
        <pc:spChg chg="add del mod">
          <ac:chgData name="Vui Le Ba" userId="052109168efbc39a" providerId="LiveId" clId="{40CFB830-F6EC-4A1B-AE1F-B620D0FFC1BE}" dt="2020-12-23T07:30:43.255" v="1946" actId="6264"/>
          <ac:spMkLst>
            <pc:docMk/>
            <pc:sldMk cId="0" sldId="725"/>
            <ac:spMk id="7" creationId="{6B84298B-EF31-4084-8F21-2F43DC5AD336}"/>
          </ac:spMkLst>
        </pc:spChg>
        <pc:spChg chg="add del mod ord">
          <ac:chgData name="Vui Le Ba" userId="052109168efbc39a" providerId="LiveId" clId="{40CFB830-F6EC-4A1B-AE1F-B620D0FFC1BE}" dt="2020-12-23T09:05:16.319" v="3222" actId="700"/>
          <ac:spMkLst>
            <pc:docMk/>
            <pc:sldMk cId="0" sldId="725"/>
            <ac:spMk id="8" creationId="{42F1AFA8-A07C-44A3-85F6-FF8AE6723A6B}"/>
          </ac:spMkLst>
        </pc:spChg>
        <pc:spChg chg="add del mod ord">
          <ac:chgData name="Vui Le Ba" userId="052109168efbc39a" providerId="LiveId" clId="{40CFB830-F6EC-4A1B-AE1F-B620D0FFC1BE}" dt="2020-12-23T14:10:37.783" v="4396" actId="478"/>
          <ac:spMkLst>
            <pc:docMk/>
            <pc:sldMk cId="0" sldId="725"/>
            <ac:spMk id="9" creationId="{0C4B77A4-0B5C-45D2-8D48-B5878271055D}"/>
          </ac:spMkLst>
        </pc:spChg>
        <pc:spChg chg="add del mod ord">
          <ac:chgData name="Vui Le Ba" userId="052109168efbc39a" providerId="LiveId" clId="{40CFB830-F6EC-4A1B-AE1F-B620D0FFC1BE}" dt="2020-12-23T14:10:39.163" v="4397" actId="478"/>
          <ac:spMkLst>
            <pc:docMk/>
            <pc:sldMk cId="0" sldId="725"/>
            <ac:spMk id="718850" creationId="{00000000-0000-0000-0000-000000000000}"/>
          </ac:spMkLst>
        </pc:spChg>
        <pc:spChg chg="mod ord">
          <ac:chgData name="Vui Le Ba" userId="052109168efbc39a" providerId="LiveId" clId="{40CFB830-F6EC-4A1B-AE1F-B620D0FFC1BE}" dt="2020-12-23T09:05:16.787" v="3268" actId="27636"/>
          <ac:spMkLst>
            <pc:docMk/>
            <pc:sldMk cId="0" sldId="725"/>
            <ac:spMk id="718851" creationId="{00000000-0000-0000-0000-000000000000}"/>
          </ac:spMkLst>
        </pc:spChg>
        <pc:picChg chg="mod">
          <ac:chgData name="Vui Le Ba" userId="052109168efbc39a" providerId="LiveId" clId="{40CFB830-F6EC-4A1B-AE1F-B620D0FFC1BE}" dt="2020-12-23T14:10:47.724" v="4399" actId="1076"/>
          <ac:picMkLst>
            <pc:docMk/>
            <pc:sldMk cId="0" sldId="725"/>
            <ac:picMk id="718853" creationId="{00000000-0000-0000-0000-000000000000}"/>
          </ac:picMkLst>
        </pc:picChg>
      </pc:sldChg>
      <pc:sldChg chg="addSp delSp modSp mod modClrScheme chgLayout">
        <pc:chgData name="Vui Le Ba" userId="052109168efbc39a" providerId="LiveId" clId="{40CFB830-F6EC-4A1B-AE1F-B620D0FFC1BE}" dt="2020-12-23T14:21:12.816" v="4538" actId="14100"/>
        <pc:sldMkLst>
          <pc:docMk/>
          <pc:sldMk cId="0" sldId="726"/>
        </pc:sldMkLst>
        <pc:spChg chg="add del mod">
          <ac:chgData name="Vui Le Ba" userId="052109168efbc39a" providerId="LiveId" clId="{40CFB830-F6EC-4A1B-AE1F-B620D0FFC1BE}" dt="2020-12-23T05:58:31.666" v="181" actId="6264"/>
          <ac:spMkLst>
            <pc:docMk/>
            <pc:sldMk cId="0" sldId="726"/>
            <ac:spMk id="2" creationId="{775061B8-B0CA-4684-86FB-01483D4D4922}"/>
          </ac:spMkLst>
        </pc:spChg>
        <pc:spChg chg="add del mod">
          <ac:chgData name="Vui Le Ba" userId="052109168efbc39a" providerId="LiveId" clId="{40CFB830-F6EC-4A1B-AE1F-B620D0FFC1BE}" dt="2020-12-23T05:58:31.666" v="181" actId="6264"/>
          <ac:spMkLst>
            <pc:docMk/>
            <pc:sldMk cId="0" sldId="726"/>
            <ac:spMk id="3" creationId="{12CA6274-5528-4E38-B028-9FD0C714776A}"/>
          </ac:spMkLst>
        </pc:spChg>
        <pc:spChg chg="add del mod ord">
          <ac:chgData name="Vui Le Ba" userId="052109168efbc39a" providerId="LiveId" clId="{40CFB830-F6EC-4A1B-AE1F-B620D0FFC1BE}" dt="2020-12-23T07:30:43.255" v="1946" actId="6264"/>
          <ac:spMkLst>
            <pc:docMk/>
            <pc:sldMk cId="0" sldId="726"/>
            <ac:spMk id="4" creationId="{7733E6CF-DB71-4CC4-B30E-877AA2115FF5}"/>
          </ac:spMkLst>
        </pc:spChg>
        <pc:spChg chg="del">
          <ac:chgData name="Vui Le Ba" userId="052109168efbc39a" providerId="LiveId" clId="{40CFB830-F6EC-4A1B-AE1F-B620D0FFC1BE}" dt="2020-12-23T07:06:30.211" v="1584"/>
          <ac:spMkLst>
            <pc:docMk/>
            <pc:sldMk cId="0" sldId="726"/>
            <ac:spMk id="5" creationId="{8B95F5F1-9538-4C83-8030-3FB44FA034FC}"/>
          </ac:spMkLst>
        </pc:spChg>
        <pc:spChg chg="add del mod">
          <ac:chgData name="Vui Le Ba" userId="052109168efbc39a" providerId="LiveId" clId="{40CFB830-F6EC-4A1B-AE1F-B620D0FFC1BE}" dt="2020-12-23T07:30:43.255" v="1946" actId="6264"/>
          <ac:spMkLst>
            <pc:docMk/>
            <pc:sldMk cId="0" sldId="726"/>
            <ac:spMk id="6" creationId="{DFAAED79-8478-43C0-8E9D-3AC83C47A97C}"/>
          </ac:spMkLst>
        </pc:spChg>
        <pc:spChg chg="add del mod">
          <ac:chgData name="Vui Le Ba" userId="052109168efbc39a" providerId="LiveId" clId="{40CFB830-F6EC-4A1B-AE1F-B620D0FFC1BE}" dt="2020-12-23T07:30:43.255" v="1946" actId="6264"/>
          <ac:spMkLst>
            <pc:docMk/>
            <pc:sldMk cId="0" sldId="726"/>
            <ac:spMk id="7" creationId="{FBF7330F-451E-4061-A4A8-85650E8AB563}"/>
          </ac:spMkLst>
        </pc:spChg>
        <pc:spChg chg="add del mod ord">
          <ac:chgData name="Vui Le Ba" userId="052109168efbc39a" providerId="LiveId" clId="{40CFB830-F6EC-4A1B-AE1F-B620D0FFC1BE}" dt="2020-12-23T09:05:16.319" v="3222" actId="700"/>
          <ac:spMkLst>
            <pc:docMk/>
            <pc:sldMk cId="0" sldId="726"/>
            <ac:spMk id="8" creationId="{125705D9-96E6-402C-AD07-B6023347AC35}"/>
          </ac:spMkLst>
        </pc:spChg>
        <pc:spChg chg="add del mod ord">
          <ac:chgData name="Vui Le Ba" userId="052109168efbc39a" providerId="LiveId" clId="{40CFB830-F6EC-4A1B-AE1F-B620D0FFC1BE}" dt="2020-12-23T14:10:54.894" v="4400" actId="478"/>
          <ac:spMkLst>
            <pc:docMk/>
            <pc:sldMk cId="0" sldId="726"/>
            <ac:spMk id="9" creationId="{2C29770E-9A01-49A4-AEBD-CDCBDCDD58AE}"/>
          </ac:spMkLst>
        </pc:spChg>
        <pc:spChg chg="add del mod ord">
          <ac:chgData name="Vui Le Ba" userId="052109168efbc39a" providerId="LiveId" clId="{40CFB830-F6EC-4A1B-AE1F-B620D0FFC1BE}" dt="2020-12-23T14:10:56.425" v="4401" actId="478"/>
          <ac:spMkLst>
            <pc:docMk/>
            <pc:sldMk cId="0" sldId="726"/>
            <ac:spMk id="720898" creationId="{00000000-0000-0000-0000-000000000000}"/>
          </ac:spMkLst>
        </pc:spChg>
        <pc:spChg chg="mod ord">
          <ac:chgData name="Vui Le Ba" userId="052109168efbc39a" providerId="LiveId" clId="{40CFB830-F6EC-4A1B-AE1F-B620D0FFC1BE}" dt="2020-12-23T09:05:16.787" v="3269" actId="27636"/>
          <ac:spMkLst>
            <pc:docMk/>
            <pc:sldMk cId="0" sldId="726"/>
            <ac:spMk id="720899" creationId="{00000000-0000-0000-0000-000000000000}"/>
          </ac:spMkLst>
        </pc:spChg>
        <pc:spChg chg="mod">
          <ac:chgData name="Vui Le Ba" userId="052109168efbc39a" providerId="LiveId" clId="{40CFB830-F6EC-4A1B-AE1F-B620D0FFC1BE}" dt="2020-12-23T14:21:12.816" v="4538" actId="14100"/>
          <ac:spMkLst>
            <pc:docMk/>
            <pc:sldMk cId="0" sldId="726"/>
            <ac:spMk id="720901" creationId="{00000000-0000-0000-0000-000000000000}"/>
          </ac:spMkLst>
        </pc:spChg>
      </pc:sldChg>
      <pc:sldChg chg="addSp delSp modSp mod modClrScheme chgLayout">
        <pc:chgData name="Vui Le Ba" userId="052109168efbc39a" providerId="LiveId" clId="{40CFB830-F6EC-4A1B-AE1F-B620D0FFC1BE}" dt="2020-12-23T14:20:56.682" v="4534" actId="14100"/>
        <pc:sldMkLst>
          <pc:docMk/>
          <pc:sldMk cId="0" sldId="727"/>
        </pc:sldMkLst>
        <pc:spChg chg="add del mod">
          <ac:chgData name="Vui Le Ba" userId="052109168efbc39a" providerId="LiveId" clId="{40CFB830-F6EC-4A1B-AE1F-B620D0FFC1BE}" dt="2020-12-23T05:58:31.666" v="181" actId="6264"/>
          <ac:spMkLst>
            <pc:docMk/>
            <pc:sldMk cId="0" sldId="727"/>
            <ac:spMk id="2" creationId="{1E156C54-3408-48AC-B458-AAA65E10A49E}"/>
          </ac:spMkLst>
        </pc:spChg>
        <pc:spChg chg="add del mod">
          <ac:chgData name="Vui Le Ba" userId="052109168efbc39a" providerId="LiveId" clId="{40CFB830-F6EC-4A1B-AE1F-B620D0FFC1BE}" dt="2020-12-23T05:58:31.666" v="181" actId="6264"/>
          <ac:spMkLst>
            <pc:docMk/>
            <pc:sldMk cId="0" sldId="727"/>
            <ac:spMk id="3" creationId="{5BD9CC1D-DB87-4C12-A53E-AF4551F9EE7C}"/>
          </ac:spMkLst>
        </pc:spChg>
        <pc:spChg chg="add del mod ord">
          <ac:chgData name="Vui Le Ba" userId="052109168efbc39a" providerId="LiveId" clId="{40CFB830-F6EC-4A1B-AE1F-B620D0FFC1BE}" dt="2020-12-23T07:30:43.255" v="1946" actId="6264"/>
          <ac:spMkLst>
            <pc:docMk/>
            <pc:sldMk cId="0" sldId="727"/>
            <ac:spMk id="4" creationId="{A74D8D82-0548-4F65-9BDC-B9ABD1122B7D}"/>
          </ac:spMkLst>
        </pc:spChg>
        <pc:spChg chg="del">
          <ac:chgData name="Vui Le Ba" userId="052109168efbc39a" providerId="LiveId" clId="{40CFB830-F6EC-4A1B-AE1F-B620D0FFC1BE}" dt="2020-12-23T07:06:30.211" v="1584"/>
          <ac:spMkLst>
            <pc:docMk/>
            <pc:sldMk cId="0" sldId="727"/>
            <ac:spMk id="5" creationId="{6D5E1634-7952-4A27-877F-F200D0DC3B72}"/>
          </ac:spMkLst>
        </pc:spChg>
        <pc:spChg chg="add del mod">
          <ac:chgData name="Vui Le Ba" userId="052109168efbc39a" providerId="LiveId" clId="{40CFB830-F6EC-4A1B-AE1F-B620D0FFC1BE}" dt="2020-12-23T07:30:43.255" v="1946" actId="6264"/>
          <ac:spMkLst>
            <pc:docMk/>
            <pc:sldMk cId="0" sldId="727"/>
            <ac:spMk id="6" creationId="{09D1836E-5F9C-443F-97B3-290691F636CC}"/>
          </ac:spMkLst>
        </pc:spChg>
        <pc:spChg chg="add del mod">
          <ac:chgData name="Vui Le Ba" userId="052109168efbc39a" providerId="LiveId" clId="{40CFB830-F6EC-4A1B-AE1F-B620D0FFC1BE}" dt="2020-12-23T07:30:43.255" v="1946" actId="6264"/>
          <ac:spMkLst>
            <pc:docMk/>
            <pc:sldMk cId="0" sldId="727"/>
            <ac:spMk id="7" creationId="{D4C7D8EA-08BE-47F0-B516-4A7AADF5EA20}"/>
          </ac:spMkLst>
        </pc:spChg>
        <pc:spChg chg="add del mod ord">
          <ac:chgData name="Vui Le Ba" userId="052109168efbc39a" providerId="LiveId" clId="{40CFB830-F6EC-4A1B-AE1F-B620D0FFC1BE}" dt="2020-12-23T09:05:16.319" v="3222" actId="700"/>
          <ac:spMkLst>
            <pc:docMk/>
            <pc:sldMk cId="0" sldId="727"/>
            <ac:spMk id="8" creationId="{99BA392A-1E63-4FA8-9422-F0A82F4F9150}"/>
          </ac:spMkLst>
        </pc:spChg>
        <pc:spChg chg="add del mod ord">
          <ac:chgData name="Vui Le Ba" userId="052109168efbc39a" providerId="LiveId" clId="{40CFB830-F6EC-4A1B-AE1F-B620D0FFC1BE}" dt="2020-12-23T14:11:00.053" v="4402" actId="478"/>
          <ac:spMkLst>
            <pc:docMk/>
            <pc:sldMk cId="0" sldId="727"/>
            <ac:spMk id="9" creationId="{17F9EEA7-D849-4E2B-A61B-18CE220541FB}"/>
          </ac:spMkLst>
        </pc:spChg>
        <pc:spChg chg="add del mod ord">
          <ac:chgData name="Vui Le Ba" userId="052109168efbc39a" providerId="LiveId" clId="{40CFB830-F6EC-4A1B-AE1F-B620D0FFC1BE}" dt="2020-12-23T14:11:01.379" v="4403" actId="478"/>
          <ac:spMkLst>
            <pc:docMk/>
            <pc:sldMk cId="0" sldId="727"/>
            <ac:spMk id="722946" creationId="{00000000-0000-0000-0000-000000000000}"/>
          </ac:spMkLst>
        </pc:spChg>
        <pc:spChg chg="mod ord">
          <ac:chgData name="Vui Le Ba" userId="052109168efbc39a" providerId="LiveId" clId="{40CFB830-F6EC-4A1B-AE1F-B620D0FFC1BE}" dt="2020-12-23T09:05:16.319" v="3222" actId="700"/>
          <ac:spMkLst>
            <pc:docMk/>
            <pc:sldMk cId="0" sldId="727"/>
            <ac:spMk id="722947" creationId="{00000000-0000-0000-0000-000000000000}"/>
          </ac:spMkLst>
        </pc:spChg>
        <pc:spChg chg="mod">
          <ac:chgData name="Vui Le Ba" userId="052109168efbc39a" providerId="LiveId" clId="{40CFB830-F6EC-4A1B-AE1F-B620D0FFC1BE}" dt="2020-12-23T14:20:56.682" v="4534" actId="14100"/>
          <ac:spMkLst>
            <pc:docMk/>
            <pc:sldMk cId="0" sldId="727"/>
            <ac:spMk id="722949" creationId="{00000000-0000-0000-0000-000000000000}"/>
          </ac:spMkLst>
        </pc:spChg>
      </pc:sldChg>
      <pc:sldChg chg="addSp delSp modSp mod modClrScheme chgLayout">
        <pc:chgData name="Vui Le Ba" userId="052109168efbc39a" providerId="LiveId" clId="{40CFB830-F6EC-4A1B-AE1F-B620D0FFC1BE}" dt="2020-12-23T14:20:41.922" v="4529" actId="14100"/>
        <pc:sldMkLst>
          <pc:docMk/>
          <pc:sldMk cId="0" sldId="728"/>
        </pc:sldMkLst>
        <pc:spChg chg="add del mod">
          <ac:chgData name="Vui Le Ba" userId="052109168efbc39a" providerId="LiveId" clId="{40CFB830-F6EC-4A1B-AE1F-B620D0FFC1BE}" dt="2020-12-23T05:58:31.666" v="181" actId="6264"/>
          <ac:spMkLst>
            <pc:docMk/>
            <pc:sldMk cId="0" sldId="728"/>
            <ac:spMk id="2" creationId="{24FE54F7-12BA-4AD3-B38F-01E4E286E6D7}"/>
          </ac:spMkLst>
        </pc:spChg>
        <pc:spChg chg="add del mod">
          <ac:chgData name="Vui Le Ba" userId="052109168efbc39a" providerId="LiveId" clId="{40CFB830-F6EC-4A1B-AE1F-B620D0FFC1BE}" dt="2020-12-23T05:58:31.666" v="181" actId="6264"/>
          <ac:spMkLst>
            <pc:docMk/>
            <pc:sldMk cId="0" sldId="728"/>
            <ac:spMk id="3" creationId="{149226D9-1B82-485C-928A-9DD0C0EBBBE8}"/>
          </ac:spMkLst>
        </pc:spChg>
        <pc:spChg chg="add del mod ord">
          <ac:chgData name="Vui Le Ba" userId="052109168efbc39a" providerId="LiveId" clId="{40CFB830-F6EC-4A1B-AE1F-B620D0FFC1BE}" dt="2020-12-23T07:30:43.255" v="1946" actId="6264"/>
          <ac:spMkLst>
            <pc:docMk/>
            <pc:sldMk cId="0" sldId="728"/>
            <ac:spMk id="4" creationId="{378A5A46-7D6A-4DE0-814C-95336EDA94BC}"/>
          </ac:spMkLst>
        </pc:spChg>
        <pc:spChg chg="del">
          <ac:chgData name="Vui Le Ba" userId="052109168efbc39a" providerId="LiveId" clId="{40CFB830-F6EC-4A1B-AE1F-B620D0FFC1BE}" dt="2020-12-23T07:06:30.211" v="1584"/>
          <ac:spMkLst>
            <pc:docMk/>
            <pc:sldMk cId="0" sldId="728"/>
            <ac:spMk id="5" creationId="{A27C96F8-8095-46E1-8F5F-2B7336436E91}"/>
          </ac:spMkLst>
        </pc:spChg>
        <pc:spChg chg="add del mod">
          <ac:chgData name="Vui Le Ba" userId="052109168efbc39a" providerId="LiveId" clId="{40CFB830-F6EC-4A1B-AE1F-B620D0FFC1BE}" dt="2020-12-23T07:30:43.255" v="1946" actId="6264"/>
          <ac:spMkLst>
            <pc:docMk/>
            <pc:sldMk cId="0" sldId="728"/>
            <ac:spMk id="6" creationId="{45E3240D-734C-439D-87FC-5802226816E7}"/>
          </ac:spMkLst>
        </pc:spChg>
        <pc:spChg chg="add del mod">
          <ac:chgData name="Vui Le Ba" userId="052109168efbc39a" providerId="LiveId" clId="{40CFB830-F6EC-4A1B-AE1F-B620D0FFC1BE}" dt="2020-12-23T07:30:43.255" v="1946" actId="6264"/>
          <ac:spMkLst>
            <pc:docMk/>
            <pc:sldMk cId="0" sldId="728"/>
            <ac:spMk id="7" creationId="{8BD445D6-438A-4FAB-BBD1-112516198EFB}"/>
          </ac:spMkLst>
        </pc:spChg>
        <pc:spChg chg="add del mod ord">
          <ac:chgData name="Vui Le Ba" userId="052109168efbc39a" providerId="LiveId" clId="{40CFB830-F6EC-4A1B-AE1F-B620D0FFC1BE}" dt="2020-12-23T09:05:16.319" v="3222" actId="700"/>
          <ac:spMkLst>
            <pc:docMk/>
            <pc:sldMk cId="0" sldId="728"/>
            <ac:spMk id="8" creationId="{4F857D78-12AF-4C70-B529-65C84D581848}"/>
          </ac:spMkLst>
        </pc:spChg>
        <pc:spChg chg="add del mod ord">
          <ac:chgData name="Vui Le Ba" userId="052109168efbc39a" providerId="LiveId" clId="{40CFB830-F6EC-4A1B-AE1F-B620D0FFC1BE}" dt="2020-12-23T14:11:14.842" v="4404" actId="478"/>
          <ac:spMkLst>
            <pc:docMk/>
            <pc:sldMk cId="0" sldId="728"/>
            <ac:spMk id="9" creationId="{D40CCAC2-CE0F-4109-AE42-EDBC6E6C0F60}"/>
          </ac:spMkLst>
        </pc:spChg>
        <pc:spChg chg="add del mod ord">
          <ac:chgData name="Vui Le Ba" userId="052109168efbc39a" providerId="LiveId" clId="{40CFB830-F6EC-4A1B-AE1F-B620D0FFC1BE}" dt="2020-12-23T14:11:16.589" v="4405" actId="478"/>
          <ac:spMkLst>
            <pc:docMk/>
            <pc:sldMk cId="0" sldId="728"/>
            <ac:spMk id="724994" creationId="{00000000-0000-0000-0000-000000000000}"/>
          </ac:spMkLst>
        </pc:spChg>
        <pc:spChg chg="mod ord">
          <ac:chgData name="Vui Le Ba" userId="052109168efbc39a" providerId="LiveId" clId="{40CFB830-F6EC-4A1B-AE1F-B620D0FFC1BE}" dt="2020-12-23T09:05:16.319" v="3222" actId="700"/>
          <ac:spMkLst>
            <pc:docMk/>
            <pc:sldMk cId="0" sldId="728"/>
            <ac:spMk id="724995" creationId="{00000000-0000-0000-0000-000000000000}"/>
          </ac:spMkLst>
        </pc:spChg>
        <pc:spChg chg="mod">
          <ac:chgData name="Vui Le Ba" userId="052109168efbc39a" providerId="LiveId" clId="{40CFB830-F6EC-4A1B-AE1F-B620D0FFC1BE}" dt="2020-12-23T14:20:41.922" v="4529" actId="14100"/>
          <ac:spMkLst>
            <pc:docMk/>
            <pc:sldMk cId="0" sldId="728"/>
            <ac:spMk id="724997" creationId="{00000000-0000-0000-0000-000000000000}"/>
          </ac:spMkLst>
        </pc:spChg>
      </pc:sldChg>
      <pc:sldChg chg="addSp delSp modSp mod modClrScheme chgLayout">
        <pc:chgData name="Vui Le Ba" userId="052109168efbc39a" providerId="LiveId" clId="{40CFB830-F6EC-4A1B-AE1F-B620D0FFC1BE}" dt="2020-12-23T14:19:58.857" v="4521" actId="14100"/>
        <pc:sldMkLst>
          <pc:docMk/>
          <pc:sldMk cId="0" sldId="729"/>
        </pc:sldMkLst>
        <pc:spChg chg="add del mod">
          <ac:chgData name="Vui Le Ba" userId="052109168efbc39a" providerId="LiveId" clId="{40CFB830-F6EC-4A1B-AE1F-B620D0FFC1BE}" dt="2020-12-23T05:58:31.666" v="181" actId="6264"/>
          <ac:spMkLst>
            <pc:docMk/>
            <pc:sldMk cId="0" sldId="729"/>
            <ac:spMk id="2" creationId="{0FB4590B-780A-4DCA-BBEF-D46D73BD1194}"/>
          </ac:spMkLst>
        </pc:spChg>
        <pc:spChg chg="add del mod">
          <ac:chgData name="Vui Le Ba" userId="052109168efbc39a" providerId="LiveId" clId="{40CFB830-F6EC-4A1B-AE1F-B620D0FFC1BE}" dt="2020-12-23T05:58:31.666" v="181" actId="6264"/>
          <ac:spMkLst>
            <pc:docMk/>
            <pc:sldMk cId="0" sldId="729"/>
            <ac:spMk id="3" creationId="{E1F88437-BF3C-4D73-AE42-BEAB659DAC64}"/>
          </ac:spMkLst>
        </pc:spChg>
        <pc:spChg chg="add del mod ord">
          <ac:chgData name="Vui Le Ba" userId="052109168efbc39a" providerId="LiveId" clId="{40CFB830-F6EC-4A1B-AE1F-B620D0FFC1BE}" dt="2020-12-23T07:30:43.255" v="1946" actId="6264"/>
          <ac:spMkLst>
            <pc:docMk/>
            <pc:sldMk cId="0" sldId="729"/>
            <ac:spMk id="4" creationId="{35050122-AB48-43BB-BBD6-DC5922633A30}"/>
          </ac:spMkLst>
        </pc:spChg>
        <pc:spChg chg="del">
          <ac:chgData name="Vui Le Ba" userId="052109168efbc39a" providerId="LiveId" clId="{40CFB830-F6EC-4A1B-AE1F-B620D0FFC1BE}" dt="2020-12-23T07:06:30.211" v="1584"/>
          <ac:spMkLst>
            <pc:docMk/>
            <pc:sldMk cId="0" sldId="729"/>
            <ac:spMk id="5" creationId="{F96F1FCE-C886-42F3-ABD4-A89E0CA12339}"/>
          </ac:spMkLst>
        </pc:spChg>
        <pc:spChg chg="add del mod">
          <ac:chgData name="Vui Le Ba" userId="052109168efbc39a" providerId="LiveId" clId="{40CFB830-F6EC-4A1B-AE1F-B620D0FFC1BE}" dt="2020-12-23T07:30:43.255" v="1946" actId="6264"/>
          <ac:spMkLst>
            <pc:docMk/>
            <pc:sldMk cId="0" sldId="729"/>
            <ac:spMk id="6" creationId="{07B01A32-FE7F-4B22-B9B9-48FA6394C267}"/>
          </ac:spMkLst>
        </pc:spChg>
        <pc:spChg chg="add del mod">
          <ac:chgData name="Vui Le Ba" userId="052109168efbc39a" providerId="LiveId" clId="{40CFB830-F6EC-4A1B-AE1F-B620D0FFC1BE}" dt="2020-12-23T07:30:43.255" v="1946" actId="6264"/>
          <ac:spMkLst>
            <pc:docMk/>
            <pc:sldMk cId="0" sldId="729"/>
            <ac:spMk id="7" creationId="{4729A484-E7D8-45F9-9EFB-E7A06EEB661D}"/>
          </ac:spMkLst>
        </pc:spChg>
        <pc:spChg chg="add del mod ord">
          <ac:chgData name="Vui Le Ba" userId="052109168efbc39a" providerId="LiveId" clId="{40CFB830-F6EC-4A1B-AE1F-B620D0FFC1BE}" dt="2020-12-23T09:05:16.319" v="3222" actId="700"/>
          <ac:spMkLst>
            <pc:docMk/>
            <pc:sldMk cId="0" sldId="729"/>
            <ac:spMk id="8" creationId="{1ECED0BC-6116-4A74-A152-7FF8BE1AC6F8}"/>
          </ac:spMkLst>
        </pc:spChg>
        <pc:spChg chg="add del mod ord">
          <ac:chgData name="Vui Le Ba" userId="052109168efbc39a" providerId="LiveId" clId="{40CFB830-F6EC-4A1B-AE1F-B620D0FFC1BE}" dt="2020-12-23T14:11:24.312" v="4408" actId="478"/>
          <ac:spMkLst>
            <pc:docMk/>
            <pc:sldMk cId="0" sldId="729"/>
            <ac:spMk id="9" creationId="{AC11B508-C43E-44FC-8E2B-C022BF125D2F}"/>
          </ac:spMkLst>
        </pc:spChg>
        <pc:spChg chg="add del mod ord">
          <ac:chgData name="Vui Le Ba" userId="052109168efbc39a" providerId="LiveId" clId="{40CFB830-F6EC-4A1B-AE1F-B620D0FFC1BE}" dt="2020-12-23T14:11:25.423" v="4409" actId="478"/>
          <ac:spMkLst>
            <pc:docMk/>
            <pc:sldMk cId="0" sldId="729"/>
            <ac:spMk id="729090" creationId="{00000000-0000-0000-0000-000000000000}"/>
          </ac:spMkLst>
        </pc:spChg>
        <pc:spChg chg="mod ord">
          <ac:chgData name="Vui Le Ba" userId="052109168efbc39a" providerId="LiveId" clId="{40CFB830-F6EC-4A1B-AE1F-B620D0FFC1BE}" dt="2020-12-23T09:05:16.803" v="3270" actId="27636"/>
          <ac:spMkLst>
            <pc:docMk/>
            <pc:sldMk cId="0" sldId="729"/>
            <ac:spMk id="729091" creationId="{00000000-0000-0000-0000-000000000000}"/>
          </ac:spMkLst>
        </pc:spChg>
        <pc:spChg chg="mod">
          <ac:chgData name="Vui Le Ba" userId="052109168efbc39a" providerId="LiveId" clId="{40CFB830-F6EC-4A1B-AE1F-B620D0FFC1BE}" dt="2020-12-23T14:19:58.857" v="4521" actId="14100"/>
          <ac:spMkLst>
            <pc:docMk/>
            <pc:sldMk cId="0" sldId="729"/>
            <ac:spMk id="729093" creationId="{00000000-0000-0000-0000-000000000000}"/>
          </ac:spMkLst>
        </pc:spChg>
      </pc:sldChg>
      <pc:sldChg chg="addSp delSp modSp mod modClrScheme chgLayout">
        <pc:chgData name="Vui Le Ba" userId="052109168efbc39a" providerId="LiveId" clId="{40CFB830-F6EC-4A1B-AE1F-B620D0FFC1BE}" dt="2020-12-23T14:20:13.109" v="4525" actId="14100"/>
        <pc:sldMkLst>
          <pc:docMk/>
          <pc:sldMk cId="0" sldId="730"/>
        </pc:sldMkLst>
        <pc:spChg chg="add del mod">
          <ac:chgData name="Vui Le Ba" userId="052109168efbc39a" providerId="LiveId" clId="{40CFB830-F6EC-4A1B-AE1F-B620D0FFC1BE}" dt="2020-12-23T05:58:31.666" v="181" actId="6264"/>
          <ac:spMkLst>
            <pc:docMk/>
            <pc:sldMk cId="0" sldId="730"/>
            <ac:spMk id="2" creationId="{A531F61C-75A3-46FC-97D6-D1BC6DB83CE3}"/>
          </ac:spMkLst>
        </pc:spChg>
        <pc:spChg chg="add del mod">
          <ac:chgData name="Vui Le Ba" userId="052109168efbc39a" providerId="LiveId" clId="{40CFB830-F6EC-4A1B-AE1F-B620D0FFC1BE}" dt="2020-12-23T05:58:31.666" v="181" actId="6264"/>
          <ac:spMkLst>
            <pc:docMk/>
            <pc:sldMk cId="0" sldId="730"/>
            <ac:spMk id="3" creationId="{40B5C54C-2C72-4398-A9B8-41E97018D2F3}"/>
          </ac:spMkLst>
        </pc:spChg>
        <pc:spChg chg="add del mod ord">
          <ac:chgData name="Vui Le Ba" userId="052109168efbc39a" providerId="LiveId" clId="{40CFB830-F6EC-4A1B-AE1F-B620D0FFC1BE}" dt="2020-12-23T07:30:43.255" v="1946" actId="6264"/>
          <ac:spMkLst>
            <pc:docMk/>
            <pc:sldMk cId="0" sldId="730"/>
            <ac:spMk id="4" creationId="{1BABA7BB-784B-4B8B-85AC-65F0700CFE46}"/>
          </ac:spMkLst>
        </pc:spChg>
        <pc:spChg chg="del">
          <ac:chgData name="Vui Le Ba" userId="052109168efbc39a" providerId="LiveId" clId="{40CFB830-F6EC-4A1B-AE1F-B620D0FFC1BE}" dt="2020-12-23T07:06:30.211" v="1584"/>
          <ac:spMkLst>
            <pc:docMk/>
            <pc:sldMk cId="0" sldId="730"/>
            <ac:spMk id="5" creationId="{9372BBD0-699D-47B5-A3ED-96A9EDB658F0}"/>
          </ac:spMkLst>
        </pc:spChg>
        <pc:spChg chg="add del mod">
          <ac:chgData name="Vui Le Ba" userId="052109168efbc39a" providerId="LiveId" clId="{40CFB830-F6EC-4A1B-AE1F-B620D0FFC1BE}" dt="2020-12-23T07:30:43.255" v="1946" actId="6264"/>
          <ac:spMkLst>
            <pc:docMk/>
            <pc:sldMk cId="0" sldId="730"/>
            <ac:spMk id="6" creationId="{0D3891D0-5EAE-4514-BEEF-386010CFBC9B}"/>
          </ac:spMkLst>
        </pc:spChg>
        <pc:spChg chg="add del mod">
          <ac:chgData name="Vui Le Ba" userId="052109168efbc39a" providerId="LiveId" clId="{40CFB830-F6EC-4A1B-AE1F-B620D0FFC1BE}" dt="2020-12-23T07:30:43.255" v="1946" actId="6264"/>
          <ac:spMkLst>
            <pc:docMk/>
            <pc:sldMk cId="0" sldId="730"/>
            <ac:spMk id="7" creationId="{14333391-0D93-4D12-B49F-20EF144712C0}"/>
          </ac:spMkLst>
        </pc:spChg>
        <pc:spChg chg="add del mod ord">
          <ac:chgData name="Vui Le Ba" userId="052109168efbc39a" providerId="LiveId" clId="{40CFB830-F6EC-4A1B-AE1F-B620D0FFC1BE}" dt="2020-12-23T09:05:16.319" v="3222" actId="700"/>
          <ac:spMkLst>
            <pc:docMk/>
            <pc:sldMk cId="0" sldId="730"/>
            <ac:spMk id="8" creationId="{28AF2F90-925B-41C2-BD14-FFC5E24FEF64}"/>
          </ac:spMkLst>
        </pc:spChg>
        <pc:spChg chg="add del mod ord">
          <ac:chgData name="Vui Le Ba" userId="052109168efbc39a" providerId="LiveId" clId="{40CFB830-F6EC-4A1B-AE1F-B620D0FFC1BE}" dt="2020-12-23T14:11:21.512" v="4407" actId="478"/>
          <ac:spMkLst>
            <pc:docMk/>
            <pc:sldMk cId="0" sldId="730"/>
            <ac:spMk id="9" creationId="{C3FF9D45-BAD7-49B6-B288-331B88A3772B}"/>
          </ac:spMkLst>
        </pc:spChg>
        <pc:spChg chg="add del mod ord">
          <ac:chgData name="Vui Le Ba" userId="052109168efbc39a" providerId="LiveId" clId="{40CFB830-F6EC-4A1B-AE1F-B620D0FFC1BE}" dt="2020-12-23T14:11:20.112" v="4406" actId="478"/>
          <ac:spMkLst>
            <pc:docMk/>
            <pc:sldMk cId="0" sldId="730"/>
            <ac:spMk id="727042" creationId="{00000000-0000-0000-0000-000000000000}"/>
          </ac:spMkLst>
        </pc:spChg>
        <pc:spChg chg="mod ord">
          <ac:chgData name="Vui Le Ba" userId="052109168efbc39a" providerId="LiveId" clId="{40CFB830-F6EC-4A1B-AE1F-B620D0FFC1BE}" dt="2020-12-23T09:05:16.319" v="3222" actId="700"/>
          <ac:spMkLst>
            <pc:docMk/>
            <pc:sldMk cId="0" sldId="730"/>
            <ac:spMk id="727043" creationId="{00000000-0000-0000-0000-000000000000}"/>
          </ac:spMkLst>
        </pc:spChg>
        <pc:spChg chg="mod">
          <ac:chgData name="Vui Le Ba" userId="052109168efbc39a" providerId="LiveId" clId="{40CFB830-F6EC-4A1B-AE1F-B620D0FFC1BE}" dt="2020-12-23T14:20:13.109" v="4525" actId="14100"/>
          <ac:spMkLst>
            <pc:docMk/>
            <pc:sldMk cId="0" sldId="730"/>
            <ac:spMk id="727045" creationId="{00000000-0000-0000-0000-000000000000}"/>
          </ac:spMkLst>
        </pc:spChg>
      </pc:sldChg>
      <pc:sldChg chg="addSp delSp modSp mod modClrScheme chgLayout">
        <pc:chgData name="Vui Le Ba" userId="052109168efbc39a" providerId="LiveId" clId="{40CFB830-F6EC-4A1B-AE1F-B620D0FFC1BE}" dt="2020-12-23T14:19:33.976" v="4515" actId="1076"/>
        <pc:sldMkLst>
          <pc:docMk/>
          <pc:sldMk cId="0" sldId="731"/>
        </pc:sldMkLst>
        <pc:spChg chg="add del mod">
          <ac:chgData name="Vui Le Ba" userId="052109168efbc39a" providerId="LiveId" clId="{40CFB830-F6EC-4A1B-AE1F-B620D0FFC1BE}" dt="2020-12-23T05:58:31.666" v="181" actId="6264"/>
          <ac:spMkLst>
            <pc:docMk/>
            <pc:sldMk cId="0" sldId="731"/>
            <ac:spMk id="2" creationId="{60307190-2A7F-461E-A7A6-71AC057DD5A2}"/>
          </ac:spMkLst>
        </pc:spChg>
        <pc:spChg chg="add del mod">
          <ac:chgData name="Vui Le Ba" userId="052109168efbc39a" providerId="LiveId" clId="{40CFB830-F6EC-4A1B-AE1F-B620D0FFC1BE}" dt="2020-12-23T05:58:31.666" v="181" actId="6264"/>
          <ac:spMkLst>
            <pc:docMk/>
            <pc:sldMk cId="0" sldId="731"/>
            <ac:spMk id="3" creationId="{0FCE2351-F855-42CA-917E-3D5CD917A139}"/>
          </ac:spMkLst>
        </pc:spChg>
        <pc:spChg chg="add del mod ord">
          <ac:chgData name="Vui Le Ba" userId="052109168efbc39a" providerId="LiveId" clId="{40CFB830-F6EC-4A1B-AE1F-B620D0FFC1BE}" dt="2020-12-23T07:30:43.255" v="1946" actId="6264"/>
          <ac:spMkLst>
            <pc:docMk/>
            <pc:sldMk cId="0" sldId="731"/>
            <ac:spMk id="4" creationId="{820CA8C4-579C-4E34-99AF-D3FFD9443996}"/>
          </ac:spMkLst>
        </pc:spChg>
        <pc:spChg chg="del">
          <ac:chgData name="Vui Le Ba" userId="052109168efbc39a" providerId="LiveId" clId="{40CFB830-F6EC-4A1B-AE1F-B620D0FFC1BE}" dt="2020-12-23T07:06:30.211" v="1584"/>
          <ac:spMkLst>
            <pc:docMk/>
            <pc:sldMk cId="0" sldId="731"/>
            <ac:spMk id="5" creationId="{D7450BEA-CA49-4165-85E9-DE6D88EA27BE}"/>
          </ac:spMkLst>
        </pc:spChg>
        <pc:spChg chg="add del mod">
          <ac:chgData name="Vui Le Ba" userId="052109168efbc39a" providerId="LiveId" clId="{40CFB830-F6EC-4A1B-AE1F-B620D0FFC1BE}" dt="2020-12-23T07:30:43.255" v="1946" actId="6264"/>
          <ac:spMkLst>
            <pc:docMk/>
            <pc:sldMk cId="0" sldId="731"/>
            <ac:spMk id="6" creationId="{EE4EC5AA-68C7-40CA-8AA7-F86029275C22}"/>
          </ac:spMkLst>
        </pc:spChg>
        <pc:spChg chg="add del mod">
          <ac:chgData name="Vui Le Ba" userId="052109168efbc39a" providerId="LiveId" clId="{40CFB830-F6EC-4A1B-AE1F-B620D0FFC1BE}" dt="2020-12-23T07:30:43.255" v="1946" actId="6264"/>
          <ac:spMkLst>
            <pc:docMk/>
            <pc:sldMk cId="0" sldId="731"/>
            <ac:spMk id="7" creationId="{26ED2E20-3035-415E-93EE-73EFBF5D7949}"/>
          </ac:spMkLst>
        </pc:spChg>
        <pc:spChg chg="add del mod ord">
          <ac:chgData name="Vui Le Ba" userId="052109168efbc39a" providerId="LiveId" clId="{40CFB830-F6EC-4A1B-AE1F-B620D0FFC1BE}" dt="2020-12-23T09:05:16.319" v="3222" actId="700"/>
          <ac:spMkLst>
            <pc:docMk/>
            <pc:sldMk cId="0" sldId="731"/>
            <ac:spMk id="8" creationId="{C210B9CE-5F39-4644-8341-FDBB5BC7A870}"/>
          </ac:spMkLst>
        </pc:spChg>
        <pc:spChg chg="add del mod ord">
          <ac:chgData name="Vui Le Ba" userId="052109168efbc39a" providerId="LiveId" clId="{40CFB830-F6EC-4A1B-AE1F-B620D0FFC1BE}" dt="2020-12-23T14:19:30.475" v="4513" actId="478"/>
          <ac:spMkLst>
            <pc:docMk/>
            <pc:sldMk cId="0" sldId="731"/>
            <ac:spMk id="9" creationId="{505283B6-DAF6-46B2-A1FA-435791E6B784}"/>
          </ac:spMkLst>
        </pc:spChg>
        <pc:spChg chg="add del mod ord">
          <ac:chgData name="Vui Le Ba" userId="052109168efbc39a" providerId="LiveId" clId="{40CFB830-F6EC-4A1B-AE1F-B620D0FFC1BE}" dt="2020-12-23T14:19:16.163" v="4509" actId="478"/>
          <ac:spMkLst>
            <pc:docMk/>
            <pc:sldMk cId="0" sldId="731"/>
            <ac:spMk id="731138" creationId="{00000000-0000-0000-0000-000000000000}"/>
          </ac:spMkLst>
        </pc:spChg>
        <pc:spChg chg="mod ord">
          <ac:chgData name="Vui Le Ba" userId="052109168efbc39a" providerId="LiveId" clId="{40CFB830-F6EC-4A1B-AE1F-B620D0FFC1BE}" dt="2020-12-23T09:05:16.803" v="3271" actId="27636"/>
          <ac:spMkLst>
            <pc:docMk/>
            <pc:sldMk cId="0" sldId="731"/>
            <ac:spMk id="731139" creationId="{00000000-0000-0000-0000-000000000000}"/>
          </ac:spMkLst>
        </pc:spChg>
        <pc:spChg chg="del">
          <ac:chgData name="Vui Le Ba" userId="052109168efbc39a" providerId="LiveId" clId="{40CFB830-F6EC-4A1B-AE1F-B620D0FFC1BE}" dt="2020-12-23T14:19:17.181" v="4510" actId="478"/>
          <ac:spMkLst>
            <pc:docMk/>
            <pc:sldMk cId="0" sldId="731"/>
            <ac:spMk id="731140" creationId="{00000000-0000-0000-0000-000000000000}"/>
          </ac:spMkLst>
        </pc:spChg>
        <pc:picChg chg="mod">
          <ac:chgData name="Vui Le Ba" userId="052109168efbc39a" providerId="LiveId" clId="{40CFB830-F6EC-4A1B-AE1F-B620D0FFC1BE}" dt="2020-12-23T14:19:32.047" v="4514" actId="1076"/>
          <ac:picMkLst>
            <pc:docMk/>
            <pc:sldMk cId="0" sldId="731"/>
            <ac:picMk id="731141" creationId="{00000000-0000-0000-0000-000000000000}"/>
          </ac:picMkLst>
        </pc:picChg>
        <pc:picChg chg="mod">
          <ac:chgData name="Vui Le Ba" userId="052109168efbc39a" providerId="LiveId" clId="{40CFB830-F6EC-4A1B-AE1F-B620D0FFC1BE}" dt="2020-12-23T14:19:33.976" v="4515" actId="1076"/>
          <ac:picMkLst>
            <pc:docMk/>
            <pc:sldMk cId="0" sldId="731"/>
            <ac:picMk id="731142" creationId="{00000000-0000-0000-0000-000000000000}"/>
          </ac:picMkLst>
        </pc:picChg>
      </pc:sldChg>
      <pc:sldChg chg="addSp delSp modSp mod modClrScheme chgLayout">
        <pc:chgData name="Vui Le Ba" userId="052109168efbc39a" providerId="LiveId" clId="{40CFB830-F6EC-4A1B-AE1F-B620D0FFC1BE}" dt="2020-12-23T14:19:38.522" v="4516" actId="478"/>
        <pc:sldMkLst>
          <pc:docMk/>
          <pc:sldMk cId="0" sldId="732"/>
        </pc:sldMkLst>
        <pc:spChg chg="add del mod">
          <ac:chgData name="Vui Le Ba" userId="052109168efbc39a" providerId="LiveId" clId="{40CFB830-F6EC-4A1B-AE1F-B620D0FFC1BE}" dt="2020-12-23T05:58:31.666" v="181" actId="6264"/>
          <ac:spMkLst>
            <pc:docMk/>
            <pc:sldMk cId="0" sldId="732"/>
            <ac:spMk id="2" creationId="{6538AD59-DF69-4A4D-9B34-04AC44D3D98A}"/>
          </ac:spMkLst>
        </pc:spChg>
        <pc:spChg chg="add del mod">
          <ac:chgData name="Vui Le Ba" userId="052109168efbc39a" providerId="LiveId" clId="{40CFB830-F6EC-4A1B-AE1F-B620D0FFC1BE}" dt="2020-12-23T05:58:31.666" v="181" actId="6264"/>
          <ac:spMkLst>
            <pc:docMk/>
            <pc:sldMk cId="0" sldId="732"/>
            <ac:spMk id="3" creationId="{BCCE3684-FB11-4B2D-A9D5-AFE2DFE59E1A}"/>
          </ac:spMkLst>
        </pc:spChg>
        <pc:spChg chg="add del mod ord">
          <ac:chgData name="Vui Le Ba" userId="052109168efbc39a" providerId="LiveId" clId="{40CFB830-F6EC-4A1B-AE1F-B620D0FFC1BE}" dt="2020-12-23T07:30:43.255" v="1946" actId="6264"/>
          <ac:spMkLst>
            <pc:docMk/>
            <pc:sldMk cId="0" sldId="732"/>
            <ac:spMk id="4" creationId="{9A4F3DAA-44B3-447D-B751-DAF0970F2F72}"/>
          </ac:spMkLst>
        </pc:spChg>
        <pc:spChg chg="del">
          <ac:chgData name="Vui Le Ba" userId="052109168efbc39a" providerId="LiveId" clId="{40CFB830-F6EC-4A1B-AE1F-B620D0FFC1BE}" dt="2020-12-23T07:06:30.211" v="1584"/>
          <ac:spMkLst>
            <pc:docMk/>
            <pc:sldMk cId="0" sldId="732"/>
            <ac:spMk id="5" creationId="{069EBC60-1428-481E-963C-D772AE5B49D0}"/>
          </ac:spMkLst>
        </pc:spChg>
        <pc:spChg chg="add del mod">
          <ac:chgData name="Vui Le Ba" userId="052109168efbc39a" providerId="LiveId" clId="{40CFB830-F6EC-4A1B-AE1F-B620D0FFC1BE}" dt="2020-12-23T07:30:43.255" v="1946" actId="6264"/>
          <ac:spMkLst>
            <pc:docMk/>
            <pc:sldMk cId="0" sldId="732"/>
            <ac:spMk id="6" creationId="{46673DC9-C21C-4D3A-897C-1B880C6E7603}"/>
          </ac:spMkLst>
        </pc:spChg>
        <pc:spChg chg="add del mod">
          <ac:chgData name="Vui Le Ba" userId="052109168efbc39a" providerId="LiveId" clId="{40CFB830-F6EC-4A1B-AE1F-B620D0FFC1BE}" dt="2020-12-23T07:30:43.255" v="1946" actId="6264"/>
          <ac:spMkLst>
            <pc:docMk/>
            <pc:sldMk cId="0" sldId="732"/>
            <ac:spMk id="7" creationId="{C47ABC5F-A97A-496C-953D-67F8B19067FD}"/>
          </ac:spMkLst>
        </pc:spChg>
        <pc:spChg chg="add del mod ord">
          <ac:chgData name="Vui Le Ba" userId="052109168efbc39a" providerId="LiveId" clId="{40CFB830-F6EC-4A1B-AE1F-B620D0FFC1BE}" dt="2020-12-23T09:05:16.319" v="3222" actId="700"/>
          <ac:spMkLst>
            <pc:docMk/>
            <pc:sldMk cId="0" sldId="732"/>
            <ac:spMk id="8" creationId="{07827F38-4855-49B1-AD0F-23A00DF238DC}"/>
          </ac:spMkLst>
        </pc:spChg>
        <pc:spChg chg="add del mod ord">
          <ac:chgData name="Vui Le Ba" userId="052109168efbc39a" providerId="LiveId" clId="{40CFB830-F6EC-4A1B-AE1F-B620D0FFC1BE}" dt="2020-12-23T14:19:38.522" v="4516" actId="478"/>
          <ac:spMkLst>
            <pc:docMk/>
            <pc:sldMk cId="0" sldId="732"/>
            <ac:spMk id="9" creationId="{68DB9E6F-0954-4174-BBEB-9DCD516D865B}"/>
          </ac:spMkLst>
        </pc:spChg>
        <pc:spChg chg="add del mod ord">
          <ac:chgData name="Vui Le Ba" userId="052109168efbc39a" providerId="LiveId" clId="{40CFB830-F6EC-4A1B-AE1F-B620D0FFC1BE}" dt="2020-12-23T14:19:01.218" v="4506" actId="478"/>
          <ac:spMkLst>
            <pc:docMk/>
            <pc:sldMk cId="0" sldId="732"/>
            <ac:spMk id="733186" creationId="{00000000-0000-0000-0000-000000000000}"/>
          </ac:spMkLst>
        </pc:spChg>
        <pc:spChg chg="mod ord">
          <ac:chgData name="Vui Le Ba" userId="052109168efbc39a" providerId="LiveId" clId="{40CFB830-F6EC-4A1B-AE1F-B620D0FFC1BE}" dt="2020-12-23T09:05:16.818" v="3272" actId="27636"/>
          <ac:spMkLst>
            <pc:docMk/>
            <pc:sldMk cId="0" sldId="732"/>
            <ac:spMk id="733187" creationId="{00000000-0000-0000-0000-000000000000}"/>
          </ac:spMkLst>
        </pc:spChg>
        <pc:spChg chg="del">
          <ac:chgData name="Vui Le Ba" userId="052109168efbc39a" providerId="LiveId" clId="{40CFB830-F6EC-4A1B-AE1F-B620D0FFC1BE}" dt="2020-12-23T14:18:56.703" v="4505" actId="478"/>
          <ac:spMkLst>
            <pc:docMk/>
            <pc:sldMk cId="0" sldId="732"/>
            <ac:spMk id="733188" creationId="{00000000-0000-0000-0000-000000000000}"/>
          </ac:spMkLst>
        </pc:spChg>
        <pc:picChg chg="mod">
          <ac:chgData name="Vui Le Ba" userId="052109168efbc39a" providerId="LiveId" clId="{40CFB830-F6EC-4A1B-AE1F-B620D0FFC1BE}" dt="2020-12-23T14:19:07.289" v="4508" actId="1076"/>
          <ac:picMkLst>
            <pc:docMk/>
            <pc:sldMk cId="0" sldId="732"/>
            <ac:picMk id="733189" creationId="{00000000-0000-0000-0000-000000000000}"/>
          </ac:picMkLst>
        </pc:picChg>
      </pc:sldChg>
      <pc:sldChg chg="addSp delSp modSp mod modClrScheme chgLayout">
        <pc:chgData name="Vui Le Ba" userId="052109168efbc39a" providerId="LiveId" clId="{40CFB830-F6EC-4A1B-AE1F-B620D0FFC1BE}" dt="2020-12-23T14:19:43.979" v="4517" actId="478"/>
        <pc:sldMkLst>
          <pc:docMk/>
          <pc:sldMk cId="0" sldId="733"/>
        </pc:sldMkLst>
        <pc:spChg chg="add del mod">
          <ac:chgData name="Vui Le Ba" userId="052109168efbc39a" providerId="LiveId" clId="{40CFB830-F6EC-4A1B-AE1F-B620D0FFC1BE}" dt="2020-12-23T05:58:31.666" v="181" actId="6264"/>
          <ac:spMkLst>
            <pc:docMk/>
            <pc:sldMk cId="0" sldId="733"/>
            <ac:spMk id="2" creationId="{C6C552B1-28D6-4B53-A0C2-F4FCA0F4435D}"/>
          </ac:spMkLst>
        </pc:spChg>
        <pc:spChg chg="add del mod">
          <ac:chgData name="Vui Le Ba" userId="052109168efbc39a" providerId="LiveId" clId="{40CFB830-F6EC-4A1B-AE1F-B620D0FFC1BE}" dt="2020-12-23T05:58:31.666" v="181" actId="6264"/>
          <ac:spMkLst>
            <pc:docMk/>
            <pc:sldMk cId="0" sldId="733"/>
            <ac:spMk id="3" creationId="{9FC275C4-8481-4D02-8796-8DCDBB50CA4D}"/>
          </ac:spMkLst>
        </pc:spChg>
        <pc:spChg chg="add del mod ord">
          <ac:chgData name="Vui Le Ba" userId="052109168efbc39a" providerId="LiveId" clId="{40CFB830-F6EC-4A1B-AE1F-B620D0FFC1BE}" dt="2020-12-23T07:30:43.255" v="1946" actId="6264"/>
          <ac:spMkLst>
            <pc:docMk/>
            <pc:sldMk cId="0" sldId="733"/>
            <ac:spMk id="4" creationId="{97B5851F-8C51-4E9E-81A1-8EB30BA606E8}"/>
          </ac:spMkLst>
        </pc:spChg>
        <pc:spChg chg="del">
          <ac:chgData name="Vui Le Ba" userId="052109168efbc39a" providerId="LiveId" clId="{40CFB830-F6EC-4A1B-AE1F-B620D0FFC1BE}" dt="2020-12-23T07:06:30.211" v="1584"/>
          <ac:spMkLst>
            <pc:docMk/>
            <pc:sldMk cId="0" sldId="733"/>
            <ac:spMk id="5" creationId="{B11FA924-06A3-4234-A273-C024633A63D9}"/>
          </ac:spMkLst>
        </pc:spChg>
        <pc:spChg chg="add del mod">
          <ac:chgData name="Vui Le Ba" userId="052109168efbc39a" providerId="LiveId" clId="{40CFB830-F6EC-4A1B-AE1F-B620D0FFC1BE}" dt="2020-12-23T07:30:43.255" v="1946" actId="6264"/>
          <ac:spMkLst>
            <pc:docMk/>
            <pc:sldMk cId="0" sldId="733"/>
            <ac:spMk id="6" creationId="{1E8E009E-4A95-4BB4-9CB0-A54D9F42B0CC}"/>
          </ac:spMkLst>
        </pc:spChg>
        <pc:spChg chg="add del mod">
          <ac:chgData name="Vui Le Ba" userId="052109168efbc39a" providerId="LiveId" clId="{40CFB830-F6EC-4A1B-AE1F-B620D0FFC1BE}" dt="2020-12-23T07:30:43.255" v="1946" actId="6264"/>
          <ac:spMkLst>
            <pc:docMk/>
            <pc:sldMk cId="0" sldId="733"/>
            <ac:spMk id="7" creationId="{4D55A354-B3E4-4DB9-8158-90961A6F525E}"/>
          </ac:spMkLst>
        </pc:spChg>
        <pc:spChg chg="add del mod ord">
          <ac:chgData name="Vui Le Ba" userId="052109168efbc39a" providerId="LiveId" clId="{40CFB830-F6EC-4A1B-AE1F-B620D0FFC1BE}" dt="2020-12-23T09:05:16.319" v="3222" actId="700"/>
          <ac:spMkLst>
            <pc:docMk/>
            <pc:sldMk cId="0" sldId="733"/>
            <ac:spMk id="8" creationId="{9A2821EC-A2F1-40B2-8976-7A49099F3F4C}"/>
          </ac:spMkLst>
        </pc:spChg>
        <pc:spChg chg="add del mod ord">
          <ac:chgData name="Vui Le Ba" userId="052109168efbc39a" providerId="LiveId" clId="{40CFB830-F6EC-4A1B-AE1F-B620D0FFC1BE}" dt="2020-12-23T14:19:43.979" v="4517" actId="478"/>
          <ac:spMkLst>
            <pc:docMk/>
            <pc:sldMk cId="0" sldId="733"/>
            <ac:spMk id="9" creationId="{E7338EFD-6BE6-48BE-BBA9-505D366C5CAA}"/>
          </ac:spMkLst>
        </pc:spChg>
        <pc:spChg chg="add del mod ord">
          <ac:chgData name="Vui Le Ba" userId="052109168efbc39a" providerId="LiveId" clId="{40CFB830-F6EC-4A1B-AE1F-B620D0FFC1BE}" dt="2020-12-23T14:18:34.550" v="4499" actId="478"/>
          <ac:spMkLst>
            <pc:docMk/>
            <pc:sldMk cId="0" sldId="733"/>
            <ac:spMk id="735234" creationId="{00000000-0000-0000-0000-000000000000}"/>
          </ac:spMkLst>
        </pc:spChg>
        <pc:spChg chg="mod ord">
          <ac:chgData name="Vui Le Ba" userId="052109168efbc39a" providerId="LiveId" clId="{40CFB830-F6EC-4A1B-AE1F-B620D0FFC1BE}" dt="2020-12-23T09:05:16.818" v="3273" actId="27636"/>
          <ac:spMkLst>
            <pc:docMk/>
            <pc:sldMk cId="0" sldId="733"/>
            <ac:spMk id="735235" creationId="{00000000-0000-0000-0000-000000000000}"/>
          </ac:spMkLst>
        </pc:spChg>
        <pc:spChg chg="del">
          <ac:chgData name="Vui Le Ba" userId="052109168efbc39a" providerId="LiveId" clId="{40CFB830-F6EC-4A1B-AE1F-B620D0FFC1BE}" dt="2020-12-23T14:18:35.981" v="4500" actId="478"/>
          <ac:spMkLst>
            <pc:docMk/>
            <pc:sldMk cId="0" sldId="733"/>
            <ac:spMk id="735236" creationId="{00000000-0000-0000-0000-000000000000}"/>
          </ac:spMkLst>
        </pc:spChg>
      </pc:sldChg>
      <pc:sldChg chg="addSp delSp modSp mod modClrScheme chgLayout">
        <pc:chgData name="Vui Le Ba" userId="052109168efbc39a" providerId="LiveId" clId="{40CFB830-F6EC-4A1B-AE1F-B620D0FFC1BE}" dt="2020-12-23T14:17:37.388" v="4485" actId="14100"/>
        <pc:sldMkLst>
          <pc:docMk/>
          <pc:sldMk cId="0" sldId="734"/>
        </pc:sldMkLst>
        <pc:spChg chg="add del mod">
          <ac:chgData name="Vui Le Ba" userId="052109168efbc39a" providerId="LiveId" clId="{40CFB830-F6EC-4A1B-AE1F-B620D0FFC1BE}" dt="2020-12-23T05:58:31.666" v="181" actId="6264"/>
          <ac:spMkLst>
            <pc:docMk/>
            <pc:sldMk cId="0" sldId="734"/>
            <ac:spMk id="2" creationId="{6C879FDE-8B6A-49FE-8756-CD1FE629D527}"/>
          </ac:spMkLst>
        </pc:spChg>
        <pc:spChg chg="add del mod">
          <ac:chgData name="Vui Le Ba" userId="052109168efbc39a" providerId="LiveId" clId="{40CFB830-F6EC-4A1B-AE1F-B620D0FFC1BE}" dt="2020-12-23T05:58:31.666" v="181" actId="6264"/>
          <ac:spMkLst>
            <pc:docMk/>
            <pc:sldMk cId="0" sldId="734"/>
            <ac:spMk id="3" creationId="{CC5AA5FC-76A2-4791-9C04-DC35F0F5D105}"/>
          </ac:spMkLst>
        </pc:spChg>
        <pc:spChg chg="add del mod ord">
          <ac:chgData name="Vui Le Ba" userId="052109168efbc39a" providerId="LiveId" clId="{40CFB830-F6EC-4A1B-AE1F-B620D0FFC1BE}" dt="2020-12-23T07:30:43.255" v="1946" actId="6264"/>
          <ac:spMkLst>
            <pc:docMk/>
            <pc:sldMk cId="0" sldId="734"/>
            <ac:spMk id="4" creationId="{CCE20C8C-194D-4B4C-A8F3-BD6F07D910DB}"/>
          </ac:spMkLst>
        </pc:spChg>
        <pc:spChg chg="del">
          <ac:chgData name="Vui Le Ba" userId="052109168efbc39a" providerId="LiveId" clId="{40CFB830-F6EC-4A1B-AE1F-B620D0FFC1BE}" dt="2020-12-23T07:06:30.211" v="1584"/>
          <ac:spMkLst>
            <pc:docMk/>
            <pc:sldMk cId="0" sldId="734"/>
            <ac:spMk id="5" creationId="{F76FCFBD-10B6-4B9B-87D7-3054DA923DA3}"/>
          </ac:spMkLst>
        </pc:spChg>
        <pc:spChg chg="add del mod">
          <ac:chgData name="Vui Le Ba" userId="052109168efbc39a" providerId="LiveId" clId="{40CFB830-F6EC-4A1B-AE1F-B620D0FFC1BE}" dt="2020-12-23T07:30:43.255" v="1946" actId="6264"/>
          <ac:spMkLst>
            <pc:docMk/>
            <pc:sldMk cId="0" sldId="734"/>
            <ac:spMk id="6" creationId="{05B761CB-F89F-41FE-A658-A00E9180F3CA}"/>
          </ac:spMkLst>
        </pc:spChg>
        <pc:spChg chg="add del mod">
          <ac:chgData name="Vui Le Ba" userId="052109168efbc39a" providerId="LiveId" clId="{40CFB830-F6EC-4A1B-AE1F-B620D0FFC1BE}" dt="2020-12-23T07:30:43.255" v="1946" actId="6264"/>
          <ac:spMkLst>
            <pc:docMk/>
            <pc:sldMk cId="0" sldId="734"/>
            <ac:spMk id="7" creationId="{366426B6-A8E1-480E-844B-7033679327B2}"/>
          </ac:spMkLst>
        </pc:spChg>
        <pc:spChg chg="add del mod ord">
          <ac:chgData name="Vui Le Ba" userId="052109168efbc39a" providerId="LiveId" clId="{40CFB830-F6EC-4A1B-AE1F-B620D0FFC1BE}" dt="2020-12-23T09:05:16.319" v="3222" actId="700"/>
          <ac:spMkLst>
            <pc:docMk/>
            <pc:sldMk cId="0" sldId="734"/>
            <ac:spMk id="8" creationId="{E4ACD632-F22C-4788-84D7-EC1FEE4E5168}"/>
          </ac:spMkLst>
        </pc:spChg>
        <pc:spChg chg="add del mod ord">
          <ac:chgData name="Vui Le Ba" userId="052109168efbc39a" providerId="LiveId" clId="{40CFB830-F6EC-4A1B-AE1F-B620D0FFC1BE}" dt="2020-12-23T14:12:14.535" v="4420" actId="478"/>
          <ac:spMkLst>
            <pc:docMk/>
            <pc:sldMk cId="0" sldId="734"/>
            <ac:spMk id="9" creationId="{6BD6107C-8194-4404-BA43-84A571EE72FB}"/>
          </ac:spMkLst>
        </pc:spChg>
        <pc:spChg chg="add del mod ord">
          <ac:chgData name="Vui Le Ba" userId="052109168efbc39a" providerId="LiveId" clId="{40CFB830-F6EC-4A1B-AE1F-B620D0FFC1BE}" dt="2020-12-23T14:12:16.692" v="4421" actId="478"/>
          <ac:spMkLst>
            <pc:docMk/>
            <pc:sldMk cId="0" sldId="734"/>
            <ac:spMk id="743426" creationId="{00000000-0000-0000-0000-000000000000}"/>
          </ac:spMkLst>
        </pc:spChg>
        <pc:spChg chg="mod ord">
          <ac:chgData name="Vui Le Ba" userId="052109168efbc39a" providerId="LiveId" clId="{40CFB830-F6EC-4A1B-AE1F-B620D0FFC1BE}" dt="2020-12-23T09:05:16.840" v="3277" actId="27636"/>
          <ac:spMkLst>
            <pc:docMk/>
            <pc:sldMk cId="0" sldId="734"/>
            <ac:spMk id="743427" creationId="{00000000-0000-0000-0000-000000000000}"/>
          </ac:spMkLst>
        </pc:spChg>
        <pc:spChg chg="mod">
          <ac:chgData name="Vui Le Ba" userId="052109168efbc39a" providerId="LiveId" clId="{40CFB830-F6EC-4A1B-AE1F-B620D0FFC1BE}" dt="2020-12-23T14:17:37.388" v="4485" actId="14100"/>
          <ac:spMkLst>
            <pc:docMk/>
            <pc:sldMk cId="0" sldId="734"/>
            <ac:spMk id="743429" creationId="{00000000-0000-0000-0000-000000000000}"/>
          </ac:spMkLst>
        </pc:spChg>
      </pc:sldChg>
      <pc:sldChg chg="addSp delSp modSp del mod chgLayout">
        <pc:chgData name="Vui Le Ba" userId="052109168efbc39a" providerId="LiveId" clId="{40CFB830-F6EC-4A1B-AE1F-B620D0FFC1BE}" dt="2020-12-23T14:08:59.115" v="4371" actId="47"/>
        <pc:sldMkLst>
          <pc:docMk/>
          <pc:sldMk cId="0" sldId="735"/>
        </pc:sldMkLst>
        <pc:spChg chg="add del mod">
          <ac:chgData name="Vui Le Ba" userId="052109168efbc39a" providerId="LiveId" clId="{40CFB830-F6EC-4A1B-AE1F-B620D0FFC1BE}" dt="2020-12-23T05:58:31.666" v="181" actId="6264"/>
          <ac:spMkLst>
            <pc:docMk/>
            <pc:sldMk cId="0" sldId="735"/>
            <ac:spMk id="2" creationId="{3A073D83-B6AE-47AB-A28B-D8C188FE98F8}"/>
          </ac:spMkLst>
        </pc:spChg>
        <pc:spChg chg="add del mod">
          <ac:chgData name="Vui Le Ba" userId="052109168efbc39a" providerId="LiveId" clId="{40CFB830-F6EC-4A1B-AE1F-B620D0FFC1BE}" dt="2020-12-23T05:58:31.666" v="181" actId="6264"/>
          <ac:spMkLst>
            <pc:docMk/>
            <pc:sldMk cId="0" sldId="735"/>
            <ac:spMk id="3" creationId="{CA03896A-23FF-4D6D-862A-8C0A39DA137C}"/>
          </ac:spMkLst>
        </pc:spChg>
        <pc:spChg chg="add del mod ord">
          <ac:chgData name="Vui Le Ba" userId="052109168efbc39a" providerId="LiveId" clId="{40CFB830-F6EC-4A1B-AE1F-B620D0FFC1BE}" dt="2020-12-23T07:30:43.255" v="1946" actId="6264"/>
          <ac:spMkLst>
            <pc:docMk/>
            <pc:sldMk cId="0" sldId="735"/>
            <ac:spMk id="4" creationId="{CD6F60D0-D84C-4015-BE5C-B642DBBDC62A}"/>
          </ac:spMkLst>
        </pc:spChg>
        <pc:spChg chg="del">
          <ac:chgData name="Vui Le Ba" userId="052109168efbc39a" providerId="LiveId" clId="{40CFB830-F6EC-4A1B-AE1F-B620D0FFC1BE}" dt="2020-12-23T07:06:30.211" v="1584"/>
          <ac:spMkLst>
            <pc:docMk/>
            <pc:sldMk cId="0" sldId="735"/>
            <ac:spMk id="5" creationId="{3343EA31-F037-45DB-9D01-4EB5AFAC8FFB}"/>
          </ac:spMkLst>
        </pc:spChg>
        <pc:spChg chg="add del mod">
          <ac:chgData name="Vui Le Ba" userId="052109168efbc39a" providerId="LiveId" clId="{40CFB830-F6EC-4A1B-AE1F-B620D0FFC1BE}" dt="2020-12-23T07:30:43.255" v="1946" actId="6264"/>
          <ac:spMkLst>
            <pc:docMk/>
            <pc:sldMk cId="0" sldId="735"/>
            <ac:spMk id="6" creationId="{D5E511C6-EA03-4C49-A25F-71C330969684}"/>
          </ac:spMkLst>
        </pc:spChg>
        <pc:spChg chg="add del mod">
          <ac:chgData name="Vui Le Ba" userId="052109168efbc39a" providerId="LiveId" clId="{40CFB830-F6EC-4A1B-AE1F-B620D0FFC1BE}" dt="2020-12-23T07:30:43.255" v="1946" actId="6264"/>
          <ac:spMkLst>
            <pc:docMk/>
            <pc:sldMk cId="0" sldId="735"/>
            <ac:spMk id="7" creationId="{991C1D2E-E440-4639-B7BB-11EF747A3757}"/>
          </ac:spMkLst>
        </pc:spChg>
        <pc:spChg chg="add del mod ord">
          <ac:chgData name="Vui Le Ba" userId="052109168efbc39a" providerId="LiveId" clId="{40CFB830-F6EC-4A1B-AE1F-B620D0FFC1BE}" dt="2020-12-23T09:05:16.319" v="3222" actId="700"/>
          <ac:spMkLst>
            <pc:docMk/>
            <pc:sldMk cId="0" sldId="735"/>
            <ac:spMk id="8" creationId="{DFAF634E-F2E4-4CAD-88E0-E3967C0F5C5E}"/>
          </ac:spMkLst>
        </pc:spChg>
        <pc:spChg chg="add mod ord">
          <ac:chgData name="Vui Le Ba" userId="052109168efbc39a" providerId="LiveId" clId="{40CFB830-F6EC-4A1B-AE1F-B620D0FFC1BE}" dt="2020-12-23T09:05:16.319" v="3222" actId="700"/>
          <ac:spMkLst>
            <pc:docMk/>
            <pc:sldMk cId="0" sldId="735"/>
            <ac:spMk id="9" creationId="{51E13A21-C479-4DF2-842E-FB7BCF2634CC}"/>
          </ac:spMkLst>
        </pc:spChg>
        <pc:spChg chg="add mod ord">
          <ac:chgData name="Vui Le Ba" userId="052109168efbc39a" providerId="LiveId" clId="{40CFB830-F6EC-4A1B-AE1F-B620D0FFC1BE}" dt="2020-12-23T09:05:16.319" v="3222" actId="700"/>
          <ac:spMkLst>
            <pc:docMk/>
            <pc:sldMk cId="0" sldId="735"/>
            <ac:spMk id="708610" creationId="{00000000-0000-0000-0000-000000000000}"/>
          </ac:spMkLst>
        </pc:spChg>
        <pc:spChg chg="mod ord">
          <ac:chgData name="Vui Le Ba" userId="052109168efbc39a" providerId="LiveId" clId="{40CFB830-F6EC-4A1B-AE1F-B620D0FFC1BE}" dt="2020-12-23T09:05:16.319" v="3222" actId="700"/>
          <ac:spMkLst>
            <pc:docMk/>
            <pc:sldMk cId="0" sldId="735"/>
            <ac:spMk id="708613" creationId="{00000000-0000-0000-0000-000000000000}"/>
          </ac:spMkLst>
        </pc:spChg>
      </pc:sldChg>
      <pc:sldChg chg="addSp delSp modSp mod modClrScheme chgLayout">
        <pc:chgData name="Vui Le Ba" userId="052109168efbc39a" providerId="LiveId" clId="{40CFB830-F6EC-4A1B-AE1F-B620D0FFC1BE}" dt="2020-12-23T14:13:56.937" v="4437" actId="1038"/>
        <pc:sldMkLst>
          <pc:docMk/>
          <pc:sldMk cId="0" sldId="736"/>
        </pc:sldMkLst>
        <pc:spChg chg="add del mod">
          <ac:chgData name="Vui Le Ba" userId="052109168efbc39a" providerId="LiveId" clId="{40CFB830-F6EC-4A1B-AE1F-B620D0FFC1BE}" dt="2020-12-23T05:58:31.666" v="181" actId="6264"/>
          <ac:spMkLst>
            <pc:docMk/>
            <pc:sldMk cId="0" sldId="736"/>
            <ac:spMk id="2" creationId="{006CE3A4-4A31-4BB6-A69F-CC7C26602330}"/>
          </ac:spMkLst>
        </pc:spChg>
        <pc:spChg chg="add del mod">
          <ac:chgData name="Vui Le Ba" userId="052109168efbc39a" providerId="LiveId" clId="{40CFB830-F6EC-4A1B-AE1F-B620D0FFC1BE}" dt="2020-12-23T05:58:31.666" v="181" actId="6264"/>
          <ac:spMkLst>
            <pc:docMk/>
            <pc:sldMk cId="0" sldId="736"/>
            <ac:spMk id="3" creationId="{6E82DE32-7816-41B1-B5C0-D10A26E0DAD5}"/>
          </ac:spMkLst>
        </pc:spChg>
        <pc:spChg chg="add del mod">
          <ac:chgData name="Vui Le Ba" userId="052109168efbc39a" providerId="LiveId" clId="{40CFB830-F6EC-4A1B-AE1F-B620D0FFC1BE}" dt="2020-12-23T05:58:31.666" v="181" actId="6264"/>
          <ac:spMkLst>
            <pc:docMk/>
            <pc:sldMk cId="0" sldId="736"/>
            <ac:spMk id="4" creationId="{0323DD87-109F-4EA0-8F97-31B62082995F}"/>
          </ac:spMkLst>
        </pc:spChg>
        <pc:spChg chg="del">
          <ac:chgData name="Vui Le Ba" userId="052109168efbc39a" providerId="LiveId" clId="{40CFB830-F6EC-4A1B-AE1F-B620D0FFC1BE}" dt="2020-12-23T07:06:30.211" v="1584"/>
          <ac:spMkLst>
            <pc:docMk/>
            <pc:sldMk cId="0" sldId="736"/>
            <ac:spMk id="5" creationId="{0A191A60-AED9-4CCD-A939-1CFCEA157251}"/>
          </ac:spMkLst>
        </pc:spChg>
        <pc:spChg chg="add del mod">
          <ac:chgData name="Vui Le Ba" userId="052109168efbc39a" providerId="LiveId" clId="{40CFB830-F6EC-4A1B-AE1F-B620D0FFC1BE}" dt="2020-12-23T07:30:43.255" v="1946" actId="6264"/>
          <ac:spMkLst>
            <pc:docMk/>
            <pc:sldMk cId="0" sldId="736"/>
            <ac:spMk id="6" creationId="{EE792F7B-2529-4009-8B19-DC7B89D8747C}"/>
          </ac:spMkLst>
        </pc:spChg>
        <pc:spChg chg="add del mod">
          <ac:chgData name="Vui Le Ba" userId="052109168efbc39a" providerId="LiveId" clId="{40CFB830-F6EC-4A1B-AE1F-B620D0FFC1BE}" dt="2020-12-23T07:30:43.255" v="1946" actId="6264"/>
          <ac:spMkLst>
            <pc:docMk/>
            <pc:sldMk cId="0" sldId="736"/>
            <ac:spMk id="7" creationId="{CF3C231B-4F30-41D7-B594-662E8CC11527}"/>
          </ac:spMkLst>
        </pc:spChg>
        <pc:spChg chg="add del mod">
          <ac:chgData name="Vui Le Ba" userId="052109168efbc39a" providerId="LiveId" clId="{40CFB830-F6EC-4A1B-AE1F-B620D0FFC1BE}" dt="2020-12-23T07:30:43.255" v="1946" actId="6264"/>
          <ac:spMkLst>
            <pc:docMk/>
            <pc:sldMk cId="0" sldId="736"/>
            <ac:spMk id="8" creationId="{5B3E624F-D183-4A2D-8BD7-6D2B80E01880}"/>
          </ac:spMkLst>
        </pc:spChg>
        <pc:spChg chg="add del mod ord">
          <ac:chgData name="Vui Le Ba" userId="052109168efbc39a" providerId="LiveId" clId="{40CFB830-F6EC-4A1B-AE1F-B620D0FFC1BE}" dt="2020-12-23T14:12:52.795" v="4427" actId="478"/>
          <ac:spMkLst>
            <pc:docMk/>
            <pc:sldMk cId="0" sldId="736"/>
            <ac:spMk id="763906" creationId="{00000000-0000-0000-0000-000000000000}"/>
          </ac:spMkLst>
        </pc:spChg>
        <pc:spChg chg="mod ord">
          <ac:chgData name="Vui Le Ba" userId="052109168efbc39a" providerId="LiveId" clId="{40CFB830-F6EC-4A1B-AE1F-B620D0FFC1BE}" dt="2020-12-23T09:05:16.919" v="3287" actId="27636"/>
          <ac:spMkLst>
            <pc:docMk/>
            <pc:sldMk cId="0" sldId="736"/>
            <ac:spMk id="763907" creationId="{00000000-0000-0000-0000-000000000000}"/>
          </ac:spMkLst>
        </pc:spChg>
        <pc:spChg chg="mod">
          <ac:chgData name="Vui Le Ba" userId="052109168efbc39a" providerId="LiveId" clId="{40CFB830-F6EC-4A1B-AE1F-B620D0FFC1BE}" dt="2020-12-23T14:13:56.937" v="4437" actId="1038"/>
          <ac:spMkLst>
            <pc:docMk/>
            <pc:sldMk cId="0" sldId="736"/>
            <ac:spMk id="1289299" creationId="{00000000-0000-0000-0000-000000000000}"/>
          </ac:spMkLst>
        </pc:spChg>
        <pc:grpChg chg="del">
          <ac:chgData name="Vui Le Ba" userId="052109168efbc39a" providerId="LiveId" clId="{40CFB830-F6EC-4A1B-AE1F-B620D0FFC1BE}" dt="2020-12-23T14:12:33.111" v="4426" actId="478"/>
          <ac:grpSpMkLst>
            <pc:docMk/>
            <pc:sldMk cId="0" sldId="736"/>
            <ac:grpSpMk id="763908" creationId="{00000000-0000-0000-0000-000000000000}"/>
          </ac:grpSpMkLst>
        </pc:grpChg>
        <pc:graphicFrameChg chg="mod ord modGraphic">
          <ac:chgData name="Vui Le Ba" userId="052109168efbc39a" providerId="LiveId" clId="{40CFB830-F6EC-4A1B-AE1F-B620D0FFC1BE}" dt="2020-12-23T14:13:12.504" v="4431" actId="1076"/>
          <ac:graphicFrameMkLst>
            <pc:docMk/>
            <pc:sldMk cId="0" sldId="736"/>
            <ac:graphicFrameMk id="1289301" creationId="{00000000-0000-0000-0000-000000000000}"/>
          </ac:graphicFrameMkLst>
        </pc:graphicFrameChg>
      </pc:sldChg>
      <pc:sldChg chg="addSp delSp modSp mod chgLayout">
        <pc:chgData name="Vui Le Ba" userId="052109168efbc39a" providerId="LiveId" clId="{40CFB830-F6EC-4A1B-AE1F-B620D0FFC1BE}" dt="2020-12-23T14:29:39.089" v="4718" actId="478"/>
        <pc:sldMkLst>
          <pc:docMk/>
          <pc:sldMk cId="0" sldId="737"/>
        </pc:sldMkLst>
        <pc:spChg chg="add del mod">
          <ac:chgData name="Vui Le Ba" userId="052109168efbc39a" providerId="LiveId" clId="{40CFB830-F6EC-4A1B-AE1F-B620D0FFC1BE}" dt="2020-12-23T05:58:31.666" v="181" actId="6264"/>
          <ac:spMkLst>
            <pc:docMk/>
            <pc:sldMk cId="0" sldId="737"/>
            <ac:spMk id="2" creationId="{5FE7126E-8B15-4802-9234-6514B6253403}"/>
          </ac:spMkLst>
        </pc:spChg>
        <pc:spChg chg="add del mod">
          <ac:chgData name="Vui Le Ba" userId="052109168efbc39a" providerId="LiveId" clId="{40CFB830-F6EC-4A1B-AE1F-B620D0FFC1BE}" dt="2020-12-23T05:58:31.666" v="181" actId="6264"/>
          <ac:spMkLst>
            <pc:docMk/>
            <pc:sldMk cId="0" sldId="737"/>
            <ac:spMk id="3" creationId="{EC481E03-EA94-4382-B748-9756AD4EE68A}"/>
          </ac:spMkLst>
        </pc:spChg>
        <pc:spChg chg="add del mod ord">
          <ac:chgData name="Vui Le Ba" userId="052109168efbc39a" providerId="LiveId" clId="{40CFB830-F6EC-4A1B-AE1F-B620D0FFC1BE}" dt="2020-12-23T07:30:43.255" v="1946" actId="6264"/>
          <ac:spMkLst>
            <pc:docMk/>
            <pc:sldMk cId="0" sldId="737"/>
            <ac:spMk id="4" creationId="{D3BFD8B7-0498-44CC-B40B-63AF419DB1A1}"/>
          </ac:spMkLst>
        </pc:spChg>
        <pc:spChg chg="del">
          <ac:chgData name="Vui Le Ba" userId="052109168efbc39a" providerId="LiveId" clId="{40CFB830-F6EC-4A1B-AE1F-B620D0FFC1BE}" dt="2020-12-23T07:06:30.211" v="1584"/>
          <ac:spMkLst>
            <pc:docMk/>
            <pc:sldMk cId="0" sldId="737"/>
            <ac:spMk id="5" creationId="{27457281-1FBD-44CE-8B2A-C26C747F695C}"/>
          </ac:spMkLst>
        </pc:spChg>
        <pc:spChg chg="add del mod">
          <ac:chgData name="Vui Le Ba" userId="052109168efbc39a" providerId="LiveId" clId="{40CFB830-F6EC-4A1B-AE1F-B620D0FFC1BE}" dt="2020-12-23T07:30:43.255" v="1946" actId="6264"/>
          <ac:spMkLst>
            <pc:docMk/>
            <pc:sldMk cId="0" sldId="737"/>
            <ac:spMk id="6" creationId="{86D295FB-54F6-451B-9C1B-81DF93409F0E}"/>
          </ac:spMkLst>
        </pc:spChg>
        <pc:spChg chg="add del mod">
          <ac:chgData name="Vui Le Ba" userId="052109168efbc39a" providerId="LiveId" clId="{40CFB830-F6EC-4A1B-AE1F-B620D0FFC1BE}" dt="2020-12-23T07:30:43.255" v="1946" actId="6264"/>
          <ac:spMkLst>
            <pc:docMk/>
            <pc:sldMk cId="0" sldId="737"/>
            <ac:spMk id="7" creationId="{46E845ED-3445-4B96-8E4D-595025C32A4A}"/>
          </ac:spMkLst>
        </pc:spChg>
        <pc:spChg chg="add del mod ord">
          <ac:chgData name="Vui Le Ba" userId="052109168efbc39a" providerId="LiveId" clId="{40CFB830-F6EC-4A1B-AE1F-B620D0FFC1BE}" dt="2020-12-23T09:05:16.319" v="3222" actId="700"/>
          <ac:spMkLst>
            <pc:docMk/>
            <pc:sldMk cId="0" sldId="737"/>
            <ac:spMk id="8" creationId="{6F42F32B-023B-4E13-845D-7B1C273255F5}"/>
          </ac:spMkLst>
        </pc:spChg>
        <pc:spChg chg="add del mod ord">
          <ac:chgData name="Vui Le Ba" userId="052109168efbc39a" providerId="LiveId" clId="{40CFB830-F6EC-4A1B-AE1F-B620D0FFC1BE}" dt="2020-12-23T14:29:27.247" v="4714" actId="478"/>
          <ac:spMkLst>
            <pc:docMk/>
            <pc:sldMk cId="0" sldId="737"/>
            <ac:spMk id="9" creationId="{45B30CDC-3DCE-4976-982D-234F0CEAD480}"/>
          </ac:spMkLst>
        </pc:spChg>
        <pc:spChg chg="add del mod ord">
          <ac:chgData name="Vui Le Ba" userId="052109168efbc39a" providerId="LiveId" clId="{40CFB830-F6EC-4A1B-AE1F-B620D0FFC1BE}" dt="2020-12-23T14:29:39.089" v="4718" actId="478"/>
          <ac:spMkLst>
            <pc:docMk/>
            <pc:sldMk cId="0" sldId="737"/>
            <ac:spMk id="806914" creationId="{00000000-0000-0000-0000-000000000000}"/>
          </ac:spMkLst>
        </pc:spChg>
        <pc:spChg chg="mod ord">
          <ac:chgData name="Vui Le Ba" userId="052109168efbc39a" providerId="LiveId" clId="{40CFB830-F6EC-4A1B-AE1F-B620D0FFC1BE}" dt="2020-12-23T09:05:16.319" v="3222" actId="700"/>
          <ac:spMkLst>
            <pc:docMk/>
            <pc:sldMk cId="0" sldId="737"/>
            <ac:spMk id="806915" creationId="{00000000-0000-0000-0000-000000000000}"/>
          </ac:spMkLst>
        </pc:spChg>
        <pc:spChg chg="mod">
          <ac:chgData name="Vui Le Ba" userId="052109168efbc39a" providerId="LiveId" clId="{40CFB830-F6EC-4A1B-AE1F-B620D0FFC1BE}" dt="2020-12-23T14:29:36.793" v="4717" actId="14100"/>
          <ac:spMkLst>
            <pc:docMk/>
            <pc:sldMk cId="0" sldId="737"/>
            <ac:spMk id="1291271" creationId="{00000000-0000-0000-0000-000000000000}"/>
          </ac:spMkLst>
        </pc:spChg>
        <pc:grpChg chg="del">
          <ac:chgData name="Vui Le Ba" userId="052109168efbc39a" providerId="LiveId" clId="{40CFB830-F6EC-4A1B-AE1F-B620D0FFC1BE}" dt="2020-12-23T14:29:24.963" v="4713" actId="478"/>
          <ac:grpSpMkLst>
            <pc:docMk/>
            <pc:sldMk cId="0" sldId="737"/>
            <ac:grpSpMk id="806916" creationId="{00000000-0000-0000-0000-000000000000}"/>
          </ac:grpSpMkLst>
        </pc:grpChg>
      </pc:sldChg>
      <pc:sldChg chg="addSp delSp modSp mod chgLayout">
        <pc:chgData name="Vui Le Ba" userId="052109168efbc39a" providerId="LiveId" clId="{40CFB830-F6EC-4A1B-AE1F-B620D0FFC1BE}" dt="2020-12-23T08:48:25.784" v="2902" actId="478"/>
        <pc:sldMkLst>
          <pc:docMk/>
          <pc:sldMk cId="0" sldId="738"/>
        </pc:sldMkLst>
        <pc:spChg chg="add del mod">
          <ac:chgData name="Vui Le Ba" userId="052109168efbc39a" providerId="LiveId" clId="{40CFB830-F6EC-4A1B-AE1F-B620D0FFC1BE}" dt="2020-12-23T05:58:31.666" v="181" actId="6264"/>
          <ac:spMkLst>
            <pc:docMk/>
            <pc:sldMk cId="0" sldId="738"/>
            <ac:spMk id="2" creationId="{11D5CDD5-969A-4096-9984-83DBFDCA659A}"/>
          </ac:spMkLst>
        </pc:spChg>
        <pc:spChg chg="add del mod">
          <ac:chgData name="Vui Le Ba" userId="052109168efbc39a" providerId="LiveId" clId="{40CFB830-F6EC-4A1B-AE1F-B620D0FFC1BE}" dt="2020-12-23T05:58:31.666" v="181" actId="6264"/>
          <ac:spMkLst>
            <pc:docMk/>
            <pc:sldMk cId="0" sldId="738"/>
            <ac:spMk id="3" creationId="{CAB9E7E6-7311-4F49-9A22-0734D44A8724}"/>
          </ac:spMkLst>
        </pc:spChg>
        <pc:spChg chg="add del mod ord">
          <ac:chgData name="Vui Le Ba" userId="052109168efbc39a" providerId="LiveId" clId="{40CFB830-F6EC-4A1B-AE1F-B620D0FFC1BE}" dt="2020-12-23T07:30:43.255" v="1946" actId="6264"/>
          <ac:spMkLst>
            <pc:docMk/>
            <pc:sldMk cId="0" sldId="738"/>
            <ac:spMk id="4" creationId="{427F1097-54A2-4146-9357-E04D3899A497}"/>
          </ac:spMkLst>
        </pc:spChg>
        <pc:spChg chg="del">
          <ac:chgData name="Vui Le Ba" userId="052109168efbc39a" providerId="LiveId" clId="{40CFB830-F6EC-4A1B-AE1F-B620D0FFC1BE}" dt="2020-12-23T07:06:30.211" v="1584"/>
          <ac:spMkLst>
            <pc:docMk/>
            <pc:sldMk cId="0" sldId="738"/>
            <ac:spMk id="5" creationId="{7D9CB26F-9EBE-4FE1-82BF-B6840A23B2E8}"/>
          </ac:spMkLst>
        </pc:spChg>
        <pc:spChg chg="add del mod">
          <ac:chgData name="Vui Le Ba" userId="052109168efbc39a" providerId="LiveId" clId="{40CFB830-F6EC-4A1B-AE1F-B620D0FFC1BE}" dt="2020-12-23T07:30:43.255" v="1946" actId="6264"/>
          <ac:spMkLst>
            <pc:docMk/>
            <pc:sldMk cId="0" sldId="738"/>
            <ac:spMk id="6" creationId="{1E119BDB-734D-4668-AD8F-5E283DE2FB34}"/>
          </ac:spMkLst>
        </pc:spChg>
        <pc:spChg chg="add del mod">
          <ac:chgData name="Vui Le Ba" userId="052109168efbc39a" providerId="LiveId" clId="{40CFB830-F6EC-4A1B-AE1F-B620D0FFC1BE}" dt="2020-12-23T07:30:43.255" v="1946" actId="6264"/>
          <ac:spMkLst>
            <pc:docMk/>
            <pc:sldMk cId="0" sldId="738"/>
            <ac:spMk id="7" creationId="{A9F3E3F9-AE85-4A7B-B006-6439F4F66776}"/>
          </ac:spMkLst>
        </pc:spChg>
        <pc:spChg chg="add mod ord">
          <ac:chgData name="Vui Le Ba" userId="052109168efbc39a" providerId="LiveId" clId="{40CFB830-F6EC-4A1B-AE1F-B620D0FFC1BE}" dt="2020-12-23T07:30:43.255" v="1946" actId="6264"/>
          <ac:spMkLst>
            <pc:docMk/>
            <pc:sldMk cId="0" sldId="738"/>
            <ac:spMk id="8" creationId="{03B0E706-5043-4C76-96EA-EDBF53B0FAEA}"/>
          </ac:spMkLst>
        </pc:spChg>
        <pc:spChg chg="add del mod ord">
          <ac:chgData name="Vui Le Ba" userId="052109168efbc39a" providerId="LiveId" clId="{40CFB830-F6EC-4A1B-AE1F-B620D0FFC1BE}" dt="2020-12-23T08:48:25.784" v="2902" actId="478"/>
          <ac:spMkLst>
            <pc:docMk/>
            <pc:sldMk cId="0" sldId="738"/>
            <ac:spMk id="509954" creationId="{00000000-0000-0000-0000-000000000000}"/>
          </ac:spMkLst>
        </pc:spChg>
        <pc:spChg chg="mod ord">
          <ac:chgData name="Vui Le Ba" userId="052109168efbc39a" providerId="LiveId" clId="{40CFB830-F6EC-4A1B-AE1F-B620D0FFC1BE}" dt="2020-12-23T07:30:43.255" v="1946" actId="6264"/>
          <ac:spMkLst>
            <pc:docMk/>
            <pc:sldMk cId="0" sldId="738"/>
            <ac:spMk id="509955" creationId="{00000000-0000-0000-0000-000000000000}"/>
          </ac:spMkLst>
        </pc:spChg>
        <pc:grpChg chg="del">
          <ac:chgData name="Vui Le Ba" userId="052109168efbc39a" providerId="LiveId" clId="{40CFB830-F6EC-4A1B-AE1F-B620D0FFC1BE}" dt="2020-12-23T08:48:23.514" v="2901" actId="478"/>
          <ac:grpSpMkLst>
            <pc:docMk/>
            <pc:sldMk cId="0" sldId="738"/>
            <ac:grpSpMk id="509956" creationId="{00000000-0000-0000-0000-000000000000}"/>
          </ac:grpSpMkLst>
        </pc:grpChg>
      </pc:sldChg>
      <pc:sldChg chg="addSp delSp modSp mod modClrScheme chgLayout">
        <pc:chgData name="Vui Le Ba" userId="052109168efbc39a" providerId="LiveId" clId="{40CFB830-F6EC-4A1B-AE1F-B620D0FFC1BE}" dt="2020-12-23T07:06:30.211" v="1584"/>
        <pc:sldMkLst>
          <pc:docMk/>
          <pc:sldMk cId="0" sldId="739"/>
        </pc:sldMkLst>
        <pc:spChg chg="add del mod">
          <ac:chgData name="Vui Le Ba" userId="052109168efbc39a" providerId="LiveId" clId="{40CFB830-F6EC-4A1B-AE1F-B620D0FFC1BE}" dt="2020-12-23T05:58:31.666" v="181" actId="6264"/>
          <ac:spMkLst>
            <pc:docMk/>
            <pc:sldMk cId="0" sldId="739"/>
            <ac:spMk id="2" creationId="{490A7B5A-439C-4735-9A91-75DD2EB7423E}"/>
          </ac:spMkLst>
        </pc:spChg>
        <pc:spChg chg="add del mod">
          <ac:chgData name="Vui Le Ba" userId="052109168efbc39a" providerId="LiveId" clId="{40CFB830-F6EC-4A1B-AE1F-B620D0FFC1BE}" dt="2020-12-23T05:58:31.666" v="181" actId="6264"/>
          <ac:spMkLst>
            <pc:docMk/>
            <pc:sldMk cId="0" sldId="739"/>
            <ac:spMk id="3" creationId="{194369DE-9EE6-40FD-BFFC-F8542B758C11}"/>
          </ac:spMkLst>
        </pc:spChg>
        <pc:spChg chg="add del mod">
          <ac:chgData name="Vui Le Ba" userId="052109168efbc39a" providerId="LiveId" clId="{40CFB830-F6EC-4A1B-AE1F-B620D0FFC1BE}" dt="2020-12-23T05:58:31.666" v="181" actId="6264"/>
          <ac:spMkLst>
            <pc:docMk/>
            <pc:sldMk cId="0" sldId="739"/>
            <ac:spMk id="4" creationId="{4083E533-3FF4-4816-9629-F4A8EB16E00F}"/>
          </ac:spMkLst>
        </pc:spChg>
        <pc:spChg chg="add del mod ord">
          <ac:chgData name="Vui Le Ba" userId="052109168efbc39a" providerId="LiveId" clId="{40CFB830-F6EC-4A1B-AE1F-B620D0FFC1BE}" dt="2020-12-23T07:02:02.541" v="1518" actId="700"/>
          <ac:spMkLst>
            <pc:docMk/>
            <pc:sldMk cId="0" sldId="739"/>
            <ac:spMk id="5" creationId="{101DE7D2-C780-4448-803C-1C46EBFA7A22}"/>
          </ac:spMkLst>
        </pc:spChg>
        <pc:spChg chg="add del mod ord">
          <ac:chgData name="Vui Le Ba" userId="052109168efbc39a" providerId="LiveId" clId="{40CFB830-F6EC-4A1B-AE1F-B620D0FFC1BE}" dt="2020-12-23T07:02:02.541" v="1518" actId="700"/>
          <ac:spMkLst>
            <pc:docMk/>
            <pc:sldMk cId="0" sldId="739"/>
            <ac:spMk id="6" creationId="{63039683-579D-4C69-9648-8A28A7302BD4}"/>
          </ac:spMkLst>
        </pc:spChg>
        <pc:spChg chg="del">
          <ac:chgData name="Vui Le Ba" userId="052109168efbc39a" providerId="LiveId" clId="{40CFB830-F6EC-4A1B-AE1F-B620D0FFC1BE}" dt="2020-12-23T07:06:30.211" v="1584"/>
          <ac:spMkLst>
            <pc:docMk/>
            <pc:sldMk cId="0" sldId="739"/>
            <ac:spMk id="7" creationId="{982689CA-4015-4C20-AC2D-D88B94A50338}"/>
          </ac:spMkLst>
        </pc:spChg>
        <pc:spChg chg="del mod ord">
          <ac:chgData name="Vui Le Ba" userId="052109168efbc39a" providerId="LiveId" clId="{40CFB830-F6EC-4A1B-AE1F-B620D0FFC1BE}" dt="2020-12-23T07:01:59.085" v="1517" actId="478"/>
          <ac:spMkLst>
            <pc:docMk/>
            <pc:sldMk cId="0" sldId="739"/>
            <ac:spMk id="216066" creationId="{00000000-0000-0000-0000-000000000000}"/>
          </ac:spMkLst>
        </pc:spChg>
        <pc:spChg chg="mod ord">
          <ac:chgData name="Vui Le Ba" userId="052109168efbc39a" providerId="LiveId" clId="{40CFB830-F6EC-4A1B-AE1F-B620D0FFC1BE}" dt="2020-12-23T07:02:02.560" v="1520" actId="27636"/>
          <ac:spMkLst>
            <pc:docMk/>
            <pc:sldMk cId="0" sldId="739"/>
            <ac:spMk id="216067" creationId="{00000000-0000-0000-0000-000000000000}"/>
          </ac:spMkLst>
        </pc:spChg>
        <pc:spChg chg="mod ord">
          <ac:chgData name="Vui Le Ba" userId="052109168efbc39a" providerId="LiveId" clId="{40CFB830-F6EC-4A1B-AE1F-B620D0FFC1BE}" dt="2020-12-23T07:02:02.559" v="1519" actId="27636"/>
          <ac:spMkLst>
            <pc:docMk/>
            <pc:sldMk cId="0" sldId="739"/>
            <ac:spMk id="216068" creationId="{00000000-0000-0000-0000-000000000000}"/>
          </ac:spMkLst>
        </pc:spChg>
        <pc:grpChg chg="del">
          <ac:chgData name="Vui Le Ba" userId="052109168efbc39a" providerId="LiveId" clId="{40CFB830-F6EC-4A1B-AE1F-B620D0FFC1BE}" dt="2020-12-23T07:01:55.877" v="1516" actId="478"/>
          <ac:grpSpMkLst>
            <pc:docMk/>
            <pc:sldMk cId="0" sldId="739"/>
            <ac:grpSpMk id="21606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740"/>
        </pc:sldMkLst>
        <pc:spChg chg="add del mod">
          <ac:chgData name="Vui Le Ba" userId="052109168efbc39a" providerId="LiveId" clId="{40CFB830-F6EC-4A1B-AE1F-B620D0FFC1BE}" dt="2020-12-23T05:58:31.666" v="181" actId="6264"/>
          <ac:spMkLst>
            <pc:docMk/>
            <pc:sldMk cId="0" sldId="740"/>
            <ac:spMk id="2" creationId="{450645AF-C99B-4836-991F-B3C8524A6DF5}"/>
          </ac:spMkLst>
        </pc:spChg>
        <pc:spChg chg="add del mod">
          <ac:chgData name="Vui Le Ba" userId="052109168efbc39a" providerId="LiveId" clId="{40CFB830-F6EC-4A1B-AE1F-B620D0FFC1BE}" dt="2020-12-23T05:58:31.666" v="181" actId="6264"/>
          <ac:spMkLst>
            <pc:docMk/>
            <pc:sldMk cId="0" sldId="740"/>
            <ac:spMk id="3" creationId="{48B448AE-0851-4AF3-99D0-B7CBB19FA2B2}"/>
          </ac:spMkLst>
        </pc:spChg>
        <pc:spChg chg="add del mod">
          <ac:chgData name="Vui Le Ba" userId="052109168efbc39a" providerId="LiveId" clId="{40CFB830-F6EC-4A1B-AE1F-B620D0FFC1BE}" dt="2020-12-23T05:58:31.666" v="181" actId="6264"/>
          <ac:spMkLst>
            <pc:docMk/>
            <pc:sldMk cId="0" sldId="740"/>
            <ac:spMk id="5" creationId="{432F4958-143D-41F5-AA18-90CB600AA069}"/>
          </ac:spMkLst>
        </pc:spChg>
        <pc:spChg chg="del">
          <ac:chgData name="Vui Le Ba" userId="052109168efbc39a" providerId="LiveId" clId="{40CFB830-F6EC-4A1B-AE1F-B620D0FFC1BE}" dt="2020-12-23T07:06:30.211" v="1584"/>
          <ac:spMkLst>
            <pc:docMk/>
            <pc:sldMk cId="0" sldId="740"/>
            <ac:spMk id="7" creationId="{C8ACD7CF-0FC5-498F-827A-B1B5B37882AB}"/>
          </ac:spMkLst>
        </pc:spChg>
        <pc:spChg chg="del mod ord">
          <ac:chgData name="Vui Le Ba" userId="052109168efbc39a" providerId="LiveId" clId="{40CFB830-F6EC-4A1B-AE1F-B620D0FFC1BE}" dt="2020-12-23T06:14:14.078" v="578" actId="478"/>
          <ac:spMkLst>
            <pc:docMk/>
            <pc:sldMk cId="0" sldId="740"/>
            <ac:spMk id="79874" creationId="{00000000-0000-0000-0000-000000000000}"/>
          </ac:spMkLst>
        </pc:spChg>
        <pc:spChg chg="mod ord">
          <ac:chgData name="Vui Le Ba" userId="052109168efbc39a" providerId="LiveId" clId="{40CFB830-F6EC-4A1B-AE1F-B620D0FFC1BE}" dt="2020-12-23T05:58:31.666" v="181" actId="6264"/>
          <ac:spMkLst>
            <pc:docMk/>
            <pc:sldMk cId="0" sldId="740"/>
            <ac:spMk id="79875" creationId="{00000000-0000-0000-0000-000000000000}"/>
          </ac:spMkLst>
        </pc:spChg>
        <pc:spChg chg="mod ord">
          <ac:chgData name="Vui Le Ba" userId="052109168efbc39a" providerId="LiveId" clId="{40CFB830-F6EC-4A1B-AE1F-B620D0FFC1BE}" dt="2020-12-23T05:58:31.666" v="181" actId="6264"/>
          <ac:spMkLst>
            <pc:docMk/>
            <pc:sldMk cId="0" sldId="740"/>
            <ac:spMk id="429059" creationId="{00000000-0000-0000-0000-000000000000}"/>
          </ac:spMkLst>
        </pc:spChg>
        <pc:grpChg chg="del">
          <ac:chgData name="Vui Le Ba" userId="052109168efbc39a" providerId="LiveId" clId="{40CFB830-F6EC-4A1B-AE1F-B620D0FFC1BE}" dt="2020-12-23T06:14:11.720" v="577" actId="478"/>
          <ac:grpSpMkLst>
            <pc:docMk/>
            <pc:sldMk cId="0" sldId="740"/>
            <ac:grpSpMk id="79877" creationId="{00000000-0000-0000-0000-000000000000}"/>
          </ac:grpSpMkLst>
        </pc:grpChg>
        <pc:picChg chg="mod">
          <ac:chgData name="Vui Le Ba" userId="052109168efbc39a" providerId="LiveId" clId="{40CFB830-F6EC-4A1B-AE1F-B620D0FFC1BE}" dt="2020-12-23T06:14:49.958" v="590" actId="1076"/>
          <ac:picMkLst>
            <pc:docMk/>
            <pc:sldMk cId="0" sldId="740"/>
            <ac:picMk id="4" creationId="{00000000-0000-0000-0000-000000000000}"/>
          </ac:picMkLst>
        </pc:picChg>
        <pc:picChg chg="mod">
          <ac:chgData name="Vui Le Ba" userId="052109168efbc39a" providerId="LiveId" clId="{40CFB830-F6EC-4A1B-AE1F-B620D0FFC1BE}" dt="2020-12-23T06:14:20.073" v="579" actId="1076"/>
          <ac:picMkLst>
            <pc:docMk/>
            <pc:sldMk cId="0" sldId="740"/>
            <ac:picMk id="6" creationId="{00000000-0000-0000-0000-000000000000}"/>
          </ac:picMkLst>
        </pc:picChg>
      </pc:sldChg>
      <pc:sldChg chg="addSp delSp modSp mod chgLayout">
        <pc:chgData name="Vui Le Ba" userId="052109168efbc39a" providerId="LiveId" clId="{40CFB830-F6EC-4A1B-AE1F-B620D0FFC1BE}" dt="2020-12-23T07:06:30.211" v="1584"/>
        <pc:sldMkLst>
          <pc:docMk/>
          <pc:sldMk cId="0" sldId="741"/>
        </pc:sldMkLst>
        <pc:spChg chg="add del mod">
          <ac:chgData name="Vui Le Ba" userId="052109168efbc39a" providerId="LiveId" clId="{40CFB830-F6EC-4A1B-AE1F-B620D0FFC1BE}" dt="2020-12-23T05:58:31.666" v="181" actId="6264"/>
          <ac:spMkLst>
            <pc:docMk/>
            <pc:sldMk cId="0" sldId="741"/>
            <ac:spMk id="2" creationId="{AE1AF6CD-D377-4596-BAB8-0D3097731B7E}"/>
          </ac:spMkLst>
        </pc:spChg>
        <pc:spChg chg="add del mod">
          <ac:chgData name="Vui Le Ba" userId="052109168efbc39a" providerId="LiveId" clId="{40CFB830-F6EC-4A1B-AE1F-B620D0FFC1BE}" dt="2020-12-23T05:58:31.666" v="181" actId="6264"/>
          <ac:spMkLst>
            <pc:docMk/>
            <pc:sldMk cId="0" sldId="741"/>
            <ac:spMk id="3" creationId="{80383C33-07D7-4DBC-BEFD-A9EF47DC7519}"/>
          </ac:spMkLst>
        </pc:spChg>
        <pc:spChg chg="add del mod ord">
          <ac:chgData name="Vui Le Ba" userId="052109168efbc39a" providerId="LiveId" clId="{40CFB830-F6EC-4A1B-AE1F-B620D0FFC1BE}" dt="2020-12-23T06:15:31.507" v="600" actId="478"/>
          <ac:spMkLst>
            <pc:docMk/>
            <pc:sldMk cId="0" sldId="741"/>
            <ac:spMk id="4" creationId="{76E673BF-1473-44A5-AE59-655659C89FE8}"/>
          </ac:spMkLst>
        </pc:spChg>
        <pc:spChg chg="del">
          <ac:chgData name="Vui Le Ba" userId="052109168efbc39a" providerId="LiveId" clId="{40CFB830-F6EC-4A1B-AE1F-B620D0FFC1BE}" dt="2020-12-23T07:06:30.211" v="1584"/>
          <ac:spMkLst>
            <pc:docMk/>
            <pc:sldMk cId="0" sldId="741"/>
            <ac:spMk id="5" creationId="{56B14D79-B0A1-4D1A-ACAF-B8F2C8AD890A}"/>
          </ac:spMkLst>
        </pc:spChg>
        <pc:spChg chg="del mod ord">
          <ac:chgData name="Vui Le Ba" userId="052109168efbc39a" providerId="LiveId" clId="{40CFB830-F6EC-4A1B-AE1F-B620D0FFC1BE}" dt="2020-12-23T06:15:27.367" v="599" actId="478"/>
          <ac:spMkLst>
            <pc:docMk/>
            <pc:sldMk cId="0" sldId="741"/>
            <ac:spMk id="80898" creationId="{00000000-0000-0000-0000-000000000000}"/>
          </ac:spMkLst>
        </pc:spChg>
        <pc:spChg chg="mod ord">
          <ac:chgData name="Vui Le Ba" userId="052109168efbc39a" providerId="LiveId" clId="{40CFB830-F6EC-4A1B-AE1F-B620D0FFC1BE}" dt="2020-12-23T05:58:31.666" v="181" actId="6264"/>
          <ac:spMkLst>
            <pc:docMk/>
            <pc:sldMk cId="0" sldId="741"/>
            <ac:spMk id="80899" creationId="{00000000-0000-0000-0000-000000000000}"/>
          </ac:spMkLst>
        </pc:spChg>
        <pc:grpChg chg="del">
          <ac:chgData name="Vui Le Ba" userId="052109168efbc39a" providerId="LiveId" clId="{40CFB830-F6EC-4A1B-AE1F-B620D0FFC1BE}" dt="2020-12-23T06:15:25.259" v="598" actId="478"/>
          <ac:grpSpMkLst>
            <pc:docMk/>
            <pc:sldMk cId="0" sldId="741"/>
            <ac:grpSpMk id="80900" creationId="{00000000-0000-0000-0000-000000000000}"/>
          </ac:grpSpMkLst>
        </pc:grpChg>
      </pc:sldChg>
      <pc:sldChg chg="addSp delSp modSp mod modAnim chgLayout">
        <pc:chgData name="Vui Le Ba" userId="052109168efbc39a" providerId="LiveId" clId="{40CFB830-F6EC-4A1B-AE1F-B620D0FFC1BE}" dt="2020-12-23T14:37:29.794" v="4883" actId="478"/>
        <pc:sldMkLst>
          <pc:docMk/>
          <pc:sldMk cId="0" sldId="742"/>
        </pc:sldMkLst>
        <pc:spChg chg="add del mod">
          <ac:chgData name="Vui Le Ba" userId="052109168efbc39a" providerId="LiveId" clId="{40CFB830-F6EC-4A1B-AE1F-B620D0FFC1BE}" dt="2020-12-23T05:58:31.666" v="181" actId="6264"/>
          <ac:spMkLst>
            <pc:docMk/>
            <pc:sldMk cId="0" sldId="742"/>
            <ac:spMk id="2" creationId="{87A640BA-8783-47EA-90E3-C94E64DF9C9E}"/>
          </ac:spMkLst>
        </pc:spChg>
        <pc:spChg chg="add del mod">
          <ac:chgData name="Vui Le Ba" userId="052109168efbc39a" providerId="LiveId" clId="{40CFB830-F6EC-4A1B-AE1F-B620D0FFC1BE}" dt="2020-12-23T05:58:31.666" v="181" actId="6264"/>
          <ac:spMkLst>
            <pc:docMk/>
            <pc:sldMk cId="0" sldId="742"/>
            <ac:spMk id="3" creationId="{15D8D699-22DE-4423-9C68-3CF0139C7A96}"/>
          </ac:spMkLst>
        </pc:spChg>
        <pc:spChg chg="add del mod ord">
          <ac:chgData name="Vui Le Ba" userId="052109168efbc39a" providerId="LiveId" clId="{40CFB830-F6EC-4A1B-AE1F-B620D0FFC1BE}" dt="2020-12-23T07:30:43.255" v="1946" actId="6264"/>
          <ac:spMkLst>
            <pc:docMk/>
            <pc:sldMk cId="0" sldId="742"/>
            <ac:spMk id="4" creationId="{7C813096-EA65-4FE0-BEA6-3A15A05FE96F}"/>
          </ac:spMkLst>
        </pc:spChg>
        <pc:spChg chg="del">
          <ac:chgData name="Vui Le Ba" userId="052109168efbc39a" providerId="LiveId" clId="{40CFB830-F6EC-4A1B-AE1F-B620D0FFC1BE}" dt="2020-12-23T07:06:30.211" v="1584"/>
          <ac:spMkLst>
            <pc:docMk/>
            <pc:sldMk cId="0" sldId="742"/>
            <ac:spMk id="5" creationId="{40C7AF70-62FB-45BD-A2A6-125640AAC5A2}"/>
          </ac:spMkLst>
        </pc:spChg>
        <pc:spChg chg="add del mod">
          <ac:chgData name="Vui Le Ba" userId="052109168efbc39a" providerId="LiveId" clId="{40CFB830-F6EC-4A1B-AE1F-B620D0FFC1BE}" dt="2020-12-23T07:30:43.255" v="1946" actId="6264"/>
          <ac:spMkLst>
            <pc:docMk/>
            <pc:sldMk cId="0" sldId="742"/>
            <ac:spMk id="6" creationId="{151D8F39-B16A-4964-B91D-B691EC280C8A}"/>
          </ac:spMkLst>
        </pc:spChg>
        <pc:spChg chg="add del mod">
          <ac:chgData name="Vui Le Ba" userId="052109168efbc39a" providerId="LiveId" clId="{40CFB830-F6EC-4A1B-AE1F-B620D0FFC1BE}" dt="2020-12-23T07:30:43.255" v="1946" actId="6264"/>
          <ac:spMkLst>
            <pc:docMk/>
            <pc:sldMk cId="0" sldId="742"/>
            <ac:spMk id="7" creationId="{4E33E6FF-6636-4AEB-8A6E-64A82D08FA17}"/>
          </ac:spMkLst>
        </pc:spChg>
        <pc:spChg chg="add del mod ord">
          <ac:chgData name="Vui Le Ba" userId="052109168efbc39a" providerId="LiveId" clId="{40CFB830-F6EC-4A1B-AE1F-B620D0FFC1BE}" dt="2020-12-23T09:05:16.319" v="3222" actId="700"/>
          <ac:spMkLst>
            <pc:docMk/>
            <pc:sldMk cId="0" sldId="742"/>
            <ac:spMk id="8" creationId="{BB716F55-E57B-4A44-B4D1-189CA1CD6B09}"/>
          </ac:spMkLst>
        </pc:spChg>
        <pc:spChg chg="add mod ord">
          <ac:chgData name="Vui Le Ba" userId="052109168efbc39a" providerId="LiveId" clId="{40CFB830-F6EC-4A1B-AE1F-B620D0FFC1BE}" dt="2020-12-23T09:06:14.628" v="3356" actId="20577"/>
          <ac:spMkLst>
            <pc:docMk/>
            <pc:sldMk cId="0" sldId="742"/>
            <ac:spMk id="9" creationId="{8C724AB3-2520-462B-B795-4BA42E308F60}"/>
          </ac:spMkLst>
        </pc:spChg>
        <pc:spChg chg="add del mod ord">
          <ac:chgData name="Vui Le Ba" userId="052109168efbc39a" providerId="LiveId" clId="{40CFB830-F6EC-4A1B-AE1F-B620D0FFC1BE}" dt="2020-12-23T14:37:29.794" v="4883" actId="478"/>
          <ac:spMkLst>
            <pc:docMk/>
            <pc:sldMk cId="0" sldId="742"/>
            <ac:spMk id="847874" creationId="{00000000-0000-0000-0000-000000000000}"/>
          </ac:spMkLst>
        </pc:spChg>
        <pc:spChg chg="mod ord">
          <ac:chgData name="Vui Le Ba" userId="052109168efbc39a" providerId="LiveId" clId="{40CFB830-F6EC-4A1B-AE1F-B620D0FFC1BE}" dt="2020-12-23T09:06:30.801" v="3374" actId="20577"/>
          <ac:spMkLst>
            <pc:docMk/>
            <pc:sldMk cId="0" sldId="742"/>
            <ac:spMk id="847876" creationId="{00000000-0000-0000-0000-000000000000}"/>
          </ac:spMkLst>
        </pc:spChg>
        <pc:spChg chg="del">
          <ac:chgData name="Vui Le Ba" userId="052109168efbc39a" providerId="LiveId" clId="{40CFB830-F6EC-4A1B-AE1F-B620D0FFC1BE}" dt="2020-12-23T09:06:05.127" v="3321" actId="478"/>
          <ac:spMkLst>
            <pc:docMk/>
            <pc:sldMk cId="0" sldId="742"/>
            <ac:spMk id="847877" creationId="{00000000-0000-0000-0000-000000000000}"/>
          </ac:spMkLst>
        </pc:spChg>
        <pc:spChg chg="del">
          <ac:chgData name="Vui Le Ba" userId="052109168efbc39a" providerId="LiveId" clId="{40CFB830-F6EC-4A1B-AE1F-B620D0FFC1BE}" dt="2020-12-23T09:06:15.852" v="3357" actId="478"/>
          <ac:spMkLst>
            <pc:docMk/>
            <pc:sldMk cId="0" sldId="742"/>
            <ac:spMk id="847878" creationId="{00000000-0000-0000-0000-000000000000}"/>
          </ac:spMkLst>
        </pc:spChg>
        <pc:spChg chg="del">
          <ac:chgData name="Vui Le Ba" userId="052109168efbc39a" providerId="LiveId" clId="{40CFB830-F6EC-4A1B-AE1F-B620D0FFC1BE}" dt="2020-12-23T09:06:05.660" v="3322" actId="478"/>
          <ac:spMkLst>
            <pc:docMk/>
            <pc:sldMk cId="0" sldId="742"/>
            <ac:spMk id="1182723" creationId="{00000000-0000-0000-0000-000000000000}"/>
          </ac:spMkLst>
        </pc:spChg>
      </pc:sldChg>
      <pc:sldChg chg="addSp delSp modSp mod modClrScheme chgLayout">
        <pc:chgData name="Vui Le Ba" userId="052109168efbc39a" providerId="LiveId" clId="{40CFB830-F6EC-4A1B-AE1F-B620D0FFC1BE}" dt="2020-12-23T09:05:56.700" v="3320" actId="478"/>
        <pc:sldMkLst>
          <pc:docMk/>
          <pc:sldMk cId="0" sldId="744"/>
        </pc:sldMkLst>
        <pc:spChg chg="add del mod">
          <ac:chgData name="Vui Le Ba" userId="052109168efbc39a" providerId="LiveId" clId="{40CFB830-F6EC-4A1B-AE1F-B620D0FFC1BE}" dt="2020-12-23T05:58:31.666" v="181" actId="6264"/>
          <ac:spMkLst>
            <pc:docMk/>
            <pc:sldMk cId="0" sldId="744"/>
            <ac:spMk id="2" creationId="{318AABAF-7982-439E-B31A-3C34B8501F45}"/>
          </ac:spMkLst>
        </pc:spChg>
        <pc:spChg chg="add del mod">
          <ac:chgData name="Vui Le Ba" userId="052109168efbc39a" providerId="LiveId" clId="{40CFB830-F6EC-4A1B-AE1F-B620D0FFC1BE}" dt="2020-12-23T05:58:31.666" v="181" actId="6264"/>
          <ac:spMkLst>
            <pc:docMk/>
            <pc:sldMk cId="0" sldId="744"/>
            <ac:spMk id="3" creationId="{8E9369AF-5199-419E-9406-015E5A2960B3}"/>
          </ac:spMkLst>
        </pc:spChg>
        <pc:spChg chg="add del mod ord">
          <ac:chgData name="Vui Le Ba" userId="052109168efbc39a" providerId="LiveId" clId="{40CFB830-F6EC-4A1B-AE1F-B620D0FFC1BE}" dt="2020-12-23T07:30:43.255" v="1946" actId="6264"/>
          <ac:spMkLst>
            <pc:docMk/>
            <pc:sldMk cId="0" sldId="744"/>
            <ac:spMk id="6" creationId="{A2F4C60C-A799-4153-BE57-34968A2966B4}"/>
          </ac:spMkLst>
        </pc:spChg>
        <pc:spChg chg="del">
          <ac:chgData name="Vui Le Ba" userId="052109168efbc39a" providerId="LiveId" clId="{40CFB830-F6EC-4A1B-AE1F-B620D0FFC1BE}" dt="2020-12-23T07:06:30.211" v="1584"/>
          <ac:spMkLst>
            <pc:docMk/>
            <pc:sldMk cId="0" sldId="744"/>
            <ac:spMk id="7" creationId="{04DEC8ED-F2B9-4379-9E40-B38E5125A776}"/>
          </ac:spMkLst>
        </pc:spChg>
        <pc:spChg chg="add del mod">
          <ac:chgData name="Vui Le Ba" userId="052109168efbc39a" providerId="LiveId" clId="{40CFB830-F6EC-4A1B-AE1F-B620D0FFC1BE}" dt="2020-12-23T07:30:43.255" v="1946" actId="6264"/>
          <ac:spMkLst>
            <pc:docMk/>
            <pc:sldMk cId="0" sldId="744"/>
            <ac:spMk id="8" creationId="{6985929C-3C93-435D-ADE8-F47CB2C80D60}"/>
          </ac:spMkLst>
        </pc:spChg>
        <pc:spChg chg="add del mod">
          <ac:chgData name="Vui Le Ba" userId="052109168efbc39a" providerId="LiveId" clId="{40CFB830-F6EC-4A1B-AE1F-B620D0FFC1BE}" dt="2020-12-23T07:30:43.255" v="1946" actId="6264"/>
          <ac:spMkLst>
            <pc:docMk/>
            <pc:sldMk cId="0" sldId="744"/>
            <ac:spMk id="9" creationId="{D6F1F6FF-D044-4393-B627-7D0382211C4A}"/>
          </ac:spMkLst>
        </pc:spChg>
        <pc:spChg chg="add del mod ord">
          <ac:chgData name="Vui Le Ba" userId="052109168efbc39a" providerId="LiveId" clId="{40CFB830-F6EC-4A1B-AE1F-B620D0FFC1BE}" dt="2020-12-23T09:05:16.319" v="3222" actId="700"/>
          <ac:spMkLst>
            <pc:docMk/>
            <pc:sldMk cId="0" sldId="744"/>
            <ac:spMk id="10" creationId="{0FC2A38C-9CB7-499C-BE0B-2A264B92F3A6}"/>
          </ac:spMkLst>
        </pc:spChg>
        <pc:spChg chg="add del mod ord">
          <ac:chgData name="Vui Le Ba" userId="052109168efbc39a" providerId="LiveId" clId="{40CFB830-F6EC-4A1B-AE1F-B620D0FFC1BE}" dt="2020-12-23T09:05:55.235" v="3319" actId="478"/>
          <ac:spMkLst>
            <pc:docMk/>
            <pc:sldMk cId="0" sldId="744"/>
            <ac:spMk id="11" creationId="{A52AACD4-F344-4E70-882B-5B9B1AE0B5A2}"/>
          </ac:spMkLst>
        </pc:spChg>
        <pc:spChg chg="add del mod ord">
          <ac:chgData name="Vui Le Ba" userId="052109168efbc39a" providerId="LiveId" clId="{40CFB830-F6EC-4A1B-AE1F-B620D0FFC1BE}" dt="2020-12-23T09:05:56.700" v="3320" actId="478"/>
          <ac:spMkLst>
            <pc:docMk/>
            <pc:sldMk cId="0" sldId="744"/>
            <ac:spMk id="849922" creationId="{00000000-0000-0000-0000-000000000000}"/>
          </ac:spMkLst>
        </pc:spChg>
        <pc:spChg chg="mod ord">
          <ac:chgData name="Vui Le Ba" userId="052109168efbc39a" providerId="LiveId" clId="{40CFB830-F6EC-4A1B-AE1F-B620D0FFC1BE}" dt="2020-12-23T09:05:17.088" v="3309" actId="27636"/>
          <ac:spMkLst>
            <pc:docMk/>
            <pc:sldMk cId="0" sldId="744"/>
            <ac:spMk id="849923" creationId="{00000000-0000-0000-0000-000000000000}"/>
          </ac:spMkLst>
        </pc:spChg>
        <pc:grpChg chg="del">
          <ac:chgData name="Vui Le Ba" userId="052109168efbc39a" providerId="LiveId" clId="{40CFB830-F6EC-4A1B-AE1F-B620D0FFC1BE}" dt="2020-12-23T09:05:50.253" v="3318" actId="478"/>
          <ac:grpSpMkLst>
            <pc:docMk/>
            <pc:sldMk cId="0" sldId="744"/>
            <ac:grpSpMk id="849924" creationId="{00000000-0000-0000-0000-000000000000}"/>
          </ac:grpSpMkLst>
        </pc:grpChg>
      </pc:sldChg>
      <pc:sldChg chg="addSp delSp modSp mod modAnim chgLayout">
        <pc:chgData name="Vui Le Ba" userId="052109168efbc39a" providerId="LiveId" clId="{40CFB830-F6EC-4A1B-AE1F-B620D0FFC1BE}" dt="2020-12-23T09:04:07.936" v="3214" actId="478"/>
        <pc:sldMkLst>
          <pc:docMk/>
          <pc:sldMk cId="0" sldId="745"/>
        </pc:sldMkLst>
        <pc:spChg chg="add del mod">
          <ac:chgData name="Vui Le Ba" userId="052109168efbc39a" providerId="LiveId" clId="{40CFB830-F6EC-4A1B-AE1F-B620D0FFC1BE}" dt="2020-12-23T05:58:31.666" v="181" actId="6264"/>
          <ac:spMkLst>
            <pc:docMk/>
            <pc:sldMk cId="0" sldId="745"/>
            <ac:spMk id="2" creationId="{A4829A43-00B6-4CAF-9FD1-F8797741FAB1}"/>
          </ac:spMkLst>
        </pc:spChg>
        <pc:spChg chg="add del mod">
          <ac:chgData name="Vui Le Ba" userId="052109168efbc39a" providerId="LiveId" clId="{40CFB830-F6EC-4A1B-AE1F-B620D0FFC1BE}" dt="2020-12-23T05:58:31.666" v="181" actId="6264"/>
          <ac:spMkLst>
            <pc:docMk/>
            <pc:sldMk cId="0" sldId="745"/>
            <ac:spMk id="3" creationId="{5A946909-EDF0-468B-8F62-7957FAE5A815}"/>
          </ac:spMkLst>
        </pc:spChg>
        <pc:spChg chg="add del mod ord">
          <ac:chgData name="Vui Le Ba" userId="052109168efbc39a" providerId="LiveId" clId="{40CFB830-F6EC-4A1B-AE1F-B620D0FFC1BE}" dt="2020-12-23T07:30:43.255" v="1946" actId="6264"/>
          <ac:spMkLst>
            <pc:docMk/>
            <pc:sldMk cId="0" sldId="745"/>
            <ac:spMk id="4" creationId="{176AC200-57DB-4859-B361-8378FBEB2BA3}"/>
          </ac:spMkLst>
        </pc:spChg>
        <pc:spChg chg="del">
          <ac:chgData name="Vui Le Ba" userId="052109168efbc39a" providerId="LiveId" clId="{40CFB830-F6EC-4A1B-AE1F-B620D0FFC1BE}" dt="2020-12-23T07:06:30.211" v="1584"/>
          <ac:spMkLst>
            <pc:docMk/>
            <pc:sldMk cId="0" sldId="745"/>
            <ac:spMk id="5" creationId="{0E7F1033-E240-4CB8-92F3-23122CE5A649}"/>
          </ac:spMkLst>
        </pc:spChg>
        <pc:spChg chg="add del mod">
          <ac:chgData name="Vui Le Ba" userId="052109168efbc39a" providerId="LiveId" clId="{40CFB830-F6EC-4A1B-AE1F-B620D0FFC1BE}" dt="2020-12-23T07:30:43.255" v="1946" actId="6264"/>
          <ac:spMkLst>
            <pc:docMk/>
            <pc:sldMk cId="0" sldId="745"/>
            <ac:spMk id="6" creationId="{DDFEC3A3-3C40-4560-B7AF-1AC61BB93AC8}"/>
          </ac:spMkLst>
        </pc:spChg>
        <pc:spChg chg="add del mod">
          <ac:chgData name="Vui Le Ba" userId="052109168efbc39a" providerId="LiveId" clId="{40CFB830-F6EC-4A1B-AE1F-B620D0FFC1BE}" dt="2020-12-23T07:30:43.255" v="1946" actId="6264"/>
          <ac:spMkLst>
            <pc:docMk/>
            <pc:sldMk cId="0" sldId="745"/>
            <ac:spMk id="7" creationId="{02829622-7BD4-4832-A4BD-B0CF1738D00A}"/>
          </ac:spMkLst>
        </pc:spChg>
        <pc:spChg chg="add mod ord">
          <ac:chgData name="Vui Le Ba" userId="052109168efbc39a" providerId="LiveId" clId="{40CFB830-F6EC-4A1B-AE1F-B620D0FFC1BE}" dt="2020-12-23T09:03:53.655" v="3194" actId="20577"/>
          <ac:spMkLst>
            <pc:docMk/>
            <pc:sldMk cId="0" sldId="745"/>
            <ac:spMk id="8" creationId="{64744547-5773-4A59-85ED-5B4E9E5AAC07}"/>
          </ac:spMkLst>
        </pc:spChg>
        <pc:spChg chg="add del mod ord">
          <ac:chgData name="Vui Le Ba" userId="052109168efbc39a" providerId="LiveId" clId="{40CFB830-F6EC-4A1B-AE1F-B620D0FFC1BE}" dt="2020-12-23T09:04:07.936" v="3214" actId="478"/>
          <ac:spMkLst>
            <pc:docMk/>
            <pc:sldMk cId="0" sldId="745"/>
            <ac:spMk id="858114" creationId="{00000000-0000-0000-0000-000000000000}"/>
          </ac:spMkLst>
        </pc:spChg>
        <pc:spChg chg="mod ord">
          <ac:chgData name="Vui Le Ba" userId="052109168efbc39a" providerId="LiveId" clId="{40CFB830-F6EC-4A1B-AE1F-B620D0FFC1BE}" dt="2020-12-23T09:04:04.725" v="3213" actId="207"/>
          <ac:spMkLst>
            <pc:docMk/>
            <pc:sldMk cId="0" sldId="745"/>
            <ac:spMk id="858117" creationId="{00000000-0000-0000-0000-000000000000}"/>
          </ac:spMkLst>
        </pc:spChg>
        <pc:spChg chg="del">
          <ac:chgData name="Vui Le Ba" userId="052109168efbc39a" providerId="LiveId" clId="{40CFB830-F6EC-4A1B-AE1F-B620D0FFC1BE}" dt="2020-12-23T09:03:37.075" v="3159" actId="478"/>
          <ac:spMkLst>
            <pc:docMk/>
            <pc:sldMk cId="0" sldId="745"/>
            <ac:spMk id="858118" creationId="{00000000-0000-0000-0000-000000000000}"/>
          </ac:spMkLst>
        </pc:spChg>
        <pc:spChg chg="del">
          <ac:chgData name="Vui Le Ba" userId="052109168efbc39a" providerId="LiveId" clId="{40CFB830-F6EC-4A1B-AE1F-B620D0FFC1BE}" dt="2020-12-23T09:03:43.516" v="3160" actId="478"/>
          <ac:spMkLst>
            <pc:docMk/>
            <pc:sldMk cId="0" sldId="745"/>
            <ac:spMk id="858119" creationId="{00000000-0000-0000-0000-000000000000}"/>
          </ac:spMkLst>
        </pc:spChg>
        <pc:spChg chg="del mod">
          <ac:chgData name="Vui Le Ba" userId="052109168efbc39a" providerId="LiveId" clId="{40CFB830-F6EC-4A1B-AE1F-B620D0FFC1BE}" dt="2020-12-23T09:03:35.662" v="3157" actId="478"/>
          <ac:spMkLst>
            <pc:docMk/>
            <pc:sldMk cId="0" sldId="745"/>
            <ac:spMk id="1182722" creationId="{00000000-0000-0000-0000-000000000000}"/>
          </ac:spMkLst>
        </pc:spChg>
        <pc:spChg chg="del mod">
          <ac:chgData name="Vui Le Ba" userId="052109168efbc39a" providerId="LiveId" clId="{40CFB830-F6EC-4A1B-AE1F-B620D0FFC1BE}" dt="2020-12-23T09:03:36.287" v="3158" actId="478"/>
          <ac:spMkLst>
            <pc:docMk/>
            <pc:sldMk cId="0" sldId="745"/>
            <ac:spMk id="1182723" creationId="{00000000-0000-0000-0000-000000000000}"/>
          </ac:spMkLst>
        </pc:spChg>
      </pc:sldChg>
      <pc:sldChg chg="addSp delSp modSp mod modClrScheme chgLayout">
        <pc:chgData name="Vui Le Ba" userId="052109168efbc39a" providerId="LiveId" clId="{40CFB830-F6EC-4A1B-AE1F-B620D0FFC1BE}" dt="2020-12-23T09:05:37.293" v="3313" actId="478"/>
        <pc:sldMkLst>
          <pc:docMk/>
          <pc:sldMk cId="0" sldId="746"/>
        </pc:sldMkLst>
        <pc:spChg chg="add del mod">
          <ac:chgData name="Vui Le Ba" userId="052109168efbc39a" providerId="LiveId" clId="{40CFB830-F6EC-4A1B-AE1F-B620D0FFC1BE}" dt="2020-12-23T05:58:31.666" v="181" actId="6264"/>
          <ac:spMkLst>
            <pc:docMk/>
            <pc:sldMk cId="0" sldId="746"/>
            <ac:spMk id="2" creationId="{3946254E-9C99-49A6-A49B-741ECB74B72E}"/>
          </ac:spMkLst>
        </pc:spChg>
        <pc:spChg chg="add del mod">
          <ac:chgData name="Vui Le Ba" userId="052109168efbc39a" providerId="LiveId" clId="{40CFB830-F6EC-4A1B-AE1F-B620D0FFC1BE}" dt="2020-12-23T05:58:31.666" v="181" actId="6264"/>
          <ac:spMkLst>
            <pc:docMk/>
            <pc:sldMk cId="0" sldId="746"/>
            <ac:spMk id="3" creationId="{E3835B18-0F1A-4F90-935B-43BD493DC3E2}"/>
          </ac:spMkLst>
        </pc:spChg>
        <pc:spChg chg="add del mod ord">
          <ac:chgData name="Vui Le Ba" userId="052109168efbc39a" providerId="LiveId" clId="{40CFB830-F6EC-4A1B-AE1F-B620D0FFC1BE}" dt="2020-12-23T07:30:43.255" v="1946" actId="6264"/>
          <ac:spMkLst>
            <pc:docMk/>
            <pc:sldMk cId="0" sldId="746"/>
            <ac:spMk id="4" creationId="{103C6B78-5C47-4760-86D8-AD3AC81E737C}"/>
          </ac:spMkLst>
        </pc:spChg>
        <pc:spChg chg="del">
          <ac:chgData name="Vui Le Ba" userId="052109168efbc39a" providerId="LiveId" clId="{40CFB830-F6EC-4A1B-AE1F-B620D0FFC1BE}" dt="2020-12-23T07:06:30.211" v="1584"/>
          <ac:spMkLst>
            <pc:docMk/>
            <pc:sldMk cId="0" sldId="746"/>
            <ac:spMk id="5" creationId="{5695D1B3-7B79-446A-B5FD-3071DC63D5AA}"/>
          </ac:spMkLst>
        </pc:spChg>
        <pc:spChg chg="add del mod">
          <ac:chgData name="Vui Le Ba" userId="052109168efbc39a" providerId="LiveId" clId="{40CFB830-F6EC-4A1B-AE1F-B620D0FFC1BE}" dt="2020-12-23T07:30:43.255" v="1946" actId="6264"/>
          <ac:spMkLst>
            <pc:docMk/>
            <pc:sldMk cId="0" sldId="746"/>
            <ac:spMk id="6" creationId="{88F815B6-3573-4B61-A161-84F386ECAD15}"/>
          </ac:spMkLst>
        </pc:spChg>
        <pc:spChg chg="add del mod">
          <ac:chgData name="Vui Le Ba" userId="052109168efbc39a" providerId="LiveId" clId="{40CFB830-F6EC-4A1B-AE1F-B620D0FFC1BE}" dt="2020-12-23T07:30:43.255" v="1946" actId="6264"/>
          <ac:spMkLst>
            <pc:docMk/>
            <pc:sldMk cId="0" sldId="746"/>
            <ac:spMk id="7" creationId="{EEF90E4E-88FF-4D1F-9BDB-76672322D3CF}"/>
          </ac:spMkLst>
        </pc:spChg>
        <pc:spChg chg="add del mod ord">
          <ac:chgData name="Vui Le Ba" userId="052109168efbc39a" providerId="LiveId" clId="{40CFB830-F6EC-4A1B-AE1F-B620D0FFC1BE}" dt="2020-12-23T09:05:16.319" v="3222" actId="700"/>
          <ac:spMkLst>
            <pc:docMk/>
            <pc:sldMk cId="0" sldId="746"/>
            <ac:spMk id="8" creationId="{3872AF4B-6249-4775-A3FE-FA8EB658A7E0}"/>
          </ac:spMkLst>
        </pc:spChg>
        <pc:spChg chg="add del mod ord">
          <ac:chgData name="Vui Le Ba" userId="052109168efbc39a" providerId="LiveId" clId="{40CFB830-F6EC-4A1B-AE1F-B620D0FFC1BE}" dt="2020-12-23T09:05:30.275" v="3311" actId="478"/>
          <ac:spMkLst>
            <pc:docMk/>
            <pc:sldMk cId="0" sldId="746"/>
            <ac:spMk id="9" creationId="{EFA94B29-F09E-4B43-9378-1A8315765DC8}"/>
          </ac:spMkLst>
        </pc:spChg>
        <pc:spChg chg="add del mod ord">
          <ac:chgData name="Vui Le Ba" userId="052109168efbc39a" providerId="LiveId" clId="{40CFB830-F6EC-4A1B-AE1F-B620D0FFC1BE}" dt="2020-12-23T09:05:37.293" v="3313" actId="478"/>
          <ac:spMkLst>
            <pc:docMk/>
            <pc:sldMk cId="0" sldId="746"/>
            <ac:spMk id="854018" creationId="{00000000-0000-0000-0000-000000000000}"/>
          </ac:spMkLst>
        </pc:spChg>
        <pc:spChg chg="mod ord">
          <ac:chgData name="Vui Le Ba" userId="052109168efbc39a" providerId="LiveId" clId="{40CFB830-F6EC-4A1B-AE1F-B620D0FFC1BE}" dt="2020-12-23T09:05:16.361" v="3223" actId="27636"/>
          <ac:spMkLst>
            <pc:docMk/>
            <pc:sldMk cId="0" sldId="746"/>
            <ac:spMk id="854019" creationId="{00000000-0000-0000-0000-000000000000}"/>
          </ac:spMkLst>
        </pc:spChg>
        <pc:spChg chg="mod">
          <ac:chgData name="Vui Le Ba" userId="052109168efbc39a" providerId="LiveId" clId="{40CFB830-F6EC-4A1B-AE1F-B620D0FFC1BE}" dt="2020-12-23T09:05:34.102" v="3312" actId="404"/>
          <ac:spMkLst>
            <pc:docMk/>
            <pc:sldMk cId="0" sldId="746"/>
            <ac:spMk id="854021" creationId="{00000000-0000-0000-0000-000000000000}"/>
          </ac:spMkLst>
        </pc:spChg>
        <pc:grpChg chg="del">
          <ac:chgData name="Vui Le Ba" userId="052109168efbc39a" providerId="LiveId" clId="{40CFB830-F6EC-4A1B-AE1F-B620D0FFC1BE}" dt="2020-12-23T09:04:40.196" v="3221" actId="478"/>
          <ac:grpSpMkLst>
            <pc:docMk/>
            <pc:sldMk cId="0" sldId="746"/>
            <ac:grpSpMk id="854020" creationId="{00000000-0000-0000-0000-000000000000}"/>
          </ac:grpSpMkLst>
        </pc:grpChg>
      </pc:sldChg>
      <pc:sldChg chg="addSp delSp modSp mod modClrScheme chgLayout">
        <pc:chgData name="Vui Le Ba" userId="052109168efbc39a" providerId="LiveId" clId="{40CFB830-F6EC-4A1B-AE1F-B620D0FFC1BE}" dt="2020-12-23T09:05:47.060" v="3317" actId="404"/>
        <pc:sldMkLst>
          <pc:docMk/>
          <pc:sldMk cId="0" sldId="747"/>
        </pc:sldMkLst>
        <pc:spChg chg="add del mod">
          <ac:chgData name="Vui Le Ba" userId="052109168efbc39a" providerId="LiveId" clId="{40CFB830-F6EC-4A1B-AE1F-B620D0FFC1BE}" dt="2020-12-23T05:58:31.666" v="181" actId="6264"/>
          <ac:spMkLst>
            <pc:docMk/>
            <pc:sldMk cId="0" sldId="747"/>
            <ac:spMk id="2" creationId="{619DD51A-B403-4A6D-BB8C-9D37E684CA8A}"/>
          </ac:spMkLst>
        </pc:spChg>
        <pc:spChg chg="add del mod">
          <ac:chgData name="Vui Le Ba" userId="052109168efbc39a" providerId="LiveId" clId="{40CFB830-F6EC-4A1B-AE1F-B620D0FFC1BE}" dt="2020-12-23T05:58:31.666" v="181" actId="6264"/>
          <ac:spMkLst>
            <pc:docMk/>
            <pc:sldMk cId="0" sldId="747"/>
            <ac:spMk id="3" creationId="{D3CEE775-064E-41AE-9F5C-79891BEDD223}"/>
          </ac:spMkLst>
        </pc:spChg>
        <pc:spChg chg="add del mod ord">
          <ac:chgData name="Vui Le Ba" userId="052109168efbc39a" providerId="LiveId" clId="{40CFB830-F6EC-4A1B-AE1F-B620D0FFC1BE}" dt="2020-12-23T07:30:43.255" v="1946" actId="6264"/>
          <ac:spMkLst>
            <pc:docMk/>
            <pc:sldMk cId="0" sldId="747"/>
            <ac:spMk id="4" creationId="{87B0B7F1-4AFA-463A-8F89-CDBAE5BF3F36}"/>
          </ac:spMkLst>
        </pc:spChg>
        <pc:spChg chg="del">
          <ac:chgData name="Vui Le Ba" userId="052109168efbc39a" providerId="LiveId" clId="{40CFB830-F6EC-4A1B-AE1F-B620D0FFC1BE}" dt="2020-12-23T07:06:30.211" v="1584"/>
          <ac:spMkLst>
            <pc:docMk/>
            <pc:sldMk cId="0" sldId="747"/>
            <ac:spMk id="5" creationId="{8D73BEE6-74EC-46A3-8D0B-1C7AF8A1274B}"/>
          </ac:spMkLst>
        </pc:spChg>
        <pc:spChg chg="add del mod">
          <ac:chgData name="Vui Le Ba" userId="052109168efbc39a" providerId="LiveId" clId="{40CFB830-F6EC-4A1B-AE1F-B620D0FFC1BE}" dt="2020-12-23T07:30:43.255" v="1946" actId="6264"/>
          <ac:spMkLst>
            <pc:docMk/>
            <pc:sldMk cId="0" sldId="747"/>
            <ac:spMk id="6" creationId="{0D7F07AA-5463-416E-B6DB-2D6FF26B2009}"/>
          </ac:spMkLst>
        </pc:spChg>
        <pc:spChg chg="add del mod">
          <ac:chgData name="Vui Le Ba" userId="052109168efbc39a" providerId="LiveId" clId="{40CFB830-F6EC-4A1B-AE1F-B620D0FFC1BE}" dt="2020-12-23T07:30:43.255" v="1946" actId="6264"/>
          <ac:spMkLst>
            <pc:docMk/>
            <pc:sldMk cId="0" sldId="747"/>
            <ac:spMk id="7" creationId="{012FA06B-86CB-42C1-AB2F-AC6FA4E9796F}"/>
          </ac:spMkLst>
        </pc:spChg>
        <pc:spChg chg="add del mod ord">
          <ac:chgData name="Vui Le Ba" userId="052109168efbc39a" providerId="LiveId" clId="{40CFB830-F6EC-4A1B-AE1F-B620D0FFC1BE}" dt="2020-12-23T09:05:16.319" v="3222" actId="700"/>
          <ac:spMkLst>
            <pc:docMk/>
            <pc:sldMk cId="0" sldId="747"/>
            <ac:spMk id="8" creationId="{F8520F99-AF80-4178-90CF-01B580C08478}"/>
          </ac:spMkLst>
        </pc:spChg>
        <pc:spChg chg="add del mod ord">
          <ac:chgData name="Vui Le Ba" userId="052109168efbc39a" providerId="LiveId" clId="{40CFB830-F6EC-4A1B-AE1F-B620D0FFC1BE}" dt="2020-12-23T09:05:42.740" v="3315" actId="478"/>
          <ac:spMkLst>
            <pc:docMk/>
            <pc:sldMk cId="0" sldId="747"/>
            <ac:spMk id="9" creationId="{3BD25A52-F1E5-4FA5-8F8C-9E7CDE4C2268}"/>
          </ac:spMkLst>
        </pc:spChg>
        <pc:spChg chg="add del mod ord">
          <ac:chgData name="Vui Le Ba" userId="052109168efbc39a" providerId="LiveId" clId="{40CFB830-F6EC-4A1B-AE1F-B620D0FFC1BE}" dt="2020-12-23T09:05:45.280" v="3316" actId="478"/>
          <ac:spMkLst>
            <pc:docMk/>
            <pc:sldMk cId="0" sldId="747"/>
            <ac:spMk id="851970" creationId="{00000000-0000-0000-0000-000000000000}"/>
          </ac:spMkLst>
        </pc:spChg>
        <pc:spChg chg="mod ord">
          <ac:chgData name="Vui Le Ba" userId="052109168efbc39a" providerId="LiveId" clId="{40CFB830-F6EC-4A1B-AE1F-B620D0FFC1BE}" dt="2020-12-23T09:05:17.104" v="3310" actId="27636"/>
          <ac:spMkLst>
            <pc:docMk/>
            <pc:sldMk cId="0" sldId="747"/>
            <ac:spMk id="851971" creationId="{00000000-0000-0000-0000-000000000000}"/>
          </ac:spMkLst>
        </pc:spChg>
        <pc:spChg chg="mod">
          <ac:chgData name="Vui Le Ba" userId="052109168efbc39a" providerId="LiveId" clId="{40CFB830-F6EC-4A1B-AE1F-B620D0FFC1BE}" dt="2020-12-23T09:05:47.060" v="3317" actId="404"/>
          <ac:spMkLst>
            <pc:docMk/>
            <pc:sldMk cId="0" sldId="747"/>
            <ac:spMk id="851973" creationId="{00000000-0000-0000-0000-000000000000}"/>
          </ac:spMkLst>
        </pc:spChg>
        <pc:grpChg chg="del">
          <ac:chgData name="Vui Le Ba" userId="052109168efbc39a" providerId="LiveId" clId="{40CFB830-F6EC-4A1B-AE1F-B620D0FFC1BE}" dt="2020-12-23T09:05:40.253" v="3314" actId="478"/>
          <ac:grpSpMkLst>
            <pc:docMk/>
            <pc:sldMk cId="0" sldId="747"/>
            <ac:grpSpMk id="851972" creationId="{00000000-0000-0000-0000-000000000000}"/>
          </ac:grpSpMkLst>
        </pc:grpChg>
      </pc:sldChg>
      <pc:sldChg chg="addSp delSp modSp mod modClrScheme chgLayout">
        <pc:chgData name="Vui Le Ba" userId="052109168efbc39a" providerId="LiveId" clId="{40CFB830-F6EC-4A1B-AE1F-B620D0FFC1BE}" dt="2020-12-23T09:04:36.024" v="3220" actId="478"/>
        <pc:sldMkLst>
          <pc:docMk/>
          <pc:sldMk cId="0" sldId="748"/>
        </pc:sldMkLst>
        <pc:spChg chg="add del mod">
          <ac:chgData name="Vui Le Ba" userId="052109168efbc39a" providerId="LiveId" clId="{40CFB830-F6EC-4A1B-AE1F-B620D0FFC1BE}" dt="2020-12-23T05:58:31.666" v="181" actId="6264"/>
          <ac:spMkLst>
            <pc:docMk/>
            <pc:sldMk cId="0" sldId="748"/>
            <ac:spMk id="3" creationId="{639143A9-AF7D-4841-8DA5-23947B830D17}"/>
          </ac:spMkLst>
        </pc:spChg>
        <pc:spChg chg="add del mod">
          <ac:chgData name="Vui Le Ba" userId="052109168efbc39a" providerId="LiveId" clId="{40CFB830-F6EC-4A1B-AE1F-B620D0FFC1BE}" dt="2020-12-23T05:58:31.666" v="181" actId="6264"/>
          <ac:spMkLst>
            <pc:docMk/>
            <pc:sldMk cId="0" sldId="748"/>
            <ac:spMk id="4" creationId="{9AFED4E6-DD92-48A2-83B8-2C9BD975ABF9}"/>
          </ac:spMkLst>
        </pc:spChg>
        <pc:spChg chg="add del mod ord">
          <ac:chgData name="Vui Le Ba" userId="052109168efbc39a" providerId="LiveId" clId="{40CFB830-F6EC-4A1B-AE1F-B620D0FFC1BE}" dt="2020-12-23T07:30:43.255" v="1946" actId="6264"/>
          <ac:spMkLst>
            <pc:docMk/>
            <pc:sldMk cId="0" sldId="748"/>
            <ac:spMk id="5" creationId="{6DD9D632-2EF7-46E0-A76C-2937F23EEDA4}"/>
          </ac:spMkLst>
        </pc:spChg>
        <pc:spChg chg="del">
          <ac:chgData name="Vui Le Ba" userId="052109168efbc39a" providerId="LiveId" clId="{40CFB830-F6EC-4A1B-AE1F-B620D0FFC1BE}" dt="2020-12-23T07:06:30.211" v="1584"/>
          <ac:spMkLst>
            <pc:docMk/>
            <pc:sldMk cId="0" sldId="748"/>
            <ac:spMk id="6" creationId="{0B98ED3F-5AEF-45D2-BFD4-CC9689D8D417}"/>
          </ac:spMkLst>
        </pc:spChg>
        <pc:spChg chg="add del mod">
          <ac:chgData name="Vui Le Ba" userId="052109168efbc39a" providerId="LiveId" clId="{40CFB830-F6EC-4A1B-AE1F-B620D0FFC1BE}" dt="2020-12-23T07:30:43.255" v="1946" actId="6264"/>
          <ac:spMkLst>
            <pc:docMk/>
            <pc:sldMk cId="0" sldId="748"/>
            <ac:spMk id="7" creationId="{34AC7BF0-9E72-402F-8F8B-1D02B3E437A2}"/>
          </ac:spMkLst>
        </pc:spChg>
        <pc:spChg chg="add del mod">
          <ac:chgData name="Vui Le Ba" userId="052109168efbc39a" providerId="LiveId" clId="{40CFB830-F6EC-4A1B-AE1F-B620D0FFC1BE}" dt="2020-12-23T07:30:43.255" v="1946" actId="6264"/>
          <ac:spMkLst>
            <pc:docMk/>
            <pc:sldMk cId="0" sldId="748"/>
            <ac:spMk id="8" creationId="{DA37F8EF-B8BB-4B82-824F-0033E8757EED}"/>
          </ac:spMkLst>
        </pc:spChg>
        <pc:spChg chg="add del mod ord">
          <ac:chgData name="Vui Le Ba" userId="052109168efbc39a" providerId="LiveId" clId="{40CFB830-F6EC-4A1B-AE1F-B620D0FFC1BE}" dt="2020-12-23T09:04:22.811" v="3216" actId="700"/>
          <ac:spMkLst>
            <pc:docMk/>
            <pc:sldMk cId="0" sldId="748"/>
            <ac:spMk id="9" creationId="{E64AAE84-A6DA-4010-BD4F-CE9C1CCB84E7}"/>
          </ac:spMkLst>
        </pc:spChg>
        <pc:spChg chg="add del mod ord">
          <ac:chgData name="Vui Le Ba" userId="052109168efbc39a" providerId="LiveId" clId="{40CFB830-F6EC-4A1B-AE1F-B620D0FFC1BE}" dt="2020-12-23T09:04:25.306" v="3218" actId="478"/>
          <ac:spMkLst>
            <pc:docMk/>
            <pc:sldMk cId="0" sldId="748"/>
            <ac:spMk id="12" creationId="{2A0256E9-C0F0-46D2-B536-92B435E56B54}"/>
          </ac:spMkLst>
        </pc:spChg>
        <pc:spChg chg="add del mod ord">
          <ac:chgData name="Vui Le Ba" userId="052109168efbc39a" providerId="LiveId" clId="{40CFB830-F6EC-4A1B-AE1F-B620D0FFC1BE}" dt="2020-12-23T09:04:36.024" v="3220" actId="478"/>
          <ac:spMkLst>
            <pc:docMk/>
            <pc:sldMk cId="0" sldId="748"/>
            <ac:spMk id="856066" creationId="{00000000-0000-0000-0000-000000000000}"/>
          </ac:spMkLst>
        </pc:spChg>
        <pc:spChg chg="mod ord">
          <ac:chgData name="Vui Le Ba" userId="052109168efbc39a" providerId="LiveId" clId="{40CFB830-F6EC-4A1B-AE1F-B620D0FFC1BE}" dt="2020-12-23T09:04:22.822" v="3217" actId="27636"/>
          <ac:spMkLst>
            <pc:docMk/>
            <pc:sldMk cId="0" sldId="748"/>
            <ac:spMk id="856067" creationId="{00000000-0000-0000-0000-000000000000}"/>
          </ac:spMkLst>
        </pc:spChg>
        <pc:spChg chg="mod">
          <ac:chgData name="Vui Le Ba" userId="052109168efbc39a" providerId="LiveId" clId="{40CFB830-F6EC-4A1B-AE1F-B620D0FFC1BE}" dt="2020-12-23T09:04:30.022" v="3219" actId="404"/>
          <ac:spMkLst>
            <pc:docMk/>
            <pc:sldMk cId="0" sldId="748"/>
            <ac:spMk id="856069" creationId="{00000000-0000-0000-0000-000000000000}"/>
          </ac:spMkLst>
        </pc:spChg>
        <pc:grpChg chg="del">
          <ac:chgData name="Vui Le Ba" userId="052109168efbc39a" providerId="LiveId" clId="{40CFB830-F6EC-4A1B-AE1F-B620D0FFC1BE}" dt="2020-12-23T09:04:12.464" v="3215" actId="478"/>
          <ac:grpSpMkLst>
            <pc:docMk/>
            <pc:sldMk cId="0" sldId="748"/>
            <ac:grpSpMk id="856068" creationId="{00000000-0000-0000-0000-000000000000}"/>
          </ac:grpSpMkLst>
        </pc:grpChg>
      </pc:sldChg>
      <pc:sldChg chg="addSp delSp modSp mod modClrScheme chgLayout">
        <pc:chgData name="Vui Le Ba" userId="052109168efbc39a" providerId="LiveId" clId="{40CFB830-F6EC-4A1B-AE1F-B620D0FFC1BE}" dt="2020-12-23T09:03:13.786" v="3153" actId="478"/>
        <pc:sldMkLst>
          <pc:docMk/>
          <pc:sldMk cId="0" sldId="749"/>
        </pc:sldMkLst>
        <pc:spChg chg="add del mod">
          <ac:chgData name="Vui Le Ba" userId="052109168efbc39a" providerId="LiveId" clId="{40CFB830-F6EC-4A1B-AE1F-B620D0FFC1BE}" dt="2020-12-23T05:58:31.666" v="181" actId="6264"/>
          <ac:spMkLst>
            <pc:docMk/>
            <pc:sldMk cId="0" sldId="749"/>
            <ac:spMk id="2" creationId="{EEAEB1EB-26B7-4EB8-83A4-B913200CD9F7}"/>
          </ac:spMkLst>
        </pc:spChg>
        <pc:spChg chg="add del mod">
          <ac:chgData name="Vui Le Ba" userId="052109168efbc39a" providerId="LiveId" clId="{40CFB830-F6EC-4A1B-AE1F-B620D0FFC1BE}" dt="2020-12-23T05:58:31.666" v="181" actId="6264"/>
          <ac:spMkLst>
            <pc:docMk/>
            <pc:sldMk cId="0" sldId="749"/>
            <ac:spMk id="3" creationId="{0455EF1F-7F82-4FD9-A0BC-6B55C7D09BDA}"/>
          </ac:spMkLst>
        </pc:spChg>
        <pc:spChg chg="add del mod ord">
          <ac:chgData name="Vui Le Ba" userId="052109168efbc39a" providerId="LiveId" clId="{40CFB830-F6EC-4A1B-AE1F-B620D0FFC1BE}" dt="2020-12-23T07:30:43.255" v="1946" actId="6264"/>
          <ac:spMkLst>
            <pc:docMk/>
            <pc:sldMk cId="0" sldId="749"/>
            <ac:spMk id="4" creationId="{5C09C16B-AC6E-482C-8CE8-5744B48CB435}"/>
          </ac:spMkLst>
        </pc:spChg>
        <pc:spChg chg="del">
          <ac:chgData name="Vui Le Ba" userId="052109168efbc39a" providerId="LiveId" clId="{40CFB830-F6EC-4A1B-AE1F-B620D0FFC1BE}" dt="2020-12-23T07:06:30.211" v="1584"/>
          <ac:spMkLst>
            <pc:docMk/>
            <pc:sldMk cId="0" sldId="749"/>
            <ac:spMk id="5" creationId="{747B30CA-142E-405F-84A3-108573587D4E}"/>
          </ac:spMkLst>
        </pc:spChg>
        <pc:spChg chg="add del mod">
          <ac:chgData name="Vui Le Ba" userId="052109168efbc39a" providerId="LiveId" clId="{40CFB830-F6EC-4A1B-AE1F-B620D0FFC1BE}" dt="2020-12-23T07:30:43.255" v="1946" actId="6264"/>
          <ac:spMkLst>
            <pc:docMk/>
            <pc:sldMk cId="0" sldId="749"/>
            <ac:spMk id="6" creationId="{3A32B46E-7100-4DF3-8425-CEF58A6E310A}"/>
          </ac:spMkLst>
        </pc:spChg>
        <pc:spChg chg="add del mod">
          <ac:chgData name="Vui Le Ba" userId="052109168efbc39a" providerId="LiveId" clId="{40CFB830-F6EC-4A1B-AE1F-B620D0FFC1BE}" dt="2020-12-23T07:30:43.255" v="1946" actId="6264"/>
          <ac:spMkLst>
            <pc:docMk/>
            <pc:sldMk cId="0" sldId="749"/>
            <ac:spMk id="7" creationId="{C03C6419-B6F8-44B4-BE9B-E7266DE7757D}"/>
          </ac:spMkLst>
        </pc:spChg>
        <pc:spChg chg="add del mod ord">
          <ac:chgData name="Vui Le Ba" userId="052109168efbc39a" providerId="LiveId" clId="{40CFB830-F6EC-4A1B-AE1F-B620D0FFC1BE}" dt="2020-12-23T09:02:11.498" v="3133" actId="478"/>
          <ac:spMkLst>
            <pc:docMk/>
            <pc:sldMk cId="0" sldId="749"/>
            <ac:spMk id="8" creationId="{E7DF6B49-0CE8-4C50-A8AE-48BEE8E5EDB2}"/>
          </ac:spMkLst>
        </pc:spChg>
        <pc:spChg chg="add del mod ord">
          <ac:chgData name="Vui Le Ba" userId="052109168efbc39a" providerId="LiveId" clId="{40CFB830-F6EC-4A1B-AE1F-B620D0FFC1BE}" dt="2020-12-23T09:03:13.786" v="3153" actId="478"/>
          <ac:spMkLst>
            <pc:docMk/>
            <pc:sldMk cId="0" sldId="749"/>
            <ac:spMk id="9" creationId="{090D8B05-AED6-4E29-B7DF-E08B1925975D}"/>
          </ac:spMkLst>
        </pc:spChg>
        <pc:spChg chg="add del mod ord">
          <ac:chgData name="Vui Le Ba" userId="052109168efbc39a" providerId="LiveId" clId="{40CFB830-F6EC-4A1B-AE1F-B620D0FFC1BE}" dt="2020-12-23T09:02:13.303" v="3134" actId="478"/>
          <ac:spMkLst>
            <pc:docMk/>
            <pc:sldMk cId="0" sldId="749"/>
            <ac:spMk id="862210" creationId="{00000000-0000-0000-0000-000000000000}"/>
          </ac:spMkLst>
        </pc:spChg>
        <pc:spChg chg="mod ord">
          <ac:chgData name="Vui Le Ba" userId="052109168efbc39a" providerId="LiveId" clId="{40CFB830-F6EC-4A1B-AE1F-B620D0FFC1BE}" dt="2020-12-23T09:02:56.117" v="3148" actId="27636"/>
          <ac:spMkLst>
            <pc:docMk/>
            <pc:sldMk cId="0" sldId="749"/>
            <ac:spMk id="862211" creationId="{00000000-0000-0000-0000-000000000000}"/>
          </ac:spMkLst>
        </pc:spChg>
        <pc:grpChg chg="del">
          <ac:chgData name="Vui Le Ba" userId="052109168efbc39a" providerId="LiveId" clId="{40CFB830-F6EC-4A1B-AE1F-B620D0FFC1BE}" dt="2020-12-23T09:02:09.893" v="3132" actId="478"/>
          <ac:grpSpMkLst>
            <pc:docMk/>
            <pc:sldMk cId="0" sldId="749"/>
            <ac:grpSpMk id="862212" creationId="{00000000-0000-0000-0000-000000000000}"/>
          </ac:grpSpMkLst>
        </pc:grpChg>
      </pc:sldChg>
      <pc:sldChg chg="addSp delSp modSp mod modClrScheme chgLayout">
        <pc:chgData name="Vui Le Ba" userId="052109168efbc39a" providerId="LiveId" clId="{40CFB830-F6EC-4A1B-AE1F-B620D0FFC1BE}" dt="2020-12-23T09:03:09.976" v="3152" actId="478"/>
        <pc:sldMkLst>
          <pc:docMk/>
          <pc:sldMk cId="0" sldId="750"/>
        </pc:sldMkLst>
        <pc:spChg chg="add del mod">
          <ac:chgData name="Vui Le Ba" userId="052109168efbc39a" providerId="LiveId" clId="{40CFB830-F6EC-4A1B-AE1F-B620D0FFC1BE}" dt="2020-12-23T05:58:31.666" v="181" actId="6264"/>
          <ac:spMkLst>
            <pc:docMk/>
            <pc:sldMk cId="0" sldId="750"/>
            <ac:spMk id="2" creationId="{F612193F-AEBC-4BE3-9E52-AA5995028BA2}"/>
          </ac:spMkLst>
        </pc:spChg>
        <pc:spChg chg="add del mod">
          <ac:chgData name="Vui Le Ba" userId="052109168efbc39a" providerId="LiveId" clId="{40CFB830-F6EC-4A1B-AE1F-B620D0FFC1BE}" dt="2020-12-23T05:58:31.666" v="181" actId="6264"/>
          <ac:spMkLst>
            <pc:docMk/>
            <pc:sldMk cId="0" sldId="750"/>
            <ac:spMk id="3" creationId="{8303E4EB-0E80-4CA0-9FA2-F3FF16CE8F34}"/>
          </ac:spMkLst>
        </pc:spChg>
        <pc:spChg chg="add del mod ord">
          <ac:chgData name="Vui Le Ba" userId="052109168efbc39a" providerId="LiveId" clId="{40CFB830-F6EC-4A1B-AE1F-B620D0FFC1BE}" dt="2020-12-23T07:30:43.255" v="1946" actId="6264"/>
          <ac:spMkLst>
            <pc:docMk/>
            <pc:sldMk cId="0" sldId="750"/>
            <ac:spMk id="4" creationId="{74F42C1A-7A3D-4334-B557-9CC773DC1C67}"/>
          </ac:spMkLst>
        </pc:spChg>
        <pc:spChg chg="del">
          <ac:chgData name="Vui Le Ba" userId="052109168efbc39a" providerId="LiveId" clId="{40CFB830-F6EC-4A1B-AE1F-B620D0FFC1BE}" dt="2020-12-23T07:06:30.211" v="1584"/>
          <ac:spMkLst>
            <pc:docMk/>
            <pc:sldMk cId="0" sldId="750"/>
            <ac:spMk id="5" creationId="{0580DB67-E58D-4626-9FBC-8BA383F45391}"/>
          </ac:spMkLst>
        </pc:spChg>
        <pc:spChg chg="add del mod">
          <ac:chgData name="Vui Le Ba" userId="052109168efbc39a" providerId="LiveId" clId="{40CFB830-F6EC-4A1B-AE1F-B620D0FFC1BE}" dt="2020-12-23T07:30:43.255" v="1946" actId="6264"/>
          <ac:spMkLst>
            <pc:docMk/>
            <pc:sldMk cId="0" sldId="750"/>
            <ac:spMk id="6" creationId="{BBAF6490-F4ED-4D2D-BA2A-0ACAB8AFE7FC}"/>
          </ac:spMkLst>
        </pc:spChg>
        <pc:spChg chg="add del mod">
          <ac:chgData name="Vui Le Ba" userId="052109168efbc39a" providerId="LiveId" clId="{40CFB830-F6EC-4A1B-AE1F-B620D0FFC1BE}" dt="2020-12-23T07:30:43.255" v="1946" actId="6264"/>
          <ac:spMkLst>
            <pc:docMk/>
            <pc:sldMk cId="0" sldId="750"/>
            <ac:spMk id="7" creationId="{0EDDBA5D-7836-469A-A9F9-FB4ABE2F46ED}"/>
          </ac:spMkLst>
        </pc:spChg>
        <pc:spChg chg="add del mod ord">
          <ac:chgData name="Vui Le Ba" userId="052109168efbc39a" providerId="LiveId" clId="{40CFB830-F6EC-4A1B-AE1F-B620D0FFC1BE}" dt="2020-12-23T09:02:56.077" v="3146" actId="700"/>
          <ac:spMkLst>
            <pc:docMk/>
            <pc:sldMk cId="0" sldId="750"/>
            <ac:spMk id="8" creationId="{AC3AA81E-4CAA-49C4-BD17-8B439E4790A1}"/>
          </ac:spMkLst>
        </pc:spChg>
        <pc:spChg chg="add del mod ord">
          <ac:chgData name="Vui Le Ba" userId="052109168efbc39a" providerId="LiveId" clId="{40CFB830-F6EC-4A1B-AE1F-B620D0FFC1BE}" dt="2020-12-23T09:03:03.275" v="3150" actId="478"/>
          <ac:spMkLst>
            <pc:docMk/>
            <pc:sldMk cId="0" sldId="750"/>
            <ac:spMk id="9" creationId="{102C1801-CF90-43AC-A04D-56CAEE0C3A0B}"/>
          </ac:spMkLst>
        </pc:spChg>
        <pc:spChg chg="add del mod ord">
          <ac:chgData name="Vui Le Ba" userId="052109168efbc39a" providerId="LiveId" clId="{40CFB830-F6EC-4A1B-AE1F-B620D0FFC1BE}" dt="2020-12-23T09:03:09.976" v="3152" actId="478"/>
          <ac:spMkLst>
            <pc:docMk/>
            <pc:sldMk cId="0" sldId="750"/>
            <ac:spMk id="860162" creationId="{00000000-0000-0000-0000-000000000000}"/>
          </ac:spMkLst>
        </pc:spChg>
        <pc:spChg chg="mod ord">
          <ac:chgData name="Vui Le Ba" userId="052109168efbc39a" providerId="LiveId" clId="{40CFB830-F6EC-4A1B-AE1F-B620D0FFC1BE}" dt="2020-12-23T09:02:56.089" v="3147" actId="27636"/>
          <ac:spMkLst>
            <pc:docMk/>
            <pc:sldMk cId="0" sldId="750"/>
            <ac:spMk id="860163" creationId="{00000000-0000-0000-0000-000000000000}"/>
          </ac:spMkLst>
        </pc:spChg>
        <pc:spChg chg="mod">
          <ac:chgData name="Vui Le Ba" userId="052109168efbc39a" providerId="LiveId" clId="{40CFB830-F6EC-4A1B-AE1F-B620D0FFC1BE}" dt="2020-12-23T09:03:06.435" v="3151" actId="404"/>
          <ac:spMkLst>
            <pc:docMk/>
            <pc:sldMk cId="0" sldId="750"/>
            <ac:spMk id="860165" creationId="{00000000-0000-0000-0000-000000000000}"/>
          </ac:spMkLst>
        </pc:spChg>
        <pc:grpChg chg="del">
          <ac:chgData name="Vui Le Ba" userId="052109168efbc39a" providerId="LiveId" clId="{40CFB830-F6EC-4A1B-AE1F-B620D0FFC1BE}" dt="2020-12-23T09:02:58.497" v="3149" actId="478"/>
          <ac:grpSpMkLst>
            <pc:docMk/>
            <pc:sldMk cId="0" sldId="750"/>
            <ac:grpSpMk id="860164" creationId="{00000000-0000-0000-0000-000000000000}"/>
          </ac:grpSpMkLst>
        </pc:grpChg>
      </pc:sldChg>
      <pc:sldChg chg="addSp delSp modSp mod modClrScheme chgLayout">
        <pc:chgData name="Vui Le Ba" userId="052109168efbc39a" providerId="LiveId" clId="{40CFB830-F6EC-4A1B-AE1F-B620D0FFC1BE}" dt="2020-12-23T09:02:49.397" v="3145" actId="478"/>
        <pc:sldMkLst>
          <pc:docMk/>
          <pc:sldMk cId="0" sldId="751"/>
        </pc:sldMkLst>
        <pc:spChg chg="add del mod">
          <ac:chgData name="Vui Le Ba" userId="052109168efbc39a" providerId="LiveId" clId="{40CFB830-F6EC-4A1B-AE1F-B620D0FFC1BE}" dt="2020-12-23T05:58:31.666" v="181" actId="6264"/>
          <ac:spMkLst>
            <pc:docMk/>
            <pc:sldMk cId="0" sldId="751"/>
            <ac:spMk id="2" creationId="{5DF99D97-D028-42F1-A290-187DB3CD6DA7}"/>
          </ac:spMkLst>
        </pc:spChg>
        <pc:spChg chg="add del mod">
          <ac:chgData name="Vui Le Ba" userId="052109168efbc39a" providerId="LiveId" clId="{40CFB830-F6EC-4A1B-AE1F-B620D0FFC1BE}" dt="2020-12-23T05:58:31.666" v="181" actId="6264"/>
          <ac:spMkLst>
            <pc:docMk/>
            <pc:sldMk cId="0" sldId="751"/>
            <ac:spMk id="3" creationId="{FF011DA5-526E-4300-AD82-C012795E4ADF}"/>
          </ac:spMkLst>
        </pc:spChg>
        <pc:spChg chg="add del mod ord">
          <ac:chgData name="Vui Le Ba" userId="052109168efbc39a" providerId="LiveId" clId="{40CFB830-F6EC-4A1B-AE1F-B620D0FFC1BE}" dt="2020-12-23T07:30:43.255" v="1946" actId="6264"/>
          <ac:spMkLst>
            <pc:docMk/>
            <pc:sldMk cId="0" sldId="751"/>
            <ac:spMk id="4" creationId="{D98EAE7E-A684-4215-9B1B-350936E043B3}"/>
          </ac:spMkLst>
        </pc:spChg>
        <pc:spChg chg="del">
          <ac:chgData name="Vui Le Ba" userId="052109168efbc39a" providerId="LiveId" clId="{40CFB830-F6EC-4A1B-AE1F-B620D0FFC1BE}" dt="2020-12-23T07:06:30.211" v="1584"/>
          <ac:spMkLst>
            <pc:docMk/>
            <pc:sldMk cId="0" sldId="751"/>
            <ac:spMk id="5" creationId="{8B395D56-3991-4CAD-B7D6-4AAE3B9A2F6E}"/>
          </ac:spMkLst>
        </pc:spChg>
        <pc:spChg chg="add del mod">
          <ac:chgData name="Vui Le Ba" userId="052109168efbc39a" providerId="LiveId" clId="{40CFB830-F6EC-4A1B-AE1F-B620D0FFC1BE}" dt="2020-12-23T07:30:43.255" v="1946" actId="6264"/>
          <ac:spMkLst>
            <pc:docMk/>
            <pc:sldMk cId="0" sldId="751"/>
            <ac:spMk id="6" creationId="{3A33EDAF-BB54-49E1-A537-C4AF33D03B71}"/>
          </ac:spMkLst>
        </pc:spChg>
        <pc:spChg chg="add del mod">
          <ac:chgData name="Vui Le Ba" userId="052109168efbc39a" providerId="LiveId" clId="{40CFB830-F6EC-4A1B-AE1F-B620D0FFC1BE}" dt="2020-12-23T07:30:43.255" v="1946" actId="6264"/>
          <ac:spMkLst>
            <pc:docMk/>
            <pc:sldMk cId="0" sldId="751"/>
            <ac:spMk id="7" creationId="{6AE9A230-2062-4B76-B6B5-B90158311864}"/>
          </ac:spMkLst>
        </pc:spChg>
        <pc:spChg chg="add del mod ord">
          <ac:chgData name="Vui Le Ba" userId="052109168efbc39a" providerId="LiveId" clId="{40CFB830-F6EC-4A1B-AE1F-B620D0FFC1BE}" dt="2020-12-23T09:02:00.569" v="3129" actId="478"/>
          <ac:spMkLst>
            <pc:docMk/>
            <pc:sldMk cId="0" sldId="751"/>
            <ac:spMk id="8" creationId="{89EA0D3B-EC6A-41A2-8DC4-24FF11EC0764}"/>
          </ac:spMkLst>
        </pc:spChg>
        <pc:spChg chg="add del mod ord">
          <ac:chgData name="Vui Le Ba" userId="052109168efbc39a" providerId="LiveId" clId="{40CFB830-F6EC-4A1B-AE1F-B620D0FFC1BE}" dt="2020-12-23T09:02:49.397" v="3145" actId="478"/>
          <ac:spMkLst>
            <pc:docMk/>
            <pc:sldMk cId="0" sldId="751"/>
            <ac:spMk id="9" creationId="{3D019621-DF8D-47A0-98F8-F013BFCDB41E}"/>
          </ac:spMkLst>
        </pc:spChg>
        <pc:spChg chg="add del mod ord">
          <ac:chgData name="Vui Le Ba" userId="052109168efbc39a" providerId="LiveId" clId="{40CFB830-F6EC-4A1B-AE1F-B620D0FFC1BE}" dt="2020-12-23T09:02:07.626" v="3131" actId="478"/>
          <ac:spMkLst>
            <pc:docMk/>
            <pc:sldMk cId="0" sldId="751"/>
            <ac:spMk id="864258" creationId="{00000000-0000-0000-0000-000000000000}"/>
          </ac:spMkLst>
        </pc:spChg>
        <pc:spChg chg="mod ord">
          <ac:chgData name="Vui Le Ba" userId="052109168efbc39a" providerId="LiveId" clId="{40CFB830-F6EC-4A1B-AE1F-B620D0FFC1BE}" dt="2020-12-23T09:02:27.769" v="3137" actId="27636"/>
          <ac:spMkLst>
            <pc:docMk/>
            <pc:sldMk cId="0" sldId="751"/>
            <ac:spMk id="864259" creationId="{00000000-0000-0000-0000-000000000000}"/>
          </ac:spMkLst>
        </pc:spChg>
        <pc:spChg chg="mod">
          <ac:chgData name="Vui Le Ba" userId="052109168efbc39a" providerId="LiveId" clId="{40CFB830-F6EC-4A1B-AE1F-B620D0FFC1BE}" dt="2020-12-23T09:02:04.380" v="3130" actId="404"/>
          <ac:spMkLst>
            <pc:docMk/>
            <pc:sldMk cId="0" sldId="751"/>
            <ac:spMk id="864261" creationId="{00000000-0000-0000-0000-000000000000}"/>
          </ac:spMkLst>
        </pc:spChg>
        <pc:grpChg chg="del">
          <ac:chgData name="Vui Le Ba" userId="052109168efbc39a" providerId="LiveId" clId="{40CFB830-F6EC-4A1B-AE1F-B620D0FFC1BE}" dt="2020-12-23T09:01:58.930" v="3128" actId="478"/>
          <ac:grpSpMkLst>
            <pc:docMk/>
            <pc:sldMk cId="0" sldId="751"/>
            <ac:grpSpMk id="864260" creationId="{00000000-0000-0000-0000-000000000000}"/>
          </ac:grpSpMkLst>
        </pc:grpChg>
      </pc:sldChg>
      <pc:sldChg chg="addSp delSp modSp mod modClrScheme chgLayout">
        <pc:chgData name="Vui Le Ba" userId="052109168efbc39a" providerId="LiveId" clId="{40CFB830-F6EC-4A1B-AE1F-B620D0FFC1BE}" dt="2020-12-23T09:02:47.775" v="3144" actId="478"/>
        <pc:sldMkLst>
          <pc:docMk/>
          <pc:sldMk cId="0" sldId="752"/>
        </pc:sldMkLst>
        <pc:spChg chg="add del mod">
          <ac:chgData name="Vui Le Ba" userId="052109168efbc39a" providerId="LiveId" clId="{40CFB830-F6EC-4A1B-AE1F-B620D0FFC1BE}" dt="2020-12-23T05:58:31.666" v="181" actId="6264"/>
          <ac:spMkLst>
            <pc:docMk/>
            <pc:sldMk cId="0" sldId="752"/>
            <ac:spMk id="2" creationId="{5DA91895-58AF-458F-9564-1D48D140B780}"/>
          </ac:spMkLst>
        </pc:spChg>
        <pc:spChg chg="add del mod">
          <ac:chgData name="Vui Le Ba" userId="052109168efbc39a" providerId="LiveId" clId="{40CFB830-F6EC-4A1B-AE1F-B620D0FFC1BE}" dt="2020-12-23T05:58:31.666" v="181" actId="6264"/>
          <ac:spMkLst>
            <pc:docMk/>
            <pc:sldMk cId="0" sldId="752"/>
            <ac:spMk id="3" creationId="{554BE247-EBAF-417D-AAB5-54A91187D111}"/>
          </ac:spMkLst>
        </pc:spChg>
        <pc:spChg chg="add del mod ord">
          <ac:chgData name="Vui Le Ba" userId="052109168efbc39a" providerId="LiveId" clId="{40CFB830-F6EC-4A1B-AE1F-B620D0FFC1BE}" dt="2020-12-23T07:30:43.255" v="1946" actId="6264"/>
          <ac:spMkLst>
            <pc:docMk/>
            <pc:sldMk cId="0" sldId="752"/>
            <ac:spMk id="4" creationId="{9EA7B456-CBB1-4CE4-B959-9E657BF6DFBF}"/>
          </ac:spMkLst>
        </pc:spChg>
        <pc:spChg chg="del">
          <ac:chgData name="Vui Le Ba" userId="052109168efbc39a" providerId="LiveId" clId="{40CFB830-F6EC-4A1B-AE1F-B620D0FFC1BE}" dt="2020-12-23T07:06:30.211" v="1584"/>
          <ac:spMkLst>
            <pc:docMk/>
            <pc:sldMk cId="0" sldId="752"/>
            <ac:spMk id="5" creationId="{444407B7-30A4-4DC3-A8F5-828882E259D6}"/>
          </ac:spMkLst>
        </pc:spChg>
        <pc:spChg chg="add del mod">
          <ac:chgData name="Vui Le Ba" userId="052109168efbc39a" providerId="LiveId" clId="{40CFB830-F6EC-4A1B-AE1F-B620D0FFC1BE}" dt="2020-12-23T07:30:43.255" v="1946" actId="6264"/>
          <ac:spMkLst>
            <pc:docMk/>
            <pc:sldMk cId="0" sldId="752"/>
            <ac:spMk id="6" creationId="{01D4487A-CE7A-45F3-AD0C-8DA252F26C1F}"/>
          </ac:spMkLst>
        </pc:spChg>
        <pc:spChg chg="add del mod">
          <ac:chgData name="Vui Le Ba" userId="052109168efbc39a" providerId="LiveId" clId="{40CFB830-F6EC-4A1B-AE1F-B620D0FFC1BE}" dt="2020-12-23T07:30:43.255" v="1946" actId="6264"/>
          <ac:spMkLst>
            <pc:docMk/>
            <pc:sldMk cId="0" sldId="752"/>
            <ac:spMk id="7" creationId="{6239CEAA-AF50-4A6F-B4E1-0665038DA496}"/>
          </ac:spMkLst>
        </pc:spChg>
        <pc:spChg chg="add del mod ord">
          <ac:chgData name="Vui Le Ba" userId="052109168efbc39a" providerId="LiveId" clId="{40CFB830-F6EC-4A1B-AE1F-B620D0FFC1BE}" dt="2020-12-23T09:01:54.374" v="3126" actId="478"/>
          <ac:spMkLst>
            <pc:docMk/>
            <pc:sldMk cId="0" sldId="752"/>
            <ac:spMk id="8" creationId="{D0BA7ECE-57E1-4273-9403-73271A7A0438}"/>
          </ac:spMkLst>
        </pc:spChg>
        <pc:spChg chg="add del mod ord">
          <ac:chgData name="Vui Le Ba" userId="052109168efbc39a" providerId="LiveId" clId="{40CFB830-F6EC-4A1B-AE1F-B620D0FFC1BE}" dt="2020-12-23T09:02:47.775" v="3144" actId="478"/>
          <ac:spMkLst>
            <pc:docMk/>
            <pc:sldMk cId="0" sldId="752"/>
            <ac:spMk id="9" creationId="{B04864C8-2132-40A6-AD1E-5A7E67BF716E}"/>
          </ac:spMkLst>
        </pc:spChg>
        <pc:spChg chg="add del mod ord">
          <ac:chgData name="Vui Le Ba" userId="052109168efbc39a" providerId="LiveId" clId="{40CFB830-F6EC-4A1B-AE1F-B620D0FFC1BE}" dt="2020-12-23T09:01:56.817" v="3127" actId="478"/>
          <ac:spMkLst>
            <pc:docMk/>
            <pc:sldMk cId="0" sldId="752"/>
            <ac:spMk id="866306" creationId="{00000000-0000-0000-0000-000000000000}"/>
          </ac:spMkLst>
        </pc:spChg>
        <pc:spChg chg="mod ord">
          <ac:chgData name="Vui Le Ba" userId="052109168efbc39a" providerId="LiveId" clId="{40CFB830-F6EC-4A1B-AE1F-B620D0FFC1BE}" dt="2020-12-23T09:02:27.780" v="3138" actId="27636"/>
          <ac:spMkLst>
            <pc:docMk/>
            <pc:sldMk cId="0" sldId="752"/>
            <ac:spMk id="866307" creationId="{00000000-0000-0000-0000-000000000000}"/>
          </ac:spMkLst>
        </pc:spChg>
        <pc:grpChg chg="del">
          <ac:chgData name="Vui Le Ba" userId="052109168efbc39a" providerId="LiveId" clId="{40CFB830-F6EC-4A1B-AE1F-B620D0FFC1BE}" dt="2020-12-23T09:01:50.249" v="3125" actId="478"/>
          <ac:grpSpMkLst>
            <pc:docMk/>
            <pc:sldMk cId="0" sldId="752"/>
            <ac:grpSpMk id="866308" creationId="{00000000-0000-0000-0000-000000000000}"/>
          </ac:grpSpMkLst>
        </pc:grpChg>
      </pc:sldChg>
      <pc:sldChg chg="addSp delSp modSp mod modClrScheme chgLayout">
        <pc:chgData name="Vui Le Ba" userId="052109168efbc39a" providerId="LiveId" clId="{40CFB830-F6EC-4A1B-AE1F-B620D0FFC1BE}" dt="2020-12-23T09:02:45.132" v="3143" actId="478"/>
        <pc:sldMkLst>
          <pc:docMk/>
          <pc:sldMk cId="0" sldId="753"/>
        </pc:sldMkLst>
        <pc:spChg chg="add del mod">
          <ac:chgData name="Vui Le Ba" userId="052109168efbc39a" providerId="LiveId" clId="{40CFB830-F6EC-4A1B-AE1F-B620D0FFC1BE}" dt="2020-12-23T05:58:31.666" v="181" actId="6264"/>
          <ac:spMkLst>
            <pc:docMk/>
            <pc:sldMk cId="0" sldId="753"/>
            <ac:spMk id="2" creationId="{28CD8B9A-B9A5-400D-B5B2-58E390D5F0B6}"/>
          </ac:spMkLst>
        </pc:spChg>
        <pc:spChg chg="add del mod">
          <ac:chgData name="Vui Le Ba" userId="052109168efbc39a" providerId="LiveId" clId="{40CFB830-F6EC-4A1B-AE1F-B620D0FFC1BE}" dt="2020-12-23T05:58:31.666" v="181" actId="6264"/>
          <ac:spMkLst>
            <pc:docMk/>
            <pc:sldMk cId="0" sldId="753"/>
            <ac:spMk id="3" creationId="{BDB12E1A-CFC0-41E7-9D42-8F555AA1EE20}"/>
          </ac:spMkLst>
        </pc:spChg>
        <pc:spChg chg="add del mod ord">
          <ac:chgData name="Vui Le Ba" userId="052109168efbc39a" providerId="LiveId" clId="{40CFB830-F6EC-4A1B-AE1F-B620D0FFC1BE}" dt="2020-12-23T07:30:43.255" v="1946" actId="6264"/>
          <ac:spMkLst>
            <pc:docMk/>
            <pc:sldMk cId="0" sldId="753"/>
            <ac:spMk id="4" creationId="{8E312F58-AA2F-425A-BB74-31C70C587DBF}"/>
          </ac:spMkLst>
        </pc:spChg>
        <pc:spChg chg="del">
          <ac:chgData name="Vui Le Ba" userId="052109168efbc39a" providerId="LiveId" clId="{40CFB830-F6EC-4A1B-AE1F-B620D0FFC1BE}" dt="2020-12-23T07:06:30.211" v="1584"/>
          <ac:spMkLst>
            <pc:docMk/>
            <pc:sldMk cId="0" sldId="753"/>
            <ac:spMk id="5" creationId="{279BB3CB-32C6-413A-BF6F-4171A82450D0}"/>
          </ac:spMkLst>
        </pc:spChg>
        <pc:spChg chg="add del mod">
          <ac:chgData name="Vui Le Ba" userId="052109168efbc39a" providerId="LiveId" clId="{40CFB830-F6EC-4A1B-AE1F-B620D0FFC1BE}" dt="2020-12-23T07:30:43.255" v="1946" actId="6264"/>
          <ac:spMkLst>
            <pc:docMk/>
            <pc:sldMk cId="0" sldId="753"/>
            <ac:spMk id="6" creationId="{21E727F8-062E-4DD7-BEEE-719EC43CF4B5}"/>
          </ac:spMkLst>
        </pc:spChg>
        <pc:spChg chg="add del mod">
          <ac:chgData name="Vui Le Ba" userId="052109168efbc39a" providerId="LiveId" clId="{40CFB830-F6EC-4A1B-AE1F-B620D0FFC1BE}" dt="2020-12-23T07:30:43.255" v="1946" actId="6264"/>
          <ac:spMkLst>
            <pc:docMk/>
            <pc:sldMk cId="0" sldId="753"/>
            <ac:spMk id="7" creationId="{6D5E9108-4C2F-4899-82C6-F5A505231635}"/>
          </ac:spMkLst>
        </pc:spChg>
        <pc:spChg chg="add del mod ord">
          <ac:chgData name="Vui Le Ba" userId="052109168efbc39a" providerId="LiveId" clId="{40CFB830-F6EC-4A1B-AE1F-B620D0FFC1BE}" dt="2020-12-23T09:01:38.952" v="3117" actId="478"/>
          <ac:spMkLst>
            <pc:docMk/>
            <pc:sldMk cId="0" sldId="753"/>
            <ac:spMk id="8" creationId="{88C27FFE-DC79-4D05-9DC7-0BF5D16C458F}"/>
          </ac:spMkLst>
        </pc:spChg>
        <pc:spChg chg="add del mod ord">
          <ac:chgData name="Vui Le Ba" userId="052109168efbc39a" providerId="LiveId" clId="{40CFB830-F6EC-4A1B-AE1F-B620D0FFC1BE}" dt="2020-12-23T09:02:45.132" v="3143" actId="478"/>
          <ac:spMkLst>
            <pc:docMk/>
            <pc:sldMk cId="0" sldId="753"/>
            <ac:spMk id="9" creationId="{6C641DF0-7CE3-44AB-A646-705304493AB3}"/>
          </ac:spMkLst>
        </pc:spChg>
        <pc:spChg chg="add del mod ord">
          <ac:chgData name="Vui Le Ba" userId="052109168efbc39a" providerId="LiveId" clId="{40CFB830-F6EC-4A1B-AE1F-B620D0FFC1BE}" dt="2020-12-23T09:01:47.874" v="3124" actId="478"/>
          <ac:spMkLst>
            <pc:docMk/>
            <pc:sldMk cId="0" sldId="753"/>
            <ac:spMk id="868354" creationId="{00000000-0000-0000-0000-000000000000}"/>
          </ac:spMkLst>
        </pc:spChg>
        <pc:spChg chg="mod ord">
          <ac:chgData name="Vui Le Ba" userId="052109168efbc39a" providerId="LiveId" clId="{40CFB830-F6EC-4A1B-AE1F-B620D0FFC1BE}" dt="2020-12-23T09:02:27.780" v="3139" actId="27636"/>
          <ac:spMkLst>
            <pc:docMk/>
            <pc:sldMk cId="0" sldId="753"/>
            <ac:spMk id="868355" creationId="{00000000-0000-0000-0000-000000000000}"/>
          </ac:spMkLst>
        </pc:spChg>
        <pc:spChg chg="mod">
          <ac:chgData name="Vui Le Ba" userId="052109168efbc39a" providerId="LiveId" clId="{40CFB830-F6EC-4A1B-AE1F-B620D0FFC1BE}" dt="2020-12-23T09:01:46.201" v="3123" actId="6549"/>
          <ac:spMkLst>
            <pc:docMk/>
            <pc:sldMk cId="0" sldId="753"/>
            <ac:spMk id="868357" creationId="{00000000-0000-0000-0000-000000000000}"/>
          </ac:spMkLst>
        </pc:spChg>
        <pc:grpChg chg="del">
          <ac:chgData name="Vui Le Ba" userId="052109168efbc39a" providerId="LiveId" clId="{40CFB830-F6EC-4A1B-AE1F-B620D0FFC1BE}" dt="2020-12-23T09:01:31.710" v="3116" actId="478"/>
          <ac:grpSpMkLst>
            <pc:docMk/>
            <pc:sldMk cId="0" sldId="753"/>
            <ac:grpSpMk id="868356" creationId="{00000000-0000-0000-0000-000000000000}"/>
          </ac:grpSpMkLst>
        </pc:grpChg>
      </pc:sldChg>
      <pc:sldChg chg="addSp delSp modSp mod modClrScheme modAnim chgLayout">
        <pc:chgData name="Vui Le Ba" userId="052109168efbc39a" providerId="LiveId" clId="{40CFB830-F6EC-4A1B-AE1F-B620D0FFC1BE}" dt="2020-12-23T09:00:48.951" v="3105" actId="1076"/>
        <pc:sldMkLst>
          <pc:docMk/>
          <pc:sldMk cId="0" sldId="755"/>
        </pc:sldMkLst>
        <pc:spChg chg="add del mod">
          <ac:chgData name="Vui Le Ba" userId="052109168efbc39a" providerId="LiveId" clId="{40CFB830-F6EC-4A1B-AE1F-B620D0FFC1BE}" dt="2020-12-23T05:58:31.666" v="181" actId="6264"/>
          <ac:spMkLst>
            <pc:docMk/>
            <pc:sldMk cId="0" sldId="755"/>
            <ac:spMk id="2" creationId="{DDF8A8E6-0500-44B7-B0EE-B59350810384}"/>
          </ac:spMkLst>
        </pc:spChg>
        <pc:spChg chg="add del mod">
          <ac:chgData name="Vui Le Ba" userId="052109168efbc39a" providerId="LiveId" clId="{40CFB830-F6EC-4A1B-AE1F-B620D0FFC1BE}" dt="2020-12-23T05:58:31.666" v="181" actId="6264"/>
          <ac:spMkLst>
            <pc:docMk/>
            <pc:sldMk cId="0" sldId="755"/>
            <ac:spMk id="3" creationId="{81712E57-B935-4097-9818-580C82EB0C6E}"/>
          </ac:spMkLst>
        </pc:spChg>
        <pc:spChg chg="add del mod ord">
          <ac:chgData name="Vui Le Ba" userId="052109168efbc39a" providerId="LiveId" clId="{40CFB830-F6EC-4A1B-AE1F-B620D0FFC1BE}" dt="2020-12-23T07:30:43.255" v="1946" actId="6264"/>
          <ac:spMkLst>
            <pc:docMk/>
            <pc:sldMk cId="0" sldId="755"/>
            <ac:spMk id="5" creationId="{CF01BD74-39B7-4ABA-83B6-9179F98E03BB}"/>
          </ac:spMkLst>
        </pc:spChg>
        <pc:spChg chg="del">
          <ac:chgData name="Vui Le Ba" userId="052109168efbc39a" providerId="LiveId" clId="{40CFB830-F6EC-4A1B-AE1F-B620D0FFC1BE}" dt="2020-12-23T07:06:30.211" v="1584"/>
          <ac:spMkLst>
            <pc:docMk/>
            <pc:sldMk cId="0" sldId="755"/>
            <ac:spMk id="6" creationId="{4EA1A824-0DBA-436D-8C47-B8CD9B0821B7}"/>
          </ac:spMkLst>
        </pc:spChg>
        <pc:spChg chg="add del mod">
          <ac:chgData name="Vui Le Ba" userId="052109168efbc39a" providerId="LiveId" clId="{40CFB830-F6EC-4A1B-AE1F-B620D0FFC1BE}" dt="2020-12-23T07:30:43.255" v="1946" actId="6264"/>
          <ac:spMkLst>
            <pc:docMk/>
            <pc:sldMk cId="0" sldId="755"/>
            <ac:spMk id="7" creationId="{4D2775E1-F886-4BD3-9D71-7D7C2C104D4D}"/>
          </ac:spMkLst>
        </pc:spChg>
        <pc:spChg chg="add del mod">
          <ac:chgData name="Vui Le Ba" userId="052109168efbc39a" providerId="LiveId" clId="{40CFB830-F6EC-4A1B-AE1F-B620D0FFC1BE}" dt="2020-12-23T07:30:43.255" v="1946" actId="6264"/>
          <ac:spMkLst>
            <pc:docMk/>
            <pc:sldMk cId="0" sldId="755"/>
            <ac:spMk id="8" creationId="{75B522C2-63AF-498F-9755-74C4439FC54B}"/>
          </ac:spMkLst>
        </pc:spChg>
        <pc:spChg chg="add del mod ord">
          <ac:chgData name="Vui Le Ba" userId="052109168efbc39a" providerId="LiveId" clId="{40CFB830-F6EC-4A1B-AE1F-B620D0FFC1BE}" dt="2020-12-23T08:57:32.136" v="3043" actId="478"/>
          <ac:spMkLst>
            <pc:docMk/>
            <pc:sldMk cId="0" sldId="755"/>
            <ac:spMk id="9" creationId="{2E2824A3-444A-47E7-853B-4D7237051DED}"/>
          </ac:spMkLst>
        </pc:spChg>
        <pc:spChg chg="add del mod ord">
          <ac:chgData name="Vui Le Ba" userId="052109168efbc39a" providerId="LiveId" clId="{40CFB830-F6EC-4A1B-AE1F-B620D0FFC1BE}" dt="2020-12-23T09:00:34.891" v="3102" actId="478"/>
          <ac:spMkLst>
            <pc:docMk/>
            <pc:sldMk cId="0" sldId="755"/>
            <ac:spMk id="10" creationId="{E56C4451-966F-4430-BF36-EEDEC2426909}"/>
          </ac:spMkLst>
        </pc:spChg>
        <pc:spChg chg="add del mod">
          <ac:chgData name="Vui Le Ba" userId="052109168efbc39a" providerId="LiveId" clId="{40CFB830-F6EC-4A1B-AE1F-B620D0FFC1BE}" dt="2020-12-23T09:00:27.258" v="3099" actId="404"/>
          <ac:spMkLst>
            <pc:docMk/>
            <pc:sldMk cId="0" sldId="755"/>
            <ac:spMk id="872453" creationId="{00000000-0000-0000-0000-000000000000}"/>
          </ac:spMkLst>
        </pc:spChg>
        <pc:spChg chg="add del mod ord">
          <ac:chgData name="Vui Le Ba" userId="052109168efbc39a" providerId="LiveId" clId="{40CFB830-F6EC-4A1B-AE1F-B620D0FFC1BE}" dt="2020-12-23T08:57:35.039" v="3044" actId="478"/>
          <ac:spMkLst>
            <pc:docMk/>
            <pc:sldMk cId="0" sldId="755"/>
            <ac:spMk id="874498" creationId="{00000000-0000-0000-0000-000000000000}"/>
          </ac:spMkLst>
        </pc:spChg>
        <pc:spChg chg="mod ord">
          <ac:chgData name="Vui Le Ba" userId="052109168efbc39a" providerId="LiveId" clId="{40CFB830-F6EC-4A1B-AE1F-B620D0FFC1BE}" dt="2020-12-23T09:00:32.546" v="3101" actId="27636"/>
          <ac:spMkLst>
            <pc:docMk/>
            <pc:sldMk cId="0" sldId="755"/>
            <ac:spMk id="874499" creationId="{00000000-0000-0000-0000-000000000000}"/>
          </ac:spMkLst>
        </pc:spChg>
        <pc:spChg chg="mod">
          <ac:chgData name="Vui Le Ba" userId="052109168efbc39a" providerId="LiveId" clId="{40CFB830-F6EC-4A1B-AE1F-B620D0FFC1BE}" dt="2020-12-23T09:00:48.951" v="3105" actId="1076"/>
          <ac:spMkLst>
            <pc:docMk/>
            <pc:sldMk cId="0" sldId="755"/>
            <ac:spMk id="874503" creationId="{00000000-0000-0000-0000-000000000000}"/>
          </ac:spMkLst>
        </pc:spChg>
        <pc:spChg chg="mod">
          <ac:chgData name="Vui Le Ba" userId="052109168efbc39a" providerId="LiveId" clId="{40CFB830-F6EC-4A1B-AE1F-B620D0FFC1BE}" dt="2020-12-23T09:00:48.951" v="3105" actId="1076"/>
          <ac:spMkLst>
            <pc:docMk/>
            <pc:sldMk cId="0" sldId="755"/>
            <ac:spMk id="874504" creationId="{00000000-0000-0000-0000-000000000000}"/>
          </ac:spMkLst>
        </pc:spChg>
        <pc:grpChg chg="mod">
          <ac:chgData name="Vui Le Ba" userId="052109168efbc39a" providerId="LiveId" clId="{40CFB830-F6EC-4A1B-AE1F-B620D0FFC1BE}" dt="2020-12-23T09:00:48.951" v="3105" actId="1076"/>
          <ac:grpSpMkLst>
            <pc:docMk/>
            <pc:sldMk cId="0" sldId="755"/>
            <ac:grpSpMk id="4" creationId="{00000000-0000-0000-0000-000000000000}"/>
          </ac:grpSpMkLst>
        </pc:grpChg>
        <pc:grpChg chg="del">
          <ac:chgData name="Vui Le Ba" userId="052109168efbc39a" providerId="LiveId" clId="{40CFB830-F6EC-4A1B-AE1F-B620D0FFC1BE}" dt="2020-12-23T08:57:21.670" v="3040" actId="478"/>
          <ac:grpSpMkLst>
            <pc:docMk/>
            <pc:sldMk cId="0" sldId="755"/>
            <ac:grpSpMk id="874500" creationId="{00000000-0000-0000-0000-000000000000}"/>
          </ac:grpSpMkLst>
        </pc:grpChg>
      </pc:sldChg>
      <pc:sldChg chg="addSp delSp modSp mod modClrScheme chgLayout">
        <pc:chgData name="Vui Le Ba" userId="052109168efbc39a" providerId="LiveId" clId="{40CFB830-F6EC-4A1B-AE1F-B620D0FFC1BE}" dt="2020-12-23T08:58:29.920" v="3067" actId="5793"/>
        <pc:sldMkLst>
          <pc:docMk/>
          <pc:sldMk cId="0" sldId="756"/>
        </pc:sldMkLst>
        <pc:spChg chg="add del mod">
          <ac:chgData name="Vui Le Ba" userId="052109168efbc39a" providerId="LiveId" clId="{40CFB830-F6EC-4A1B-AE1F-B620D0FFC1BE}" dt="2020-12-23T05:58:31.666" v="181" actId="6264"/>
          <ac:spMkLst>
            <pc:docMk/>
            <pc:sldMk cId="0" sldId="756"/>
            <ac:spMk id="2" creationId="{4A1F48D4-D350-4ADA-8F9C-4C6628E612AD}"/>
          </ac:spMkLst>
        </pc:spChg>
        <pc:spChg chg="add del mod">
          <ac:chgData name="Vui Le Ba" userId="052109168efbc39a" providerId="LiveId" clId="{40CFB830-F6EC-4A1B-AE1F-B620D0FFC1BE}" dt="2020-12-23T05:58:31.666" v="181" actId="6264"/>
          <ac:spMkLst>
            <pc:docMk/>
            <pc:sldMk cId="0" sldId="756"/>
            <ac:spMk id="3" creationId="{F96AACC7-EEBB-4FFA-97A8-CC13239E1D62}"/>
          </ac:spMkLst>
        </pc:spChg>
        <pc:spChg chg="add del mod ord">
          <ac:chgData name="Vui Le Ba" userId="052109168efbc39a" providerId="LiveId" clId="{40CFB830-F6EC-4A1B-AE1F-B620D0FFC1BE}" dt="2020-12-23T07:30:43.255" v="1946" actId="6264"/>
          <ac:spMkLst>
            <pc:docMk/>
            <pc:sldMk cId="0" sldId="756"/>
            <ac:spMk id="4" creationId="{67389B53-8CC6-4C12-8F62-B486BA002097}"/>
          </ac:spMkLst>
        </pc:spChg>
        <pc:spChg chg="del">
          <ac:chgData name="Vui Le Ba" userId="052109168efbc39a" providerId="LiveId" clId="{40CFB830-F6EC-4A1B-AE1F-B620D0FFC1BE}" dt="2020-12-23T07:06:30.211" v="1584"/>
          <ac:spMkLst>
            <pc:docMk/>
            <pc:sldMk cId="0" sldId="756"/>
            <ac:spMk id="5" creationId="{6956250B-66F8-4B88-99C7-828441577FF9}"/>
          </ac:spMkLst>
        </pc:spChg>
        <pc:spChg chg="add del mod">
          <ac:chgData name="Vui Le Ba" userId="052109168efbc39a" providerId="LiveId" clId="{40CFB830-F6EC-4A1B-AE1F-B620D0FFC1BE}" dt="2020-12-23T07:30:43.255" v="1946" actId="6264"/>
          <ac:spMkLst>
            <pc:docMk/>
            <pc:sldMk cId="0" sldId="756"/>
            <ac:spMk id="6" creationId="{2001E3C5-E0DD-459E-855F-DC12BD8A783F}"/>
          </ac:spMkLst>
        </pc:spChg>
        <pc:spChg chg="add del mod">
          <ac:chgData name="Vui Le Ba" userId="052109168efbc39a" providerId="LiveId" clId="{40CFB830-F6EC-4A1B-AE1F-B620D0FFC1BE}" dt="2020-12-23T07:30:43.255" v="1946" actId="6264"/>
          <ac:spMkLst>
            <pc:docMk/>
            <pc:sldMk cId="0" sldId="756"/>
            <ac:spMk id="7" creationId="{6D3A9E66-731E-4D8C-8ED1-819851E24AEF}"/>
          </ac:spMkLst>
        </pc:spChg>
        <pc:spChg chg="add del mod ord">
          <ac:chgData name="Vui Le Ba" userId="052109168efbc39a" providerId="LiveId" clId="{40CFB830-F6EC-4A1B-AE1F-B620D0FFC1BE}" dt="2020-12-23T08:57:17.626" v="3039" actId="478"/>
          <ac:spMkLst>
            <pc:docMk/>
            <pc:sldMk cId="0" sldId="756"/>
            <ac:spMk id="8" creationId="{57646CB6-1000-4E31-A919-7CDC0AEC0595}"/>
          </ac:spMkLst>
        </pc:spChg>
        <pc:spChg chg="add del mod ord">
          <ac:chgData name="Vui Le Ba" userId="052109168efbc39a" providerId="LiveId" clId="{40CFB830-F6EC-4A1B-AE1F-B620D0FFC1BE}" dt="2020-12-23T08:57:52.906" v="3055" actId="478"/>
          <ac:spMkLst>
            <pc:docMk/>
            <pc:sldMk cId="0" sldId="756"/>
            <ac:spMk id="9" creationId="{B9640FDA-2B58-407E-9D28-E3C32383B02E}"/>
          </ac:spMkLst>
        </pc:spChg>
        <pc:spChg chg="mod">
          <ac:chgData name="Vui Le Ba" userId="052109168efbc39a" providerId="LiveId" clId="{40CFB830-F6EC-4A1B-AE1F-B620D0FFC1BE}" dt="2020-12-23T08:58:29.920" v="3067" actId="5793"/>
          <ac:spMkLst>
            <pc:docMk/>
            <pc:sldMk cId="0" sldId="756"/>
            <ac:spMk id="874501" creationId="{00000000-0000-0000-0000-000000000000}"/>
          </ac:spMkLst>
        </pc:spChg>
        <pc:spChg chg="add del mod ord">
          <ac:chgData name="Vui Le Ba" userId="052109168efbc39a" providerId="LiveId" clId="{40CFB830-F6EC-4A1B-AE1F-B620D0FFC1BE}" dt="2020-12-23T08:57:58.359" v="3056" actId="478"/>
          <ac:spMkLst>
            <pc:docMk/>
            <pc:sldMk cId="0" sldId="756"/>
            <ac:spMk id="876546" creationId="{00000000-0000-0000-0000-000000000000}"/>
          </ac:spMkLst>
        </pc:spChg>
        <pc:spChg chg="mod ord">
          <ac:chgData name="Vui Le Ba" userId="052109168efbc39a" providerId="LiveId" clId="{40CFB830-F6EC-4A1B-AE1F-B620D0FFC1BE}" dt="2020-12-23T08:57:48.793" v="3046" actId="27636"/>
          <ac:spMkLst>
            <pc:docMk/>
            <pc:sldMk cId="0" sldId="756"/>
            <ac:spMk id="876547" creationId="{00000000-0000-0000-0000-000000000000}"/>
          </ac:spMkLst>
        </pc:spChg>
        <pc:spChg chg="mod">
          <ac:chgData name="Vui Le Ba" userId="052109168efbc39a" providerId="LiveId" clId="{40CFB830-F6EC-4A1B-AE1F-B620D0FFC1BE}" dt="2020-12-23T08:58:07.935" v="3059" actId="1076"/>
          <ac:spMkLst>
            <pc:docMk/>
            <pc:sldMk cId="0" sldId="756"/>
            <ac:spMk id="876550" creationId="{00000000-0000-0000-0000-000000000000}"/>
          </ac:spMkLst>
        </pc:spChg>
        <pc:grpChg chg="del">
          <ac:chgData name="Vui Le Ba" userId="052109168efbc39a" providerId="LiveId" clId="{40CFB830-F6EC-4A1B-AE1F-B620D0FFC1BE}" dt="2020-12-23T08:57:14.701" v="3038" actId="478"/>
          <ac:grpSpMkLst>
            <pc:docMk/>
            <pc:sldMk cId="0" sldId="756"/>
            <ac:grpSpMk id="876548" creationId="{00000000-0000-0000-0000-000000000000}"/>
          </ac:grpSpMkLst>
        </pc:grpChg>
      </pc:sldChg>
      <pc:sldChg chg="addSp delSp modSp mod modClrScheme chgLayout">
        <pc:chgData name="Vui Le Ba" userId="052109168efbc39a" providerId="LiveId" clId="{40CFB830-F6EC-4A1B-AE1F-B620D0FFC1BE}" dt="2020-12-23T09:02:41.490" v="3142" actId="478"/>
        <pc:sldMkLst>
          <pc:docMk/>
          <pc:sldMk cId="0" sldId="757"/>
        </pc:sldMkLst>
        <pc:spChg chg="add del mod">
          <ac:chgData name="Vui Le Ba" userId="052109168efbc39a" providerId="LiveId" clId="{40CFB830-F6EC-4A1B-AE1F-B620D0FFC1BE}" dt="2020-12-23T05:58:31.666" v="181" actId="6264"/>
          <ac:spMkLst>
            <pc:docMk/>
            <pc:sldMk cId="0" sldId="757"/>
            <ac:spMk id="2" creationId="{34BFE790-30BD-4D3E-994C-F2BC53770F98}"/>
          </ac:spMkLst>
        </pc:spChg>
        <pc:spChg chg="add del mod">
          <ac:chgData name="Vui Le Ba" userId="052109168efbc39a" providerId="LiveId" clId="{40CFB830-F6EC-4A1B-AE1F-B620D0FFC1BE}" dt="2020-12-23T05:58:31.666" v="181" actId="6264"/>
          <ac:spMkLst>
            <pc:docMk/>
            <pc:sldMk cId="0" sldId="757"/>
            <ac:spMk id="3" creationId="{786C3FB3-DBD3-49B9-AF99-44731309F7C1}"/>
          </ac:spMkLst>
        </pc:spChg>
        <pc:spChg chg="add del mod ord">
          <ac:chgData name="Vui Le Ba" userId="052109168efbc39a" providerId="LiveId" clId="{40CFB830-F6EC-4A1B-AE1F-B620D0FFC1BE}" dt="2020-12-23T07:30:43.255" v="1946" actId="6264"/>
          <ac:spMkLst>
            <pc:docMk/>
            <pc:sldMk cId="0" sldId="757"/>
            <ac:spMk id="4" creationId="{0D23229A-0A8E-491E-B24C-E549D0FFB661}"/>
          </ac:spMkLst>
        </pc:spChg>
        <pc:spChg chg="del">
          <ac:chgData name="Vui Le Ba" userId="052109168efbc39a" providerId="LiveId" clId="{40CFB830-F6EC-4A1B-AE1F-B620D0FFC1BE}" dt="2020-12-23T07:06:30.211" v="1584"/>
          <ac:spMkLst>
            <pc:docMk/>
            <pc:sldMk cId="0" sldId="757"/>
            <ac:spMk id="5" creationId="{C1B0C0A5-6224-4865-B21D-6FB5198ABE00}"/>
          </ac:spMkLst>
        </pc:spChg>
        <pc:spChg chg="add del mod">
          <ac:chgData name="Vui Le Ba" userId="052109168efbc39a" providerId="LiveId" clId="{40CFB830-F6EC-4A1B-AE1F-B620D0FFC1BE}" dt="2020-12-23T07:30:43.255" v="1946" actId="6264"/>
          <ac:spMkLst>
            <pc:docMk/>
            <pc:sldMk cId="0" sldId="757"/>
            <ac:spMk id="6" creationId="{988307CB-9953-4061-B601-295D6AF318A2}"/>
          </ac:spMkLst>
        </pc:spChg>
        <pc:spChg chg="add del mod">
          <ac:chgData name="Vui Le Ba" userId="052109168efbc39a" providerId="LiveId" clId="{40CFB830-F6EC-4A1B-AE1F-B620D0FFC1BE}" dt="2020-12-23T07:30:43.255" v="1946" actId="6264"/>
          <ac:spMkLst>
            <pc:docMk/>
            <pc:sldMk cId="0" sldId="757"/>
            <ac:spMk id="7" creationId="{5CBBD98E-397D-4371-9790-BE20D70D4D5C}"/>
          </ac:spMkLst>
        </pc:spChg>
        <pc:spChg chg="add del mod ord">
          <ac:chgData name="Vui Le Ba" userId="052109168efbc39a" providerId="LiveId" clId="{40CFB830-F6EC-4A1B-AE1F-B620D0FFC1BE}" dt="2020-12-23T09:01:23.072" v="3113" actId="478"/>
          <ac:spMkLst>
            <pc:docMk/>
            <pc:sldMk cId="0" sldId="757"/>
            <ac:spMk id="8" creationId="{FB00EAE9-14B4-42AD-A24A-4B3B2A1F866A}"/>
          </ac:spMkLst>
        </pc:spChg>
        <pc:spChg chg="add del mod ord">
          <ac:chgData name="Vui Le Ba" userId="052109168efbc39a" providerId="LiveId" clId="{40CFB830-F6EC-4A1B-AE1F-B620D0FFC1BE}" dt="2020-12-23T09:02:41.490" v="3142" actId="478"/>
          <ac:spMkLst>
            <pc:docMk/>
            <pc:sldMk cId="0" sldId="757"/>
            <ac:spMk id="9" creationId="{94EF82D0-56C9-495C-BB64-6E83FDFA4C57}"/>
          </ac:spMkLst>
        </pc:spChg>
        <pc:spChg chg="add del mod ord">
          <ac:chgData name="Vui Le Ba" userId="052109168efbc39a" providerId="LiveId" clId="{40CFB830-F6EC-4A1B-AE1F-B620D0FFC1BE}" dt="2020-12-23T09:01:28.699" v="3115" actId="478"/>
          <ac:spMkLst>
            <pc:docMk/>
            <pc:sldMk cId="0" sldId="757"/>
            <ac:spMk id="870402" creationId="{00000000-0000-0000-0000-000000000000}"/>
          </ac:spMkLst>
        </pc:spChg>
        <pc:spChg chg="mod ord">
          <ac:chgData name="Vui Le Ba" userId="052109168efbc39a" providerId="LiveId" clId="{40CFB830-F6EC-4A1B-AE1F-B620D0FFC1BE}" dt="2020-12-23T09:02:27.796" v="3140" actId="27636"/>
          <ac:spMkLst>
            <pc:docMk/>
            <pc:sldMk cId="0" sldId="757"/>
            <ac:spMk id="870403" creationId="{00000000-0000-0000-0000-000000000000}"/>
          </ac:spMkLst>
        </pc:spChg>
        <pc:spChg chg="mod">
          <ac:chgData name="Vui Le Ba" userId="052109168efbc39a" providerId="LiveId" clId="{40CFB830-F6EC-4A1B-AE1F-B620D0FFC1BE}" dt="2020-12-23T09:01:25.194" v="3114" actId="404"/>
          <ac:spMkLst>
            <pc:docMk/>
            <pc:sldMk cId="0" sldId="757"/>
            <ac:spMk id="872453" creationId="{00000000-0000-0000-0000-000000000000}"/>
          </ac:spMkLst>
        </pc:spChg>
        <pc:grpChg chg="del">
          <ac:chgData name="Vui Le Ba" userId="052109168efbc39a" providerId="LiveId" clId="{40CFB830-F6EC-4A1B-AE1F-B620D0FFC1BE}" dt="2020-12-23T09:01:19.410" v="3112" actId="478"/>
          <ac:grpSpMkLst>
            <pc:docMk/>
            <pc:sldMk cId="0" sldId="757"/>
            <ac:grpSpMk id="870404" creationId="{00000000-0000-0000-0000-000000000000}"/>
          </ac:grpSpMkLst>
        </pc:grpChg>
      </pc:sldChg>
      <pc:sldChg chg="addSp delSp modSp mod modClrScheme modAnim chgLayout">
        <pc:chgData name="Vui Le Ba" userId="052109168efbc39a" providerId="LiveId" clId="{40CFB830-F6EC-4A1B-AE1F-B620D0FFC1BE}" dt="2020-12-23T09:02:36.429" v="3141" actId="478"/>
        <pc:sldMkLst>
          <pc:docMk/>
          <pc:sldMk cId="0" sldId="758"/>
        </pc:sldMkLst>
        <pc:spChg chg="add del mod">
          <ac:chgData name="Vui Le Ba" userId="052109168efbc39a" providerId="LiveId" clId="{40CFB830-F6EC-4A1B-AE1F-B620D0FFC1BE}" dt="2020-12-23T05:58:31.666" v="181" actId="6264"/>
          <ac:spMkLst>
            <pc:docMk/>
            <pc:sldMk cId="0" sldId="758"/>
            <ac:spMk id="2" creationId="{889DC43F-D610-4704-A472-F9520374358E}"/>
          </ac:spMkLst>
        </pc:spChg>
        <pc:spChg chg="add del mod">
          <ac:chgData name="Vui Le Ba" userId="052109168efbc39a" providerId="LiveId" clId="{40CFB830-F6EC-4A1B-AE1F-B620D0FFC1BE}" dt="2020-12-23T05:58:31.666" v="181" actId="6264"/>
          <ac:spMkLst>
            <pc:docMk/>
            <pc:sldMk cId="0" sldId="758"/>
            <ac:spMk id="3" creationId="{50E9544A-A12F-4002-9212-B3AFC501F76A}"/>
          </ac:spMkLst>
        </pc:spChg>
        <pc:spChg chg="add del mod ord">
          <ac:chgData name="Vui Le Ba" userId="052109168efbc39a" providerId="LiveId" clId="{40CFB830-F6EC-4A1B-AE1F-B620D0FFC1BE}" dt="2020-12-23T07:30:43.255" v="1946" actId="6264"/>
          <ac:spMkLst>
            <pc:docMk/>
            <pc:sldMk cId="0" sldId="758"/>
            <ac:spMk id="4" creationId="{B982AAC3-5E60-4E95-BB91-005E6FEBC347}"/>
          </ac:spMkLst>
        </pc:spChg>
        <pc:spChg chg="del">
          <ac:chgData name="Vui Le Ba" userId="052109168efbc39a" providerId="LiveId" clId="{40CFB830-F6EC-4A1B-AE1F-B620D0FFC1BE}" dt="2020-12-23T07:06:30.211" v="1584"/>
          <ac:spMkLst>
            <pc:docMk/>
            <pc:sldMk cId="0" sldId="758"/>
            <ac:spMk id="5" creationId="{5BE08624-1CB9-4E8D-A8B3-8B99F33C392C}"/>
          </ac:spMkLst>
        </pc:spChg>
        <pc:spChg chg="add del mod">
          <ac:chgData name="Vui Le Ba" userId="052109168efbc39a" providerId="LiveId" clId="{40CFB830-F6EC-4A1B-AE1F-B620D0FFC1BE}" dt="2020-12-23T07:30:43.255" v="1946" actId="6264"/>
          <ac:spMkLst>
            <pc:docMk/>
            <pc:sldMk cId="0" sldId="758"/>
            <ac:spMk id="6" creationId="{F42F7D3E-78C1-411E-BF7E-F32BC41436BB}"/>
          </ac:spMkLst>
        </pc:spChg>
        <pc:spChg chg="add del mod">
          <ac:chgData name="Vui Le Ba" userId="052109168efbc39a" providerId="LiveId" clId="{40CFB830-F6EC-4A1B-AE1F-B620D0FFC1BE}" dt="2020-12-23T07:30:43.255" v="1946" actId="6264"/>
          <ac:spMkLst>
            <pc:docMk/>
            <pc:sldMk cId="0" sldId="758"/>
            <ac:spMk id="7" creationId="{A9964D38-5C25-460E-8BFF-CC8D9AA7661C}"/>
          </ac:spMkLst>
        </pc:spChg>
        <pc:spChg chg="add del mod ord">
          <ac:chgData name="Vui Le Ba" userId="052109168efbc39a" providerId="LiveId" clId="{40CFB830-F6EC-4A1B-AE1F-B620D0FFC1BE}" dt="2020-12-23T09:01:03.587" v="3109" actId="478"/>
          <ac:spMkLst>
            <pc:docMk/>
            <pc:sldMk cId="0" sldId="758"/>
            <ac:spMk id="8" creationId="{BC546F1A-17EF-498C-B1F0-4603022662C1}"/>
          </ac:spMkLst>
        </pc:spChg>
        <pc:spChg chg="add del mod ord">
          <ac:chgData name="Vui Le Ba" userId="052109168efbc39a" providerId="LiveId" clId="{40CFB830-F6EC-4A1B-AE1F-B620D0FFC1BE}" dt="2020-12-23T09:02:36.429" v="3141" actId="478"/>
          <ac:spMkLst>
            <pc:docMk/>
            <pc:sldMk cId="0" sldId="758"/>
            <ac:spMk id="9" creationId="{C7D488AB-BDF1-462F-8557-E69B3763DE5B}"/>
          </ac:spMkLst>
        </pc:spChg>
        <pc:spChg chg="add del mod ord">
          <ac:chgData name="Vui Le Ba" userId="052109168efbc39a" providerId="LiveId" clId="{40CFB830-F6EC-4A1B-AE1F-B620D0FFC1BE}" dt="2020-12-23T09:01:12.446" v="3111" actId="478"/>
          <ac:spMkLst>
            <pc:docMk/>
            <pc:sldMk cId="0" sldId="758"/>
            <ac:spMk id="872450" creationId="{00000000-0000-0000-0000-000000000000}"/>
          </ac:spMkLst>
        </pc:spChg>
        <pc:spChg chg="mod ord">
          <ac:chgData name="Vui Le Ba" userId="052109168efbc39a" providerId="LiveId" clId="{40CFB830-F6EC-4A1B-AE1F-B620D0FFC1BE}" dt="2020-12-23T09:02:27.727" v="3136" actId="27636"/>
          <ac:spMkLst>
            <pc:docMk/>
            <pc:sldMk cId="0" sldId="758"/>
            <ac:spMk id="872451" creationId="{00000000-0000-0000-0000-000000000000}"/>
          </ac:spMkLst>
        </pc:spChg>
        <pc:spChg chg="add del mod">
          <ac:chgData name="Vui Le Ba" userId="052109168efbc39a" providerId="LiveId" clId="{40CFB830-F6EC-4A1B-AE1F-B620D0FFC1BE}" dt="2020-12-23T09:01:06.643" v="3110" actId="404"/>
          <ac:spMkLst>
            <pc:docMk/>
            <pc:sldMk cId="0" sldId="758"/>
            <ac:spMk id="872453" creationId="{00000000-0000-0000-0000-000000000000}"/>
          </ac:spMkLst>
        </pc:spChg>
        <pc:grpChg chg="del">
          <ac:chgData name="Vui Le Ba" userId="052109168efbc39a" providerId="LiveId" clId="{40CFB830-F6EC-4A1B-AE1F-B620D0FFC1BE}" dt="2020-12-23T09:00:55.542" v="3106" actId="478"/>
          <ac:grpSpMkLst>
            <pc:docMk/>
            <pc:sldMk cId="0" sldId="758"/>
            <ac:grpSpMk id="872452" creationId="{00000000-0000-0000-0000-000000000000}"/>
          </ac:grpSpMkLst>
        </pc:grpChg>
      </pc:sldChg>
      <pc:sldChg chg="addSp delSp modSp mod modClrScheme chgLayout">
        <pc:chgData name="Vui Le Ba" userId="052109168efbc39a" providerId="LiveId" clId="{40CFB830-F6EC-4A1B-AE1F-B620D0FFC1BE}" dt="2020-12-23T08:58:33.428" v="3068" actId="5793"/>
        <pc:sldMkLst>
          <pc:docMk/>
          <pc:sldMk cId="0" sldId="759"/>
        </pc:sldMkLst>
        <pc:spChg chg="add del mod">
          <ac:chgData name="Vui Le Ba" userId="052109168efbc39a" providerId="LiveId" clId="{40CFB830-F6EC-4A1B-AE1F-B620D0FFC1BE}" dt="2020-12-23T05:58:31.666" v="181" actId="6264"/>
          <ac:spMkLst>
            <pc:docMk/>
            <pc:sldMk cId="0" sldId="759"/>
            <ac:spMk id="2" creationId="{7C4E996A-10B5-4101-A3D0-FA16D095B55F}"/>
          </ac:spMkLst>
        </pc:spChg>
        <pc:spChg chg="add del mod">
          <ac:chgData name="Vui Le Ba" userId="052109168efbc39a" providerId="LiveId" clId="{40CFB830-F6EC-4A1B-AE1F-B620D0FFC1BE}" dt="2020-12-23T05:58:31.666" v="181" actId="6264"/>
          <ac:spMkLst>
            <pc:docMk/>
            <pc:sldMk cId="0" sldId="759"/>
            <ac:spMk id="3" creationId="{AB39E8E8-C295-49C8-AB21-F9F5EE05CF6C}"/>
          </ac:spMkLst>
        </pc:spChg>
        <pc:spChg chg="add del mod ord">
          <ac:chgData name="Vui Le Ba" userId="052109168efbc39a" providerId="LiveId" clId="{40CFB830-F6EC-4A1B-AE1F-B620D0FFC1BE}" dt="2020-12-23T07:30:43.255" v="1946" actId="6264"/>
          <ac:spMkLst>
            <pc:docMk/>
            <pc:sldMk cId="0" sldId="759"/>
            <ac:spMk id="4" creationId="{DAFFA70E-3E63-4EAD-9042-528E850CFD2F}"/>
          </ac:spMkLst>
        </pc:spChg>
        <pc:spChg chg="del">
          <ac:chgData name="Vui Le Ba" userId="052109168efbc39a" providerId="LiveId" clId="{40CFB830-F6EC-4A1B-AE1F-B620D0FFC1BE}" dt="2020-12-23T07:06:30.211" v="1584"/>
          <ac:spMkLst>
            <pc:docMk/>
            <pc:sldMk cId="0" sldId="759"/>
            <ac:spMk id="5" creationId="{6B49B512-0521-48FF-85FD-A36ED2A7BD6F}"/>
          </ac:spMkLst>
        </pc:spChg>
        <pc:spChg chg="add del mod">
          <ac:chgData name="Vui Le Ba" userId="052109168efbc39a" providerId="LiveId" clId="{40CFB830-F6EC-4A1B-AE1F-B620D0FFC1BE}" dt="2020-12-23T07:30:43.255" v="1946" actId="6264"/>
          <ac:spMkLst>
            <pc:docMk/>
            <pc:sldMk cId="0" sldId="759"/>
            <ac:spMk id="6" creationId="{22C0B842-BD6C-4C54-8E0D-96B28119BC7D}"/>
          </ac:spMkLst>
        </pc:spChg>
        <pc:spChg chg="add del mod">
          <ac:chgData name="Vui Le Ba" userId="052109168efbc39a" providerId="LiveId" clId="{40CFB830-F6EC-4A1B-AE1F-B620D0FFC1BE}" dt="2020-12-23T07:30:43.255" v="1946" actId="6264"/>
          <ac:spMkLst>
            <pc:docMk/>
            <pc:sldMk cId="0" sldId="759"/>
            <ac:spMk id="7" creationId="{3F021A33-BD55-43DA-A5B5-CE7C44112441}"/>
          </ac:spMkLst>
        </pc:spChg>
        <pc:spChg chg="add del mod ord">
          <ac:chgData name="Vui Le Ba" userId="052109168efbc39a" providerId="LiveId" clId="{40CFB830-F6EC-4A1B-AE1F-B620D0FFC1BE}" dt="2020-12-23T08:57:05.755" v="3036" actId="478"/>
          <ac:spMkLst>
            <pc:docMk/>
            <pc:sldMk cId="0" sldId="759"/>
            <ac:spMk id="8" creationId="{DE57FA21-17C5-420B-BE6D-44B9A5A1666E}"/>
          </ac:spMkLst>
        </pc:spChg>
        <pc:spChg chg="add del mod ord">
          <ac:chgData name="Vui Le Ba" userId="052109168efbc39a" providerId="LiveId" clId="{40CFB830-F6EC-4A1B-AE1F-B620D0FFC1BE}" dt="2020-12-23T08:58:11.381" v="3060" actId="478"/>
          <ac:spMkLst>
            <pc:docMk/>
            <pc:sldMk cId="0" sldId="759"/>
            <ac:spMk id="9" creationId="{CF610A3A-00A4-47DD-A46C-E578FB77BDDC}"/>
          </ac:spMkLst>
        </pc:spChg>
        <pc:spChg chg="mod">
          <ac:chgData name="Vui Le Ba" userId="052109168efbc39a" providerId="LiveId" clId="{40CFB830-F6EC-4A1B-AE1F-B620D0FFC1BE}" dt="2020-12-23T08:58:33.428" v="3068" actId="5793"/>
          <ac:spMkLst>
            <pc:docMk/>
            <pc:sldMk cId="0" sldId="759"/>
            <ac:spMk id="874501" creationId="{00000000-0000-0000-0000-000000000000}"/>
          </ac:spMkLst>
        </pc:spChg>
        <pc:spChg chg="add del mod ord">
          <ac:chgData name="Vui Le Ba" userId="052109168efbc39a" providerId="LiveId" clId="{40CFB830-F6EC-4A1B-AE1F-B620D0FFC1BE}" dt="2020-12-23T08:58:22.063" v="3064" actId="478"/>
          <ac:spMkLst>
            <pc:docMk/>
            <pc:sldMk cId="0" sldId="759"/>
            <ac:spMk id="878594" creationId="{00000000-0000-0000-0000-000000000000}"/>
          </ac:spMkLst>
        </pc:spChg>
        <pc:spChg chg="mod ord">
          <ac:chgData name="Vui Le Ba" userId="052109168efbc39a" providerId="LiveId" clId="{40CFB830-F6EC-4A1B-AE1F-B620D0FFC1BE}" dt="2020-12-23T08:57:48.820" v="3047" actId="27636"/>
          <ac:spMkLst>
            <pc:docMk/>
            <pc:sldMk cId="0" sldId="759"/>
            <ac:spMk id="878595" creationId="{00000000-0000-0000-0000-000000000000}"/>
          </ac:spMkLst>
        </pc:spChg>
        <pc:spChg chg="mod">
          <ac:chgData name="Vui Le Ba" userId="052109168efbc39a" providerId="LiveId" clId="{40CFB830-F6EC-4A1B-AE1F-B620D0FFC1BE}" dt="2020-12-23T08:58:18.471" v="3063" actId="404"/>
          <ac:spMkLst>
            <pc:docMk/>
            <pc:sldMk cId="0" sldId="759"/>
            <ac:spMk id="878598" creationId="{00000000-0000-0000-0000-000000000000}"/>
          </ac:spMkLst>
        </pc:spChg>
        <pc:grpChg chg="del">
          <ac:chgData name="Vui Le Ba" userId="052109168efbc39a" providerId="LiveId" clId="{40CFB830-F6EC-4A1B-AE1F-B620D0FFC1BE}" dt="2020-12-23T08:57:07.084" v="3037" actId="478"/>
          <ac:grpSpMkLst>
            <pc:docMk/>
            <pc:sldMk cId="0" sldId="759"/>
            <ac:grpSpMk id="878596" creationId="{00000000-0000-0000-0000-000000000000}"/>
          </ac:grpSpMkLst>
        </pc:grpChg>
      </pc:sldChg>
      <pc:sldChg chg="addSp delSp modSp mod modClrScheme chgLayout">
        <pc:chgData name="Vui Le Ba" userId="052109168efbc39a" providerId="LiveId" clId="{40CFB830-F6EC-4A1B-AE1F-B620D0FFC1BE}" dt="2020-12-23T08:58:39.745" v="3070" actId="20577"/>
        <pc:sldMkLst>
          <pc:docMk/>
          <pc:sldMk cId="0" sldId="760"/>
        </pc:sldMkLst>
        <pc:spChg chg="add del mod">
          <ac:chgData name="Vui Le Ba" userId="052109168efbc39a" providerId="LiveId" clId="{40CFB830-F6EC-4A1B-AE1F-B620D0FFC1BE}" dt="2020-12-23T05:58:31.666" v="181" actId="6264"/>
          <ac:spMkLst>
            <pc:docMk/>
            <pc:sldMk cId="0" sldId="760"/>
            <ac:spMk id="2" creationId="{FFDA4050-18D8-44DF-A6DB-F48B80DFDDFC}"/>
          </ac:spMkLst>
        </pc:spChg>
        <pc:spChg chg="add del mod">
          <ac:chgData name="Vui Le Ba" userId="052109168efbc39a" providerId="LiveId" clId="{40CFB830-F6EC-4A1B-AE1F-B620D0FFC1BE}" dt="2020-12-23T05:58:31.666" v="181" actId="6264"/>
          <ac:spMkLst>
            <pc:docMk/>
            <pc:sldMk cId="0" sldId="760"/>
            <ac:spMk id="3" creationId="{2A86CC24-DF13-4D52-85F8-6605DF4154E2}"/>
          </ac:spMkLst>
        </pc:spChg>
        <pc:spChg chg="add del mod ord">
          <ac:chgData name="Vui Le Ba" userId="052109168efbc39a" providerId="LiveId" clId="{40CFB830-F6EC-4A1B-AE1F-B620D0FFC1BE}" dt="2020-12-23T07:30:43.255" v="1946" actId="6264"/>
          <ac:spMkLst>
            <pc:docMk/>
            <pc:sldMk cId="0" sldId="760"/>
            <ac:spMk id="4" creationId="{0FB60EC7-8985-4CF1-8C8E-D8180827F357}"/>
          </ac:spMkLst>
        </pc:spChg>
        <pc:spChg chg="del">
          <ac:chgData name="Vui Le Ba" userId="052109168efbc39a" providerId="LiveId" clId="{40CFB830-F6EC-4A1B-AE1F-B620D0FFC1BE}" dt="2020-12-23T07:06:30.211" v="1584"/>
          <ac:spMkLst>
            <pc:docMk/>
            <pc:sldMk cId="0" sldId="760"/>
            <ac:spMk id="5" creationId="{D2446096-407F-40CA-976B-091532FA7BCA}"/>
          </ac:spMkLst>
        </pc:spChg>
        <pc:spChg chg="add del mod">
          <ac:chgData name="Vui Le Ba" userId="052109168efbc39a" providerId="LiveId" clId="{40CFB830-F6EC-4A1B-AE1F-B620D0FFC1BE}" dt="2020-12-23T07:30:43.255" v="1946" actId="6264"/>
          <ac:spMkLst>
            <pc:docMk/>
            <pc:sldMk cId="0" sldId="760"/>
            <ac:spMk id="6" creationId="{33494884-9ABE-41D0-ABD5-6063790B78C6}"/>
          </ac:spMkLst>
        </pc:spChg>
        <pc:spChg chg="add del mod">
          <ac:chgData name="Vui Le Ba" userId="052109168efbc39a" providerId="LiveId" clId="{40CFB830-F6EC-4A1B-AE1F-B620D0FFC1BE}" dt="2020-12-23T07:30:43.255" v="1946" actId="6264"/>
          <ac:spMkLst>
            <pc:docMk/>
            <pc:sldMk cId="0" sldId="760"/>
            <ac:spMk id="7" creationId="{FDDE4D9A-75CA-4D6A-9C1E-271E32FC219A}"/>
          </ac:spMkLst>
        </pc:spChg>
        <pc:spChg chg="add del mod ord">
          <ac:chgData name="Vui Le Ba" userId="052109168efbc39a" providerId="LiveId" clId="{40CFB830-F6EC-4A1B-AE1F-B620D0FFC1BE}" dt="2020-12-23T08:56:58.895" v="3034" actId="478"/>
          <ac:spMkLst>
            <pc:docMk/>
            <pc:sldMk cId="0" sldId="760"/>
            <ac:spMk id="8" creationId="{C65EECA4-1E46-470A-A0E4-EC27E59C4C4A}"/>
          </ac:spMkLst>
        </pc:spChg>
        <pc:spChg chg="add del mod ord">
          <ac:chgData name="Vui Le Ba" userId="052109168efbc39a" providerId="LiveId" clId="{40CFB830-F6EC-4A1B-AE1F-B620D0FFC1BE}" dt="2020-12-23T08:58:37.909" v="3069" actId="478"/>
          <ac:spMkLst>
            <pc:docMk/>
            <pc:sldMk cId="0" sldId="760"/>
            <ac:spMk id="9" creationId="{8C385095-5022-4057-BF91-EEFD15034223}"/>
          </ac:spMkLst>
        </pc:spChg>
        <pc:spChg chg="mod">
          <ac:chgData name="Vui Le Ba" userId="052109168efbc39a" providerId="LiveId" clId="{40CFB830-F6EC-4A1B-AE1F-B620D0FFC1BE}" dt="2020-12-23T08:58:39.745" v="3070" actId="20577"/>
          <ac:spMkLst>
            <pc:docMk/>
            <pc:sldMk cId="0" sldId="760"/>
            <ac:spMk id="874501" creationId="{00000000-0000-0000-0000-000000000000}"/>
          </ac:spMkLst>
        </pc:spChg>
        <pc:spChg chg="add del mod ord">
          <ac:chgData name="Vui Le Ba" userId="052109168efbc39a" providerId="LiveId" clId="{40CFB830-F6EC-4A1B-AE1F-B620D0FFC1BE}" dt="2020-12-23T08:57:00.652" v="3035" actId="478"/>
          <ac:spMkLst>
            <pc:docMk/>
            <pc:sldMk cId="0" sldId="760"/>
            <ac:spMk id="880642" creationId="{00000000-0000-0000-0000-000000000000}"/>
          </ac:spMkLst>
        </pc:spChg>
        <pc:spChg chg="mod ord">
          <ac:chgData name="Vui Le Ba" userId="052109168efbc39a" providerId="LiveId" clId="{40CFB830-F6EC-4A1B-AE1F-B620D0FFC1BE}" dt="2020-12-23T08:57:48.836" v="3048" actId="27636"/>
          <ac:spMkLst>
            <pc:docMk/>
            <pc:sldMk cId="0" sldId="760"/>
            <ac:spMk id="880643" creationId="{00000000-0000-0000-0000-000000000000}"/>
          </ac:spMkLst>
        </pc:spChg>
        <pc:grpChg chg="del">
          <ac:chgData name="Vui Le Ba" userId="052109168efbc39a" providerId="LiveId" clId="{40CFB830-F6EC-4A1B-AE1F-B620D0FFC1BE}" dt="2020-12-23T08:56:56.287" v="3033" actId="478"/>
          <ac:grpSpMkLst>
            <pc:docMk/>
            <pc:sldMk cId="0" sldId="760"/>
            <ac:grpSpMk id="880644" creationId="{00000000-0000-0000-0000-000000000000}"/>
          </ac:grpSpMkLst>
        </pc:grpChg>
      </pc:sldChg>
      <pc:sldChg chg="addSp delSp modSp mod modClrScheme chgLayout">
        <pc:chgData name="Vui Le Ba" userId="052109168efbc39a" providerId="LiveId" clId="{40CFB830-F6EC-4A1B-AE1F-B620D0FFC1BE}" dt="2020-12-23T08:59:00.759" v="3076" actId="404"/>
        <pc:sldMkLst>
          <pc:docMk/>
          <pc:sldMk cId="0" sldId="761"/>
        </pc:sldMkLst>
        <pc:spChg chg="add del mod">
          <ac:chgData name="Vui Le Ba" userId="052109168efbc39a" providerId="LiveId" clId="{40CFB830-F6EC-4A1B-AE1F-B620D0FFC1BE}" dt="2020-12-23T05:58:31.666" v="181" actId="6264"/>
          <ac:spMkLst>
            <pc:docMk/>
            <pc:sldMk cId="0" sldId="761"/>
            <ac:spMk id="2" creationId="{F98E5F6C-BBE7-4307-8679-0B1536379A4E}"/>
          </ac:spMkLst>
        </pc:spChg>
        <pc:spChg chg="add del mod">
          <ac:chgData name="Vui Le Ba" userId="052109168efbc39a" providerId="LiveId" clId="{40CFB830-F6EC-4A1B-AE1F-B620D0FFC1BE}" dt="2020-12-23T05:58:31.666" v="181" actId="6264"/>
          <ac:spMkLst>
            <pc:docMk/>
            <pc:sldMk cId="0" sldId="761"/>
            <ac:spMk id="3" creationId="{0BFD3943-2ECB-4C42-A67B-0F45259B2A76}"/>
          </ac:spMkLst>
        </pc:spChg>
        <pc:spChg chg="add del mod ord">
          <ac:chgData name="Vui Le Ba" userId="052109168efbc39a" providerId="LiveId" clId="{40CFB830-F6EC-4A1B-AE1F-B620D0FFC1BE}" dt="2020-12-23T07:30:43.255" v="1946" actId="6264"/>
          <ac:spMkLst>
            <pc:docMk/>
            <pc:sldMk cId="0" sldId="761"/>
            <ac:spMk id="4" creationId="{319E1DF9-DB90-4862-A282-D43A53A6EE43}"/>
          </ac:spMkLst>
        </pc:spChg>
        <pc:spChg chg="del">
          <ac:chgData name="Vui Le Ba" userId="052109168efbc39a" providerId="LiveId" clId="{40CFB830-F6EC-4A1B-AE1F-B620D0FFC1BE}" dt="2020-12-23T07:06:30.211" v="1584"/>
          <ac:spMkLst>
            <pc:docMk/>
            <pc:sldMk cId="0" sldId="761"/>
            <ac:spMk id="5" creationId="{95477899-7B3B-42AE-932B-25017B4816F2}"/>
          </ac:spMkLst>
        </pc:spChg>
        <pc:spChg chg="add del mod">
          <ac:chgData name="Vui Le Ba" userId="052109168efbc39a" providerId="LiveId" clId="{40CFB830-F6EC-4A1B-AE1F-B620D0FFC1BE}" dt="2020-12-23T07:30:43.255" v="1946" actId="6264"/>
          <ac:spMkLst>
            <pc:docMk/>
            <pc:sldMk cId="0" sldId="761"/>
            <ac:spMk id="6" creationId="{64437452-A7F3-4BB5-9812-DD3D076EAE1E}"/>
          </ac:spMkLst>
        </pc:spChg>
        <pc:spChg chg="add del mod">
          <ac:chgData name="Vui Le Ba" userId="052109168efbc39a" providerId="LiveId" clId="{40CFB830-F6EC-4A1B-AE1F-B620D0FFC1BE}" dt="2020-12-23T07:30:43.255" v="1946" actId="6264"/>
          <ac:spMkLst>
            <pc:docMk/>
            <pc:sldMk cId="0" sldId="761"/>
            <ac:spMk id="7" creationId="{ADF53C4E-ADE8-4CAE-8795-AACCA9D4F23C}"/>
          </ac:spMkLst>
        </pc:spChg>
        <pc:spChg chg="add del mod ord">
          <ac:chgData name="Vui Le Ba" userId="052109168efbc39a" providerId="LiveId" clId="{40CFB830-F6EC-4A1B-AE1F-B620D0FFC1BE}" dt="2020-12-23T08:56:41.533" v="3029" actId="478"/>
          <ac:spMkLst>
            <pc:docMk/>
            <pc:sldMk cId="0" sldId="761"/>
            <ac:spMk id="8" creationId="{5469FA34-197B-4E19-9EA7-2DDF052B9C66}"/>
          </ac:spMkLst>
        </pc:spChg>
        <pc:spChg chg="add del mod ord">
          <ac:chgData name="Vui Le Ba" userId="052109168efbc39a" providerId="LiveId" clId="{40CFB830-F6EC-4A1B-AE1F-B620D0FFC1BE}" dt="2020-12-23T08:58:54.726" v="3074" actId="478"/>
          <ac:spMkLst>
            <pc:docMk/>
            <pc:sldMk cId="0" sldId="761"/>
            <ac:spMk id="9" creationId="{0749BCC0-3B51-4715-9FD5-776FC9D3B5BC}"/>
          </ac:spMkLst>
        </pc:spChg>
        <pc:spChg chg="add del mod ord">
          <ac:chgData name="Vui Le Ba" userId="052109168efbc39a" providerId="LiveId" clId="{40CFB830-F6EC-4A1B-AE1F-B620D0FFC1BE}" dt="2020-12-23T08:56:44.291" v="3030" actId="478"/>
          <ac:spMkLst>
            <pc:docMk/>
            <pc:sldMk cId="0" sldId="761"/>
            <ac:spMk id="882690" creationId="{00000000-0000-0000-0000-000000000000}"/>
          </ac:spMkLst>
        </pc:spChg>
        <pc:spChg chg="mod ord">
          <ac:chgData name="Vui Le Ba" userId="052109168efbc39a" providerId="LiveId" clId="{40CFB830-F6EC-4A1B-AE1F-B620D0FFC1BE}" dt="2020-12-23T08:57:48.836" v="3050" actId="27636"/>
          <ac:spMkLst>
            <pc:docMk/>
            <pc:sldMk cId="0" sldId="761"/>
            <ac:spMk id="882691" creationId="{00000000-0000-0000-0000-000000000000}"/>
          </ac:spMkLst>
        </pc:spChg>
        <pc:spChg chg="add del mod">
          <ac:chgData name="Vui Le Ba" userId="052109168efbc39a" providerId="LiveId" clId="{40CFB830-F6EC-4A1B-AE1F-B620D0FFC1BE}" dt="2020-12-23T08:59:00.759" v="3076" actId="404"/>
          <ac:spMkLst>
            <pc:docMk/>
            <pc:sldMk cId="0" sldId="761"/>
            <ac:spMk id="882693" creationId="{00000000-0000-0000-0000-000000000000}"/>
          </ac:spMkLst>
        </pc:spChg>
        <pc:grpChg chg="del">
          <ac:chgData name="Vui Le Ba" userId="052109168efbc39a" providerId="LiveId" clId="{40CFB830-F6EC-4A1B-AE1F-B620D0FFC1BE}" dt="2020-12-23T08:56:35.540" v="3026" actId="478"/>
          <ac:grpSpMkLst>
            <pc:docMk/>
            <pc:sldMk cId="0" sldId="761"/>
            <ac:grpSpMk id="882692" creationId="{00000000-0000-0000-0000-000000000000}"/>
          </ac:grpSpMkLst>
        </pc:grpChg>
      </pc:sldChg>
      <pc:sldChg chg="addSp delSp modSp mod modClrScheme chgLayout">
        <pc:chgData name="Vui Le Ba" userId="052109168efbc39a" providerId="LiveId" clId="{40CFB830-F6EC-4A1B-AE1F-B620D0FFC1BE}" dt="2020-12-23T08:59:21.392" v="3083" actId="404"/>
        <pc:sldMkLst>
          <pc:docMk/>
          <pc:sldMk cId="0" sldId="762"/>
        </pc:sldMkLst>
        <pc:spChg chg="add del mod">
          <ac:chgData name="Vui Le Ba" userId="052109168efbc39a" providerId="LiveId" clId="{40CFB830-F6EC-4A1B-AE1F-B620D0FFC1BE}" dt="2020-12-23T05:58:31.666" v="181" actId="6264"/>
          <ac:spMkLst>
            <pc:docMk/>
            <pc:sldMk cId="0" sldId="762"/>
            <ac:spMk id="2" creationId="{148D90F4-8F8D-432E-8F31-416CAA64E414}"/>
          </ac:spMkLst>
        </pc:spChg>
        <pc:spChg chg="add del mod">
          <ac:chgData name="Vui Le Ba" userId="052109168efbc39a" providerId="LiveId" clId="{40CFB830-F6EC-4A1B-AE1F-B620D0FFC1BE}" dt="2020-12-23T05:58:31.666" v="181" actId="6264"/>
          <ac:spMkLst>
            <pc:docMk/>
            <pc:sldMk cId="0" sldId="762"/>
            <ac:spMk id="3" creationId="{BA55DD17-6818-48B3-9A2D-92DBD66B9479}"/>
          </ac:spMkLst>
        </pc:spChg>
        <pc:spChg chg="add del mod ord">
          <ac:chgData name="Vui Le Ba" userId="052109168efbc39a" providerId="LiveId" clId="{40CFB830-F6EC-4A1B-AE1F-B620D0FFC1BE}" dt="2020-12-23T07:30:43.255" v="1946" actId="6264"/>
          <ac:spMkLst>
            <pc:docMk/>
            <pc:sldMk cId="0" sldId="762"/>
            <ac:spMk id="4" creationId="{DE6E3F9C-4948-4318-A253-6312218A2ADD}"/>
          </ac:spMkLst>
        </pc:spChg>
        <pc:spChg chg="del">
          <ac:chgData name="Vui Le Ba" userId="052109168efbc39a" providerId="LiveId" clId="{40CFB830-F6EC-4A1B-AE1F-B620D0FFC1BE}" dt="2020-12-23T07:06:30.211" v="1584"/>
          <ac:spMkLst>
            <pc:docMk/>
            <pc:sldMk cId="0" sldId="762"/>
            <ac:spMk id="5" creationId="{D88926C0-5037-4F6C-81CC-C1ED046F7FB7}"/>
          </ac:spMkLst>
        </pc:spChg>
        <pc:spChg chg="add del mod">
          <ac:chgData name="Vui Le Ba" userId="052109168efbc39a" providerId="LiveId" clId="{40CFB830-F6EC-4A1B-AE1F-B620D0FFC1BE}" dt="2020-12-23T07:30:43.255" v="1946" actId="6264"/>
          <ac:spMkLst>
            <pc:docMk/>
            <pc:sldMk cId="0" sldId="762"/>
            <ac:spMk id="6" creationId="{D5F41307-4032-4C02-B0AA-A5A555CDEE81}"/>
          </ac:spMkLst>
        </pc:spChg>
        <pc:spChg chg="add del mod">
          <ac:chgData name="Vui Le Ba" userId="052109168efbc39a" providerId="LiveId" clId="{40CFB830-F6EC-4A1B-AE1F-B620D0FFC1BE}" dt="2020-12-23T07:30:43.255" v="1946" actId="6264"/>
          <ac:spMkLst>
            <pc:docMk/>
            <pc:sldMk cId="0" sldId="762"/>
            <ac:spMk id="7" creationId="{FAAA5BA8-4629-4197-9DCC-E5CE33DC332E}"/>
          </ac:spMkLst>
        </pc:spChg>
        <pc:spChg chg="add del mod ord">
          <ac:chgData name="Vui Le Ba" userId="052109168efbc39a" providerId="LiveId" clId="{40CFB830-F6EC-4A1B-AE1F-B620D0FFC1BE}" dt="2020-12-23T08:56:15.888" v="3021" actId="478"/>
          <ac:spMkLst>
            <pc:docMk/>
            <pc:sldMk cId="0" sldId="762"/>
            <ac:spMk id="8" creationId="{7DB2EDA7-C176-4B17-91EE-1690F9789613}"/>
          </ac:spMkLst>
        </pc:spChg>
        <pc:spChg chg="add del mod ord">
          <ac:chgData name="Vui Le Ba" userId="052109168efbc39a" providerId="LiveId" clId="{40CFB830-F6EC-4A1B-AE1F-B620D0FFC1BE}" dt="2020-12-23T08:59:16.848" v="3081" actId="478"/>
          <ac:spMkLst>
            <pc:docMk/>
            <pc:sldMk cId="0" sldId="762"/>
            <ac:spMk id="9" creationId="{9C0E17AD-9149-4DF1-AEA0-5A92CA24F9C7}"/>
          </ac:spMkLst>
        </pc:spChg>
        <pc:spChg chg="add del mod ord">
          <ac:chgData name="Vui Le Ba" userId="052109168efbc39a" providerId="LiveId" clId="{40CFB830-F6EC-4A1B-AE1F-B620D0FFC1BE}" dt="2020-12-23T08:56:21.537" v="3022" actId="478"/>
          <ac:spMkLst>
            <pc:docMk/>
            <pc:sldMk cId="0" sldId="762"/>
            <ac:spMk id="886786" creationId="{00000000-0000-0000-0000-000000000000}"/>
          </ac:spMkLst>
        </pc:spChg>
        <pc:spChg chg="mod ord">
          <ac:chgData name="Vui Le Ba" userId="052109168efbc39a" providerId="LiveId" clId="{40CFB830-F6EC-4A1B-AE1F-B620D0FFC1BE}" dt="2020-12-23T08:57:48.836" v="3052" actId="27636"/>
          <ac:spMkLst>
            <pc:docMk/>
            <pc:sldMk cId="0" sldId="762"/>
            <ac:spMk id="886787" creationId="{00000000-0000-0000-0000-000000000000}"/>
          </ac:spMkLst>
        </pc:spChg>
        <pc:spChg chg="add del mod">
          <ac:chgData name="Vui Le Ba" userId="052109168efbc39a" providerId="LiveId" clId="{40CFB830-F6EC-4A1B-AE1F-B620D0FFC1BE}" dt="2020-12-23T08:59:21.392" v="3083" actId="404"/>
          <ac:spMkLst>
            <pc:docMk/>
            <pc:sldMk cId="0" sldId="762"/>
            <ac:spMk id="886789" creationId="{00000000-0000-0000-0000-000000000000}"/>
          </ac:spMkLst>
        </pc:spChg>
        <pc:grpChg chg="del">
          <ac:chgData name="Vui Le Ba" userId="052109168efbc39a" providerId="LiveId" clId="{40CFB830-F6EC-4A1B-AE1F-B620D0FFC1BE}" dt="2020-12-23T08:56:06.997" v="3018" actId="478"/>
          <ac:grpSpMkLst>
            <pc:docMk/>
            <pc:sldMk cId="0" sldId="762"/>
            <ac:grpSpMk id="886788" creationId="{00000000-0000-0000-0000-000000000000}"/>
          </ac:grpSpMkLst>
        </pc:grpChg>
      </pc:sldChg>
      <pc:sldChg chg="addSp delSp modSp mod modClrScheme chgLayout">
        <pc:chgData name="Vui Le Ba" userId="052109168efbc39a" providerId="LiveId" clId="{40CFB830-F6EC-4A1B-AE1F-B620D0FFC1BE}" dt="2020-12-23T08:59:13.414" v="3080" actId="404"/>
        <pc:sldMkLst>
          <pc:docMk/>
          <pc:sldMk cId="0" sldId="763"/>
        </pc:sldMkLst>
        <pc:spChg chg="add del mod">
          <ac:chgData name="Vui Le Ba" userId="052109168efbc39a" providerId="LiveId" clId="{40CFB830-F6EC-4A1B-AE1F-B620D0FFC1BE}" dt="2020-12-23T05:58:31.666" v="181" actId="6264"/>
          <ac:spMkLst>
            <pc:docMk/>
            <pc:sldMk cId="0" sldId="763"/>
            <ac:spMk id="2" creationId="{D70C4215-1777-47B4-9188-BD1FEA42157F}"/>
          </ac:spMkLst>
        </pc:spChg>
        <pc:spChg chg="add del mod">
          <ac:chgData name="Vui Le Ba" userId="052109168efbc39a" providerId="LiveId" clId="{40CFB830-F6EC-4A1B-AE1F-B620D0FFC1BE}" dt="2020-12-23T05:58:31.666" v="181" actId="6264"/>
          <ac:spMkLst>
            <pc:docMk/>
            <pc:sldMk cId="0" sldId="763"/>
            <ac:spMk id="3" creationId="{EE0E22B8-8F0E-478D-A665-910ABFBAC7D8}"/>
          </ac:spMkLst>
        </pc:spChg>
        <pc:spChg chg="add del mod ord">
          <ac:chgData name="Vui Le Ba" userId="052109168efbc39a" providerId="LiveId" clId="{40CFB830-F6EC-4A1B-AE1F-B620D0FFC1BE}" dt="2020-12-23T07:30:43.255" v="1946" actId="6264"/>
          <ac:spMkLst>
            <pc:docMk/>
            <pc:sldMk cId="0" sldId="763"/>
            <ac:spMk id="4" creationId="{EA90A711-8C24-4DE2-8B5B-29386AB41560}"/>
          </ac:spMkLst>
        </pc:spChg>
        <pc:spChg chg="del">
          <ac:chgData name="Vui Le Ba" userId="052109168efbc39a" providerId="LiveId" clId="{40CFB830-F6EC-4A1B-AE1F-B620D0FFC1BE}" dt="2020-12-23T07:06:30.211" v="1584"/>
          <ac:spMkLst>
            <pc:docMk/>
            <pc:sldMk cId="0" sldId="763"/>
            <ac:spMk id="5" creationId="{5DEB603D-9417-4BC9-907E-3AEEB3C458C7}"/>
          </ac:spMkLst>
        </pc:spChg>
        <pc:spChg chg="add del mod">
          <ac:chgData name="Vui Le Ba" userId="052109168efbc39a" providerId="LiveId" clId="{40CFB830-F6EC-4A1B-AE1F-B620D0FFC1BE}" dt="2020-12-23T07:30:43.255" v="1946" actId="6264"/>
          <ac:spMkLst>
            <pc:docMk/>
            <pc:sldMk cId="0" sldId="763"/>
            <ac:spMk id="6" creationId="{49801B11-CA68-4228-8183-BDBC9080631C}"/>
          </ac:spMkLst>
        </pc:spChg>
        <pc:spChg chg="add del mod">
          <ac:chgData name="Vui Le Ba" userId="052109168efbc39a" providerId="LiveId" clId="{40CFB830-F6EC-4A1B-AE1F-B620D0FFC1BE}" dt="2020-12-23T07:30:43.255" v="1946" actId="6264"/>
          <ac:spMkLst>
            <pc:docMk/>
            <pc:sldMk cId="0" sldId="763"/>
            <ac:spMk id="7" creationId="{F2BE59FA-20F1-45E9-8894-72B61C81F940}"/>
          </ac:spMkLst>
        </pc:spChg>
        <pc:spChg chg="add del mod ord">
          <ac:chgData name="Vui Le Ba" userId="052109168efbc39a" providerId="LiveId" clId="{40CFB830-F6EC-4A1B-AE1F-B620D0FFC1BE}" dt="2020-12-23T08:56:25.628" v="3024" actId="478"/>
          <ac:spMkLst>
            <pc:docMk/>
            <pc:sldMk cId="0" sldId="763"/>
            <ac:spMk id="8" creationId="{F530A45C-DB43-4734-85DA-3CBC4CA6D561}"/>
          </ac:spMkLst>
        </pc:spChg>
        <pc:spChg chg="add del mod ord">
          <ac:chgData name="Vui Le Ba" userId="052109168efbc39a" providerId="LiveId" clId="{40CFB830-F6EC-4A1B-AE1F-B620D0FFC1BE}" dt="2020-12-23T08:59:07.066" v="3077" actId="478"/>
          <ac:spMkLst>
            <pc:docMk/>
            <pc:sldMk cId="0" sldId="763"/>
            <ac:spMk id="9" creationId="{473B0995-B38C-4162-8D8B-98FAAED25C83}"/>
          </ac:spMkLst>
        </pc:spChg>
        <pc:spChg chg="add del mod ord">
          <ac:chgData name="Vui Le Ba" userId="052109168efbc39a" providerId="LiveId" clId="{40CFB830-F6EC-4A1B-AE1F-B620D0FFC1BE}" dt="2020-12-23T08:56:29.387" v="3025" actId="478"/>
          <ac:spMkLst>
            <pc:docMk/>
            <pc:sldMk cId="0" sldId="763"/>
            <ac:spMk id="884738" creationId="{00000000-0000-0000-0000-000000000000}"/>
          </ac:spMkLst>
        </pc:spChg>
        <pc:spChg chg="mod ord">
          <ac:chgData name="Vui Le Ba" userId="052109168efbc39a" providerId="LiveId" clId="{40CFB830-F6EC-4A1B-AE1F-B620D0FFC1BE}" dt="2020-12-23T08:57:48.836" v="3051" actId="27636"/>
          <ac:spMkLst>
            <pc:docMk/>
            <pc:sldMk cId="0" sldId="763"/>
            <ac:spMk id="884739" creationId="{00000000-0000-0000-0000-000000000000}"/>
          </ac:spMkLst>
        </pc:spChg>
        <pc:spChg chg="mod">
          <ac:chgData name="Vui Le Ba" userId="052109168efbc39a" providerId="LiveId" clId="{40CFB830-F6EC-4A1B-AE1F-B620D0FFC1BE}" dt="2020-12-23T08:59:13.414" v="3080" actId="404"/>
          <ac:spMkLst>
            <pc:docMk/>
            <pc:sldMk cId="0" sldId="763"/>
            <ac:spMk id="884741" creationId="{00000000-0000-0000-0000-000000000000}"/>
          </ac:spMkLst>
        </pc:spChg>
        <pc:grpChg chg="del">
          <ac:chgData name="Vui Le Ba" userId="052109168efbc39a" providerId="LiveId" clId="{40CFB830-F6EC-4A1B-AE1F-B620D0FFC1BE}" dt="2020-12-23T08:56:23.470" v="3023" actId="478"/>
          <ac:grpSpMkLst>
            <pc:docMk/>
            <pc:sldMk cId="0" sldId="763"/>
            <ac:grpSpMk id="884740" creationId="{00000000-0000-0000-0000-000000000000}"/>
          </ac:grpSpMkLst>
        </pc:grpChg>
      </pc:sldChg>
      <pc:sldChg chg="addSp delSp modSp mod modClrScheme chgLayout">
        <pc:chgData name="Vui Le Ba" userId="052109168efbc39a" providerId="LiveId" clId="{40CFB830-F6EC-4A1B-AE1F-B620D0FFC1BE}" dt="2020-12-23T09:00:11.446" v="3098" actId="20577"/>
        <pc:sldMkLst>
          <pc:docMk/>
          <pc:sldMk cId="0" sldId="764"/>
        </pc:sldMkLst>
        <pc:spChg chg="add del mod">
          <ac:chgData name="Vui Le Ba" userId="052109168efbc39a" providerId="LiveId" clId="{40CFB830-F6EC-4A1B-AE1F-B620D0FFC1BE}" dt="2020-12-23T05:58:31.666" v="181" actId="6264"/>
          <ac:spMkLst>
            <pc:docMk/>
            <pc:sldMk cId="0" sldId="764"/>
            <ac:spMk id="2" creationId="{3621AB66-9197-4322-9FD0-A614CB17F228}"/>
          </ac:spMkLst>
        </pc:spChg>
        <pc:spChg chg="add del mod">
          <ac:chgData name="Vui Le Ba" userId="052109168efbc39a" providerId="LiveId" clId="{40CFB830-F6EC-4A1B-AE1F-B620D0FFC1BE}" dt="2020-12-23T05:58:31.666" v="181" actId="6264"/>
          <ac:spMkLst>
            <pc:docMk/>
            <pc:sldMk cId="0" sldId="764"/>
            <ac:spMk id="3" creationId="{E1AC4964-3DD5-46EB-91D8-AD4C552A3AE6}"/>
          </ac:spMkLst>
        </pc:spChg>
        <pc:spChg chg="add del mod ord">
          <ac:chgData name="Vui Le Ba" userId="052109168efbc39a" providerId="LiveId" clId="{40CFB830-F6EC-4A1B-AE1F-B620D0FFC1BE}" dt="2020-12-23T07:30:43.255" v="1946" actId="6264"/>
          <ac:spMkLst>
            <pc:docMk/>
            <pc:sldMk cId="0" sldId="764"/>
            <ac:spMk id="4" creationId="{FFC9A370-EC2E-4F3F-8A5F-FDBAF8659BFD}"/>
          </ac:spMkLst>
        </pc:spChg>
        <pc:spChg chg="del">
          <ac:chgData name="Vui Le Ba" userId="052109168efbc39a" providerId="LiveId" clId="{40CFB830-F6EC-4A1B-AE1F-B620D0FFC1BE}" dt="2020-12-23T07:06:30.211" v="1584"/>
          <ac:spMkLst>
            <pc:docMk/>
            <pc:sldMk cId="0" sldId="764"/>
            <ac:spMk id="5" creationId="{D924FBDD-ED09-4C3C-A1D2-0950C1A77BF4}"/>
          </ac:spMkLst>
        </pc:spChg>
        <pc:spChg chg="add del mod">
          <ac:chgData name="Vui Le Ba" userId="052109168efbc39a" providerId="LiveId" clId="{40CFB830-F6EC-4A1B-AE1F-B620D0FFC1BE}" dt="2020-12-23T07:30:43.255" v="1946" actId="6264"/>
          <ac:spMkLst>
            <pc:docMk/>
            <pc:sldMk cId="0" sldId="764"/>
            <ac:spMk id="6" creationId="{62CE43C3-EAC6-40FF-AAB5-7A814061F084}"/>
          </ac:spMkLst>
        </pc:spChg>
        <pc:spChg chg="add del mod">
          <ac:chgData name="Vui Le Ba" userId="052109168efbc39a" providerId="LiveId" clId="{40CFB830-F6EC-4A1B-AE1F-B620D0FFC1BE}" dt="2020-12-23T07:30:43.255" v="1946" actId="6264"/>
          <ac:spMkLst>
            <pc:docMk/>
            <pc:sldMk cId="0" sldId="764"/>
            <ac:spMk id="7" creationId="{9C2D0831-D66C-4949-AC6C-3247F7067050}"/>
          </ac:spMkLst>
        </pc:spChg>
        <pc:spChg chg="add del mod ord">
          <ac:chgData name="Vui Le Ba" userId="052109168efbc39a" providerId="LiveId" clId="{40CFB830-F6EC-4A1B-AE1F-B620D0FFC1BE}" dt="2020-12-23T08:56:01.956" v="3016" actId="478"/>
          <ac:spMkLst>
            <pc:docMk/>
            <pc:sldMk cId="0" sldId="764"/>
            <ac:spMk id="8" creationId="{2495B285-9420-408D-BE11-2FFFF5FD88C6}"/>
          </ac:spMkLst>
        </pc:spChg>
        <pc:spChg chg="add del mod ord">
          <ac:chgData name="Vui Le Ba" userId="052109168efbc39a" providerId="LiveId" clId="{40CFB830-F6EC-4A1B-AE1F-B620D0FFC1BE}" dt="2020-12-23T08:59:24.976" v="3084" actId="478"/>
          <ac:spMkLst>
            <pc:docMk/>
            <pc:sldMk cId="0" sldId="764"/>
            <ac:spMk id="9" creationId="{2F8F27E2-7910-490C-8B1D-03776CBC8052}"/>
          </ac:spMkLst>
        </pc:spChg>
        <pc:spChg chg="add del mod ord">
          <ac:chgData name="Vui Le Ba" userId="052109168efbc39a" providerId="LiveId" clId="{40CFB830-F6EC-4A1B-AE1F-B620D0FFC1BE}" dt="2020-12-23T08:56:03.912" v="3017" actId="478"/>
          <ac:spMkLst>
            <pc:docMk/>
            <pc:sldMk cId="0" sldId="764"/>
            <ac:spMk id="888834" creationId="{00000000-0000-0000-0000-000000000000}"/>
          </ac:spMkLst>
        </pc:spChg>
        <pc:spChg chg="mod ord">
          <ac:chgData name="Vui Le Ba" userId="052109168efbc39a" providerId="LiveId" clId="{40CFB830-F6EC-4A1B-AE1F-B620D0FFC1BE}" dt="2020-12-23T08:57:48.836" v="3053" actId="27636"/>
          <ac:spMkLst>
            <pc:docMk/>
            <pc:sldMk cId="0" sldId="764"/>
            <ac:spMk id="888835" creationId="{00000000-0000-0000-0000-000000000000}"/>
          </ac:spMkLst>
        </pc:spChg>
        <pc:spChg chg="mod">
          <ac:chgData name="Vui Le Ba" userId="052109168efbc39a" providerId="LiveId" clId="{40CFB830-F6EC-4A1B-AE1F-B620D0FFC1BE}" dt="2020-12-23T09:00:11.446" v="3098" actId="20577"/>
          <ac:spMkLst>
            <pc:docMk/>
            <pc:sldMk cId="0" sldId="764"/>
            <ac:spMk id="888837" creationId="{00000000-0000-0000-0000-000000000000}"/>
          </ac:spMkLst>
        </pc:spChg>
        <pc:grpChg chg="del">
          <ac:chgData name="Vui Le Ba" userId="052109168efbc39a" providerId="LiveId" clId="{40CFB830-F6EC-4A1B-AE1F-B620D0FFC1BE}" dt="2020-12-23T08:56:00.900" v="3015" actId="478"/>
          <ac:grpSpMkLst>
            <pc:docMk/>
            <pc:sldMk cId="0" sldId="764"/>
            <ac:grpSpMk id="888836" creationId="{00000000-0000-0000-0000-000000000000}"/>
          </ac:grpSpMkLst>
        </pc:grpChg>
      </pc:sldChg>
      <pc:sldChg chg="addSp delSp modSp mod modClrScheme chgLayout">
        <pc:chgData name="Vui Le Ba" userId="052109168efbc39a" providerId="LiveId" clId="{40CFB830-F6EC-4A1B-AE1F-B620D0FFC1BE}" dt="2020-12-23T08:59:36.637" v="3089" actId="404"/>
        <pc:sldMkLst>
          <pc:docMk/>
          <pc:sldMk cId="0" sldId="765"/>
        </pc:sldMkLst>
        <pc:spChg chg="add del mod">
          <ac:chgData name="Vui Le Ba" userId="052109168efbc39a" providerId="LiveId" clId="{40CFB830-F6EC-4A1B-AE1F-B620D0FFC1BE}" dt="2020-12-23T05:58:31.666" v="181" actId="6264"/>
          <ac:spMkLst>
            <pc:docMk/>
            <pc:sldMk cId="0" sldId="765"/>
            <ac:spMk id="2" creationId="{0E93EE91-70B7-4FD8-B60E-5E8F0A19266E}"/>
          </ac:spMkLst>
        </pc:spChg>
        <pc:spChg chg="add del mod">
          <ac:chgData name="Vui Le Ba" userId="052109168efbc39a" providerId="LiveId" clId="{40CFB830-F6EC-4A1B-AE1F-B620D0FFC1BE}" dt="2020-12-23T05:58:31.666" v="181" actId="6264"/>
          <ac:spMkLst>
            <pc:docMk/>
            <pc:sldMk cId="0" sldId="765"/>
            <ac:spMk id="3" creationId="{BA47EF11-A791-4E8E-AD33-D308E275DAF5}"/>
          </ac:spMkLst>
        </pc:spChg>
        <pc:spChg chg="add del mod ord">
          <ac:chgData name="Vui Le Ba" userId="052109168efbc39a" providerId="LiveId" clId="{40CFB830-F6EC-4A1B-AE1F-B620D0FFC1BE}" dt="2020-12-23T07:30:43.255" v="1946" actId="6264"/>
          <ac:spMkLst>
            <pc:docMk/>
            <pc:sldMk cId="0" sldId="765"/>
            <ac:spMk id="4" creationId="{31431BCB-43D9-47EB-9A2D-13A16330BD53}"/>
          </ac:spMkLst>
        </pc:spChg>
        <pc:spChg chg="del">
          <ac:chgData name="Vui Le Ba" userId="052109168efbc39a" providerId="LiveId" clId="{40CFB830-F6EC-4A1B-AE1F-B620D0FFC1BE}" dt="2020-12-23T07:06:30.211" v="1584"/>
          <ac:spMkLst>
            <pc:docMk/>
            <pc:sldMk cId="0" sldId="765"/>
            <ac:spMk id="5" creationId="{8B3D26BE-BDA6-42FC-9B63-9682281244AA}"/>
          </ac:spMkLst>
        </pc:spChg>
        <pc:spChg chg="add del mod">
          <ac:chgData name="Vui Le Ba" userId="052109168efbc39a" providerId="LiveId" clId="{40CFB830-F6EC-4A1B-AE1F-B620D0FFC1BE}" dt="2020-12-23T07:30:43.255" v="1946" actId="6264"/>
          <ac:spMkLst>
            <pc:docMk/>
            <pc:sldMk cId="0" sldId="765"/>
            <ac:spMk id="6" creationId="{0C33755C-7275-4F7C-B85D-3CAB18ADEE28}"/>
          </ac:spMkLst>
        </pc:spChg>
        <pc:spChg chg="add del mod">
          <ac:chgData name="Vui Le Ba" userId="052109168efbc39a" providerId="LiveId" clId="{40CFB830-F6EC-4A1B-AE1F-B620D0FFC1BE}" dt="2020-12-23T07:30:43.255" v="1946" actId="6264"/>
          <ac:spMkLst>
            <pc:docMk/>
            <pc:sldMk cId="0" sldId="765"/>
            <ac:spMk id="7" creationId="{EF8EBE4A-BE6B-4862-AEC5-5EF49F50C271}"/>
          </ac:spMkLst>
        </pc:spChg>
        <pc:spChg chg="add del mod ord">
          <ac:chgData name="Vui Le Ba" userId="052109168efbc39a" providerId="LiveId" clId="{40CFB830-F6EC-4A1B-AE1F-B620D0FFC1BE}" dt="2020-12-23T08:55:57.307" v="3013" actId="478"/>
          <ac:spMkLst>
            <pc:docMk/>
            <pc:sldMk cId="0" sldId="765"/>
            <ac:spMk id="8" creationId="{6A4F108B-3A37-4BBC-8F4E-112D9C6F7731}"/>
          </ac:spMkLst>
        </pc:spChg>
        <pc:spChg chg="add del mod ord">
          <ac:chgData name="Vui Le Ba" userId="052109168efbc39a" providerId="LiveId" clId="{40CFB830-F6EC-4A1B-AE1F-B620D0FFC1BE}" dt="2020-12-23T08:59:32.470" v="3087" actId="478"/>
          <ac:spMkLst>
            <pc:docMk/>
            <pc:sldMk cId="0" sldId="765"/>
            <ac:spMk id="9" creationId="{D297743E-A1C0-460F-8B46-8D54C85D4325}"/>
          </ac:spMkLst>
        </pc:spChg>
        <pc:spChg chg="add del mod ord">
          <ac:chgData name="Vui Le Ba" userId="052109168efbc39a" providerId="LiveId" clId="{40CFB830-F6EC-4A1B-AE1F-B620D0FFC1BE}" dt="2020-12-23T08:55:59.348" v="3014" actId="478"/>
          <ac:spMkLst>
            <pc:docMk/>
            <pc:sldMk cId="0" sldId="765"/>
            <ac:spMk id="890882" creationId="{00000000-0000-0000-0000-000000000000}"/>
          </ac:spMkLst>
        </pc:spChg>
        <pc:spChg chg="mod ord">
          <ac:chgData name="Vui Le Ba" userId="052109168efbc39a" providerId="LiveId" clId="{40CFB830-F6EC-4A1B-AE1F-B620D0FFC1BE}" dt="2020-12-23T08:57:48.836" v="3054" actId="27636"/>
          <ac:spMkLst>
            <pc:docMk/>
            <pc:sldMk cId="0" sldId="765"/>
            <ac:spMk id="890883" creationId="{00000000-0000-0000-0000-000000000000}"/>
          </ac:spMkLst>
        </pc:spChg>
        <pc:spChg chg="mod">
          <ac:chgData name="Vui Le Ba" userId="052109168efbc39a" providerId="LiveId" clId="{40CFB830-F6EC-4A1B-AE1F-B620D0FFC1BE}" dt="2020-12-23T08:59:36.637" v="3089" actId="404"/>
          <ac:spMkLst>
            <pc:docMk/>
            <pc:sldMk cId="0" sldId="765"/>
            <ac:spMk id="890885" creationId="{00000000-0000-0000-0000-000000000000}"/>
          </ac:spMkLst>
        </pc:spChg>
        <pc:grpChg chg="del">
          <ac:chgData name="Vui Le Ba" userId="052109168efbc39a" providerId="LiveId" clId="{40CFB830-F6EC-4A1B-AE1F-B620D0FFC1BE}" dt="2020-12-23T08:55:54.669" v="3012" actId="478"/>
          <ac:grpSpMkLst>
            <pc:docMk/>
            <pc:sldMk cId="0" sldId="765"/>
            <ac:grpSpMk id="890884" creationId="{00000000-0000-0000-0000-000000000000}"/>
          </ac:grpSpMkLst>
        </pc:grpChg>
      </pc:sldChg>
      <pc:sldChg chg="addSp delSp modSp mod modClrScheme chgLayout">
        <pc:chgData name="Vui Le Ba" userId="052109168efbc39a" providerId="LiveId" clId="{40CFB830-F6EC-4A1B-AE1F-B620D0FFC1BE}" dt="2020-12-23T08:58:51.681" v="3073" actId="478"/>
        <pc:sldMkLst>
          <pc:docMk/>
          <pc:sldMk cId="84893109" sldId="766"/>
        </pc:sldMkLst>
        <pc:spChg chg="add del mod">
          <ac:chgData name="Vui Le Ba" userId="052109168efbc39a" providerId="LiveId" clId="{40CFB830-F6EC-4A1B-AE1F-B620D0FFC1BE}" dt="2020-12-23T05:58:31.666" v="181" actId="6264"/>
          <ac:spMkLst>
            <pc:docMk/>
            <pc:sldMk cId="84893109" sldId="766"/>
            <ac:spMk id="2" creationId="{A78C48AD-AE99-4286-BE5E-08D0D39647B1}"/>
          </ac:spMkLst>
        </pc:spChg>
        <pc:spChg chg="add del mod">
          <ac:chgData name="Vui Le Ba" userId="052109168efbc39a" providerId="LiveId" clId="{40CFB830-F6EC-4A1B-AE1F-B620D0FFC1BE}" dt="2020-12-23T05:58:31.666" v="181" actId="6264"/>
          <ac:spMkLst>
            <pc:docMk/>
            <pc:sldMk cId="84893109" sldId="766"/>
            <ac:spMk id="3" creationId="{6661B79C-1B4C-4C21-81C6-88C954C2D77F}"/>
          </ac:spMkLst>
        </pc:spChg>
        <pc:spChg chg="add del mod ord">
          <ac:chgData name="Vui Le Ba" userId="052109168efbc39a" providerId="LiveId" clId="{40CFB830-F6EC-4A1B-AE1F-B620D0FFC1BE}" dt="2020-12-23T07:30:43.255" v="1946" actId="6264"/>
          <ac:spMkLst>
            <pc:docMk/>
            <pc:sldMk cId="84893109" sldId="766"/>
            <ac:spMk id="4" creationId="{04503462-36B9-4005-B766-7EB5D3481F32}"/>
          </ac:spMkLst>
        </pc:spChg>
        <pc:spChg chg="del">
          <ac:chgData name="Vui Le Ba" userId="052109168efbc39a" providerId="LiveId" clId="{40CFB830-F6EC-4A1B-AE1F-B620D0FFC1BE}" dt="2020-12-23T07:06:30.211" v="1584"/>
          <ac:spMkLst>
            <pc:docMk/>
            <pc:sldMk cId="84893109" sldId="766"/>
            <ac:spMk id="5" creationId="{624EEFB1-B709-4334-B3EA-172B28E95C46}"/>
          </ac:spMkLst>
        </pc:spChg>
        <pc:spChg chg="add del mod">
          <ac:chgData name="Vui Le Ba" userId="052109168efbc39a" providerId="LiveId" clId="{40CFB830-F6EC-4A1B-AE1F-B620D0FFC1BE}" dt="2020-12-23T07:30:43.255" v="1946" actId="6264"/>
          <ac:spMkLst>
            <pc:docMk/>
            <pc:sldMk cId="84893109" sldId="766"/>
            <ac:spMk id="6" creationId="{5396598F-EA4A-4036-8563-61F847B56073}"/>
          </ac:spMkLst>
        </pc:spChg>
        <pc:spChg chg="add del mod">
          <ac:chgData name="Vui Le Ba" userId="052109168efbc39a" providerId="LiveId" clId="{40CFB830-F6EC-4A1B-AE1F-B620D0FFC1BE}" dt="2020-12-23T07:30:43.255" v="1946" actId="6264"/>
          <ac:spMkLst>
            <pc:docMk/>
            <pc:sldMk cId="84893109" sldId="766"/>
            <ac:spMk id="7" creationId="{4F2B9403-39A8-4833-9E7E-A470795E10FF}"/>
          </ac:spMkLst>
        </pc:spChg>
        <pc:spChg chg="add del mod ord">
          <ac:chgData name="Vui Le Ba" userId="052109168efbc39a" providerId="LiveId" clId="{40CFB830-F6EC-4A1B-AE1F-B620D0FFC1BE}" dt="2020-12-23T08:56:49.107" v="3032" actId="478"/>
          <ac:spMkLst>
            <pc:docMk/>
            <pc:sldMk cId="84893109" sldId="766"/>
            <ac:spMk id="8" creationId="{C4509FBF-25D4-47EB-A22F-92AD018692EF}"/>
          </ac:spMkLst>
        </pc:spChg>
        <pc:spChg chg="add del mod ord">
          <ac:chgData name="Vui Le Ba" userId="052109168efbc39a" providerId="LiveId" clId="{40CFB830-F6EC-4A1B-AE1F-B620D0FFC1BE}" dt="2020-12-23T08:58:44.330" v="3071" actId="478"/>
          <ac:spMkLst>
            <pc:docMk/>
            <pc:sldMk cId="84893109" sldId="766"/>
            <ac:spMk id="9" creationId="{8F610C8D-2D8E-4319-9470-D6576F66A1F5}"/>
          </ac:spMkLst>
        </pc:spChg>
        <pc:spChg chg="mod">
          <ac:chgData name="Vui Le Ba" userId="052109168efbc39a" providerId="LiveId" clId="{40CFB830-F6EC-4A1B-AE1F-B620D0FFC1BE}" dt="2020-12-23T08:58:47.523" v="3072" actId="404"/>
          <ac:spMkLst>
            <pc:docMk/>
            <pc:sldMk cId="84893109" sldId="766"/>
            <ac:spMk id="874501" creationId="{00000000-0000-0000-0000-000000000000}"/>
          </ac:spMkLst>
        </pc:spChg>
        <pc:spChg chg="add del mod ord">
          <ac:chgData name="Vui Le Ba" userId="052109168efbc39a" providerId="LiveId" clId="{40CFB830-F6EC-4A1B-AE1F-B620D0FFC1BE}" dt="2020-12-23T08:58:51.681" v="3073" actId="478"/>
          <ac:spMkLst>
            <pc:docMk/>
            <pc:sldMk cId="84893109" sldId="766"/>
            <ac:spMk id="880642" creationId="{00000000-0000-0000-0000-000000000000}"/>
          </ac:spMkLst>
        </pc:spChg>
        <pc:spChg chg="mod ord">
          <ac:chgData name="Vui Le Ba" userId="052109168efbc39a" providerId="LiveId" clId="{40CFB830-F6EC-4A1B-AE1F-B620D0FFC1BE}" dt="2020-12-23T08:57:48.836" v="3049" actId="27636"/>
          <ac:spMkLst>
            <pc:docMk/>
            <pc:sldMk cId="84893109" sldId="766"/>
            <ac:spMk id="880643" creationId="{00000000-0000-0000-0000-000000000000}"/>
          </ac:spMkLst>
        </pc:spChg>
        <pc:grpChg chg="del">
          <ac:chgData name="Vui Le Ba" userId="052109168efbc39a" providerId="LiveId" clId="{40CFB830-F6EC-4A1B-AE1F-B620D0FFC1BE}" dt="2020-12-23T08:56:47.338" v="3031" actId="478"/>
          <ac:grpSpMkLst>
            <pc:docMk/>
            <pc:sldMk cId="84893109" sldId="766"/>
            <ac:grpSpMk id="880644" creationId="{00000000-0000-0000-0000-000000000000}"/>
          </ac:grpSpMkLst>
        </pc:grpChg>
      </pc:sldChg>
      <pc:sldChg chg="addSp delSp modSp mod modClrScheme chgLayout">
        <pc:chgData name="Vui Le Ba" userId="052109168efbc39a" providerId="LiveId" clId="{40CFB830-F6EC-4A1B-AE1F-B620D0FFC1BE}" dt="2020-12-23T14:32:46.141" v="4790" actId="404"/>
        <pc:sldMkLst>
          <pc:docMk/>
          <pc:sldMk cId="1373067861" sldId="767"/>
        </pc:sldMkLst>
        <pc:spChg chg="add del mod">
          <ac:chgData name="Vui Le Ba" userId="052109168efbc39a" providerId="LiveId" clId="{40CFB830-F6EC-4A1B-AE1F-B620D0FFC1BE}" dt="2020-12-23T05:58:31.666" v="181" actId="6264"/>
          <ac:spMkLst>
            <pc:docMk/>
            <pc:sldMk cId="1373067861" sldId="767"/>
            <ac:spMk id="2" creationId="{6E1D39C7-BD8E-4AE2-B725-8F3D39D894DB}"/>
          </ac:spMkLst>
        </pc:spChg>
        <pc:spChg chg="add del mod">
          <ac:chgData name="Vui Le Ba" userId="052109168efbc39a" providerId="LiveId" clId="{40CFB830-F6EC-4A1B-AE1F-B620D0FFC1BE}" dt="2020-12-23T05:58:31.666" v="181" actId="6264"/>
          <ac:spMkLst>
            <pc:docMk/>
            <pc:sldMk cId="1373067861" sldId="767"/>
            <ac:spMk id="3" creationId="{E067A080-EC52-4B01-BC24-E808F45CF83A}"/>
          </ac:spMkLst>
        </pc:spChg>
        <pc:spChg chg="add del mod ord">
          <ac:chgData name="Vui Le Ba" userId="052109168efbc39a" providerId="LiveId" clId="{40CFB830-F6EC-4A1B-AE1F-B620D0FFC1BE}" dt="2020-12-23T07:30:43.255" v="1946" actId="6264"/>
          <ac:spMkLst>
            <pc:docMk/>
            <pc:sldMk cId="1373067861" sldId="767"/>
            <ac:spMk id="4" creationId="{AD57F797-B6E8-4CCE-A176-408E05D172DB}"/>
          </ac:spMkLst>
        </pc:spChg>
        <pc:spChg chg="del">
          <ac:chgData name="Vui Le Ba" userId="052109168efbc39a" providerId="LiveId" clId="{40CFB830-F6EC-4A1B-AE1F-B620D0FFC1BE}" dt="2020-12-23T07:06:30.211" v="1584"/>
          <ac:spMkLst>
            <pc:docMk/>
            <pc:sldMk cId="1373067861" sldId="767"/>
            <ac:spMk id="5" creationId="{7BC8F34A-3459-4004-8B99-E3D05D4B82B3}"/>
          </ac:spMkLst>
        </pc:spChg>
        <pc:spChg chg="mod">
          <ac:chgData name="Vui Le Ba" userId="052109168efbc39a" providerId="LiveId" clId="{40CFB830-F6EC-4A1B-AE1F-B620D0FFC1BE}" dt="2020-12-23T14:32:46.141" v="4790" actId="404"/>
          <ac:spMkLst>
            <pc:docMk/>
            <pc:sldMk cId="1373067861" sldId="767"/>
            <ac:spMk id="6" creationId="{00000000-0000-0000-0000-000000000000}"/>
          </ac:spMkLst>
        </pc:spChg>
        <pc:spChg chg="add del mod">
          <ac:chgData name="Vui Le Ba" userId="052109168efbc39a" providerId="LiveId" clId="{40CFB830-F6EC-4A1B-AE1F-B620D0FFC1BE}" dt="2020-12-23T07:30:43.255" v="1946" actId="6264"/>
          <ac:spMkLst>
            <pc:docMk/>
            <pc:sldMk cId="1373067861" sldId="767"/>
            <ac:spMk id="7" creationId="{CCFFD252-30AD-40E9-B5F3-808B37CD6D74}"/>
          </ac:spMkLst>
        </pc:spChg>
        <pc:spChg chg="add del mod">
          <ac:chgData name="Vui Le Ba" userId="052109168efbc39a" providerId="LiveId" clId="{40CFB830-F6EC-4A1B-AE1F-B620D0FFC1BE}" dt="2020-12-23T07:30:43.255" v="1946" actId="6264"/>
          <ac:spMkLst>
            <pc:docMk/>
            <pc:sldMk cId="1373067861" sldId="767"/>
            <ac:spMk id="8" creationId="{7E2D1F4C-F767-4F1A-89C0-38AB6627699F}"/>
          </ac:spMkLst>
        </pc:spChg>
        <pc:spChg chg="add del mod ord">
          <ac:chgData name="Vui Le Ba" userId="052109168efbc39a" providerId="LiveId" clId="{40CFB830-F6EC-4A1B-AE1F-B620D0FFC1BE}" dt="2020-12-23T09:05:16.319" v="3222" actId="700"/>
          <ac:spMkLst>
            <pc:docMk/>
            <pc:sldMk cId="1373067861" sldId="767"/>
            <ac:spMk id="9" creationId="{E2CB0227-705F-4DB9-85A6-585E1AECD756}"/>
          </ac:spMkLst>
        </pc:spChg>
        <pc:spChg chg="add del mod ord">
          <ac:chgData name="Vui Le Ba" userId="052109168efbc39a" providerId="LiveId" clId="{40CFB830-F6EC-4A1B-AE1F-B620D0FFC1BE}" dt="2020-12-23T14:32:44.140" v="4789" actId="478"/>
          <ac:spMkLst>
            <pc:docMk/>
            <pc:sldMk cId="1373067861" sldId="767"/>
            <ac:spMk id="10" creationId="{C4A4B92A-538B-49EC-9D42-CD845AD48AF6}"/>
          </ac:spMkLst>
        </pc:spChg>
        <pc:spChg chg="add del mod ord">
          <ac:chgData name="Vui Le Ba" userId="052109168efbc39a" providerId="LiveId" clId="{40CFB830-F6EC-4A1B-AE1F-B620D0FFC1BE}" dt="2020-12-23T14:32:41.658" v="4788" actId="478"/>
          <ac:spMkLst>
            <pc:docMk/>
            <pc:sldMk cId="1373067861" sldId="767"/>
            <ac:spMk id="837634" creationId="{00000000-0000-0000-0000-000000000000}"/>
          </ac:spMkLst>
        </pc:spChg>
        <pc:spChg chg="mod ord">
          <ac:chgData name="Vui Le Ba" userId="052109168efbc39a" providerId="LiveId" clId="{40CFB830-F6EC-4A1B-AE1F-B620D0FFC1BE}" dt="2020-12-23T09:05:17.019" v="3299" actId="27636"/>
          <ac:spMkLst>
            <pc:docMk/>
            <pc:sldMk cId="1373067861" sldId="767"/>
            <ac:spMk id="837635" creationId="{00000000-0000-0000-0000-000000000000}"/>
          </ac:spMkLst>
        </pc:spChg>
        <pc:spChg chg="del">
          <ac:chgData name="Vui Le Ba" userId="052109168efbc39a" providerId="LiveId" clId="{40CFB830-F6EC-4A1B-AE1F-B620D0FFC1BE}" dt="2020-12-23T14:32:44.140" v="4789" actId="478"/>
          <ac:spMkLst>
            <pc:docMk/>
            <pc:sldMk cId="1373067861" sldId="767"/>
            <ac:spMk id="837637" creationId="{00000000-0000-0000-0000-000000000000}"/>
          </ac:spMkLst>
        </pc:spChg>
      </pc:sldChg>
      <pc:sldChg chg="addSp delSp modSp mod modClrScheme chgLayout">
        <pc:chgData name="Vui Le Ba" userId="052109168efbc39a" providerId="LiveId" clId="{40CFB830-F6EC-4A1B-AE1F-B620D0FFC1BE}" dt="2020-12-23T14:32:53.639" v="4792" actId="478"/>
        <pc:sldMkLst>
          <pc:docMk/>
          <pc:sldMk cId="997164903" sldId="768"/>
        </pc:sldMkLst>
        <pc:spChg chg="add del mod">
          <ac:chgData name="Vui Le Ba" userId="052109168efbc39a" providerId="LiveId" clId="{40CFB830-F6EC-4A1B-AE1F-B620D0FFC1BE}" dt="2020-12-23T05:58:31.666" v="181" actId="6264"/>
          <ac:spMkLst>
            <pc:docMk/>
            <pc:sldMk cId="997164903" sldId="768"/>
            <ac:spMk id="2" creationId="{F5192CE1-18D5-4638-AC0B-0333E8639012}"/>
          </ac:spMkLst>
        </pc:spChg>
        <pc:spChg chg="add del mod">
          <ac:chgData name="Vui Le Ba" userId="052109168efbc39a" providerId="LiveId" clId="{40CFB830-F6EC-4A1B-AE1F-B620D0FFC1BE}" dt="2020-12-23T05:58:31.666" v="181" actId="6264"/>
          <ac:spMkLst>
            <pc:docMk/>
            <pc:sldMk cId="997164903" sldId="768"/>
            <ac:spMk id="3" creationId="{1F39E5F1-9807-45AA-944C-6050AF1D5A23}"/>
          </ac:spMkLst>
        </pc:spChg>
        <pc:spChg chg="add del mod ord">
          <ac:chgData name="Vui Le Ba" userId="052109168efbc39a" providerId="LiveId" clId="{40CFB830-F6EC-4A1B-AE1F-B620D0FFC1BE}" dt="2020-12-23T07:30:43.255" v="1946" actId="6264"/>
          <ac:spMkLst>
            <pc:docMk/>
            <pc:sldMk cId="997164903" sldId="768"/>
            <ac:spMk id="4" creationId="{0F400330-E962-4648-A210-7D41CF426785}"/>
          </ac:spMkLst>
        </pc:spChg>
        <pc:spChg chg="del">
          <ac:chgData name="Vui Le Ba" userId="052109168efbc39a" providerId="LiveId" clId="{40CFB830-F6EC-4A1B-AE1F-B620D0FFC1BE}" dt="2020-12-23T07:06:30.211" v="1584"/>
          <ac:spMkLst>
            <pc:docMk/>
            <pc:sldMk cId="997164903" sldId="768"/>
            <ac:spMk id="5" creationId="{931C3382-84ED-4108-AE00-19AB76F8A77A}"/>
          </ac:spMkLst>
        </pc:spChg>
        <pc:spChg chg="add del mod">
          <ac:chgData name="Vui Le Ba" userId="052109168efbc39a" providerId="LiveId" clId="{40CFB830-F6EC-4A1B-AE1F-B620D0FFC1BE}" dt="2020-12-23T07:30:43.255" v="1946" actId="6264"/>
          <ac:spMkLst>
            <pc:docMk/>
            <pc:sldMk cId="997164903" sldId="768"/>
            <ac:spMk id="7" creationId="{DC889C80-E9D1-469A-B0F1-FDEE694B9610}"/>
          </ac:spMkLst>
        </pc:spChg>
        <pc:spChg chg="add del mod">
          <ac:chgData name="Vui Le Ba" userId="052109168efbc39a" providerId="LiveId" clId="{40CFB830-F6EC-4A1B-AE1F-B620D0FFC1BE}" dt="2020-12-23T07:30:43.255" v="1946" actId="6264"/>
          <ac:spMkLst>
            <pc:docMk/>
            <pc:sldMk cId="997164903" sldId="768"/>
            <ac:spMk id="8" creationId="{92FCCF07-DD41-4FA5-87F4-BF46A4065C91}"/>
          </ac:spMkLst>
        </pc:spChg>
        <pc:spChg chg="add del mod ord">
          <ac:chgData name="Vui Le Ba" userId="052109168efbc39a" providerId="LiveId" clId="{40CFB830-F6EC-4A1B-AE1F-B620D0FFC1BE}" dt="2020-12-23T09:05:16.319" v="3222" actId="700"/>
          <ac:spMkLst>
            <pc:docMk/>
            <pc:sldMk cId="997164903" sldId="768"/>
            <ac:spMk id="9" creationId="{9B7E36AD-F961-4392-89CD-9B206CCB013B}"/>
          </ac:spMkLst>
        </pc:spChg>
        <pc:spChg chg="add del mod ord">
          <ac:chgData name="Vui Le Ba" userId="052109168efbc39a" providerId="LiveId" clId="{40CFB830-F6EC-4A1B-AE1F-B620D0FFC1BE}" dt="2020-12-23T14:32:52.425" v="4791" actId="478"/>
          <ac:spMkLst>
            <pc:docMk/>
            <pc:sldMk cId="997164903" sldId="768"/>
            <ac:spMk id="10" creationId="{E37539E0-B836-48D3-8577-413492A61427}"/>
          </ac:spMkLst>
        </pc:spChg>
        <pc:spChg chg="add del mod ord">
          <ac:chgData name="Vui Le Ba" userId="052109168efbc39a" providerId="LiveId" clId="{40CFB830-F6EC-4A1B-AE1F-B620D0FFC1BE}" dt="2020-12-23T14:32:53.639" v="4792" actId="478"/>
          <ac:spMkLst>
            <pc:docMk/>
            <pc:sldMk cId="997164903" sldId="768"/>
            <ac:spMk id="837634" creationId="{00000000-0000-0000-0000-000000000000}"/>
          </ac:spMkLst>
        </pc:spChg>
        <pc:spChg chg="mod ord">
          <ac:chgData name="Vui Le Ba" userId="052109168efbc39a" providerId="LiveId" clId="{40CFB830-F6EC-4A1B-AE1F-B620D0FFC1BE}" dt="2020-12-23T09:05:17.019" v="3300" actId="27636"/>
          <ac:spMkLst>
            <pc:docMk/>
            <pc:sldMk cId="997164903" sldId="768"/>
            <ac:spMk id="837635" creationId="{00000000-0000-0000-0000-000000000000}"/>
          </ac:spMkLst>
        </pc:spChg>
        <pc:spChg chg="del">
          <ac:chgData name="Vui Le Ba" userId="052109168efbc39a" providerId="LiveId" clId="{40CFB830-F6EC-4A1B-AE1F-B620D0FFC1BE}" dt="2020-12-23T14:32:52.425" v="4791" actId="478"/>
          <ac:spMkLst>
            <pc:docMk/>
            <pc:sldMk cId="997164903" sldId="768"/>
            <ac:spMk id="837637" creationId="{00000000-0000-0000-0000-000000000000}"/>
          </ac:spMkLst>
        </pc:spChg>
      </pc:sldChg>
      <pc:sldChg chg="addSp delSp modSp mod chgLayout">
        <pc:chgData name="Vui Le Ba" userId="052109168efbc39a" providerId="LiveId" clId="{40CFB830-F6EC-4A1B-AE1F-B620D0FFC1BE}" dt="2020-12-23T07:06:30.211" v="1584"/>
        <pc:sldMkLst>
          <pc:docMk/>
          <pc:sldMk cId="2973546244" sldId="769"/>
        </pc:sldMkLst>
        <pc:spChg chg="add del mod">
          <ac:chgData name="Vui Le Ba" userId="052109168efbc39a" providerId="LiveId" clId="{40CFB830-F6EC-4A1B-AE1F-B620D0FFC1BE}" dt="2020-12-23T05:58:31.666" v="181" actId="6264"/>
          <ac:spMkLst>
            <pc:docMk/>
            <pc:sldMk cId="2973546244" sldId="769"/>
            <ac:spMk id="2" creationId="{581963DB-8C93-4D1E-BEF7-38AB59895030}"/>
          </ac:spMkLst>
        </pc:spChg>
        <pc:spChg chg="add del mod">
          <ac:chgData name="Vui Le Ba" userId="052109168efbc39a" providerId="LiveId" clId="{40CFB830-F6EC-4A1B-AE1F-B620D0FFC1BE}" dt="2020-12-23T05:58:31.666" v="181" actId="6264"/>
          <ac:spMkLst>
            <pc:docMk/>
            <pc:sldMk cId="2973546244" sldId="769"/>
            <ac:spMk id="3" creationId="{22EEE041-5CF7-4045-9E31-AD03137335A4}"/>
          </ac:spMkLst>
        </pc:spChg>
        <pc:spChg chg="add del mod ord">
          <ac:chgData name="Vui Le Ba" userId="052109168efbc39a" providerId="LiveId" clId="{40CFB830-F6EC-4A1B-AE1F-B620D0FFC1BE}" dt="2020-12-23T06:14:55.988" v="593" actId="478"/>
          <ac:spMkLst>
            <pc:docMk/>
            <pc:sldMk cId="2973546244" sldId="769"/>
            <ac:spMk id="4" creationId="{FD9CFCD6-A12A-4C2F-B832-398E01FAC1C9}"/>
          </ac:spMkLst>
        </pc:spChg>
        <pc:spChg chg="del">
          <ac:chgData name="Vui Le Ba" userId="052109168efbc39a" providerId="LiveId" clId="{40CFB830-F6EC-4A1B-AE1F-B620D0FFC1BE}" dt="2020-12-23T07:06:30.211" v="1584"/>
          <ac:spMkLst>
            <pc:docMk/>
            <pc:sldMk cId="2973546244" sldId="769"/>
            <ac:spMk id="5" creationId="{4072520A-0470-43E8-B570-654BBF0039ED}"/>
          </ac:spMkLst>
        </pc:spChg>
        <pc:spChg chg="add del mod ord">
          <ac:chgData name="Vui Le Ba" userId="052109168efbc39a" providerId="LiveId" clId="{40CFB830-F6EC-4A1B-AE1F-B620D0FFC1BE}" dt="2020-12-23T06:14:57.195" v="594" actId="478"/>
          <ac:spMkLst>
            <pc:docMk/>
            <pc:sldMk cId="2973546244" sldId="769"/>
            <ac:spMk id="79874" creationId="{00000000-0000-0000-0000-000000000000}"/>
          </ac:spMkLst>
        </pc:spChg>
        <pc:spChg chg="mod ord">
          <ac:chgData name="Vui Le Ba" userId="052109168efbc39a" providerId="LiveId" clId="{40CFB830-F6EC-4A1B-AE1F-B620D0FFC1BE}" dt="2020-12-23T05:58:31.666" v="181" actId="6264"/>
          <ac:spMkLst>
            <pc:docMk/>
            <pc:sldMk cId="2973546244" sldId="769"/>
            <ac:spMk id="79875" creationId="{00000000-0000-0000-0000-000000000000}"/>
          </ac:spMkLst>
        </pc:spChg>
        <pc:grpChg chg="add del">
          <ac:chgData name="Vui Le Ba" userId="052109168efbc39a" providerId="LiveId" clId="{40CFB830-F6EC-4A1B-AE1F-B620D0FFC1BE}" dt="2020-12-23T06:14:58.426" v="595" actId="478"/>
          <ac:grpSpMkLst>
            <pc:docMk/>
            <pc:sldMk cId="2973546244" sldId="769"/>
            <ac:grpSpMk id="79877" creationId="{00000000-0000-0000-0000-000000000000}"/>
          </ac:grpSpMkLst>
        </pc:grpChg>
        <pc:picChg chg="mod">
          <ac:chgData name="Vui Le Ba" userId="052109168efbc39a" providerId="LiveId" clId="{40CFB830-F6EC-4A1B-AE1F-B620D0FFC1BE}" dt="2020-12-23T06:14:35.811" v="585" actId="14100"/>
          <ac:picMkLst>
            <pc:docMk/>
            <pc:sldMk cId="2973546244" sldId="769"/>
            <ac:picMk id="12" creationId="{00000000-0000-0000-0000-000000000000}"/>
          </ac:picMkLst>
        </pc:picChg>
      </pc:sldChg>
      <pc:sldChg chg="addSp delSp modSp mod chgLayout">
        <pc:chgData name="Vui Le Ba" userId="052109168efbc39a" providerId="LiveId" clId="{40CFB830-F6EC-4A1B-AE1F-B620D0FFC1BE}" dt="2020-12-23T07:06:30.211" v="1584"/>
        <pc:sldMkLst>
          <pc:docMk/>
          <pc:sldMk cId="4142691936" sldId="770"/>
        </pc:sldMkLst>
        <pc:spChg chg="add del mod">
          <ac:chgData name="Vui Le Ba" userId="052109168efbc39a" providerId="LiveId" clId="{40CFB830-F6EC-4A1B-AE1F-B620D0FFC1BE}" dt="2020-12-23T05:58:31.666" v="181" actId="6264"/>
          <ac:spMkLst>
            <pc:docMk/>
            <pc:sldMk cId="4142691936" sldId="770"/>
            <ac:spMk id="3" creationId="{E6FF7BB7-BEFC-4A28-A77F-0EA6247FF6A1}"/>
          </ac:spMkLst>
        </pc:spChg>
        <pc:spChg chg="add del mod">
          <ac:chgData name="Vui Le Ba" userId="052109168efbc39a" providerId="LiveId" clId="{40CFB830-F6EC-4A1B-AE1F-B620D0FFC1BE}" dt="2020-12-23T05:58:31.666" v="181" actId="6264"/>
          <ac:spMkLst>
            <pc:docMk/>
            <pc:sldMk cId="4142691936" sldId="770"/>
            <ac:spMk id="6" creationId="{6027AA0D-1262-4BFE-A6B6-763E6DF6AC73}"/>
          </ac:spMkLst>
        </pc:spChg>
        <pc:spChg chg="add del mod ord">
          <ac:chgData name="Vui Le Ba" userId="052109168efbc39a" providerId="LiveId" clId="{40CFB830-F6EC-4A1B-AE1F-B620D0FFC1BE}" dt="2020-12-23T06:15:12.238" v="597" actId="6264"/>
          <ac:spMkLst>
            <pc:docMk/>
            <pc:sldMk cId="4142691936" sldId="770"/>
            <ac:spMk id="7" creationId="{6678ACF6-688D-4465-9A33-E7179CC5CEFF}"/>
          </ac:spMkLst>
        </pc:spChg>
        <pc:spChg chg="add del mod">
          <ac:chgData name="Vui Le Ba" userId="052109168efbc39a" providerId="LiveId" clId="{40CFB830-F6EC-4A1B-AE1F-B620D0FFC1BE}" dt="2020-12-23T06:15:12.238" v="597" actId="6264"/>
          <ac:spMkLst>
            <pc:docMk/>
            <pc:sldMk cId="4142691936" sldId="770"/>
            <ac:spMk id="10" creationId="{C96BB960-69DE-441F-B8C6-A371C918949F}"/>
          </ac:spMkLst>
        </pc:spChg>
        <pc:spChg chg="add del mod">
          <ac:chgData name="Vui Le Ba" userId="052109168efbc39a" providerId="LiveId" clId="{40CFB830-F6EC-4A1B-AE1F-B620D0FFC1BE}" dt="2020-12-23T06:15:12.238" v="597" actId="6264"/>
          <ac:spMkLst>
            <pc:docMk/>
            <pc:sldMk cId="4142691936" sldId="770"/>
            <ac:spMk id="11" creationId="{530D8FDB-EE08-4BDF-9CFC-CD2E2D7812BC}"/>
          </ac:spMkLst>
        </pc:spChg>
        <pc:spChg chg="add del mod ord">
          <ac:chgData name="Vui Le Ba" userId="052109168efbc39a" providerId="LiveId" clId="{40CFB830-F6EC-4A1B-AE1F-B620D0FFC1BE}" dt="2020-12-23T06:15:36.088" v="601" actId="478"/>
          <ac:spMkLst>
            <pc:docMk/>
            <pc:sldMk cId="4142691936" sldId="770"/>
            <ac:spMk id="12" creationId="{360A63DA-D8DD-402C-9D20-EE67152F5BD1}"/>
          </ac:spMkLst>
        </pc:spChg>
        <pc:spChg chg="del">
          <ac:chgData name="Vui Le Ba" userId="052109168efbc39a" providerId="LiveId" clId="{40CFB830-F6EC-4A1B-AE1F-B620D0FFC1BE}" dt="2020-12-23T07:06:30.211" v="1584"/>
          <ac:spMkLst>
            <pc:docMk/>
            <pc:sldMk cId="4142691936" sldId="770"/>
            <ac:spMk id="13" creationId="{8C2428EF-C7B7-415E-AC74-0FFF3CFEF4EB}"/>
          </ac:spMkLst>
        </pc:spChg>
        <pc:spChg chg="add mod ord">
          <ac:chgData name="Vui Le Ba" userId="052109168efbc39a" providerId="LiveId" clId="{40CFB830-F6EC-4A1B-AE1F-B620D0FFC1BE}" dt="2020-12-23T07:06:30.211" v="1584"/>
          <ac:spMkLst>
            <pc:docMk/>
            <pc:sldMk cId="4142691936" sldId="770"/>
            <ac:spMk id="80898" creationId="{00000000-0000-0000-0000-000000000000}"/>
          </ac:spMkLst>
        </pc:spChg>
        <pc:spChg chg="mod ord">
          <ac:chgData name="Vui Le Ba" userId="052109168efbc39a" providerId="LiveId" clId="{40CFB830-F6EC-4A1B-AE1F-B620D0FFC1BE}" dt="2020-12-23T06:15:12.238" v="597" actId="6264"/>
          <ac:spMkLst>
            <pc:docMk/>
            <pc:sldMk cId="4142691936" sldId="770"/>
            <ac:spMk id="80899" creationId="{00000000-0000-0000-0000-000000000000}"/>
          </ac:spMkLst>
        </pc:spChg>
        <pc:grpChg chg="del">
          <ac:chgData name="Vui Le Ba" userId="052109168efbc39a" providerId="LiveId" clId="{40CFB830-F6EC-4A1B-AE1F-B620D0FFC1BE}" dt="2020-12-23T06:15:00.685" v="596" actId="478"/>
          <ac:grpSpMkLst>
            <pc:docMk/>
            <pc:sldMk cId="4142691936" sldId="770"/>
            <ac:grpSpMk id="80900" creationId="{00000000-0000-0000-0000-000000000000}"/>
          </ac:grpSpMkLst>
        </pc:grpChg>
      </pc:sldChg>
      <pc:sldChg chg="addSp delSp modSp mod modClrScheme chgLayout">
        <pc:chgData name="Vui Le Ba" userId="052109168efbc39a" providerId="LiveId" clId="{40CFB830-F6EC-4A1B-AE1F-B620D0FFC1BE}" dt="2020-12-23T14:30:33.980" v="4733" actId="404"/>
        <pc:sldMkLst>
          <pc:docMk/>
          <pc:sldMk cId="3470153593" sldId="771"/>
        </pc:sldMkLst>
        <pc:spChg chg="add del mod">
          <ac:chgData name="Vui Le Ba" userId="052109168efbc39a" providerId="LiveId" clId="{40CFB830-F6EC-4A1B-AE1F-B620D0FFC1BE}" dt="2020-12-23T05:58:31.666" v="181" actId="6264"/>
          <ac:spMkLst>
            <pc:docMk/>
            <pc:sldMk cId="3470153593" sldId="771"/>
            <ac:spMk id="2" creationId="{DE0EDC61-0F36-4FB1-B6DA-FE9EF2ADAFDC}"/>
          </ac:spMkLst>
        </pc:spChg>
        <pc:spChg chg="add del mod">
          <ac:chgData name="Vui Le Ba" userId="052109168efbc39a" providerId="LiveId" clId="{40CFB830-F6EC-4A1B-AE1F-B620D0FFC1BE}" dt="2020-12-23T05:58:31.666" v="181" actId="6264"/>
          <ac:spMkLst>
            <pc:docMk/>
            <pc:sldMk cId="3470153593" sldId="771"/>
            <ac:spMk id="3" creationId="{E5F8BDD6-D871-4EAE-84D8-A7FF0E480749}"/>
          </ac:spMkLst>
        </pc:spChg>
        <pc:spChg chg="add del mod ord">
          <ac:chgData name="Vui Le Ba" userId="052109168efbc39a" providerId="LiveId" clId="{40CFB830-F6EC-4A1B-AE1F-B620D0FFC1BE}" dt="2020-12-23T07:30:43.255" v="1946" actId="6264"/>
          <ac:spMkLst>
            <pc:docMk/>
            <pc:sldMk cId="3470153593" sldId="771"/>
            <ac:spMk id="4" creationId="{208401E0-B5B5-4A2E-AD6D-077255941F95}"/>
          </ac:spMkLst>
        </pc:spChg>
        <pc:spChg chg="del">
          <ac:chgData name="Vui Le Ba" userId="052109168efbc39a" providerId="LiveId" clId="{40CFB830-F6EC-4A1B-AE1F-B620D0FFC1BE}" dt="2020-12-23T07:06:30.211" v="1584"/>
          <ac:spMkLst>
            <pc:docMk/>
            <pc:sldMk cId="3470153593" sldId="771"/>
            <ac:spMk id="5" creationId="{5BE4D270-81AD-4472-B73C-0E80247E4A29}"/>
          </ac:spMkLst>
        </pc:spChg>
        <pc:spChg chg="mod">
          <ac:chgData name="Vui Le Ba" userId="052109168efbc39a" providerId="LiveId" clId="{40CFB830-F6EC-4A1B-AE1F-B620D0FFC1BE}" dt="2020-12-23T14:30:33.980" v="4733" actId="404"/>
          <ac:spMkLst>
            <pc:docMk/>
            <pc:sldMk cId="3470153593" sldId="771"/>
            <ac:spMk id="6" creationId="{00000000-0000-0000-0000-000000000000}"/>
          </ac:spMkLst>
        </pc:spChg>
        <pc:spChg chg="add del mod">
          <ac:chgData name="Vui Le Ba" userId="052109168efbc39a" providerId="LiveId" clId="{40CFB830-F6EC-4A1B-AE1F-B620D0FFC1BE}" dt="2020-12-23T07:30:43.255" v="1946" actId="6264"/>
          <ac:spMkLst>
            <pc:docMk/>
            <pc:sldMk cId="3470153593" sldId="771"/>
            <ac:spMk id="7" creationId="{FA132586-0ACA-429A-ABF2-6BD4ABE2A416}"/>
          </ac:spMkLst>
        </pc:spChg>
        <pc:spChg chg="add del mod">
          <ac:chgData name="Vui Le Ba" userId="052109168efbc39a" providerId="LiveId" clId="{40CFB830-F6EC-4A1B-AE1F-B620D0FFC1BE}" dt="2020-12-23T07:30:43.255" v="1946" actId="6264"/>
          <ac:spMkLst>
            <pc:docMk/>
            <pc:sldMk cId="3470153593" sldId="771"/>
            <ac:spMk id="8" creationId="{170F6C5C-F648-4742-9F6D-D8397842FFD2}"/>
          </ac:spMkLst>
        </pc:spChg>
        <pc:spChg chg="add del mod ord">
          <ac:chgData name="Vui Le Ba" userId="052109168efbc39a" providerId="LiveId" clId="{40CFB830-F6EC-4A1B-AE1F-B620D0FFC1BE}" dt="2020-12-23T09:05:16.319" v="3222" actId="700"/>
          <ac:spMkLst>
            <pc:docMk/>
            <pc:sldMk cId="3470153593" sldId="771"/>
            <ac:spMk id="9" creationId="{EA8F606B-6882-4AA6-8ED4-2EDA39F953BF}"/>
          </ac:spMkLst>
        </pc:spChg>
        <pc:spChg chg="add del mod ord">
          <ac:chgData name="Vui Le Ba" userId="052109168efbc39a" providerId="LiveId" clId="{40CFB830-F6EC-4A1B-AE1F-B620D0FFC1BE}" dt="2020-12-23T14:30:30.028" v="4731" actId="478"/>
          <ac:spMkLst>
            <pc:docMk/>
            <pc:sldMk cId="3470153593" sldId="771"/>
            <ac:spMk id="10" creationId="{CE44A79D-F55A-490B-B8FF-716EA5F155A5}"/>
          </ac:spMkLst>
        </pc:spChg>
        <pc:spChg chg="add del mod ord">
          <ac:chgData name="Vui Le Ba" userId="052109168efbc39a" providerId="LiveId" clId="{40CFB830-F6EC-4A1B-AE1F-B620D0FFC1BE}" dt="2020-12-23T14:30:32.222" v="4732" actId="478"/>
          <ac:spMkLst>
            <pc:docMk/>
            <pc:sldMk cId="3470153593" sldId="771"/>
            <ac:spMk id="837634" creationId="{00000000-0000-0000-0000-000000000000}"/>
          </ac:spMkLst>
        </pc:spChg>
        <pc:spChg chg="mod ord">
          <ac:chgData name="Vui Le Ba" userId="052109168efbc39a" providerId="LiveId" clId="{40CFB830-F6EC-4A1B-AE1F-B620D0FFC1BE}" dt="2020-12-23T09:05:17.003" v="3298" actId="27636"/>
          <ac:spMkLst>
            <pc:docMk/>
            <pc:sldMk cId="3470153593" sldId="771"/>
            <ac:spMk id="837635" creationId="{00000000-0000-0000-0000-000000000000}"/>
          </ac:spMkLst>
        </pc:spChg>
        <pc:spChg chg="del">
          <ac:chgData name="Vui Le Ba" userId="052109168efbc39a" providerId="LiveId" clId="{40CFB830-F6EC-4A1B-AE1F-B620D0FFC1BE}" dt="2020-12-23T14:30:30.028" v="4731" actId="478"/>
          <ac:spMkLst>
            <pc:docMk/>
            <pc:sldMk cId="3470153593" sldId="771"/>
            <ac:spMk id="837637" creationId="{00000000-0000-0000-0000-000000000000}"/>
          </ac:spMkLst>
        </pc:spChg>
      </pc:sldChg>
      <pc:sldChg chg="addSp delSp modSp add mod chgLayout">
        <pc:chgData name="Vui Le Ba" userId="052109168efbc39a" providerId="LiveId" clId="{40CFB830-F6EC-4A1B-AE1F-B620D0FFC1BE}" dt="2020-12-23T07:06:30.211" v="1584"/>
        <pc:sldMkLst>
          <pc:docMk/>
          <pc:sldMk cId="3806852456" sldId="772"/>
        </pc:sldMkLst>
        <pc:spChg chg="add del mod">
          <ac:chgData name="Vui Le Ba" userId="052109168efbc39a" providerId="LiveId" clId="{40CFB830-F6EC-4A1B-AE1F-B620D0FFC1BE}" dt="2020-12-23T05:58:31.666" v="181" actId="6264"/>
          <ac:spMkLst>
            <pc:docMk/>
            <pc:sldMk cId="3806852456" sldId="772"/>
            <ac:spMk id="2" creationId="{A93B7456-7A9B-4B2C-8E4D-FFF066CDBEA6}"/>
          </ac:spMkLst>
        </pc:spChg>
        <pc:spChg chg="add del mod">
          <ac:chgData name="Vui Le Ba" userId="052109168efbc39a" providerId="LiveId" clId="{40CFB830-F6EC-4A1B-AE1F-B620D0FFC1BE}" dt="2020-12-23T05:58:31.666" v="181" actId="6264"/>
          <ac:spMkLst>
            <pc:docMk/>
            <pc:sldMk cId="3806852456" sldId="772"/>
            <ac:spMk id="3" creationId="{143860C5-8C3A-408A-8BD8-DFCDAE03301D}"/>
          </ac:spMkLst>
        </pc:spChg>
        <pc:spChg chg="add del mod">
          <ac:chgData name="Vui Le Ba" userId="052109168efbc39a" providerId="LiveId" clId="{40CFB830-F6EC-4A1B-AE1F-B620D0FFC1BE}" dt="2020-12-23T05:58:31.666" v="181" actId="6264"/>
          <ac:spMkLst>
            <pc:docMk/>
            <pc:sldMk cId="3806852456" sldId="772"/>
            <ac:spMk id="4" creationId="{7019802C-8CE7-4C6A-8FE6-B028292D451B}"/>
          </ac:spMkLst>
        </pc:spChg>
        <pc:spChg chg="del">
          <ac:chgData name="Vui Le Ba" userId="052109168efbc39a" providerId="LiveId" clId="{40CFB830-F6EC-4A1B-AE1F-B620D0FFC1BE}" dt="2020-12-23T07:06:30.211" v="1584"/>
          <ac:spMkLst>
            <pc:docMk/>
            <pc:sldMk cId="3806852456" sldId="772"/>
            <ac:spMk id="5" creationId="{A02F39E2-ABCD-4E2C-8D06-5C5E410E075C}"/>
          </ac:spMkLst>
        </pc:spChg>
        <pc:spChg chg="add mod ord">
          <ac:chgData name="Vui Le Ba" userId="052109168efbc39a" providerId="LiveId" clId="{40CFB830-F6EC-4A1B-AE1F-B620D0FFC1BE}" dt="2020-12-23T07:06:30.211" v="1584"/>
          <ac:spMkLst>
            <pc:docMk/>
            <pc:sldMk cId="3806852456" sldId="772"/>
            <ac:spMk id="18" creationId="{602CDD39-A72A-4DC3-8B57-52BF666DA586}"/>
          </ac:spMkLst>
        </pc:spChg>
        <pc:spChg chg="mod ord">
          <ac:chgData name="Vui Le Ba" userId="052109168efbc39a" providerId="LiveId" clId="{40CFB830-F6EC-4A1B-AE1F-B620D0FFC1BE}" dt="2020-12-23T05:58:31.666" v="181" actId="6264"/>
          <ac:spMkLst>
            <pc:docMk/>
            <pc:sldMk cId="3806852456" sldId="772"/>
            <ac:spMk id="9220" creationId="{00000000-0000-0000-0000-000000000000}"/>
          </ac:spMkLst>
        </pc:spChg>
        <pc:spChg chg="mod ord">
          <ac:chgData name="Vui Le Ba" userId="052109168efbc39a" providerId="LiveId" clId="{40CFB830-F6EC-4A1B-AE1F-B620D0FFC1BE}" dt="2020-12-23T05:58:31.666" v="181" actId="6264"/>
          <ac:spMkLst>
            <pc:docMk/>
            <pc:sldMk cId="3806852456" sldId="772"/>
            <ac:spMk id="9221" creationId="{00000000-0000-0000-0000-000000000000}"/>
          </ac:spMkLst>
        </pc:spChg>
      </pc:sldChg>
      <pc:sldChg chg="addSp delSp modSp add mod">
        <pc:chgData name="Vui Le Ba" userId="052109168efbc39a" providerId="LiveId" clId="{40CFB830-F6EC-4A1B-AE1F-B620D0FFC1BE}" dt="2020-12-23T07:06:30.211" v="1584"/>
        <pc:sldMkLst>
          <pc:docMk/>
          <pc:sldMk cId="3266082417" sldId="773"/>
        </pc:sldMkLst>
        <pc:spChg chg="del">
          <ac:chgData name="Vui Le Ba" userId="052109168efbc39a" providerId="LiveId" clId="{40CFB830-F6EC-4A1B-AE1F-B620D0FFC1BE}" dt="2020-12-23T07:06:30.211" v="1584"/>
          <ac:spMkLst>
            <pc:docMk/>
            <pc:sldMk cId="3266082417" sldId="773"/>
            <ac:spMk id="2" creationId="{98B7B747-1878-46B0-8CC6-B9EDB5618013}"/>
          </ac:spMkLst>
        </pc:spChg>
        <pc:spChg chg="add">
          <ac:chgData name="Vui Le Ba" userId="052109168efbc39a" providerId="LiveId" clId="{40CFB830-F6EC-4A1B-AE1F-B620D0FFC1BE}" dt="2020-12-23T07:06:30.211" v="1584"/>
          <ac:spMkLst>
            <pc:docMk/>
            <pc:sldMk cId="3266082417" sldId="773"/>
            <ac:spMk id="18" creationId="{602CDD39-A72A-4DC3-8B57-52BF666DA586}"/>
          </ac:spMkLst>
        </pc:spChg>
        <pc:spChg chg="mod">
          <ac:chgData name="Vui Le Ba" userId="052109168efbc39a" providerId="LiveId" clId="{40CFB830-F6EC-4A1B-AE1F-B620D0FFC1BE}" dt="2020-12-23T05:58:58.604" v="344" actId="207"/>
          <ac:spMkLst>
            <pc:docMk/>
            <pc:sldMk cId="3266082417" sldId="773"/>
            <ac:spMk id="9221" creationId="{00000000-0000-0000-0000-000000000000}"/>
          </ac:spMkLst>
        </pc:spChg>
      </pc:sldChg>
      <pc:sldChg chg="addSp delSp modSp add mod">
        <pc:chgData name="Vui Le Ba" userId="052109168efbc39a" providerId="LiveId" clId="{40CFB830-F6EC-4A1B-AE1F-B620D0FFC1BE}" dt="2020-12-23T07:06:30.211" v="1584"/>
        <pc:sldMkLst>
          <pc:docMk/>
          <pc:sldMk cId="3742391320" sldId="774"/>
        </pc:sldMkLst>
        <pc:spChg chg="del">
          <ac:chgData name="Vui Le Ba" userId="052109168efbc39a" providerId="LiveId" clId="{40CFB830-F6EC-4A1B-AE1F-B620D0FFC1BE}" dt="2020-12-23T07:06:30.211" v="1584"/>
          <ac:spMkLst>
            <pc:docMk/>
            <pc:sldMk cId="3742391320" sldId="774"/>
            <ac:spMk id="2" creationId="{BAFE25F5-5387-4FA5-B032-1EE36A5464A5}"/>
          </ac:spMkLst>
        </pc:spChg>
        <pc:spChg chg="add">
          <ac:chgData name="Vui Le Ba" userId="052109168efbc39a" providerId="LiveId" clId="{40CFB830-F6EC-4A1B-AE1F-B620D0FFC1BE}" dt="2020-12-23T07:06:30.211" v="1584"/>
          <ac:spMkLst>
            <pc:docMk/>
            <pc:sldMk cId="3742391320" sldId="774"/>
            <ac:spMk id="18" creationId="{602CDD39-A72A-4DC3-8B57-52BF666DA586}"/>
          </ac:spMkLst>
        </pc:spChg>
        <pc:spChg chg="mod">
          <ac:chgData name="Vui Le Ba" userId="052109168efbc39a" providerId="LiveId" clId="{40CFB830-F6EC-4A1B-AE1F-B620D0FFC1BE}" dt="2020-12-23T06:07:49.002" v="506" actId="207"/>
          <ac:spMkLst>
            <pc:docMk/>
            <pc:sldMk cId="3742391320" sldId="774"/>
            <ac:spMk id="9221" creationId="{00000000-0000-0000-0000-000000000000}"/>
          </ac:spMkLst>
        </pc:spChg>
      </pc:sldChg>
      <pc:sldChg chg="addSp delSp modSp add mod chgLayout">
        <pc:chgData name="Vui Le Ba" userId="052109168efbc39a" providerId="LiveId" clId="{40CFB830-F6EC-4A1B-AE1F-B620D0FFC1BE}" dt="2020-12-23T07:06:30.211" v="1584"/>
        <pc:sldMkLst>
          <pc:docMk/>
          <pc:sldMk cId="14822091" sldId="775"/>
        </pc:sldMkLst>
        <pc:spChg chg="add del mod">
          <ac:chgData name="Vui Le Ba" userId="052109168efbc39a" providerId="LiveId" clId="{40CFB830-F6EC-4A1B-AE1F-B620D0FFC1BE}" dt="2020-12-23T06:13:30.316" v="565" actId="6264"/>
          <ac:spMkLst>
            <pc:docMk/>
            <pc:sldMk cId="14822091" sldId="775"/>
            <ac:spMk id="2" creationId="{B914204F-E17B-4163-BF25-76B4902F72BD}"/>
          </ac:spMkLst>
        </pc:spChg>
        <pc:spChg chg="add del mod">
          <ac:chgData name="Vui Le Ba" userId="052109168efbc39a" providerId="LiveId" clId="{40CFB830-F6EC-4A1B-AE1F-B620D0FFC1BE}" dt="2020-12-23T06:13:30.316" v="565" actId="6264"/>
          <ac:spMkLst>
            <pc:docMk/>
            <pc:sldMk cId="14822091" sldId="775"/>
            <ac:spMk id="3" creationId="{C22F08D0-736F-4FB9-846B-F4B25C0676BB}"/>
          </ac:spMkLst>
        </pc:spChg>
        <pc:spChg chg="add del mod">
          <ac:chgData name="Vui Le Ba" userId="052109168efbc39a" providerId="LiveId" clId="{40CFB830-F6EC-4A1B-AE1F-B620D0FFC1BE}" dt="2020-12-23T06:13:30.316" v="565" actId="6264"/>
          <ac:spMkLst>
            <pc:docMk/>
            <pc:sldMk cId="14822091" sldId="775"/>
            <ac:spMk id="4" creationId="{38F30BF8-536F-43C7-A1B7-324F22C3660C}"/>
          </ac:spMkLst>
        </pc:spChg>
        <pc:spChg chg="del">
          <ac:chgData name="Vui Le Ba" userId="052109168efbc39a" providerId="LiveId" clId="{40CFB830-F6EC-4A1B-AE1F-B620D0FFC1BE}" dt="2020-12-23T07:06:30.211" v="1584"/>
          <ac:spMkLst>
            <pc:docMk/>
            <pc:sldMk cId="14822091" sldId="775"/>
            <ac:spMk id="5" creationId="{BDC8CACB-E6C8-4B0E-BB64-C6C1020BC0C5}"/>
          </ac:spMkLst>
        </pc:spChg>
        <pc:spChg chg="add mod ord">
          <ac:chgData name="Vui Le Ba" userId="052109168efbc39a" providerId="LiveId" clId="{40CFB830-F6EC-4A1B-AE1F-B620D0FFC1BE}" dt="2020-12-23T07:06:30.211" v="1584"/>
          <ac:spMkLst>
            <pc:docMk/>
            <pc:sldMk cId="14822091" sldId="775"/>
            <ac:spMk id="18" creationId="{602CDD39-A72A-4DC3-8B57-52BF666DA586}"/>
          </ac:spMkLst>
        </pc:spChg>
        <pc:spChg chg="mod ord">
          <ac:chgData name="Vui Le Ba" userId="052109168efbc39a" providerId="LiveId" clId="{40CFB830-F6EC-4A1B-AE1F-B620D0FFC1BE}" dt="2020-12-23T06:13:30.316" v="565" actId="6264"/>
          <ac:spMkLst>
            <pc:docMk/>
            <pc:sldMk cId="14822091" sldId="775"/>
            <ac:spMk id="9220" creationId="{00000000-0000-0000-0000-000000000000}"/>
          </ac:spMkLst>
        </pc:spChg>
        <pc:spChg chg="mod ord">
          <ac:chgData name="Vui Le Ba" userId="052109168efbc39a" providerId="LiveId" clId="{40CFB830-F6EC-4A1B-AE1F-B620D0FFC1BE}" dt="2020-12-23T06:13:41.582" v="570" actId="207"/>
          <ac:spMkLst>
            <pc:docMk/>
            <pc:sldMk cId="14822091" sldId="775"/>
            <ac:spMk id="9221" creationId="{00000000-0000-0000-0000-000000000000}"/>
          </ac:spMkLst>
        </pc:spChg>
      </pc:sldChg>
      <pc:sldChg chg="delSp modSp add mod">
        <pc:chgData name="Vui Le Ba" userId="052109168efbc39a" providerId="LiveId" clId="{40CFB830-F6EC-4A1B-AE1F-B620D0FFC1BE}" dt="2020-12-23T07:06:30.211" v="1584"/>
        <pc:sldMkLst>
          <pc:docMk/>
          <pc:sldMk cId="1688589631" sldId="776"/>
        </pc:sldMkLst>
        <pc:spChg chg="del">
          <ac:chgData name="Vui Le Ba" userId="052109168efbc39a" providerId="LiveId" clId="{40CFB830-F6EC-4A1B-AE1F-B620D0FFC1BE}" dt="2020-12-23T07:06:30.211" v="1584"/>
          <ac:spMkLst>
            <pc:docMk/>
            <pc:sldMk cId="1688589631" sldId="776"/>
            <ac:spMk id="2" creationId="{8B7CCCF7-9193-492B-84E0-DEA659962BC5}"/>
          </ac:spMkLst>
        </pc:spChg>
        <pc:spChg chg="mod">
          <ac:chgData name="Vui Le Ba" userId="052109168efbc39a" providerId="LiveId" clId="{40CFB830-F6EC-4A1B-AE1F-B620D0FFC1BE}" dt="2020-12-23T06:32:14.082" v="962" actId="27636"/>
          <ac:spMkLst>
            <pc:docMk/>
            <pc:sldMk cId="1688589631" sldId="776"/>
            <ac:spMk id="4" creationId="{4854FCD2-5BE4-415A-8931-90A709C92E0E}"/>
          </ac:spMkLst>
        </pc:spChg>
        <pc:spChg chg="del mod">
          <ac:chgData name="Vui Le Ba" userId="052109168efbc39a" providerId="LiveId" clId="{40CFB830-F6EC-4A1B-AE1F-B620D0FFC1BE}" dt="2020-12-23T06:18:50.315" v="766" actId="478"/>
          <ac:spMkLst>
            <pc:docMk/>
            <pc:sldMk cId="1688589631" sldId="776"/>
            <ac:spMk id="91138" creationId="{00000000-0000-0000-0000-000000000000}"/>
          </ac:spMkLst>
        </pc:spChg>
        <pc:spChg chg="mod">
          <ac:chgData name="Vui Le Ba" userId="052109168efbc39a" providerId="LiveId" clId="{40CFB830-F6EC-4A1B-AE1F-B620D0FFC1BE}" dt="2020-12-23T06:18:37.263" v="761" actId="207"/>
          <ac:spMkLst>
            <pc:docMk/>
            <pc:sldMk cId="1688589631" sldId="776"/>
            <ac:spMk id="91140" creationId="{00000000-0000-0000-0000-000000000000}"/>
          </ac:spMkLst>
        </pc:spChg>
      </pc:sldChg>
      <pc:sldChg chg="addSp delSp modSp add mod">
        <pc:chgData name="Vui Le Ba" userId="052109168efbc39a" providerId="LiveId" clId="{40CFB830-F6EC-4A1B-AE1F-B620D0FFC1BE}" dt="2020-12-23T07:06:30.211" v="1584"/>
        <pc:sldMkLst>
          <pc:docMk/>
          <pc:sldMk cId="15120518" sldId="777"/>
        </pc:sldMkLst>
        <pc:spChg chg="del">
          <ac:chgData name="Vui Le Ba" userId="052109168efbc39a" providerId="LiveId" clId="{40CFB830-F6EC-4A1B-AE1F-B620D0FFC1BE}" dt="2020-12-23T07:06:30.211" v="1584"/>
          <ac:spMkLst>
            <pc:docMk/>
            <pc:sldMk cId="15120518" sldId="777"/>
            <ac:spMk id="2" creationId="{2126DC27-0B29-4C03-A09C-8077557E9358}"/>
          </ac:spMkLst>
        </pc:spChg>
        <pc:spChg chg="mod">
          <ac:chgData name="Vui Le Ba" userId="052109168efbc39a" providerId="LiveId" clId="{40CFB830-F6EC-4A1B-AE1F-B620D0FFC1BE}" dt="2020-12-23T06:32:14.097" v="963" actId="27636"/>
          <ac:spMkLst>
            <pc:docMk/>
            <pc:sldMk cId="15120518" sldId="777"/>
            <ac:spMk id="4" creationId="{4854FCD2-5BE4-415A-8931-90A709C92E0E}"/>
          </ac:spMkLst>
        </pc:spChg>
        <pc:spChg chg="add">
          <ac:chgData name="Vui Le Ba" userId="052109168efbc39a" providerId="LiveId" clId="{40CFB830-F6EC-4A1B-AE1F-B620D0FFC1BE}" dt="2020-12-23T07:06:30.211" v="1584"/>
          <ac:spMkLst>
            <pc:docMk/>
            <pc:sldMk cId="15120518" sldId="777"/>
            <ac:spMk id="91138" creationId="{00000000-0000-0000-0000-000000000000}"/>
          </ac:spMkLst>
        </pc:spChg>
        <pc:spChg chg="mod">
          <ac:chgData name="Vui Le Ba" userId="052109168efbc39a" providerId="LiveId" clId="{40CFB830-F6EC-4A1B-AE1F-B620D0FFC1BE}" dt="2020-12-23T06:24:00.761" v="847" actId="207"/>
          <ac:spMkLst>
            <pc:docMk/>
            <pc:sldMk cId="15120518" sldId="777"/>
            <ac:spMk id="91140" creationId="{00000000-0000-0000-0000-000000000000}"/>
          </ac:spMkLst>
        </pc:spChg>
      </pc:sldChg>
      <pc:sldChg chg="delSp modSp add mod">
        <pc:chgData name="Vui Le Ba" userId="052109168efbc39a" providerId="LiveId" clId="{40CFB830-F6EC-4A1B-AE1F-B620D0FFC1BE}" dt="2020-12-23T07:06:30.211" v="1584"/>
        <pc:sldMkLst>
          <pc:docMk/>
          <pc:sldMk cId="4264956249" sldId="778"/>
        </pc:sldMkLst>
        <pc:spChg chg="del">
          <ac:chgData name="Vui Le Ba" userId="052109168efbc39a" providerId="LiveId" clId="{40CFB830-F6EC-4A1B-AE1F-B620D0FFC1BE}" dt="2020-12-23T07:06:30.211" v="1584"/>
          <ac:spMkLst>
            <pc:docMk/>
            <pc:sldMk cId="4264956249" sldId="778"/>
            <ac:spMk id="2" creationId="{FED93594-B189-4678-8B3B-54A8FB16D664}"/>
          </ac:spMkLst>
        </pc:spChg>
        <pc:spChg chg="mod">
          <ac:chgData name="Vui Le Ba" userId="052109168efbc39a" providerId="LiveId" clId="{40CFB830-F6EC-4A1B-AE1F-B620D0FFC1BE}" dt="2020-12-23T06:32:14.097" v="964" actId="27636"/>
          <ac:spMkLst>
            <pc:docMk/>
            <pc:sldMk cId="4264956249" sldId="778"/>
            <ac:spMk id="4" creationId="{4854FCD2-5BE4-415A-8931-90A709C92E0E}"/>
          </ac:spMkLst>
        </pc:spChg>
        <pc:spChg chg="del">
          <ac:chgData name="Vui Le Ba" userId="052109168efbc39a" providerId="LiveId" clId="{40CFB830-F6EC-4A1B-AE1F-B620D0FFC1BE}" dt="2020-12-23T06:26:07.208" v="877" actId="478"/>
          <ac:spMkLst>
            <pc:docMk/>
            <pc:sldMk cId="4264956249" sldId="778"/>
            <ac:spMk id="91138" creationId="{00000000-0000-0000-0000-000000000000}"/>
          </ac:spMkLst>
        </pc:spChg>
        <pc:spChg chg="mod">
          <ac:chgData name="Vui Le Ba" userId="052109168efbc39a" providerId="LiveId" clId="{40CFB830-F6EC-4A1B-AE1F-B620D0FFC1BE}" dt="2020-12-23T06:26:04.625" v="876" actId="207"/>
          <ac:spMkLst>
            <pc:docMk/>
            <pc:sldMk cId="4264956249" sldId="778"/>
            <ac:spMk id="91140" creationId="{00000000-0000-0000-0000-000000000000}"/>
          </ac:spMkLst>
        </pc:spChg>
      </pc:sldChg>
      <pc:sldChg chg="delSp modSp add mod">
        <pc:chgData name="Vui Le Ba" userId="052109168efbc39a" providerId="LiveId" clId="{40CFB830-F6EC-4A1B-AE1F-B620D0FFC1BE}" dt="2020-12-23T07:06:30.211" v="1584"/>
        <pc:sldMkLst>
          <pc:docMk/>
          <pc:sldMk cId="3983279525" sldId="779"/>
        </pc:sldMkLst>
        <pc:spChg chg="del">
          <ac:chgData name="Vui Le Ba" userId="052109168efbc39a" providerId="LiveId" clId="{40CFB830-F6EC-4A1B-AE1F-B620D0FFC1BE}" dt="2020-12-23T07:06:30.211" v="1584"/>
          <ac:spMkLst>
            <pc:docMk/>
            <pc:sldMk cId="3983279525" sldId="779"/>
            <ac:spMk id="2" creationId="{32675AA1-9C47-421F-92CC-90B44207F845}"/>
          </ac:spMkLst>
        </pc:spChg>
        <pc:spChg chg="mod">
          <ac:chgData name="Vui Le Ba" userId="052109168efbc39a" providerId="LiveId" clId="{40CFB830-F6EC-4A1B-AE1F-B620D0FFC1BE}" dt="2020-12-23T06:35:04.072" v="1008" actId="27636"/>
          <ac:spMkLst>
            <pc:docMk/>
            <pc:sldMk cId="3983279525" sldId="779"/>
            <ac:spMk id="4" creationId="{4854FCD2-5BE4-415A-8931-90A709C92E0E}"/>
          </ac:spMkLst>
        </pc:spChg>
        <pc:spChg chg="del">
          <ac:chgData name="Vui Le Ba" userId="052109168efbc39a" providerId="LiveId" clId="{40CFB830-F6EC-4A1B-AE1F-B620D0FFC1BE}" dt="2020-12-23T06:35:15.778" v="1011" actId="478"/>
          <ac:spMkLst>
            <pc:docMk/>
            <pc:sldMk cId="3983279525" sldId="779"/>
            <ac:spMk id="91138" creationId="{00000000-0000-0000-0000-000000000000}"/>
          </ac:spMkLst>
        </pc:spChg>
        <pc:spChg chg="mod">
          <ac:chgData name="Vui Le Ba" userId="052109168efbc39a" providerId="LiveId" clId="{40CFB830-F6EC-4A1B-AE1F-B620D0FFC1BE}" dt="2020-12-23T06:35:11.513" v="1010" actId="207"/>
          <ac:spMkLst>
            <pc:docMk/>
            <pc:sldMk cId="3983279525" sldId="779"/>
            <ac:spMk id="91140" creationId="{00000000-0000-0000-0000-000000000000}"/>
          </ac:spMkLst>
        </pc:spChg>
      </pc:sldChg>
      <pc:sldChg chg="delSp modSp add mod">
        <pc:chgData name="Vui Le Ba" userId="052109168efbc39a" providerId="LiveId" clId="{40CFB830-F6EC-4A1B-AE1F-B620D0FFC1BE}" dt="2020-12-23T07:06:30.211" v="1584"/>
        <pc:sldMkLst>
          <pc:docMk/>
          <pc:sldMk cId="1937105785" sldId="780"/>
        </pc:sldMkLst>
        <pc:spChg chg="del">
          <ac:chgData name="Vui Le Ba" userId="052109168efbc39a" providerId="LiveId" clId="{40CFB830-F6EC-4A1B-AE1F-B620D0FFC1BE}" dt="2020-12-23T07:06:30.211" v="1584"/>
          <ac:spMkLst>
            <pc:docMk/>
            <pc:sldMk cId="1937105785" sldId="780"/>
            <ac:spMk id="2" creationId="{A963DD68-A761-4683-87E7-AF3F7065AEEC}"/>
          </ac:spMkLst>
        </pc:spChg>
        <pc:spChg chg="mod">
          <ac:chgData name="Vui Le Ba" userId="052109168efbc39a" providerId="LiveId" clId="{40CFB830-F6EC-4A1B-AE1F-B620D0FFC1BE}" dt="2020-12-23T07:04:08.023" v="1525" actId="207"/>
          <ac:spMkLst>
            <pc:docMk/>
            <pc:sldMk cId="1937105785" sldId="780"/>
            <ac:spMk id="179204" creationId="{00000000-0000-0000-0000-000000000000}"/>
          </ac:spMkLst>
        </pc:spChg>
      </pc:sldChg>
      <pc:sldChg chg="addSp delSp modSp add mod modAnim">
        <pc:chgData name="Vui Le Ba" userId="052109168efbc39a" providerId="LiveId" clId="{40CFB830-F6EC-4A1B-AE1F-B620D0FFC1BE}" dt="2020-12-23T07:06:30.211" v="1584"/>
        <pc:sldMkLst>
          <pc:docMk/>
          <pc:sldMk cId="764905889" sldId="781"/>
        </pc:sldMkLst>
        <pc:spChg chg="del">
          <ac:chgData name="Vui Le Ba" userId="052109168efbc39a" providerId="LiveId" clId="{40CFB830-F6EC-4A1B-AE1F-B620D0FFC1BE}" dt="2020-12-23T07:06:30.211" v="1584"/>
          <ac:spMkLst>
            <pc:docMk/>
            <pc:sldMk cId="764905889" sldId="781"/>
            <ac:spMk id="2" creationId="{4DCFE96E-D237-4D6C-9830-DDFD88FBFB12}"/>
          </ac:spMkLst>
        </pc:spChg>
        <pc:spChg chg="add mod">
          <ac:chgData name="Vui Le Ba" userId="052109168efbc39a" providerId="LiveId" clId="{40CFB830-F6EC-4A1B-AE1F-B620D0FFC1BE}" dt="2020-12-23T07:04:38.462" v="1529" actId="1076"/>
          <ac:spMkLst>
            <pc:docMk/>
            <pc:sldMk cId="764905889" sldId="781"/>
            <ac:spMk id="4" creationId="{52869266-32F7-48F5-AB98-3DD9E38CE1D4}"/>
          </ac:spMkLst>
        </pc:spChg>
        <pc:spChg chg="add mod">
          <ac:chgData name="Vui Le Ba" userId="052109168efbc39a" providerId="LiveId" clId="{40CFB830-F6EC-4A1B-AE1F-B620D0FFC1BE}" dt="2020-12-23T07:04:38.462" v="1529" actId="1076"/>
          <ac:spMkLst>
            <pc:docMk/>
            <pc:sldMk cId="764905889" sldId="781"/>
            <ac:spMk id="5" creationId="{CF2B54E3-F0D9-4874-ACAD-20FCACA4A095}"/>
          </ac:spMkLst>
        </pc:spChg>
        <pc:spChg chg="mod">
          <ac:chgData name="Vui Le Ba" userId="052109168efbc39a" providerId="LiveId" clId="{40CFB830-F6EC-4A1B-AE1F-B620D0FFC1BE}" dt="2020-12-23T07:04:24.913" v="1527" actId="207"/>
          <ac:spMkLst>
            <pc:docMk/>
            <pc:sldMk cId="764905889" sldId="781"/>
            <ac:spMk id="179204" creationId="{00000000-0000-0000-0000-000000000000}"/>
          </ac:spMkLst>
        </pc:spChg>
      </pc:sldChg>
      <pc:sldChg chg="modSp add mod">
        <pc:chgData name="Vui Le Ba" userId="052109168efbc39a" providerId="LiveId" clId="{40CFB830-F6EC-4A1B-AE1F-B620D0FFC1BE}" dt="2020-12-23T07:17:53.247" v="1760" actId="207"/>
        <pc:sldMkLst>
          <pc:docMk/>
          <pc:sldMk cId="3107243072" sldId="782"/>
        </pc:sldMkLst>
        <pc:spChg chg="mod">
          <ac:chgData name="Vui Le Ba" userId="052109168efbc39a" providerId="LiveId" clId="{40CFB830-F6EC-4A1B-AE1F-B620D0FFC1BE}" dt="2020-12-23T07:17:53.247" v="1760" actId="207"/>
          <ac:spMkLst>
            <pc:docMk/>
            <pc:sldMk cId="3107243072" sldId="782"/>
            <ac:spMk id="233476" creationId="{00000000-0000-0000-0000-000000000000}"/>
          </ac:spMkLst>
        </pc:spChg>
      </pc:sldChg>
      <pc:sldChg chg="modSp add mod">
        <pc:chgData name="Vui Le Ba" userId="052109168efbc39a" providerId="LiveId" clId="{40CFB830-F6EC-4A1B-AE1F-B620D0FFC1BE}" dt="2020-12-23T07:18:08.988" v="1763" actId="207"/>
        <pc:sldMkLst>
          <pc:docMk/>
          <pc:sldMk cId="3542736436" sldId="783"/>
        </pc:sldMkLst>
        <pc:spChg chg="mod">
          <ac:chgData name="Vui Le Ba" userId="052109168efbc39a" providerId="LiveId" clId="{40CFB830-F6EC-4A1B-AE1F-B620D0FFC1BE}" dt="2020-12-23T07:18:08.988" v="1763" actId="207"/>
          <ac:spMkLst>
            <pc:docMk/>
            <pc:sldMk cId="3542736436" sldId="783"/>
            <ac:spMk id="233476" creationId="{00000000-0000-0000-0000-000000000000}"/>
          </ac:spMkLst>
        </pc:spChg>
      </pc:sldChg>
      <pc:sldChg chg="addSp delSp modSp add mod chgLayout">
        <pc:chgData name="Vui Le Ba" userId="052109168efbc39a" providerId="LiveId" clId="{40CFB830-F6EC-4A1B-AE1F-B620D0FFC1BE}" dt="2020-12-23T07:36:35.287" v="2081" actId="207"/>
        <pc:sldMkLst>
          <pc:docMk/>
          <pc:sldMk cId="286630760" sldId="784"/>
        </pc:sldMkLst>
        <pc:spChg chg="add del mod">
          <ac:chgData name="Vui Le Ba" userId="052109168efbc39a" providerId="LiveId" clId="{40CFB830-F6EC-4A1B-AE1F-B620D0FFC1BE}" dt="2020-12-23T07:30:43.255" v="1946" actId="6264"/>
          <ac:spMkLst>
            <pc:docMk/>
            <pc:sldMk cId="286630760" sldId="784"/>
            <ac:spMk id="2" creationId="{6DCDF663-7A52-4CB2-97FC-AB5321DFD7F5}"/>
          </ac:spMkLst>
        </pc:spChg>
        <pc:spChg chg="add del mod">
          <ac:chgData name="Vui Le Ba" userId="052109168efbc39a" providerId="LiveId" clId="{40CFB830-F6EC-4A1B-AE1F-B620D0FFC1BE}" dt="2020-12-23T07:30:43.255" v="1946" actId="6264"/>
          <ac:spMkLst>
            <pc:docMk/>
            <pc:sldMk cId="286630760" sldId="784"/>
            <ac:spMk id="3" creationId="{3AE8FCC8-D7CF-4A9F-B96C-725BFD567029}"/>
          </ac:spMkLst>
        </pc:spChg>
        <pc:spChg chg="mod ord">
          <ac:chgData name="Vui Le Ba" userId="052109168efbc39a" providerId="LiveId" clId="{40CFB830-F6EC-4A1B-AE1F-B620D0FFC1BE}" dt="2020-12-23T07:30:43.255" v="1946" actId="6264"/>
          <ac:spMkLst>
            <pc:docMk/>
            <pc:sldMk cId="286630760" sldId="784"/>
            <ac:spMk id="8" creationId="{97362657-B4D8-48FB-BFB3-369FEC138E5F}"/>
          </ac:spMkLst>
        </pc:spChg>
        <pc:spChg chg="mod ord">
          <ac:chgData name="Vui Le Ba" userId="052109168efbc39a" providerId="LiveId" clId="{40CFB830-F6EC-4A1B-AE1F-B620D0FFC1BE}" dt="2020-12-23T07:36:35.287" v="2081" actId="207"/>
          <ac:spMkLst>
            <pc:docMk/>
            <pc:sldMk cId="286630760" sldId="784"/>
            <ac:spMk id="233476" creationId="{00000000-0000-0000-0000-000000000000}"/>
          </ac:spMkLst>
        </pc:spChg>
      </pc:sldChg>
      <pc:sldChg chg="modSp add mod">
        <pc:chgData name="Vui Le Ba" userId="052109168efbc39a" providerId="LiveId" clId="{40CFB830-F6EC-4A1B-AE1F-B620D0FFC1BE}" dt="2020-12-23T08:04:00.547" v="2387" actId="207"/>
        <pc:sldMkLst>
          <pc:docMk/>
          <pc:sldMk cId="2764101168" sldId="785"/>
        </pc:sldMkLst>
        <pc:spChg chg="mod">
          <ac:chgData name="Vui Le Ba" userId="052109168efbc39a" providerId="LiveId" clId="{40CFB830-F6EC-4A1B-AE1F-B620D0FFC1BE}" dt="2020-12-23T08:04:00.547" v="2387" actId="207"/>
          <ac:spMkLst>
            <pc:docMk/>
            <pc:sldMk cId="2764101168" sldId="785"/>
            <ac:spMk id="233476" creationId="{00000000-0000-0000-0000-000000000000}"/>
          </ac:spMkLst>
        </pc:spChg>
      </pc:sldChg>
      <pc:sldChg chg="modSp add mod">
        <pc:chgData name="Vui Le Ba" userId="052109168efbc39a" providerId="LiveId" clId="{40CFB830-F6EC-4A1B-AE1F-B620D0FFC1BE}" dt="2020-12-23T08:28:36.510" v="2713" actId="207"/>
        <pc:sldMkLst>
          <pc:docMk/>
          <pc:sldMk cId="3090677294" sldId="786"/>
        </pc:sldMkLst>
        <pc:spChg chg="mod">
          <ac:chgData name="Vui Le Ba" userId="052109168efbc39a" providerId="LiveId" clId="{40CFB830-F6EC-4A1B-AE1F-B620D0FFC1BE}" dt="2020-12-23T08:28:36.510" v="2713" actId="207"/>
          <ac:spMkLst>
            <pc:docMk/>
            <pc:sldMk cId="3090677294" sldId="786"/>
            <ac:spMk id="446468" creationId="{00000000-0000-0000-0000-000000000000}"/>
          </ac:spMkLst>
        </pc:spChg>
      </pc:sldChg>
      <pc:sldChg chg="delSp modSp add mod">
        <pc:chgData name="Vui Le Ba" userId="052109168efbc39a" providerId="LiveId" clId="{40CFB830-F6EC-4A1B-AE1F-B620D0FFC1BE}" dt="2020-12-23T14:37:35.145" v="4884" actId="478"/>
        <pc:sldMkLst>
          <pc:docMk/>
          <pc:sldMk cId="3985719266" sldId="787"/>
        </pc:sldMkLst>
        <pc:spChg chg="del">
          <ac:chgData name="Vui Le Ba" userId="052109168efbc39a" providerId="LiveId" clId="{40CFB830-F6EC-4A1B-AE1F-B620D0FFC1BE}" dt="2020-12-23T14:37:35.145" v="4884" actId="478"/>
          <ac:spMkLst>
            <pc:docMk/>
            <pc:sldMk cId="3985719266" sldId="787"/>
            <ac:spMk id="847874" creationId="{00000000-0000-0000-0000-000000000000}"/>
          </ac:spMkLst>
        </pc:spChg>
        <pc:spChg chg="mod">
          <ac:chgData name="Vui Le Ba" userId="052109168efbc39a" providerId="LiveId" clId="{40CFB830-F6EC-4A1B-AE1F-B620D0FFC1BE}" dt="2020-12-23T09:06:40.559" v="3376" actId="207"/>
          <ac:spMkLst>
            <pc:docMk/>
            <pc:sldMk cId="3985719266" sldId="787"/>
            <ac:spMk id="847876" creationId="{00000000-0000-0000-0000-000000000000}"/>
          </ac:spMkLst>
        </pc:spChg>
      </pc:sldChg>
      <pc:sldChg chg="modSp add mod">
        <pc:chgData name="Vui Le Ba" userId="052109168efbc39a" providerId="LiveId" clId="{40CFB830-F6EC-4A1B-AE1F-B620D0FFC1BE}" dt="2020-12-23T13:55:39.498" v="4134" actId="207"/>
        <pc:sldMkLst>
          <pc:docMk/>
          <pc:sldMk cId="2971280072" sldId="788"/>
        </pc:sldMkLst>
        <pc:spChg chg="mod">
          <ac:chgData name="Vui Le Ba" userId="052109168efbc39a" providerId="LiveId" clId="{40CFB830-F6EC-4A1B-AE1F-B620D0FFC1BE}" dt="2020-12-23T13:55:39.498" v="4134" actId="207"/>
          <ac:spMkLst>
            <pc:docMk/>
            <pc:sldMk cId="2971280072" sldId="788"/>
            <ac:spMk id="649220" creationId="{00000000-0000-0000-0000-000000000000}"/>
          </ac:spMkLst>
        </pc:spChg>
      </pc:sldChg>
      <pc:sldChg chg="modSp add mod">
        <pc:chgData name="Vui Le Ba" userId="052109168efbc39a" providerId="LiveId" clId="{40CFB830-F6EC-4A1B-AE1F-B620D0FFC1BE}" dt="2020-12-23T13:58:51.646" v="4177" actId="207"/>
        <pc:sldMkLst>
          <pc:docMk/>
          <pc:sldMk cId="2987607354" sldId="789"/>
        </pc:sldMkLst>
        <pc:spChg chg="mod">
          <ac:chgData name="Vui Le Ba" userId="052109168efbc39a" providerId="LiveId" clId="{40CFB830-F6EC-4A1B-AE1F-B620D0FFC1BE}" dt="2020-12-23T13:58:51.646" v="4177" actId="207"/>
          <ac:spMkLst>
            <pc:docMk/>
            <pc:sldMk cId="2987607354" sldId="789"/>
            <ac:spMk id="649220" creationId="{00000000-0000-0000-0000-000000000000}"/>
          </ac:spMkLst>
        </pc:spChg>
      </pc:sldChg>
      <pc:sldChg chg="modSp add mod">
        <pc:chgData name="Vui Le Ba" userId="052109168efbc39a" providerId="LiveId" clId="{40CFB830-F6EC-4A1B-AE1F-B620D0FFC1BE}" dt="2020-12-23T14:06:38.777" v="4328" actId="207"/>
        <pc:sldMkLst>
          <pc:docMk/>
          <pc:sldMk cId="2709791055" sldId="790"/>
        </pc:sldMkLst>
        <pc:spChg chg="mod">
          <ac:chgData name="Vui Le Ba" userId="052109168efbc39a" providerId="LiveId" clId="{40CFB830-F6EC-4A1B-AE1F-B620D0FFC1BE}" dt="2020-12-23T14:06:38.777" v="4328" actId="207"/>
          <ac:spMkLst>
            <pc:docMk/>
            <pc:sldMk cId="2709791055" sldId="790"/>
            <ac:spMk id="649220" creationId="{00000000-0000-0000-0000-000000000000}"/>
          </ac:spMkLst>
        </pc:spChg>
      </pc:sldChg>
      <pc:sldChg chg="modSp add mod">
        <pc:chgData name="Vui Le Ba" userId="052109168efbc39a" providerId="LiveId" clId="{40CFB830-F6EC-4A1B-AE1F-B620D0FFC1BE}" dt="2020-12-23T14:09:05.361" v="4372" actId="207"/>
        <pc:sldMkLst>
          <pc:docMk/>
          <pc:sldMk cId="4032595278" sldId="791"/>
        </pc:sldMkLst>
        <pc:spChg chg="mod">
          <ac:chgData name="Vui Le Ba" userId="052109168efbc39a" providerId="LiveId" clId="{40CFB830-F6EC-4A1B-AE1F-B620D0FFC1BE}" dt="2020-12-23T14:09:05.361" v="4372" actId="207"/>
          <ac:spMkLst>
            <pc:docMk/>
            <pc:sldMk cId="4032595278" sldId="791"/>
            <ac:spMk id="649220" creationId="{00000000-0000-0000-0000-000000000000}"/>
          </ac:spMkLst>
        </pc:spChg>
      </pc:sldChg>
      <pc:sldChg chg="modSp add mod">
        <pc:chgData name="Vui Le Ba" userId="052109168efbc39a" providerId="LiveId" clId="{40CFB830-F6EC-4A1B-AE1F-B620D0FFC1BE}" dt="2020-12-23T14:23:25.174" v="4606" actId="207"/>
        <pc:sldMkLst>
          <pc:docMk/>
          <pc:sldMk cId="121569229" sldId="792"/>
        </pc:sldMkLst>
        <pc:spChg chg="mod">
          <ac:chgData name="Vui Le Ba" userId="052109168efbc39a" providerId="LiveId" clId="{40CFB830-F6EC-4A1B-AE1F-B620D0FFC1BE}" dt="2020-12-23T14:23:25.174" v="4606" actId="207"/>
          <ac:spMkLst>
            <pc:docMk/>
            <pc:sldMk cId="121569229" sldId="792"/>
            <ac:spMk id="768004" creationId="{00000000-0000-0000-0000-000000000000}"/>
          </ac:spMkLst>
        </pc:spChg>
      </pc:sldChg>
      <pc:sldChg chg="modSp add mod">
        <pc:chgData name="Vui Le Ba" userId="052109168efbc39a" providerId="LiveId" clId="{40CFB830-F6EC-4A1B-AE1F-B620D0FFC1BE}" dt="2020-12-23T14:24:16.600" v="4624" actId="207"/>
        <pc:sldMkLst>
          <pc:docMk/>
          <pc:sldMk cId="1864962022" sldId="793"/>
        </pc:sldMkLst>
        <pc:spChg chg="mod">
          <ac:chgData name="Vui Le Ba" userId="052109168efbc39a" providerId="LiveId" clId="{40CFB830-F6EC-4A1B-AE1F-B620D0FFC1BE}" dt="2020-12-23T14:24:16.600" v="4624" actId="207"/>
          <ac:spMkLst>
            <pc:docMk/>
            <pc:sldMk cId="1864962022" sldId="793"/>
            <ac:spMk id="768004" creationId="{00000000-0000-0000-0000-000000000000}"/>
          </ac:spMkLst>
        </pc:spChg>
      </pc:sldChg>
      <pc:sldChg chg="modSp add mod">
        <pc:chgData name="Vui Le Ba" userId="052109168efbc39a" providerId="LiveId" clId="{40CFB830-F6EC-4A1B-AE1F-B620D0FFC1BE}" dt="2020-12-23T14:33:15.251" v="4795" actId="207"/>
        <pc:sldMkLst>
          <pc:docMk/>
          <pc:sldMk cId="1172865760" sldId="794"/>
        </pc:sldMkLst>
        <pc:spChg chg="mod">
          <ac:chgData name="Vui Le Ba" userId="052109168efbc39a" providerId="LiveId" clId="{40CFB830-F6EC-4A1B-AE1F-B620D0FFC1BE}" dt="2020-12-23T14:33:15.251" v="4795" actId="207"/>
          <ac:spMkLst>
            <pc:docMk/>
            <pc:sldMk cId="1172865760" sldId="794"/>
            <ac:spMk id="768004" creationId="{00000000-0000-0000-0000-000000000000}"/>
          </ac:spMkLst>
        </pc:spChg>
      </pc:sldChg>
      <pc:sldChg chg="modSp add mod">
        <pc:chgData name="Vui Le Ba" userId="052109168efbc39a" providerId="LiveId" clId="{40CFB830-F6EC-4A1B-AE1F-B620D0FFC1BE}" dt="2020-12-23T14:35:03.031" v="4833" actId="207"/>
        <pc:sldMkLst>
          <pc:docMk/>
          <pc:sldMk cId="4201701674" sldId="795"/>
        </pc:sldMkLst>
        <pc:spChg chg="mod">
          <ac:chgData name="Vui Le Ba" userId="052109168efbc39a" providerId="LiveId" clId="{40CFB830-F6EC-4A1B-AE1F-B620D0FFC1BE}" dt="2020-12-23T14:35:03.031" v="4833" actId="207"/>
          <ac:spMkLst>
            <pc:docMk/>
            <pc:sldMk cId="4201701674" sldId="795"/>
            <ac:spMk id="768004" creationId="{00000000-0000-0000-0000-000000000000}"/>
          </ac:spMkLst>
        </pc:spChg>
      </pc:sldChg>
      <pc:sldMasterChg chg="modSldLayout">
        <pc:chgData name="Vui Le Ba" userId="052109168efbc39a" providerId="LiveId" clId="{40CFB830-F6EC-4A1B-AE1F-B620D0FFC1BE}" dt="2020-12-23T09:13:47.619" v="3496" actId="113"/>
        <pc:sldMasterMkLst>
          <pc:docMk/>
          <pc:sldMasterMk cId="2761737292" sldId="2147483710"/>
        </pc:sldMasterMkLst>
        <pc:sldLayoutChg chg="modSp mod">
          <pc:chgData name="Vui Le Ba" userId="052109168efbc39a" providerId="LiveId" clId="{40CFB830-F6EC-4A1B-AE1F-B620D0FFC1BE}" dt="2020-12-23T06:32:18.362" v="965" actId="14100"/>
          <pc:sldLayoutMkLst>
            <pc:docMk/>
            <pc:sldMasterMk cId="2761737292" sldId="2147483710"/>
            <pc:sldLayoutMk cId="1403533338" sldId="2147483713"/>
          </pc:sldLayoutMkLst>
          <pc:spChg chg="mod">
            <ac:chgData name="Vui Le Ba" userId="052109168efbc39a" providerId="LiveId" clId="{40CFB830-F6EC-4A1B-AE1F-B620D0FFC1BE}" dt="2020-12-23T06:32:13.950" v="959" actId="14100"/>
            <ac:spMkLst>
              <pc:docMk/>
              <pc:sldMasterMk cId="2761737292" sldId="2147483710"/>
              <pc:sldLayoutMk cId="1403533338" sldId="2147483713"/>
              <ac:spMk id="2" creationId="{00000000-0000-0000-0000-000000000000}"/>
            </ac:spMkLst>
          </pc:spChg>
          <pc:spChg chg="mod">
            <ac:chgData name="Vui Le Ba" userId="052109168efbc39a" providerId="LiveId" clId="{40CFB830-F6EC-4A1B-AE1F-B620D0FFC1BE}" dt="2020-12-23T06:32:18.362" v="965" actId="14100"/>
            <ac:spMkLst>
              <pc:docMk/>
              <pc:sldMasterMk cId="2761737292" sldId="2147483710"/>
              <pc:sldLayoutMk cId="1403533338" sldId="2147483713"/>
              <ac:spMk id="3" creationId="{00000000-0000-0000-0000-000000000000}"/>
            </ac:spMkLst>
          </pc:spChg>
          <pc:spChg chg="mod">
            <ac:chgData name="Vui Le Ba" userId="052109168efbc39a" providerId="LiveId" clId="{40CFB830-F6EC-4A1B-AE1F-B620D0FFC1BE}" dt="2020-12-23T05:54:15.670" v="142" actId="14100"/>
            <ac:spMkLst>
              <pc:docMk/>
              <pc:sldMasterMk cId="2761737292" sldId="2147483710"/>
              <pc:sldLayoutMk cId="1403533338" sldId="2147483713"/>
              <ac:spMk id="9" creationId="{705AC2A6-B44A-4D71-809C-A2173B1009A6}"/>
            </ac:spMkLst>
          </pc:spChg>
        </pc:sldLayoutChg>
        <pc:sldLayoutChg chg="modSp mod">
          <pc:chgData name="Vui Le Ba" userId="052109168efbc39a" providerId="LiveId" clId="{40CFB830-F6EC-4A1B-AE1F-B620D0FFC1BE}" dt="2020-12-23T09:13:47.619" v="3496" actId="113"/>
          <pc:sldLayoutMkLst>
            <pc:docMk/>
            <pc:sldMasterMk cId="2761737292" sldId="2147483710"/>
            <pc:sldLayoutMk cId="2310329034" sldId="2147483725"/>
          </pc:sldLayoutMkLst>
          <pc:spChg chg="mod">
            <ac:chgData name="Vui Le Ba" userId="052109168efbc39a" providerId="LiveId" clId="{40CFB830-F6EC-4A1B-AE1F-B620D0FFC1BE}" dt="2020-12-23T09:13:47.619" v="3496" actId="113"/>
            <ac:spMkLst>
              <pc:docMk/>
              <pc:sldMasterMk cId="2761737292" sldId="2147483710"/>
              <pc:sldLayoutMk cId="2310329034" sldId="2147483725"/>
              <ac:spMk id="2" creationId="{00000000-0000-0000-0000-000000000000}"/>
            </ac:spMkLst>
          </pc:spChg>
        </pc:sldLayoutChg>
      </pc:sldMasterChg>
    </pc:docChg>
  </pc:docChgLst>
  <pc:docChgLst>
    <pc:chgData name="Vinh La" userId="9a47f41bd37aa7cc" providerId="LiveId" clId="{A3E96C11-893F-4E1D-BA54-351C2DB67BE6}"/>
    <pc:docChg chg="undo custSel addSld delSld modSld modSection">
      <pc:chgData name="Vinh La" userId="9a47f41bd37aa7cc" providerId="LiveId" clId="{A3E96C11-893F-4E1D-BA54-351C2DB67BE6}" dt="2021-09-01T09:42:06.262" v="653" actId="20577"/>
      <pc:docMkLst>
        <pc:docMk/>
      </pc:docMkLst>
      <pc:sldChg chg="modSp mod">
        <pc:chgData name="Vinh La" userId="9a47f41bd37aa7cc" providerId="LiveId" clId="{A3E96C11-893F-4E1D-BA54-351C2DB67BE6}" dt="2021-09-01T08:29:44.794" v="20" actId="20577"/>
        <pc:sldMkLst>
          <pc:docMk/>
          <pc:sldMk cId="0" sldId="256"/>
        </pc:sldMkLst>
        <pc:spChg chg="mod">
          <ac:chgData name="Vinh La" userId="9a47f41bd37aa7cc" providerId="LiveId" clId="{A3E96C11-893F-4E1D-BA54-351C2DB67BE6}" dt="2021-09-01T08:29:44.794" v="20" actId="20577"/>
          <ac:spMkLst>
            <pc:docMk/>
            <pc:sldMk cId="0" sldId="256"/>
            <ac:spMk id="5122" creationId="{00000000-0000-0000-0000-000000000000}"/>
          </ac:spMkLst>
        </pc:spChg>
      </pc:sldChg>
      <pc:sldChg chg="modSp mod">
        <pc:chgData name="Vinh La" userId="9a47f41bd37aa7cc" providerId="LiveId" clId="{A3E96C11-893F-4E1D-BA54-351C2DB67BE6}" dt="2021-09-01T09:42:06.262" v="653" actId="20577"/>
        <pc:sldMkLst>
          <pc:docMk/>
          <pc:sldMk cId="1928129182" sldId="455"/>
        </pc:sldMkLst>
        <pc:spChg chg="mod">
          <ac:chgData name="Vinh La" userId="9a47f41bd37aa7cc" providerId="LiveId" clId="{A3E96C11-893F-4E1D-BA54-351C2DB67BE6}" dt="2021-09-01T09:42:06.262" v="653" actId="20577"/>
          <ac:spMkLst>
            <pc:docMk/>
            <pc:sldMk cId="1928129182" sldId="455"/>
            <ac:spMk id="3" creationId="{4E6DA9E7-CB67-4E91-8653-4E4B45083FC6}"/>
          </ac:spMkLst>
        </pc:spChg>
      </pc:sldChg>
      <pc:sldChg chg="del">
        <pc:chgData name="Vinh La" userId="9a47f41bd37aa7cc" providerId="LiveId" clId="{A3E96C11-893F-4E1D-BA54-351C2DB67BE6}" dt="2021-09-01T08:41:17.376" v="22" actId="47"/>
        <pc:sldMkLst>
          <pc:docMk/>
          <pc:sldMk cId="1088313424" sldId="456"/>
        </pc:sldMkLst>
      </pc:sldChg>
      <pc:sldChg chg="del">
        <pc:chgData name="Vinh La" userId="9a47f41bd37aa7cc" providerId="LiveId" clId="{A3E96C11-893F-4E1D-BA54-351C2DB67BE6}" dt="2021-09-01T08:41:18.256" v="25" actId="47"/>
        <pc:sldMkLst>
          <pc:docMk/>
          <pc:sldMk cId="3531307206" sldId="457"/>
        </pc:sldMkLst>
      </pc:sldChg>
      <pc:sldChg chg="del">
        <pc:chgData name="Vinh La" userId="9a47f41bd37aa7cc" providerId="LiveId" clId="{A3E96C11-893F-4E1D-BA54-351C2DB67BE6}" dt="2021-09-01T08:41:20.816" v="32" actId="47"/>
        <pc:sldMkLst>
          <pc:docMk/>
          <pc:sldMk cId="3960499425" sldId="458"/>
        </pc:sldMkLst>
      </pc:sldChg>
      <pc:sldChg chg="del">
        <pc:chgData name="Vinh La" userId="9a47f41bd37aa7cc" providerId="LiveId" clId="{A3E96C11-893F-4E1D-BA54-351C2DB67BE6}" dt="2021-09-01T08:41:21.574" v="34" actId="47"/>
        <pc:sldMkLst>
          <pc:docMk/>
          <pc:sldMk cId="3321143043" sldId="459"/>
        </pc:sldMkLst>
      </pc:sldChg>
      <pc:sldChg chg="del">
        <pc:chgData name="Vinh La" userId="9a47f41bd37aa7cc" providerId="LiveId" clId="{A3E96C11-893F-4E1D-BA54-351C2DB67BE6}" dt="2021-09-01T08:41:17.781" v="23" actId="47"/>
        <pc:sldMkLst>
          <pc:docMk/>
          <pc:sldMk cId="2022996170" sldId="482"/>
        </pc:sldMkLst>
      </pc:sldChg>
      <pc:sldChg chg="addSp modSp new mod">
        <pc:chgData name="Vinh La" userId="9a47f41bd37aa7cc" providerId="LiveId" clId="{A3E96C11-893F-4E1D-BA54-351C2DB67BE6}" dt="2021-09-01T08:42:22.334" v="57" actId="1076"/>
        <pc:sldMkLst>
          <pc:docMk/>
          <pc:sldMk cId="2678722573" sldId="482"/>
        </pc:sldMkLst>
        <pc:spChg chg="mod">
          <ac:chgData name="Vinh La" userId="9a47f41bd37aa7cc" providerId="LiveId" clId="{A3E96C11-893F-4E1D-BA54-351C2DB67BE6}" dt="2021-09-01T08:41:33.756" v="49"/>
          <ac:spMkLst>
            <pc:docMk/>
            <pc:sldMk cId="2678722573" sldId="482"/>
            <ac:spMk id="2" creationId="{F8EBE505-EDC6-400A-BAC8-88E01121A080}"/>
          </ac:spMkLst>
        </pc:spChg>
        <pc:spChg chg="mod">
          <ac:chgData name="Vinh La" userId="9a47f41bd37aa7cc" providerId="LiveId" clId="{A3E96C11-893F-4E1D-BA54-351C2DB67BE6}" dt="2021-09-01T08:42:08.662" v="55" actId="255"/>
          <ac:spMkLst>
            <pc:docMk/>
            <pc:sldMk cId="2678722573" sldId="482"/>
            <ac:spMk id="3" creationId="{96AF2C90-E274-4EEE-BAD5-611411F0B79C}"/>
          </ac:spMkLst>
        </pc:spChg>
        <pc:picChg chg="add mod">
          <ac:chgData name="Vinh La" userId="9a47f41bd37aa7cc" providerId="LiveId" clId="{A3E96C11-893F-4E1D-BA54-351C2DB67BE6}" dt="2021-09-01T08:42:22.334" v="57" actId="1076"/>
          <ac:picMkLst>
            <pc:docMk/>
            <pc:sldMk cId="2678722573" sldId="482"/>
            <ac:picMk id="5" creationId="{4E66B5DF-B8C2-468C-B946-32D44541809D}"/>
          </ac:picMkLst>
        </pc:picChg>
      </pc:sldChg>
      <pc:sldChg chg="modSp new mod">
        <pc:chgData name="Vinh La" userId="9a47f41bd37aa7cc" providerId="LiveId" clId="{A3E96C11-893F-4E1D-BA54-351C2DB67BE6}" dt="2021-09-01T08:43:04.011" v="62"/>
        <pc:sldMkLst>
          <pc:docMk/>
          <pc:sldMk cId="405444634" sldId="483"/>
        </pc:sldMkLst>
        <pc:spChg chg="mod">
          <ac:chgData name="Vinh La" userId="9a47f41bd37aa7cc" providerId="LiveId" clId="{A3E96C11-893F-4E1D-BA54-351C2DB67BE6}" dt="2021-09-01T08:42:39.533" v="59"/>
          <ac:spMkLst>
            <pc:docMk/>
            <pc:sldMk cId="405444634" sldId="483"/>
            <ac:spMk id="2" creationId="{9A714147-D439-41D5-B263-9D28E0222C06}"/>
          </ac:spMkLst>
        </pc:spChg>
        <pc:spChg chg="mod">
          <ac:chgData name="Vinh La" userId="9a47f41bd37aa7cc" providerId="LiveId" clId="{A3E96C11-893F-4E1D-BA54-351C2DB67BE6}" dt="2021-09-01T08:43:04.011" v="62"/>
          <ac:spMkLst>
            <pc:docMk/>
            <pc:sldMk cId="405444634" sldId="483"/>
            <ac:spMk id="3" creationId="{7F173A95-C93F-41DA-BA5F-3D661C75021B}"/>
          </ac:spMkLst>
        </pc:spChg>
      </pc:sldChg>
      <pc:sldChg chg="del">
        <pc:chgData name="Vinh La" userId="9a47f41bd37aa7cc" providerId="LiveId" clId="{A3E96C11-893F-4E1D-BA54-351C2DB67BE6}" dt="2021-09-01T08:41:18.050" v="24" actId="47"/>
        <pc:sldMkLst>
          <pc:docMk/>
          <pc:sldMk cId="3097277628" sldId="483"/>
        </pc:sldMkLst>
      </pc:sldChg>
      <pc:sldChg chg="modSp new mod">
        <pc:chgData name="Vinh La" userId="9a47f41bd37aa7cc" providerId="LiveId" clId="{A3E96C11-893F-4E1D-BA54-351C2DB67BE6}" dt="2021-09-01T08:43:43.888" v="71" actId="20577"/>
        <pc:sldMkLst>
          <pc:docMk/>
          <pc:sldMk cId="1627800629" sldId="484"/>
        </pc:sldMkLst>
        <pc:spChg chg="mod">
          <ac:chgData name="Vinh La" userId="9a47f41bd37aa7cc" providerId="LiveId" clId="{A3E96C11-893F-4E1D-BA54-351C2DB67BE6}" dt="2021-09-01T08:43:23.210" v="64"/>
          <ac:spMkLst>
            <pc:docMk/>
            <pc:sldMk cId="1627800629" sldId="484"/>
            <ac:spMk id="2" creationId="{C6E7D409-A608-4E32-AAAD-6B0063BEF575}"/>
          </ac:spMkLst>
        </pc:spChg>
        <pc:spChg chg="mod">
          <ac:chgData name="Vinh La" userId="9a47f41bd37aa7cc" providerId="LiveId" clId="{A3E96C11-893F-4E1D-BA54-351C2DB67BE6}" dt="2021-09-01T08:43:43.888" v="71" actId="20577"/>
          <ac:spMkLst>
            <pc:docMk/>
            <pc:sldMk cId="1627800629" sldId="484"/>
            <ac:spMk id="3" creationId="{525C0DBD-768F-4584-A214-7CAD3AD07613}"/>
          </ac:spMkLst>
        </pc:spChg>
      </pc:sldChg>
      <pc:sldChg chg="del">
        <pc:chgData name="Vinh La" userId="9a47f41bd37aa7cc" providerId="LiveId" clId="{A3E96C11-893F-4E1D-BA54-351C2DB67BE6}" dt="2021-09-01T08:41:18.492" v="26" actId="47"/>
        <pc:sldMkLst>
          <pc:docMk/>
          <pc:sldMk cId="2925066032" sldId="484"/>
        </pc:sldMkLst>
      </pc:sldChg>
      <pc:sldChg chg="modSp new mod">
        <pc:chgData name="Vinh La" userId="9a47f41bd37aa7cc" providerId="LiveId" clId="{A3E96C11-893F-4E1D-BA54-351C2DB67BE6}" dt="2021-09-01T08:44:17.109" v="76"/>
        <pc:sldMkLst>
          <pc:docMk/>
          <pc:sldMk cId="79165525" sldId="485"/>
        </pc:sldMkLst>
        <pc:spChg chg="mod">
          <ac:chgData name="Vinh La" userId="9a47f41bd37aa7cc" providerId="LiveId" clId="{A3E96C11-893F-4E1D-BA54-351C2DB67BE6}" dt="2021-09-01T08:44:13.030" v="75" actId="20577"/>
          <ac:spMkLst>
            <pc:docMk/>
            <pc:sldMk cId="79165525" sldId="485"/>
            <ac:spMk id="2" creationId="{C8AAB85E-724D-4095-B46B-331C353D8E52}"/>
          </ac:spMkLst>
        </pc:spChg>
        <pc:spChg chg="mod">
          <ac:chgData name="Vinh La" userId="9a47f41bd37aa7cc" providerId="LiveId" clId="{A3E96C11-893F-4E1D-BA54-351C2DB67BE6}" dt="2021-09-01T08:44:17.109" v="76"/>
          <ac:spMkLst>
            <pc:docMk/>
            <pc:sldMk cId="79165525" sldId="485"/>
            <ac:spMk id="3" creationId="{4BB259CE-2597-4BB0-96A7-39CDB992A7E3}"/>
          </ac:spMkLst>
        </pc:spChg>
      </pc:sldChg>
      <pc:sldChg chg="del">
        <pc:chgData name="Vinh La" userId="9a47f41bd37aa7cc" providerId="LiveId" clId="{A3E96C11-893F-4E1D-BA54-351C2DB67BE6}" dt="2021-09-01T08:41:19.729" v="29" actId="47"/>
        <pc:sldMkLst>
          <pc:docMk/>
          <pc:sldMk cId="505960072" sldId="485"/>
        </pc:sldMkLst>
      </pc:sldChg>
      <pc:sldChg chg="addSp modSp new mod">
        <pc:chgData name="Vinh La" userId="9a47f41bd37aa7cc" providerId="LiveId" clId="{A3E96C11-893F-4E1D-BA54-351C2DB67BE6}" dt="2021-09-01T08:45:06.764" v="94" actId="1076"/>
        <pc:sldMkLst>
          <pc:docMk/>
          <pc:sldMk cId="43888444" sldId="486"/>
        </pc:sldMkLst>
        <pc:spChg chg="mod">
          <ac:chgData name="Vinh La" userId="9a47f41bd37aa7cc" providerId="LiveId" clId="{A3E96C11-893F-4E1D-BA54-351C2DB67BE6}" dt="2021-09-01T08:44:45.661" v="83" actId="27636"/>
          <ac:spMkLst>
            <pc:docMk/>
            <pc:sldMk cId="43888444" sldId="486"/>
            <ac:spMk id="2" creationId="{97A607B4-FFC2-48B2-9770-382015DA1D9D}"/>
          </ac:spMkLst>
        </pc:spChg>
        <pc:spChg chg="mod">
          <ac:chgData name="Vinh La" userId="9a47f41bd37aa7cc" providerId="LiveId" clId="{A3E96C11-893F-4E1D-BA54-351C2DB67BE6}" dt="2021-09-01T08:44:50.456" v="89" actId="20577"/>
          <ac:spMkLst>
            <pc:docMk/>
            <pc:sldMk cId="43888444" sldId="486"/>
            <ac:spMk id="3" creationId="{8851448B-378D-451D-9B83-18FB65758AC4}"/>
          </ac:spMkLst>
        </pc:spChg>
        <pc:picChg chg="add mod">
          <ac:chgData name="Vinh La" userId="9a47f41bd37aa7cc" providerId="LiveId" clId="{A3E96C11-893F-4E1D-BA54-351C2DB67BE6}" dt="2021-09-01T08:45:06.764" v="94" actId="1076"/>
          <ac:picMkLst>
            <pc:docMk/>
            <pc:sldMk cId="43888444" sldId="486"/>
            <ac:picMk id="5" creationId="{E661C239-EBAB-4FAC-8D3E-293DFC4B0EA6}"/>
          </ac:picMkLst>
        </pc:picChg>
      </pc:sldChg>
      <pc:sldChg chg="del">
        <pc:chgData name="Vinh La" userId="9a47f41bd37aa7cc" providerId="LiveId" clId="{A3E96C11-893F-4E1D-BA54-351C2DB67BE6}" dt="2021-09-01T08:41:20.108" v="30" actId="47"/>
        <pc:sldMkLst>
          <pc:docMk/>
          <pc:sldMk cId="152507350" sldId="486"/>
        </pc:sldMkLst>
      </pc:sldChg>
      <pc:sldChg chg="addSp delSp modSp new mod">
        <pc:chgData name="Vinh La" userId="9a47f41bd37aa7cc" providerId="LiveId" clId="{A3E96C11-893F-4E1D-BA54-351C2DB67BE6}" dt="2021-09-01T08:45:43.785" v="99" actId="1076"/>
        <pc:sldMkLst>
          <pc:docMk/>
          <pc:sldMk cId="3306892581" sldId="487"/>
        </pc:sldMkLst>
        <pc:spChg chg="mod">
          <ac:chgData name="Vinh La" userId="9a47f41bd37aa7cc" providerId="LiveId" clId="{A3E96C11-893F-4E1D-BA54-351C2DB67BE6}" dt="2021-09-01T08:45:22.449" v="96"/>
          <ac:spMkLst>
            <pc:docMk/>
            <pc:sldMk cId="3306892581" sldId="487"/>
            <ac:spMk id="2" creationId="{17722770-634C-4A99-BCA7-B27EFC9DBBC3}"/>
          </ac:spMkLst>
        </pc:spChg>
        <pc:spChg chg="del">
          <ac:chgData name="Vinh La" userId="9a47f41bd37aa7cc" providerId="LiveId" clId="{A3E96C11-893F-4E1D-BA54-351C2DB67BE6}" dt="2021-09-01T08:45:39.985" v="98" actId="478"/>
          <ac:spMkLst>
            <pc:docMk/>
            <pc:sldMk cId="3306892581" sldId="487"/>
            <ac:spMk id="3" creationId="{12F15216-AD4A-4C80-B6E3-DA5947ECDE84}"/>
          </ac:spMkLst>
        </pc:spChg>
        <pc:picChg chg="add mod">
          <ac:chgData name="Vinh La" userId="9a47f41bd37aa7cc" providerId="LiveId" clId="{A3E96C11-893F-4E1D-BA54-351C2DB67BE6}" dt="2021-09-01T08:45:43.785" v="99" actId="1076"/>
          <ac:picMkLst>
            <pc:docMk/>
            <pc:sldMk cId="3306892581" sldId="487"/>
            <ac:picMk id="5" creationId="{A47D7B3A-C565-435D-A969-8407D05FBBD1}"/>
          </ac:picMkLst>
        </pc:picChg>
      </pc:sldChg>
      <pc:sldChg chg="del">
        <pc:chgData name="Vinh La" userId="9a47f41bd37aa7cc" providerId="LiveId" clId="{A3E96C11-893F-4E1D-BA54-351C2DB67BE6}" dt="2021-09-01T08:41:20.444" v="31" actId="47"/>
        <pc:sldMkLst>
          <pc:docMk/>
          <pc:sldMk cId="3428205379" sldId="487"/>
        </pc:sldMkLst>
      </pc:sldChg>
      <pc:sldChg chg="modSp new mod">
        <pc:chgData name="Vinh La" userId="9a47f41bd37aa7cc" providerId="LiveId" clId="{A3E96C11-893F-4E1D-BA54-351C2DB67BE6}" dt="2021-09-01T08:47:39.312" v="168" actId="27636"/>
        <pc:sldMkLst>
          <pc:docMk/>
          <pc:sldMk cId="910659687" sldId="488"/>
        </pc:sldMkLst>
        <pc:spChg chg="mod">
          <ac:chgData name="Vinh La" userId="9a47f41bd37aa7cc" providerId="LiveId" clId="{A3E96C11-893F-4E1D-BA54-351C2DB67BE6}" dt="2021-09-01T08:46:14.929" v="101"/>
          <ac:spMkLst>
            <pc:docMk/>
            <pc:sldMk cId="910659687" sldId="488"/>
            <ac:spMk id="2" creationId="{3764E8D2-4696-4938-8DAE-335397F2DD97}"/>
          </ac:spMkLst>
        </pc:spChg>
        <pc:spChg chg="mod">
          <ac:chgData name="Vinh La" userId="9a47f41bd37aa7cc" providerId="LiveId" clId="{A3E96C11-893F-4E1D-BA54-351C2DB67BE6}" dt="2021-09-01T08:47:39.312" v="168" actId="27636"/>
          <ac:spMkLst>
            <pc:docMk/>
            <pc:sldMk cId="910659687" sldId="488"/>
            <ac:spMk id="3" creationId="{E33E1184-3861-4AA4-BE39-2F8AFBD211D9}"/>
          </ac:spMkLst>
        </pc:spChg>
      </pc:sldChg>
      <pc:sldChg chg="del">
        <pc:chgData name="Vinh La" userId="9a47f41bd37aa7cc" providerId="LiveId" clId="{A3E96C11-893F-4E1D-BA54-351C2DB67BE6}" dt="2021-09-01T08:41:21.186" v="33" actId="47"/>
        <pc:sldMkLst>
          <pc:docMk/>
          <pc:sldMk cId="3793296447" sldId="488"/>
        </pc:sldMkLst>
      </pc:sldChg>
      <pc:sldChg chg="del">
        <pc:chgData name="Vinh La" userId="9a47f41bd37aa7cc" providerId="LiveId" clId="{A3E96C11-893F-4E1D-BA54-351C2DB67BE6}" dt="2021-09-01T08:41:21.955" v="35" actId="47"/>
        <pc:sldMkLst>
          <pc:docMk/>
          <pc:sldMk cId="3626070236" sldId="489"/>
        </pc:sldMkLst>
      </pc:sldChg>
      <pc:sldChg chg="modSp new mod">
        <pc:chgData name="Vinh La" userId="9a47f41bd37aa7cc" providerId="LiveId" clId="{A3E96C11-893F-4E1D-BA54-351C2DB67BE6}" dt="2021-09-01T08:48:26.429" v="190" actId="20577"/>
        <pc:sldMkLst>
          <pc:docMk/>
          <pc:sldMk cId="4078024689" sldId="489"/>
        </pc:sldMkLst>
        <pc:spChg chg="mod">
          <ac:chgData name="Vinh La" userId="9a47f41bd37aa7cc" providerId="LiveId" clId="{A3E96C11-893F-4E1D-BA54-351C2DB67BE6}" dt="2021-09-01T08:47:49.599" v="170"/>
          <ac:spMkLst>
            <pc:docMk/>
            <pc:sldMk cId="4078024689" sldId="489"/>
            <ac:spMk id="2" creationId="{BE37DCEA-4D61-497C-A6F0-A6BFF3A6047E}"/>
          </ac:spMkLst>
        </pc:spChg>
        <pc:spChg chg="mod">
          <ac:chgData name="Vinh La" userId="9a47f41bd37aa7cc" providerId="LiveId" clId="{A3E96C11-893F-4E1D-BA54-351C2DB67BE6}" dt="2021-09-01T08:48:26.429" v="190" actId="20577"/>
          <ac:spMkLst>
            <pc:docMk/>
            <pc:sldMk cId="4078024689" sldId="489"/>
            <ac:spMk id="3" creationId="{D3ADDA2D-D147-4C74-85B7-9EA1AB02B374}"/>
          </ac:spMkLst>
        </pc:spChg>
      </pc:sldChg>
      <pc:sldChg chg="del">
        <pc:chgData name="Vinh La" userId="9a47f41bd37aa7cc" providerId="LiveId" clId="{A3E96C11-893F-4E1D-BA54-351C2DB67BE6}" dt="2021-09-01T08:41:22.327" v="36" actId="47"/>
        <pc:sldMkLst>
          <pc:docMk/>
          <pc:sldMk cId="297380435" sldId="490"/>
        </pc:sldMkLst>
      </pc:sldChg>
      <pc:sldChg chg="modSp new mod">
        <pc:chgData name="Vinh La" userId="9a47f41bd37aa7cc" providerId="LiveId" clId="{A3E96C11-893F-4E1D-BA54-351C2DB67BE6}" dt="2021-09-01T08:48:45.712" v="193"/>
        <pc:sldMkLst>
          <pc:docMk/>
          <pc:sldMk cId="1434154462" sldId="490"/>
        </pc:sldMkLst>
        <pc:spChg chg="mod">
          <ac:chgData name="Vinh La" userId="9a47f41bd37aa7cc" providerId="LiveId" clId="{A3E96C11-893F-4E1D-BA54-351C2DB67BE6}" dt="2021-09-01T08:48:42.688" v="192"/>
          <ac:spMkLst>
            <pc:docMk/>
            <pc:sldMk cId="1434154462" sldId="490"/>
            <ac:spMk id="2" creationId="{CBAA824F-CDC0-4C70-9D92-24F83E60297F}"/>
          </ac:spMkLst>
        </pc:spChg>
        <pc:spChg chg="mod">
          <ac:chgData name="Vinh La" userId="9a47f41bd37aa7cc" providerId="LiveId" clId="{A3E96C11-893F-4E1D-BA54-351C2DB67BE6}" dt="2021-09-01T08:48:45.712" v="193"/>
          <ac:spMkLst>
            <pc:docMk/>
            <pc:sldMk cId="1434154462" sldId="490"/>
            <ac:spMk id="3" creationId="{9CFBDB29-D450-4C7E-92B7-A9197A771377}"/>
          </ac:spMkLst>
        </pc:spChg>
      </pc:sldChg>
      <pc:sldChg chg="del">
        <pc:chgData name="Vinh La" userId="9a47f41bd37aa7cc" providerId="LiveId" clId="{A3E96C11-893F-4E1D-BA54-351C2DB67BE6}" dt="2021-09-01T08:41:22.730" v="37" actId="47"/>
        <pc:sldMkLst>
          <pc:docMk/>
          <pc:sldMk cId="1173380564" sldId="491"/>
        </pc:sldMkLst>
      </pc:sldChg>
      <pc:sldChg chg="addSp delSp modSp new mod">
        <pc:chgData name="Vinh La" userId="9a47f41bd37aa7cc" providerId="LiveId" clId="{A3E96C11-893F-4E1D-BA54-351C2DB67BE6}" dt="2021-09-01T08:49:10.846" v="197"/>
        <pc:sldMkLst>
          <pc:docMk/>
          <pc:sldMk cId="3688211200" sldId="491"/>
        </pc:sldMkLst>
        <pc:spChg chg="mod">
          <ac:chgData name="Vinh La" userId="9a47f41bd37aa7cc" providerId="LiveId" clId="{A3E96C11-893F-4E1D-BA54-351C2DB67BE6}" dt="2021-09-01T08:48:55.459" v="195"/>
          <ac:spMkLst>
            <pc:docMk/>
            <pc:sldMk cId="3688211200" sldId="491"/>
            <ac:spMk id="2" creationId="{D37A76D7-D840-4BFB-B57A-0E7CB35FEAA1}"/>
          </ac:spMkLst>
        </pc:spChg>
        <pc:spChg chg="del">
          <ac:chgData name="Vinh La" userId="9a47f41bd37aa7cc" providerId="LiveId" clId="{A3E96C11-893F-4E1D-BA54-351C2DB67BE6}" dt="2021-09-01T08:49:07.671" v="196" actId="478"/>
          <ac:spMkLst>
            <pc:docMk/>
            <pc:sldMk cId="3688211200" sldId="491"/>
            <ac:spMk id="3" creationId="{CBACED1E-7E5A-47CF-824E-E7D2CD5557EA}"/>
          </ac:spMkLst>
        </pc:spChg>
        <pc:picChg chg="add">
          <ac:chgData name="Vinh La" userId="9a47f41bd37aa7cc" providerId="LiveId" clId="{A3E96C11-893F-4E1D-BA54-351C2DB67BE6}" dt="2021-09-01T08:49:10.846" v="197"/>
          <ac:picMkLst>
            <pc:docMk/>
            <pc:sldMk cId="3688211200" sldId="491"/>
            <ac:picMk id="5" creationId="{B4D7A3FE-76F1-494F-B850-F1D8D96BEE80}"/>
          </ac:picMkLst>
        </pc:picChg>
      </pc:sldChg>
      <pc:sldChg chg="del">
        <pc:chgData name="Vinh La" userId="9a47f41bd37aa7cc" providerId="LiveId" clId="{A3E96C11-893F-4E1D-BA54-351C2DB67BE6}" dt="2021-09-01T08:41:19.017" v="27" actId="47"/>
        <pc:sldMkLst>
          <pc:docMk/>
          <pc:sldMk cId="550746812" sldId="492"/>
        </pc:sldMkLst>
      </pc:sldChg>
      <pc:sldChg chg="modSp new mod">
        <pc:chgData name="Vinh La" userId="9a47f41bd37aa7cc" providerId="LiveId" clId="{A3E96C11-893F-4E1D-BA54-351C2DB67BE6}" dt="2021-09-01T08:50:49.124" v="249" actId="20577"/>
        <pc:sldMkLst>
          <pc:docMk/>
          <pc:sldMk cId="3063881653" sldId="492"/>
        </pc:sldMkLst>
        <pc:spChg chg="mod">
          <ac:chgData name="Vinh La" userId="9a47f41bd37aa7cc" providerId="LiveId" clId="{A3E96C11-893F-4E1D-BA54-351C2DB67BE6}" dt="2021-09-01T08:50:21.223" v="241" actId="20577"/>
          <ac:spMkLst>
            <pc:docMk/>
            <pc:sldMk cId="3063881653" sldId="492"/>
            <ac:spMk id="2" creationId="{B97586F0-E8E6-40D6-9E4D-A076E63C12A3}"/>
          </ac:spMkLst>
        </pc:spChg>
        <pc:spChg chg="mod">
          <ac:chgData name="Vinh La" userId="9a47f41bd37aa7cc" providerId="LiveId" clId="{A3E96C11-893F-4E1D-BA54-351C2DB67BE6}" dt="2021-09-01T08:50:49.124" v="249" actId="20577"/>
          <ac:spMkLst>
            <pc:docMk/>
            <pc:sldMk cId="3063881653" sldId="492"/>
            <ac:spMk id="3" creationId="{CC4C5E3B-9832-4932-9940-4BFE8B416FE0}"/>
          </ac:spMkLst>
        </pc:spChg>
      </pc:sldChg>
      <pc:sldChg chg="modSp new mod">
        <pc:chgData name="Vinh La" userId="9a47f41bd37aa7cc" providerId="LiveId" clId="{A3E96C11-893F-4E1D-BA54-351C2DB67BE6}" dt="2021-09-01T08:51:36.704" v="255" actId="20577"/>
        <pc:sldMkLst>
          <pc:docMk/>
          <pc:sldMk cId="3095472385" sldId="493"/>
        </pc:sldMkLst>
        <pc:spChg chg="mod">
          <ac:chgData name="Vinh La" userId="9a47f41bd37aa7cc" providerId="LiveId" clId="{A3E96C11-893F-4E1D-BA54-351C2DB67BE6}" dt="2021-09-01T08:51:26.150" v="251"/>
          <ac:spMkLst>
            <pc:docMk/>
            <pc:sldMk cId="3095472385" sldId="493"/>
            <ac:spMk id="2" creationId="{34B5E768-6BCC-4713-89E5-0AC58D6E1CF7}"/>
          </ac:spMkLst>
        </pc:spChg>
        <pc:spChg chg="mod">
          <ac:chgData name="Vinh La" userId="9a47f41bd37aa7cc" providerId="LiveId" clId="{A3E96C11-893F-4E1D-BA54-351C2DB67BE6}" dt="2021-09-01T08:51:36.704" v="255" actId="20577"/>
          <ac:spMkLst>
            <pc:docMk/>
            <pc:sldMk cId="3095472385" sldId="493"/>
            <ac:spMk id="3" creationId="{EC01774D-FB23-4CC5-BE2F-D33B9E669F4B}"/>
          </ac:spMkLst>
        </pc:spChg>
      </pc:sldChg>
      <pc:sldChg chg="del">
        <pc:chgData name="Vinh La" userId="9a47f41bd37aa7cc" providerId="LiveId" clId="{A3E96C11-893F-4E1D-BA54-351C2DB67BE6}" dt="2021-09-01T08:41:19.384" v="28" actId="47"/>
        <pc:sldMkLst>
          <pc:docMk/>
          <pc:sldMk cId="3761537697" sldId="493"/>
        </pc:sldMkLst>
      </pc:sldChg>
      <pc:sldChg chg="del">
        <pc:chgData name="Vinh La" userId="9a47f41bd37aa7cc" providerId="LiveId" clId="{A3E96C11-893F-4E1D-BA54-351C2DB67BE6}" dt="2021-09-01T08:41:23.059" v="38" actId="47"/>
        <pc:sldMkLst>
          <pc:docMk/>
          <pc:sldMk cId="1668610596" sldId="494"/>
        </pc:sldMkLst>
      </pc:sldChg>
      <pc:sldChg chg="addSp delSp modSp new mod">
        <pc:chgData name="Vinh La" userId="9a47f41bd37aa7cc" providerId="LiveId" clId="{A3E96C11-893F-4E1D-BA54-351C2DB67BE6}" dt="2021-09-01T08:52:46.032" v="263" actId="20577"/>
        <pc:sldMkLst>
          <pc:docMk/>
          <pc:sldMk cId="3785280899" sldId="494"/>
        </pc:sldMkLst>
        <pc:spChg chg="mod">
          <ac:chgData name="Vinh La" userId="9a47f41bd37aa7cc" providerId="LiveId" clId="{A3E96C11-893F-4E1D-BA54-351C2DB67BE6}" dt="2021-09-01T08:52:46.032" v="263" actId="20577"/>
          <ac:spMkLst>
            <pc:docMk/>
            <pc:sldMk cId="3785280899" sldId="494"/>
            <ac:spMk id="2" creationId="{9622743B-142E-4755-9458-7263B9FA0EDB}"/>
          </ac:spMkLst>
        </pc:spChg>
        <pc:spChg chg="del">
          <ac:chgData name="Vinh La" userId="9a47f41bd37aa7cc" providerId="LiveId" clId="{A3E96C11-893F-4E1D-BA54-351C2DB67BE6}" dt="2021-09-01T08:52:22.153" v="258" actId="478"/>
          <ac:spMkLst>
            <pc:docMk/>
            <pc:sldMk cId="3785280899" sldId="494"/>
            <ac:spMk id="3" creationId="{2ED7D8A2-93EC-4AD3-8832-5B7A7F3805EA}"/>
          </ac:spMkLst>
        </pc:spChg>
        <pc:picChg chg="add">
          <ac:chgData name="Vinh La" userId="9a47f41bd37aa7cc" providerId="LiveId" clId="{A3E96C11-893F-4E1D-BA54-351C2DB67BE6}" dt="2021-09-01T08:52:24.374" v="259"/>
          <ac:picMkLst>
            <pc:docMk/>
            <pc:sldMk cId="3785280899" sldId="494"/>
            <ac:picMk id="5" creationId="{59435B61-D84C-4112-BACE-0D425EDD6EC1}"/>
          </ac:picMkLst>
        </pc:picChg>
      </pc:sldChg>
      <pc:sldChg chg="addSp delSp modSp new mod">
        <pc:chgData name="Vinh La" userId="9a47f41bd37aa7cc" providerId="LiveId" clId="{A3E96C11-893F-4E1D-BA54-351C2DB67BE6}" dt="2021-09-01T08:53:06.799" v="270"/>
        <pc:sldMkLst>
          <pc:docMk/>
          <pc:sldMk cId="2287213538" sldId="495"/>
        </pc:sldMkLst>
        <pc:spChg chg="mod">
          <ac:chgData name="Vinh La" userId="9a47f41bd37aa7cc" providerId="LiveId" clId="{A3E96C11-893F-4E1D-BA54-351C2DB67BE6}" dt="2021-09-01T08:52:56.224" v="268" actId="20577"/>
          <ac:spMkLst>
            <pc:docMk/>
            <pc:sldMk cId="2287213538" sldId="495"/>
            <ac:spMk id="2" creationId="{22746B15-E95F-4B27-85CE-29F913FB481F}"/>
          </ac:spMkLst>
        </pc:spChg>
        <pc:spChg chg="del">
          <ac:chgData name="Vinh La" userId="9a47f41bd37aa7cc" providerId="LiveId" clId="{A3E96C11-893F-4E1D-BA54-351C2DB67BE6}" dt="2021-09-01T08:53:04.507" v="269" actId="478"/>
          <ac:spMkLst>
            <pc:docMk/>
            <pc:sldMk cId="2287213538" sldId="495"/>
            <ac:spMk id="3" creationId="{3252A9E6-5E29-4553-B503-AD547A1EDF66}"/>
          </ac:spMkLst>
        </pc:spChg>
        <pc:picChg chg="add">
          <ac:chgData name="Vinh La" userId="9a47f41bd37aa7cc" providerId="LiveId" clId="{A3E96C11-893F-4E1D-BA54-351C2DB67BE6}" dt="2021-09-01T08:53:06.799" v="270"/>
          <ac:picMkLst>
            <pc:docMk/>
            <pc:sldMk cId="2287213538" sldId="495"/>
            <ac:picMk id="5" creationId="{6524135F-3A57-494B-8932-8BBEFDE1C067}"/>
          </ac:picMkLst>
        </pc:picChg>
      </pc:sldChg>
      <pc:sldChg chg="del">
        <pc:chgData name="Vinh La" userId="9a47f41bd37aa7cc" providerId="LiveId" clId="{A3E96C11-893F-4E1D-BA54-351C2DB67BE6}" dt="2021-09-01T08:41:23.409" v="39" actId="47"/>
        <pc:sldMkLst>
          <pc:docMk/>
          <pc:sldMk cId="3585025335" sldId="495"/>
        </pc:sldMkLst>
      </pc:sldChg>
      <pc:sldChg chg="del">
        <pc:chgData name="Vinh La" userId="9a47f41bd37aa7cc" providerId="LiveId" clId="{A3E96C11-893F-4E1D-BA54-351C2DB67BE6}" dt="2021-09-01T08:41:23.812" v="40" actId="47"/>
        <pc:sldMkLst>
          <pc:docMk/>
          <pc:sldMk cId="1121732374" sldId="496"/>
        </pc:sldMkLst>
      </pc:sldChg>
      <pc:sldChg chg="modSp new mod">
        <pc:chgData name="Vinh La" userId="9a47f41bd37aa7cc" providerId="LiveId" clId="{A3E96C11-893F-4E1D-BA54-351C2DB67BE6}" dt="2021-09-01T08:53:42.701" v="283"/>
        <pc:sldMkLst>
          <pc:docMk/>
          <pc:sldMk cId="1472537011" sldId="496"/>
        </pc:sldMkLst>
        <pc:spChg chg="mod">
          <ac:chgData name="Vinh La" userId="9a47f41bd37aa7cc" providerId="LiveId" clId="{A3E96C11-893F-4E1D-BA54-351C2DB67BE6}" dt="2021-09-01T08:53:39.172" v="282" actId="20577"/>
          <ac:spMkLst>
            <pc:docMk/>
            <pc:sldMk cId="1472537011" sldId="496"/>
            <ac:spMk id="2" creationId="{24F835C5-AD45-42B0-A5B6-739149F8DDAA}"/>
          </ac:spMkLst>
        </pc:spChg>
        <pc:spChg chg="mod">
          <ac:chgData name="Vinh La" userId="9a47f41bd37aa7cc" providerId="LiveId" clId="{A3E96C11-893F-4E1D-BA54-351C2DB67BE6}" dt="2021-09-01T08:53:42.701" v="283"/>
          <ac:spMkLst>
            <pc:docMk/>
            <pc:sldMk cId="1472537011" sldId="496"/>
            <ac:spMk id="3" creationId="{595936EF-C5E7-4B71-BBF4-0FC9F82E26B9}"/>
          </ac:spMkLst>
        </pc:spChg>
      </pc:sldChg>
      <pc:sldChg chg="del">
        <pc:chgData name="Vinh La" userId="9a47f41bd37aa7cc" providerId="LiveId" clId="{A3E96C11-893F-4E1D-BA54-351C2DB67BE6}" dt="2021-09-01T08:41:24.141" v="41" actId="47"/>
        <pc:sldMkLst>
          <pc:docMk/>
          <pc:sldMk cId="1353598291" sldId="497"/>
        </pc:sldMkLst>
      </pc:sldChg>
      <pc:sldChg chg="modSp new mod">
        <pc:chgData name="Vinh La" userId="9a47f41bd37aa7cc" providerId="LiveId" clId="{A3E96C11-893F-4E1D-BA54-351C2DB67BE6}" dt="2021-09-01T08:54:41.519" v="294" actId="255"/>
        <pc:sldMkLst>
          <pc:docMk/>
          <pc:sldMk cId="2011055561" sldId="497"/>
        </pc:sldMkLst>
        <pc:spChg chg="mod">
          <ac:chgData name="Vinh La" userId="9a47f41bd37aa7cc" providerId="LiveId" clId="{A3E96C11-893F-4E1D-BA54-351C2DB67BE6}" dt="2021-09-01T08:53:56.747" v="285"/>
          <ac:spMkLst>
            <pc:docMk/>
            <pc:sldMk cId="2011055561" sldId="497"/>
            <ac:spMk id="2" creationId="{1F1752DA-0696-48BC-BBA1-4E8E7F574EEE}"/>
          </ac:spMkLst>
        </pc:spChg>
        <pc:spChg chg="mod">
          <ac:chgData name="Vinh La" userId="9a47f41bd37aa7cc" providerId="LiveId" clId="{A3E96C11-893F-4E1D-BA54-351C2DB67BE6}" dt="2021-09-01T08:54:41.519" v="294" actId="255"/>
          <ac:spMkLst>
            <pc:docMk/>
            <pc:sldMk cId="2011055561" sldId="497"/>
            <ac:spMk id="3" creationId="{2D48FFA5-EE9B-4DF3-B1B1-FD52EEA8BD20}"/>
          </ac:spMkLst>
        </pc:spChg>
      </pc:sldChg>
      <pc:sldChg chg="modSp new mod">
        <pc:chgData name="Vinh La" userId="9a47f41bd37aa7cc" providerId="LiveId" clId="{A3E96C11-893F-4E1D-BA54-351C2DB67BE6}" dt="2021-09-01T08:54:34.195" v="293" actId="255"/>
        <pc:sldMkLst>
          <pc:docMk/>
          <pc:sldMk cId="1076199183" sldId="498"/>
        </pc:sldMkLst>
        <pc:spChg chg="mod">
          <ac:chgData name="Vinh La" userId="9a47f41bd37aa7cc" providerId="LiveId" clId="{A3E96C11-893F-4E1D-BA54-351C2DB67BE6}" dt="2021-09-01T08:54:16.926" v="288"/>
          <ac:spMkLst>
            <pc:docMk/>
            <pc:sldMk cId="1076199183" sldId="498"/>
            <ac:spMk id="2" creationId="{19DB3FDC-6D0E-4A01-B037-94EEE22BE99A}"/>
          </ac:spMkLst>
        </pc:spChg>
        <pc:spChg chg="mod">
          <ac:chgData name="Vinh La" userId="9a47f41bd37aa7cc" providerId="LiveId" clId="{A3E96C11-893F-4E1D-BA54-351C2DB67BE6}" dt="2021-09-01T08:54:34.195" v="293" actId="255"/>
          <ac:spMkLst>
            <pc:docMk/>
            <pc:sldMk cId="1076199183" sldId="498"/>
            <ac:spMk id="3" creationId="{EF37A363-EA40-4791-AF3B-E1DA181B9258}"/>
          </ac:spMkLst>
        </pc:spChg>
      </pc:sldChg>
      <pc:sldChg chg="del">
        <pc:chgData name="Vinh La" userId="9a47f41bd37aa7cc" providerId="LiveId" clId="{A3E96C11-893F-4E1D-BA54-351C2DB67BE6}" dt="2021-09-01T08:41:24.504" v="42" actId="47"/>
        <pc:sldMkLst>
          <pc:docMk/>
          <pc:sldMk cId="4120838409" sldId="498"/>
        </pc:sldMkLst>
      </pc:sldChg>
      <pc:sldChg chg="addSp delSp modSp new mod">
        <pc:chgData name="Vinh La" userId="9a47f41bd37aa7cc" providerId="LiveId" clId="{A3E96C11-893F-4E1D-BA54-351C2DB67BE6}" dt="2021-09-01T08:57:34.729" v="358" actId="20577"/>
        <pc:sldMkLst>
          <pc:docMk/>
          <pc:sldMk cId="1744354120" sldId="499"/>
        </pc:sldMkLst>
        <pc:spChg chg="mod">
          <ac:chgData name="Vinh La" userId="9a47f41bd37aa7cc" providerId="LiveId" clId="{A3E96C11-893F-4E1D-BA54-351C2DB67BE6}" dt="2021-09-01T08:55:08.146" v="296"/>
          <ac:spMkLst>
            <pc:docMk/>
            <pc:sldMk cId="1744354120" sldId="499"/>
            <ac:spMk id="2" creationId="{9058070F-9434-46AB-A661-6B1371AE243D}"/>
          </ac:spMkLst>
        </pc:spChg>
        <pc:spChg chg="mod">
          <ac:chgData name="Vinh La" userId="9a47f41bd37aa7cc" providerId="LiveId" clId="{A3E96C11-893F-4E1D-BA54-351C2DB67BE6}" dt="2021-09-01T08:57:34.729" v="358" actId="20577"/>
          <ac:spMkLst>
            <pc:docMk/>
            <pc:sldMk cId="1744354120" sldId="499"/>
            <ac:spMk id="3" creationId="{A70693B7-85FF-4956-863A-7E0D4DF3364F}"/>
          </ac:spMkLst>
        </pc:spChg>
        <pc:spChg chg="add del mod">
          <ac:chgData name="Vinh La" userId="9a47f41bd37aa7cc" providerId="LiveId" clId="{A3E96C11-893F-4E1D-BA54-351C2DB67BE6}" dt="2021-09-01T08:55:53.907" v="313"/>
          <ac:spMkLst>
            <pc:docMk/>
            <pc:sldMk cId="1744354120" sldId="499"/>
            <ac:spMk id="5" creationId="{42DC2E05-EF1D-4411-ADE8-E5DEB1D20534}"/>
          </ac:spMkLst>
        </pc:spChg>
        <pc:picChg chg="add mod">
          <ac:chgData name="Vinh La" userId="9a47f41bd37aa7cc" providerId="LiveId" clId="{A3E96C11-893F-4E1D-BA54-351C2DB67BE6}" dt="2021-09-01T08:57:12.560" v="346" actId="1076"/>
          <ac:picMkLst>
            <pc:docMk/>
            <pc:sldMk cId="1744354120" sldId="499"/>
            <ac:picMk id="6" creationId="{9BDD8F78-05EE-4476-8068-AF6DF7B87751}"/>
          </ac:picMkLst>
        </pc:picChg>
      </pc:sldChg>
      <pc:sldChg chg="del">
        <pc:chgData name="Vinh La" userId="9a47f41bd37aa7cc" providerId="LiveId" clId="{A3E96C11-893F-4E1D-BA54-351C2DB67BE6}" dt="2021-09-01T08:41:24.924" v="43" actId="47"/>
        <pc:sldMkLst>
          <pc:docMk/>
          <pc:sldMk cId="4214759671" sldId="499"/>
        </pc:sldMkLst>
      </pc:sldChg>
      <pc:sldChg chg="addSp delSp modSp new mod">
        <pc:chgData name="Vinh La" userId="9a47f41bd37aa7cc" providerId="LiveId" clId="{A3E96C11-893F-4E1D-BA54-351C2DB67BE6}" dt="2021-09-01T09:21:18.169" v="380" actId="1076"/>
        <pc:sldMkLst>
          <pc:docMk/>
          <pc:sldMk cId="1442471279" sldId="500"/>
        </pc:sldMkLst>
        <pc:spChg chg="mod">
          <ac:chgData name="Vinh La" userId="9a47f41bd37aa7cc" providerId="LiveId" clId="{A3E96C11-893F-4E1D-BA54-351C2DB67BE6}" dt="2021-09-01T09:20:28.857" v="360"/>
          <ac:spMkLst>
            <pc:docMk/>
            <pc:sldMk cId="1442471279" sldId="500"/>
            <ac:spMk id="2" creationId="{0490E8F7-E0CC-477A-A22F-FCE6E5FBEE1F}"/>
          </ac:spMkLst>
        </pc:spChg>
        <pc:spChg chg="del mod">
          <ac:chgData name="Vinh La" userId="9a47f41bd37aa7cc" providerId="LiveId" clId="{A3E96C11-893F-4E1D-BA54-351C2DB67BE6}" dt="2021-09-01T09:21:11.089" v="372" actId="478"/>
          <ac:spMkLst>
            <pc:docMk/>
            <pc:sldMk cId="1442471279" sldId="500"/>
            <ac:spMk id="3" creationId="{5949131A-DB06-4558-B378-1D35A02951E8}"/>
          </ac:spMkLst>
        </pc:spChg>
        <pc:spChg chg="add del mod">
          <ac:chgData name="Vinh La" userId="9a47f41bd37aa7cc" providerId="LiveId" clId="{A3E96C11-893F-4E1D-BA54-351C2DB67BE6}" dt="2021-09-01T09:20:50.073" v="367"/>
          <ac:spMkLst>
            <pc:docMk/>
            <pc:sldMk cId="1442471279" sldId="500"/>
            <ac:spMk id="5" creationId="{DAA30B26-F371-41D4-9B85-FC758E27530D}"/>
          </ac:spMkLst>
        </pc:spChg>
        <pc:spChg chg="add del mod">
          <ac:chgData name="Vinh La" userId="9a47f41bd37aa7cc" providerId="LiveId" clId="{A3E96C11-893F-4E1D-BA54-351C2DB67BE6}" dt="2021-09-01T09:21:13.649" v="377" actId="478"/>
          <ac:spMkLst>
            <pc:docMk/>
            <pc:sldMk cId="1442471279" sldId="500"/>
            <ac:spMk id="8" creationId="{307C5274-F951-40AA-9C0F-E92A56BB635B}"/>
          </ac:spMkLst>
        </pc:spChg>
        <pc:spChg chg="add del mod">
          <ac:chgData name="Vinh La" userId="9a47f41bd37aa7cc" providerId="LiveId" clId="{A3E96C11-893F-4E1D-BA54-351C2DB67BE6}" dt="2021-09-01T09:21:12.502" v="376"/>
          <ac:spMkLst>
            <pc:docMk/>
            <pc:sldMk cId="1442471279" sldId="500"/>
            <ac:spMk id="9" creationId="{D3FC18A5-8963-4AAC-ACFC-F7F56D847B93}"/>
          </ac:spMkLst>
        </pc:spChg>
        <pc:spChg chg="add mod">
          <ac:chgData name="Vinh La" userId="9a47f41bd37aa7cc" providerId="LiveId" clId="{A3E96C11-893F-4E1D-BA54-351C2DB67BE6}" dt="2021-09-01T09:21:18.169" v="380" actId="1076"/>
          <ac:spMkLst>
            <pc:docMk/>
            <pc:sldMk cId="1442471279" sldId="500"/>
            <ac:spMk id="10" creationId="{C7DF3DB3-2A24-43B6-897A-EA89A58FDA59}"/>
          </ac:spMkLst>
        </pc:spChg>
        <pc:picChg chg="add del mod">
          <ac:chgData name="Vinh La" userId="9a47f41bd37aa7cc" providerId="LiveId" clId="{A3E96C11-893F-4E1D-BA54-351C2DB67BE6}" dt="2021-09-01T09:21:08.543" v="371"/>
          <ac:picMkLst>
            <pc:docMk/>
            <pc:sldMk cId="1442471279" sldId="500"/>
            <ac:picMk id="6" creationId="{1678D82C-A49A-4368-85F8-90457A953068}"/>
          </ac:picMkLst>
        </pc:picChg>
      </pc:sldChg>
      <pc:sldChg chg="del">
        <pc:chgData name="Vinh La" userId="9a47f41bd37aa7cc" providerId="LiveId" clId="{A3E96C11-893F-4E1D-BA54-351C2DB67BE6}" dt="2021-09-01T08:41:25.337" v="44" actId="47"/>
        <pc:sldMkLst>
          <pc:docMk/>
          <pc:sldMk cId="1640588475" sldId="500"/>
        </pc:sldMkLst>
      </pc:sldChg>
      <pc:sldChg chg="del">
        <pc:chgData name="Vinh La" userId="9a47f41bd37aa7cc" providerId="LiveId" clId="{A3E96C11-893F-4E1D-BA54-351C2DB67BE6}" dt="2021-09-01T08:41:25.734" v="45" actId="47"/>
        <pc:sldMkLst>
          <pc:docMk/>
          <pc:sldMk cId="2299517235" sldId="501"/>
        </pc:sldMkLst>
      </pc:sldChg>
      <pc:sldChg chg="addSp modSp new mod">
        <pc:chgData name="Vinh La" userId="9a47f41bd37aa7cc" providerId="LiveId" clId="{A3E96C11-893F-4E1D-BA54-351C2DB67BE6}" dt="2021-09-01T09:26:02.964" v="425" actId="20577"/>
        <pc:sldMkLst>
          <pc:docMk/>
          <pc:sldMk cId="3043992496" sldId="501"/>
        </pc:sldMkLst>
        <pc:spChg chg="mod">
          <ac:chgData name="Vinh La" userId="9a47f41bd37aa7cc" providerId="LiveId" clId="{A3E96C11-893F-4E1D-BA54-351C2DB67BE6}" dt="2021-09-01T09:21:33.417" v="382"/>
          <ac:spMkLst>
            <pc:docMk/>
            <pc:sldMk cId="3043992496" sldId="501"/>
            <ac:spMk id="2" creationId="{1DCB8B0E-C2E8-4ED0-AECD-F13C7C74F911}"/>
          </ac:spMkLst>
        </pc:spChg>
        <pc:spChg chg="mod">
          <ac:chgData name="Vinh La" userId="9a47f41bd37aa7cc" providerId="LiveId" clId="{A3E96C11-893F-4E1D-BA54-351C2DB67BE6}" dt="2021-09-01T09:26:02.964" v="425" actId="20577"/>
          <ac:spMkLst>
            <pc:docMk/>
            <pc:sldMk cId="3043992496" sldId="501"/>
            <ac:spMk id="3" creationId="{C55C1442-509D-4C43-9FA4-349B06C4BBB6}"/>
          </ac:spMkLst>
        </pc:spChg>
        <pc:picChg chg="add mod">
          <ac:chgData name="Vinh La" userId="9a47f41bd37aa7cc" providerId="LiveId" clId="{A3E96C11-893F-4E1D-BA54-351C2DB67BE6}" dt="2021-09-01T09:25:19.490" v="408" actId="1076"/>
          <ac:picMkLst>
            <pc:docMk/>
            <pc:sldMk cId="3043992496" sldId="501"/>
            <ac:picMk id="5" creationId="{0E68DF1B-40E6-4741-B700-5C636D17C949}"/>
          </ac:picMkLst>
        </pc:picChg>
      </pc:sldChg>
      <pc:sldChg chg="addSp delSp modSp new mod">
        <pc:chgData name="Vinh La" userId="9a47f41bd37aa7cc" providerId="LiveId" clId="{A3E96C11-893F-4E1D-BA54-351C2DB67BE6}" dt="2021-09-01T09:31:05.554" v="458" actId="14100"/>
        <pc:sldMkLst>
          <pc:docMk/>
          <pc:sldMk cId="2955979378" sldId="502"/>
        </pc:sldMkLst>
        <pc:spChg chg="mod">
          <ac:chgData name="Vinh La" userId="9a47f41bd37aa7cc" providerId="LiveId" clId="{A3E96C11-893F-4E1D-BA54-351C2DB67BE6}" dt="2021-09-01T09:26:58.284" v="427"/>
          <ac:spMkLst>
            <pc:docMk/>
            <pc:sldMk cId="2955979378" sldId="502"/>
            <ac:spMk id="2" creationId="{DD8F89FC-3A3A-40F5-8DA0-5EA133611E02}"/>
          </ac:spMkLst>
        </pc:spChg>
        <pc:spChg chg="del">
          <ac:chgData name="Vinh La" userId="9a47f41bd37aa7cc" providerId="LiveId" clId="{A3E96C11-893F-4E1D-BA54-351C2DB67BE6}" dt="2021-09-01T09:27:00.250" v="428" actId="478"/>
          <ac:spMkLst>
            <pc:docMk/>
            <pc:sldMk cId="2955979378" sldId="502"/>
            <ac:spMk id="3" creationId="{93411E1B-231C-4184-B2E0-845A3379E12B}"/>
          </ac:spMkLst>
        </pc:spChg>
        <pc:spChg chg="add del mod">
          <ac:chgData name="Vinh La" userId="9a47f41bd37aa7cc" providerId="LiveId" clId="{A3E96C11-893F-4E1D-BA54-351C2DB67BE6}" dt="2021-09-01T09:27:48.008" v="431" actId="478"/>
          <ac:spMkLst>
            <pc:docMk/>
            <pc:sldMk cId="2955979378" sldId="502"/>
            <ac:spMk id="5" creationId="{33AACDD3-E367-4EC9-A297-B2888E50F75A}"/>
          </ac:spMkLst>
        </pc:spChg>
        <pc:spChg chg="add del mod">
          <ac:chgData name="Vinh La" userId="9a47f41bd37aa7cc" providerId="LiveId" clId="{A3E96C11-893F-4E1D-BA54-351C2DB67BE6}" dt="2021-09-01T09:28:39.534" v="434" actId="478"/>
          <ac:spMkLst>
            <pc:docMk/>
            <pc:sldMk cId="2955979378" sldId="502"/>
            <ac:spMk id="7" creationId="{A1F3407B-54AB-4417-AFF8-084919FE81E5}"/>
          </ac:spMkLst>
        </pc:spChg>
        <pc:spChg chg="add del mod">
          <ac:chgData name="Vinh La" userId="9a47f41bd37aa7cc" providerId="LiveId" clId="{A3E96C11-893F-4E1D-BA54-351C2DB67BE6}" dt="2021-09-01T09:28:34.465" v="433"/>
          <ac:spMkLst>
            <pc:docMk/>
            <pc:sldMk cId="2955979378" sldId="502"/>
            <ac:spMk id="8" creationId="{26F31589-A993-4C28-8C19-9E4357A54CE5}"/>
          </ac:spMkLst>
        </pc:spChg>
        <pc:spChg chg="add mod">
          <ac:chgData name="Vinh La" userId="9a47f41bd37aa7cc" providerId="LiveId" clId="{A3E96C11-893F-4E1D-BA54-351C2DB67BE6}" dt="2021-09-01T09:30:44.836" v="456" actId="1076"/>
          <ac:spMkLst>
            <pc:docMk/>
            <pc:sldMk cId="2955979378" sldId="502"/>
            <ac:spMk id="9" creationId="{11F4BD29-E61D-4237-B5C8-69A4755BA0BF}"/>
          </ac:spMkLst>
        </pc:spChg>
        <pc:picChg chg="add mod">
          <ac:chgData name="Vinh La" userId="9a47f41bd37aa7cc" providerId="LiveId" clId="{A3E96C11-893F-4E1D-BA54-351C2DB67BE6}" dt="2021-09-01T09:31:05.554" v="458" actId="14100"/>
          <ac:picMkLst>
            <pc:docMk/>
            <pc:sldMk cId="2955979378" sldId="502"/>
            <ac:picMk id="10" creationId="{2667B4FD-5B26-4AF5-A1B6-3159AF731DFD}"/>
          </ac:picMkLst>
        </pc:picChg>
      </pc:sldChg>
      <pc:sldChg chg="del">
        <pc:chgData name="Vinh La" userId="9a47f41bd37aa7cc" providerId="LiveId" clId="{A3E96C11-893F-4E1D-BA54-351C2DB67BE6}" dt="2021-09-01T08:41:26.180" v="46" actId="47"/>
        <pc:sldMkLst>
          <pc:docMk/>
          <pc:sldMk cId="3938638617" sldId="502"/>
        </pc:sldMkLst>
      </pc:sldChg>
      <pc:sldChg chg="addSp modSp new mod">
        <pc:chgData name="Vinh La" userId="9a47f41bd37aa7cc" providerId="LiveId" clId="{A3E96C11-893F-4E1D-BA54-351C2DB67BE6}" dt="2021-09-01T09:32:10.994" v="491" actId="1076"/>
        <pc:sldMkLst>
          <pc:docMk/>
          <pc:sldMk cId="378834949" sldId="503"/>
        </pc:sldMkLst>
        <pc:spChg chg="mod">
          <ac:chgData name="Vinh La" userId="9a47f41bd37aa7cc" providerId="LiveId" clId="{A3E96C11-893F-4E1D-BA54-351C2DB67BE6}" dt="2021-09-01T09:31:35.314" v="460"/>
          <ac:spMkLst>
            <pc:docMk/>
            <pc:sldMk cId="378834949" sldId="503"/>
            <ac:spMk id="2" creationId="{FB8A3FA9-1E00-424A-9C60-1EB849B47FF8}"/>
          </ac:spMkLst>
        </pc:spChg>
        <pc:spChg chg="mod">
          <ac:chgData name="Vinh La" userId="9a47f41bd37aa7cc" providerId="LiveId" clId="{A3E96C11-893F-4E1D-BA54-351C2DB67BE6}" dt="2021-09-01T09:32:01.780" v="489" actId="20577"/>
          <ac:spMkLst>
            <pc:docMk/>
            <pc:sldMk cId="378834949" sldId="503"/>
            <ac:spMk id="3" creationId="{06FCA5F0-B31E-4E3C-937B-8C015C06CE3A}"/>
          </ac:spMkLst>
        </pc:spChg>
        <pc:picChg chg="add mod">
          <ac:chgData name="Vinh La" userId="9a47f41bd37aa7cc" providerId="LiveId" clId="{A3E96C11-893F-4E1D-BA54-351C2DB67BE6}" dt="2021-09-01T09:32:10.994" v="491" actId="1076"/>
          <ac:picMkLst>
            <pc:docMk/>
            <pc:sldMk cId="378834949" sldId="503"/>
            <ac:picMk id="5" creationId="{0BE3178E-E193-41C6-B954-92548E9F95C5}"/>
          </ac:picMkLst>
        </pc:picChg>
      </pc:sldChg>
      <pc:sldChg chg="del">
        <pc:chgData name="Vinh La" userId="9a47f41bd37aa7cc" providerId="LiveId" clId="{A3E96C11-893F-4E1D-BA54-351C2DB67BE6}" dt="2021-09-01T08:41:26.544" v="47" actId="47"/>
        <pc:sldMkLst>
          <pc:docMk/>
          <pc:sldMk cId="830458929" sldId="503"/>
        </pc:sldMkLst>
      </pc:sldChg>
      <pc:sldChg chg="modSp new mod">
        <pc:chgData name="Vinh La" userId="9a47f41bd37aa7cc" providerId="LiveId" clId="{A3E96C11-893F-4E1D-BA54-351C2DB67BE6}" dt="2021-09-01T09:34:40.593" v="549" actId="20577"/>
        <pc:sldMkLst>
          <pc:docMk/>
          <pc:sldMk cId="1442446288" sldId="504"/>
        </pc:sldMkLst>
        <pc:spChg chg="mod">
          <ac:chgData name="Vinh La" userId="9a47f41bd37aa7cc" providerId="LiveId" clId="{A3E96C11-893F-4E1D-BA54-351C2DB67BE6}" dt="2021-09-01T09:32:19.921" v="493"/>
          <ac:spMkLst>
            <pc:docMk/>
            <pc:sldMk cId="1442446288" sldId="504"/>
            <ac:spMk id="2" creationId="{0E7144A6-8F4A-40A6-8015-7893C143D389}"/>
          </ac:spMkLst>
        </pc:spChg>
        <pc:spChg chg="mod">
          <ac:chgData name="Vinh La" userId="9a47f41bd37aa7cc" providerId="LiveId" clId="{A3E96C11-893F-4E1D-BA54-351C2DB67BE6}" dt="2021-09-01T09:34:40.593" v="549" actId="20577"/>
          <ac:spMkLst>
            <pc:docMk/>
            <pc:sldMk cId="1442446288" sldId="504"/>
            <ac:spMk id="3" creationId="{599CB4F9-157B-46BE-AF9E-0987527BD821}"/>
          </ac:spMkLst>
        </pc:spChg>
      </pc:sldChg>
      <pc:sldChg chg="addSp modSp new mod">
        <pc:chgData name="Vinh La" userId="9a47f41bd37aa7cc" providerId="LiveId" clId="{A3E96C11-893F-4E1D-BA54-351C2DB67BE6}" dt="2021-09-01T09:35:35.576" v="565" actId="14100"/>
        <pc:sldMkLst>
          <pc:docMk/>
          <pc:sldMk cId="3566512457" sldId="505"/>
        </pc:sldMkLst>
        <pc:spChg chg="mod">
          <ac:chgData name="Vinh La" userId="9a47f41bd37aa7cc" providerId="LiveId" clId="{A3E96C11-893F-4E1D-BA54-351C2DB67BE6}" dt="2021-09-01T09:34:57.830" v="551"/>
          <ac:spMkLst>
            <pc:docMk/>
            <pc:sldMk cId="3566512457" sldId="505"/>
            <ac:spMk id="2" creationId="{B8115A10-0945-4407-919E-5BF767A93CB4}"/>
          </ac:spMkLst>
        </pc:spChg>
        <pc:spChg chg="mod">
          <ac:chgData name="Vinh La" userId="9a47f41bd37aa7cc" providerId="LiveId" clId="{A3E96C11-893F-4E1D-BA54-351C2DB67BE6}" dt="2021-09-01T09:35:31.656" v="564" actId="20577"/>
          <ac:spMkLst>
            <pc:docMk/>
            <pc:sldMk cId="3566512457" sldId="505"/>
            <ac:spMk id="3" creationId="{DF38791D-4377-4CCB-BC6A-36A54AE0325D}"/>
          </ac:spMkLst>
        </pc:spChg>
        <pc:spChg chg="add mod">
          <ac:chgData name="Vinh La" userId="9a47f41bd37aa7cc" providerId="LiveId" clId="{A3E96C11-893F-4E1D-BA54-351C2DB67BE6}" dt="2021-09-01T09:35:35.576" v="565" actId="14100"/>
          <ac:spMkLst>
            <pc:docMk/>
            <pc:sldMk cId="3566512457" sldId="505"/>
            <ac:spMk id="5" creationId="{28082033-AEB8-463D-B84D-A94DE726A85B}"/>
          </ac:spMkLst>
        </pc:spChg>
      </pc:sldChg>
      <pc:sldChg chg="modSp new mod">
        <pc:chgData name="Vinh La" userId="9a47f41bd37aa7cc" providerId="LiveId" clId="{A3E96C11-893F-4E1D-BA54-351C2DB67BE6}" dt="2021-09-01T09:35:52.661" v="568"/>
        <pc:sldMkLst>
          <pc:docMk/>
          <pc:sldMk cId="1863163331" sldId="506"/>
        </pc:sldMkLst>
        <pc:spChg chg="mod">
          <ac:chgData name="Vinh La" userId="9a47f41bd37aa7cc" providerId="LiveId" clId="{A3E96C11-893F-4E1D-BA54-351C2DB67BE6}" dt="2021-09-01T09:35:48.375" v="567"/>
          <ac:spMkLst>
            <pc:docMk/>
            <pc:sldMk cId="1863163331" sldId="506"/>
            <ac:spMk id="2" creationId="{59D49727-BBDF-4001-89E7-D841CB9D1D76}"/>
          </ac:spMkLst>
        </pc:spChg>
        <pc:spChg chg="mod">
          <ac:chgData name="Vinh La" userId="9a47f41bd37aa7cc" providerId="LiveId" clId="{A3E96C11-893F-4E1D-BA54-351C2DB67BE6}" dt="2021-09-01T09:35:52.661" v="568"/>
          <ac:spMkLst>
            <pc:docMk/>
            <pc:sldMk cId="1863163331" sldId="506"/>
            <ac:spMk id="3" creationId="{DD6B9EB5-1DEF-41FA-96DC-BAF68BFAED71}"/>
          </ac:spMkLst>
        </pc:spChg>
      </pc:sldChg>
      <pc:sldChg chg="addSp modSp new mod">
        <pc:chgData name="Vinh La" userId="9a47f41bd37aa7cc" providerId="LiveId" clId="{A3E96C11-893F-4E1D-BA54-351C2DB67BE6}" dt="2021-09-01T09:37:55.572" v="604" actId="20577"/>
        <pc:sldMkLst>
          <pc:docMk/>
          <pc:sldMk cId="1847785763" sldId="507"/>
        </pc:sldMkLst>
        <pc:spChg chg="mod">
          <ac:chgData name="Vinh La" userId="9a47f41bd37aa7cc" providerId="LiveId" clId="{A3E96C11-893F-4E1D-BA54-351C2DB67BE6}" dt="2021-09-01T09:36:12.505" v="570"/>
          <ac:spMkLst>
            <pc:docMk/>
            <pc:sldMk cId="1847785763" sldId="507"/>
            <ac:spMk id="2" creationId="{71A10C0F-E7BD-44F7-84D0-0B6F288593F8}"/>
          </ac:spMkLst>
        </pc:spChg>
        <pc:spChg chg="mod">
          <ac:chgData name="Vinh La" userId="9a47f41bd37aa7cc" providerId="LiveId" clId="{A3E96C11-893F-4E1D-BA54-351C2DB67BE6}" dt="2021-09-01T09:37:12.351" v="597" actId="20577"/>
          <ac:spMkLst>
            <pc:docMk/>
            <pc:sldMk cId="1847785763" sldId="507"/>
            <ac:spMk id="3" creationId="{C5822E74-5BB3-4B11-82EE-C1E860B544DB}"/>
          </ac:spMkLst>
        </pc:spChg>
        <pc:spChg chg="add mod">
          <ac:chgData name="Vinh La" userId="9a47f41bd37aa7cc" providerId="LiveId" clId="{A3E96C11-893F-4E1D-BA54-351C2DB67BE6}" dt="2021-09-01T09:37:55.572" v="604" actId="20577"/>
          <ac:spMkLst>
            <pc:docMk/>
            <pc:sldMk cId="1847785763" sldId="507"/>
            <ac:spMk id="5" creationId="{1ABD0FA2-8118-47F3-8240-61F53481999F}"/>
          </ac:spMkLst>
        </pc:spChg>
      </pc:sldChg>
      <pc:sldChg chg="addSp modSp new mod">
        <pc:chgData name="Vinh La" userId="9a47f41bd37aa7cc" providerId="LiveId" clId="{A3E96C11-893F-4E1D-BA54-351C2DB67BE6}" dt="2021-09-01T09:39:16.652" v="636" actId="20577"/>
        <pc:sldMkLst>
          <pc:docMk/>
          <pc:sldMk cId="3448658012" sldId="508"/>
        </pc:sldMkLst>
        <pc:spChg chg="mod">
          <ac:chgData name="Vinh La" userId="9a47f41bd37aa7cc" providerId="LiveId" clId="{A3E96C11-893F-4E1D-BA54-351C2DB67BE6}" dt="2021-09-01T09:38:13.955" v="606"/>
          <ac:spMkLst>
            <pc:docMk/>
            <pc:sldMk cId="3448658012" sldId="508"/>
            <ac:spMk id="2" creationId="{EE26267C-2CD2-4E90-86DC-606A4CB0F003}"/>
          </ac:spMkLst>
        </pc:spChg>
        <pc:spChg chg="mod">
          <ac:chgData name="Vinh La" userId="9a47f41bd37aa7cc" providerId="LiveId" clId="{A3E96C11-893F-4E1D-BA54-351C2DB67BE6}" dt="2021-09-01T09:38:43.995" v="621" actId="20577"/>
          <ac:spMkLst>
            <pc:docMk/>
            <pc:sldMk cId="3448658012" sldId="508"/>
            <ac:spMk id="3" creationId="{BB91CD1E-F33B-4C00-B228-629EFFE3C9BE}"/>
          </ac:spMkLst>
        </pc:spChg>
        <pc:spChg chg="add mod">
          <ac:chgData name="Vinh La" userId="9a47f41bd37aa7cc" providerId="LiveId" clId="{A3E96C11-893F-4E1D-BA54-351C2DB67BE6}" dt="2021-09-01T09:39:16.652" v="636" actId="20577"/>
          <ac:spMkLst>
            <pc:docMk/>
            <pc:sldMk cId="3448658012" sldId="508"/>
            <ac:spMk id="5" creationId="{A98685CA-72F2-4EFC-8D07-DFFE6DDAA0D3}"/>
          </ac:spMkLst>
        </pc:spChg>
      </pc:sldChg>
      <pc:sldChg chg="modSp new mod">
        <pc:chgData name="Vinh La" userId="9a47f41bd37aa7cc" providerId="LiveId" clId="{A3E96C11-893F-4E1D-BA54-351C2DB67BE6}" dt="2021-09-01T09:41:01.401" v="642"/>
        <pc:sldMkLst>
          <pc:docMk/>
          <pc:sldMk cId="4274485499" sldId="509"/>
        </pc:sldMkLst>
        <pc:spChg chg="mod">
          <ac:chgData name="Vinh La" userId="9a47f41bd37aa7cc" providerId="LiveId" clId="{A3E96C11-893F-4E1D-BA54-351C2DB67BE6}" dt="2021-09-01T09:40:58.456" v="641"/>
          <ac:spMkLst>
            <pc:docMk/>
            <pc:sldMk cId="4274485499" sldId="509"/>
            <ac:spMk id="2" creationId="{E25C3719-C1D1-4A84-94F5-FB3EC4593142}"/>
          </ac:spMkLst>
        </pc:spChg>
        <pc:spChg chg="mod">
          <ac:chgData name="Vinh La" userId="9a47f41bd37aa7cc" providerId="LiveId" clId="{A3E96C11-893F-4E1D-BA54-351C2DB67BE6}" dt="2021-09-01T09:41:01.401" v="642"/>
          <ac:spMkLst>
            <pc:docMk/>
            <pc:sldMk cId="4274485499" sldId="509"/>
            <ac:spMk id="3" creationId="{2D922237-A670-48F6-A776-37CC683DDB54}"/>
          </ac:spMkLst>
        </pc:spChg>
      </pc:sldChg>
      <pc:sldChg chg="modSp new mod">
        <pc:chgData name="Vinh La" userId="9a47f41bd37aa7cc" providerId="LiveId" clId="{A3E96C11-893F-4E1D-BA54-351C2DB67BE6}" dt="2021-09-01T09:41:24.277" v="647" actId="20577"/>
        <pc:sldMkLst>
          <pc:docMk/>
          <pc:sldMk cId="1627763567" sldId="510"/>
        </pc:sldMkLst>
        <pc:spChg chg="mod">
          <ac:chgData name="Vinh La" userId="9a47f41bd37aa7cc" providerId="LiveId" clId="{A3E96C11-893F-4E1D-BA54-351C2DB67BE6}" dt="2021-09-01T09:41:09.552" v="644"/>
          <ac:spMkLst>
            <pc:docMk/>
            <pc:sldMk cId="1627763567" sldId="510"/>
            <ac:spMk id="2" creationId="{6DC8E90C-3005-4369-9AD8-1DD3910A2F84}"/>
          </ac:spMkLst>
        </pc:spChg>
        <pc:spChg chg="mod">
          <ac:chgData name="Vinh La" userId="9a47f41bd37aa7cc" providerId="LiveId" clId="{A3E96C11-893F-4E1D-BA54-351C2DB67BE6}" dt="2021-09-01T09:41:24.277" v="647" actId="20577"/>
          <ac:spMkLst>
            <pc:docMk/>
            <pc:sldMk cId="1627763567" sldId="510"/>
            <ac:spMk id="3" creationId="{860042DA-C7F0-4744-96DE-1FDB7E802C9E}"/>
          </ac:spMkLst>
        </pc:spChg>
      </pc:sldChg>
      <pc:sldChg chg="modSp new mod">
        <pc:chgData name="Vinh La" userId="9a47f41bd37aa7cc" providerId="LiveId" clId="{A3E96C11-893F-4E1D-BA54-351C2DB67BE6}" dt="2021-09-01T09:41:37.480" v="650"/>
        <pc:sldMkLst>
          <pc:docMk/>
          <pc:sldMk cId="88898072" sldId="511"/>
        </pc:sldMkLst>
        <pc:spChg chg="mod">
          <ac:chgData name="Vinh La" userId="9a47f41bd37aa7cc" providerId="LiveId" clId="{A3E96C11-893F-4E1D-BA54-351C2DB67BE6}" dt="2021-09-01T09:41:34.884" v="649"/>
          <ac:spMkLst>
            <pc:docMk/>
            <pc:sldMk cId="88898072" sldId="511"/>
            <ac:spMk id="2" creationId="{FE399D1F-483E-4041-B2CC-1C15A2511679}"/>
          </ac:spMkLst>
        </pc:spChg>
        <pc:spChg chg="mod">
          <ac:chgData name="Vinh La" userId="9a47f41bd37aa7cc" providerId="LiveId" clId="{A3E96C11-893F-4E1D-BA54-351C2DB67BE6}" dt="2021-09-01T09:41:37.480" v="650"/>
          <ac:spMkLst>
            <pc:docMk/>
            <pc:sldMk cId="88898072" sldId="511"/>
            <ac:spMk id="3" creationId="{16B29004-B236-47A4-BB23-FF752430D102}"/>
          </ac:spMkLst>
        </pc:spChg>
      </pc:sldChg>
    </pc:docChg>
  </pc:docChgLst>
  <pc:docChgLst>
    <pc:chgData name="Vinh La" userId="9a47f41bd37aa7cc" providerId="LiveId" clId="{7837B267-C911-4E8E-9D0B-A4ACB5F88AE7}"/>
    <pc:docChg chg="undo custSel addSld delSld modSld addSection modSection">
      <pc:chgData name="Vinh La" userId="9a47f41bd37aa7cc" providerId="LiveId" clId="{7837B267-C911-4E8E-9D0B-A4ACB5F88AE7}" dt="2021-08-31T08:27:41.619" v="3356" actId="20577"/>
      <pc:docMkLst>
        <pc:docMk/>
      </pc:docMkLst>
      <pc:sldChg chg="modSp mod">
        <pc:chgData name="Vinh La" userId="9a47f41bd37aa7cc" providerId="LiveId" clId="{7837B267-C911-4E8E-9D0B-A4ACB5F88AE7}" dt="2021-08-30T07:41:29.407" v="28" actId="20577"/>
        <pc:sldMkLst>
          <pc:docMk/>
          <pc:sldMk cId="0" sldId="256"/>
        </pc:sldMkLst>
        <pc:spChg chg="mod">
          <ac:chgData name="Vinh La" userId="9a47f41bd37aa7cc" providerId="LiveId" clId="{7837B267-C911-4E8E-9D0B-A4ACB5F88AE7}" dt="2021-08-30T07:41:29.407" v="28" actId="20577"/>
          <ac:spMkLst>
            <pc:docMk/>
            <pc:sldMk cId="0" sldId="256"/>
            <ac:spMk id="5122" creationId="{00000000-0000-0000-0000-000000000000}"/>
          </ac:spMkLst>
        </pc:spChg>
      </pc:sldChg>
      <pc:sldChg chg="modSp mod">
        <pc:chgData name="Vinh La" userId="9a47f41bd37aa7cc" providerId="LiveId" clId="{7837B267-C911-4E8E-9D0B-A4ACB5F88AE7}" dt="2021-08-31T02:28:51.678" v="222" actId="20577"/>
        <pc:sldMkLst>
          <pc:docMk/>
          <pc:sldMk cId="1928129182" sldId="455"/>
        </pc:sldMkLst>
        <pc:spChg chg="mod">
          <ac:chgData name="Vinh La" userId="9a47f41bd37aa7cc" providerId="LiveId" clId="{7837B267-C911-4E8E-9D0B-A4ACB5F88AE7}" dt="2021-08-31T02:28:51.678" v="222" actId="20577"/>
          <ac:spMkLst>
            <pc:docMk/>
            <pc:sldMk cId="1928129182" sldId="455"/>
            <ac:spMk id="3" creationId="{4E6DA9E7-CB67-4E91-8653-4E4B45083FC6}"/>
          </ac:spMkLst>
        </pc:spChg>
      </pc:sldChg>
      <pc:sldChg chg="addSp delSp modSp mod">
        <pc:chgData name="Vinh La" userId="9a47f41bd37aa7cc" providerId="LiveId" clId="{7837B267-C911-4E8E-9D0B-A4ACB5F88AE7}" dt="2021-08-31T02:39:49.427" v="500" actId="27636"/>
        <pc:sldMkLst>
          <pc:docMk/>
          <pc:sldMk cId="1088313424" sldId="456"/>
        </pc:sldMkLst>
        <pc:spChg chg="mod">
          <ac:chgData name="Vinh La" userId="9a47f41bd37aa7cc" providerId="LiveId" clId="{7837B267-C911-4E8E-9D0B-A4ACB5F88AE7}" dt="2021-08-31T02:34:31.260" v="227" actId="27636"/>
          <ac:spMkLst>
            <pc:docMk/>
            <pc:sldMk cId="1088313424" sldId="456"/>
            <ac:spMk id="2" creationId="{04022B2D-9665-4212-87AC-78F71111DCAF}"/>
          </ac:spMkLst>
        </pc:spChg>
        <pc:spChg chg="mod">
          <ac:chgData name="Vinh La" userId="9a47f41bd37aa7cc" providerId="LiveId" clId="{7837B267-C911-4E8E-9D0B-A4ACB5F88AE7}" dt="2021-08-31T02:37:45.958" v="384" actId="20577"/>
          <ac:spMkLst>
            <pc:docMk/>
            <pc:sldMk cId="1088313424" sldId="456"/>
            <ac:spMk id="3" creationId="{36D3049F-4B11-4CE9-9033-4ED1519B4D0D}"/>
          </ac:spMkLst>
        </pc:spChg>
        <pc:spChg chg="add mod">
          <ac:chgData name="Vinh La" userId="9a47f41bd37aa7cc" providerId="LiveId" clId="{7837B267-C911-4E8E-9D0B-A4ACB5F88AE7}" dt="2021-08-31T02:39:49.427" v="500" actId="27636"/>
          <ac:spMkLst>
            <pc:docMk/>
            <pc:sldMk cId="1088313424" sldId="456"/>
            <ac:spMk id="363" creationId="{1B107B1A-38EB-4344-B923-E3F6DFD61922}"/>
          </ac:spMkLst>
        </pc:spChg>
        <pc:spChg chg="add del mod">
          <ac:chgData name="Vinh La" userId="9a47f41bd37aa7cc" providerId="LiveId" clId="{7837B267-C911-4E8E-9D0B-A4ACB5F88AE7}" dt="2021-08-31T02:38:28.479" v="401"/>
          <ac:spMkLst>
            <pc:docMk/>
            <pc:sldMk cId="1088313424" sldId="456"/>
            <ac:spMk id="364" creationId="{DA00F839-2F22-4938-BB99-971F2EE2C62F}"/>
          </ac:spMkLst>
        </pc:spChg>
        <pc:spChg chg="add del">
          <ac:chgData name="Vinh La" userId="9a47f41bd37aa7cc" providerId="LiveId" clId="{7837B267-C911-4E8E-9D0B-A4ACB5F88AE7}" dt="2021-08-31T02:38:27.299" v="398"/>
          <ac:spMkLst>
            <pc:docMk/>
            <pc:sldMk cId="1088313424" sldId="456"/>
            <ac:spMk id="365" creationId="{0077CBD5-FAB7-4E55-8315-7595B136E6A7}"/>
          </ac:spMkLst>
        </pc:spChg>
        <pc:spChg chg="add del mod">
          <ac:chgData name="Vinh La" userId="9a47f41bd37aa7cc" providerId="LiveId" clId="{7837B267-C911-4E8E-9D0B-A4ACB5F88AE7}" dt="2021-08-31T02:38:26.322" v="396"/>
          <ac:spMkLst>
            <pc:docMk/>
            <pc:sldMk cId="1088313424" sldId="456"/>
            <ac:spMk id="366" creationId="{CE5D21FE-518D-4180-9315-6402863F32C9}"/>
          </ac:spMkLst>
        </pc:spChg>
        <pc:spChg chg="add del mod">
          <ac:chgData name="Vinh La" userId="9a47f41bd37aa7cc" providerId="LiveId" clId="{7837B267-C911-4E8E-9D0B-A4ACB5F88AE7}" dt="2021-08-31T02:38:25.841" v="395"/>
          <ac:spMkLst>
            <pc:docMk/>
            <pc:sldMk cId="1088313424" sldId="456"/>
            <ac:spMk id="367" creationId="{2D10EE93-F1D0-4CFF-B83C-BDFA3E8DF517}"/>
          </ac:spMkLst>
        </pc:spChg>
        <pc:spChg chg="add del">
          <ac:chgData name="Vinh La" userId="9a47f41bd37aa7cc" providerId="LiveId" clId="{7837B267-C911-4E8E-9D0B-A4ACB5F88AE7}" dt="2021-08-31T02:38:56.844" v="406"/>
          <ac:spMkLst>
            <pc:docMk/>
            <pc:sldMk cId="1088313424" sldId="456"/>
            <ac:spMk id="368" creationId="{8B8585E1-3F44-43AA-B6D6-7FF5FCBB1EDB}"/>
          </ac:spMkLst>
        </pc:spChg>
        <pc:grpChg chg="del">
          <ac:chgData name="Vinh La" userId="9a47f41bd37aa7cc" providerId="LiveId" clId="{7837B267-C911-4E8E-9D0B-A4ACB5F88AE7}" dt="2021-08-31T02:34:36.180" v="228" actId="478"/>
          <ac:grpSpMkLst>
            <pc:docMk/>
            <pc:sldMk cId="1088313424" sldId="456"/>
            <ac:grpSpMk id="5" creationId="{6CEE0118-3533-44E0-9859-F0BEF3FF2E23}"/>
          </ac:grpSpMkLst>
        </pc:grpChg>
        <pc:picChg chg="add mod">
          <ac:chgData name="Vinh La" userId="9a47f41bd37aa7cc" providerId="LiveId" clId="{7837B267-C911-4E8E-9D0B-A4ACB5F88AE7}" dt="2021-08-31T02:39:46.857" v="498" actId="1076"/>
          <ac:picMkLst>
            <pc:docMk/>
            <pc:sldMk cId="1088313424" sldId="456"/>
            <ac:picMk id="362" creationId="{F1AD4451-87A0-4674-834B-E544008798BF}"/>
          </ac:picMkLst>
        </pc:picChg>
      </pc:sldChg>
      <pc:sldChg chg="addSp delSp modSp mod">
        <pc:chgData name="Vinh La" userId="9a47f41bd37aa7cc" providerId="LiveId" clId="{7837B267-C911-4E8E-9D0B-A4ACB5F88AE7}" dt="2021-08-31T02:52:38.618" v="1134" actId="20577"/>
        <pc:sldMkLst>
          <pc:docMk/>
          <pc:sldMk cId="3531307206" sldId="457"/>
        </pc:sldMkLst>
        <pc:spChg chg="mod">
          <ac:chgData name="Vinh La" userId="9a47f41bd37aa7cc" providerId="LiveId" clId="{7837B267-C911-4E8E-9D0B-A4ACB5F88AE7}" dt="2021-08-31T02:50:02.224" v="916" actId="20577"/>
          <ac:spMkLst>
            <pc:docMk/>
            <pc:sldMk cId="3531307206" sldId="457"/>
            <ac:spMk id="2" creationId="{B60B263F-ECA5-4959-8A68-604401436FB8}"/>
          </ac:spMkLst>
        </pc:spChg>
        <pc:spChg chg="add mod">
          <ac:chgData name="Vinh La" userId="9a47f41bd37aa7cc" providerId="LiveId" clId="{7837B267-C911-4E8E-9D0B-A4ACB5F88AE7}" dt="2021-08-31T02:52:38.618" v="1134" actId="20577"/>
          <ac:spMkLst>
            <pc:docMk/>
            <pc:sldMk cId="3531307206" sldId="457"/>
            <ac:spMk id="5" creationId="{FE311BD1-3618-401A-9EF9-0E35C69A4E1A}"/>
          </ac:spMkLst>
        </pc:spChg>
        <pc:picChg chg="del">
          <ac:chgData name="Vinh La" userId="9a47f41bd37aa7cc" providerId="LiveId" clId="{7837B267-C911-4E8E-9D0B-A4ACB5F88AE7}" dt="2021-08-31T02:50:04.032" v="917" actId="478"/>
          <ac:picMkLst>
            <pc:docMk/>
            <pc:sldMk cId="3531307206" sldId="457"/>
            <ac:picMk id="26" creationId="{BEFA32F0-D379-4B7C-A19B-5B5253A980E9}"/>
          </ac:picMkLst>
        </pc:picChg>
      </pc:sldChg>
      <pc:sldChg chg="delSp modSp mod">
        <pc:chgData name="Vinh La" userId="9a47f41bd37aa7cc" providerId="LiveId" clId="{7837B267-C911-4E8E-9D0B-A4ACB5F88AE7}" dt="2021-08-31T02:59:24.182" v="1343" actId="20577"/>
        <pc:sldMkLst>
          <pc:docMk/>
          <pc:sldMk cId="3960499425" sldId="458"/>
        </pc:sldMkLst>
        <pc:spChg chg="mod">
          <ac:chgData name="Vinh La" userId="9a47f41bd37aa7cc" providerId="LiveId" clId="{7837B267-C911-4E8E-9D0B-A4ACB5F88AE7}" dt="2021-08-31T02:56:14.621" v="1257" actId="20577"/>
          <ac:spMkLst>
            <pc:docMk/>
            <pc:sldMk cId="3960499425" sldId="458"/>
            <ac:spMk id="2" creationId="{6BE72897-7D5E-426B-A337-8C688BDC1A1B}"/>
          </ac:spMkLst>
        </pc:spChg>
        <pc:spChg chg="mod">
          <ac:chgData name="Vinh La" userId="9a47f41bd37aa7cc" providerId="LiveId" clId="{7837B267-C911-4E8E-9D0B-A4ACB5F88AE7}" dt="2021-08-31T02:59:24.182" v="1343" actId="20577"/>
          <ac:spMkLst>
            <pc:docMk/>
            <pc:sldMk cId="3960499425" sldId="458"/>
            <ac:spMk id="3" creationId="{EFCE932B-028D-4F03-BEA7-28C06E8B48BB}"/>
          </ac:spMkLst>
        </pc:spChg>
        <pc:picChg chg="del">
          <ac:chgData name="Vinh La" userId="9a47f41bd37aa7cc" providerId="LiveId" clId="{7837B267-C911-4E8E-9D0B-A4ACB5F88AE7}" dt="2021-08-31T02:57:46.794" v="1258" actId="478"/>
          <ac:picMkLst>
            <pc:docMk/>
            <pc:sldMk cId="3960499425" sldId="458"/>
            <ac:picMk id="15" creationId="{F3A90C62-B2FD-4F32-ADBE-0027761D3F37}"/>
          </ac:picMkLst>
        </pc:picChg>
      </pc:sldChg>
      <pc:sldChg chg="addSp delSp modSp mod">
        <pc:chgData name="Vinh La" userId="9a47f41bd37aa7cc" providerId="LiveId" clId="{7837B267-C911-4E8E-9D0B-A4ACB5F88AE7}" dt="2021-08-31T03:10:13.074" v="1590"/>
        <pc:sldMkLst>
          <pc:docMk/>
          <pc:sldMk cId="3321143043" sldId="459"/>
        </pc:sldMkLst>
        <pc:spChg chg="mod">
          <ac:chgData name="Vinh La" userId="9a47f41bd37aa7cc" providerId="LiveId" clId="{7837B267-C911-4E8E-9D0B-A4ACB5F88AE7}" dt="2021-08-31T03:07:47.096" v="1567" actId="27636"/>
          <ac:spMkLst>
            <pc:docMk/>
            <pc:sldMk cId="3321143043" sldId="459"/>
            <ac:spMk id="2" creationId="{CE66874C-2BC8-4DC9-AE04-866A695C6740}"/>
          </ac:spMkLst>
        </pc:spChg>
        <pc:spChg chg="mod">
          <ac:chgData name="Vinh La" userId="9a47f41bd37aa7cc" providerId="LiveId" clId="{7837B267-C911-4E8E-9D0B-A4ACB5F88AE7}" dt="2021-08-31T03:10:13.074" v="1590"/>
          <ac:spMkLst>
            <pc:docMk/>
            <pc:sldMk cId="3321143043" sldId="459"/>
            <ac:spMk id="3" creationId="{361C64CE-6750-44CD-8DA9-22D1DADF4E9D}"/>
          </ac:spMkLst>
        </pc:spChg>
        <pc:picChg chg="del">
          <ac:chgData name="Vinh La" userId="9a47f41bd37aa7cc" providerId="LiveId" clId="{7837B267-C911-4E8E-9D0B-A4ACB5F88AE7}" dt="2021-08-31T03:07:49.347" v="1568" actId="478"/>
          <ac:picMkLst>
            <pc:docMk/>
            <pc:sldMk cId="3321143043" sldId="459"/>
            <ac:picMk id="5" creationId="{D7408D12-9E16-4FC0-A623-9A24AB485C97}"/>
          </ac:picMkLst>
        </pc:picChg>
        <pc:picChg chg="add mod">
          <ac:chgData name="Vinh La" userId="9a47f41bd37aa7cc" providerId="LiveId" clId="{7837B267-C911-4E8E-9D0B-A4ACB5F88AE7}" dt="2021-08-31T03:09:15.569" v="1582" actId="1076"/>
          <ac:picMkLst>
            <pc:docMk/>
            <pc:sldMk cId="3321143043" sldId="459"/>
            <ac:picMk id="7" creationId="{31C80319-097C-4D04-BC4B-820E958962C5}"/>
          </ac:picMkLst>
        </pc:picChg>
      </pc:sldChg>
      <pc:sldChg chg="del">
        <pc:chgData name="Vinh La" userId="9a47f41bd37aa7cc" providerId="LiveId" clId="{7837B267-C911-4E8E-9D0B-A4ACB5F88AE7}" dt="2021-08-31T03:10:59.772" v="1591" actId="47"/>
        <pc:sldMkLst>
          <pc:docMk/>
          <pc:sldMk cId="894170615" sldId="460"/>
        </pc:sldMkLst>
      </pc:sldChg>
      <pc:sldChg chg="del">
        <pc:chgData name="Vinh La" userId="9a47f41bd37aa7cc" providerId="LiveId" clId="{7837B267-C911-4E8E-9D0B-A4ACB5F88AE7}" dt="2021-08-31T03:10:59.772" v="1591" actId="47"/>
        <pc:sldMkLst>
          <pc:docMk/>
          <pc:sldMk cId="2563020885" sldId="461"/>
        </pc:sldMkLst>
      </pc:sldChg>
      <pc:sldChg chg="del">
        <pc:chgData name="Vinh La" userId="9a47f41bd37aa7cc" providerId="LiveId" clId="{7837B267-C911-4E8E-9D0B-A4ACB5F88AE7}" dt="2021-08-31T03:10:59.772" v="1591" actId="47"/>
        <pc:sldMkLst>
          <pc:docMk/>
          <pc:sldMk cId="3656310578" sldId="462"/>
        </pc:sldMkLst>
      </pc:sldChg>
      <pc:sldChg chg="del">
        <pc:chgData name="Vinh La" userId="9a47f41bd37aa7cc" providerId="LiveId" clId="{7837B267-C911-4E8E-9D0B-A4ACB5F88AE7}" dt="2021-08-31T03:10:59.772" v="1591" actId="47"/>
        <pc:sldMkLst>
          <pc:docMk/>
          <pc:sldMk cId="3395926632" sldId="463"/>
        </pc:sldMkLst>
      </pc:sldChg>
      <pc:sldChg chg="del">
        <pc:chgData name="Vinh La" userId="9a47f41bd37aa7cc" providerId="LiveId" clId="{7837B267-C911-4E8E-9D0B-A4ACB5F88AE7}" dt="2021-08-31T03:10:59.772" v="1591" actId="47"/>
        <pc:sldMkLst>
          <pc:docMk/>
          <pc:sldMk cId="645951469" sldId="464"/>
        </pc:sldMkLst>
      </pc:sldChg>
      <pc:sldChg chg="del">
        <pc:chgData name="Vinh La" userId="9a47f41bd37aa7cc" providerId="LiveId" clId="{7837B267-C911-4E8E-9D0B-A4ACB5F88AE7}" dt="2021-08-31T03:10:59.772" v="1591" actId="47"/>
        <pc:sldMkLst>
          <pc:docMk/>
          <pc:sldMk cId="802926216" sldId="465"/>
        </pc:sldMkLst>
      </pc:sldChg>
      <pc:sldChg chg="del">
        <pc:chgData name="Vinh La" userId="9a47f41bd37aa7cc" providerId="LiveId" clId="{7837B267-C911-4E8E-9D0B-A4ACB5F88AE7}" dt="2021-08-31T03:10:59.772" v="1591" actId="47"/>
        <pc:sldMkLst>
          <pc:docMk/>
          <pc:sldMk cId="1136460162" sldId="466"/>
        </pc:sldMkLst>
      </pc:sldChg>
      <pc:sldChg chg="del">
        <pc:chgData name="Vinh La" userId="9a47f41bd37aa7cc" providerId="LiveId" clId="{7837B267-C911-4E8E-9D0B-A4ACB5F88AE7}" dt="2021-08-31T03:10:59.772" v="1591" actId="47"/>
        <pc:sldMkLst>
          <pc:docMk/>
          <pc:sldMk cId="1250564766" sldId="467"/>
        </pc:sldMkLst>
      </pc:sldChg>
      <pc:sldChg chg="del">
        <pc:chgData name="Vinh La" userId="9a47f41bd37aa7cc" providerId="LiveId" clId="{7837B267-C911-4E8E-9D0B-A4ACB5F88AE7}" dt="2021-08-31T03:10:59.772" v="1591" actId="47"/>
        <pc:sldMkLst>
          <pc:docMk/>
          <pc:sldMk cId="3314067350" sldId="468"/>
        </pc:sldMkLst>
      </pc:sldChg>
      <pc:sldChg chg="del">
        <pc:chgData name="Vinh La" userId="9a47f41bd37aa7cc" providerId="LiveId" clId="{7837B267-C911-4E8E-9D0B-A4ACB5F88AE7}" dt="2021-08-31T03:10:59.772" v="1591" actId="47"/>
        <pc:sldMkLst>
          <pc:docMk/>
          <pc:sldMk cId="377303879" sldId="469"/>
        </pc:sldMkLst>
      </pc:sldChg>
      <pc:sldChg chg="del">
        <pc:chgData name="Vinh La" userId="9a47f41bd37aa7cc" providerId="LiveId" clId="{7837B267-C911-4E8E-9D0B-A4ACB5F88AE7}" dt="2021-08-31T03:10:59.772" v="1591" actId="47"/>
        <pc:sldMkLst>
          <pc:docMk/>
          <pc:sldMk cId="3227491262" sldId="470"/>
        </pc:sldMkLst>
      </pc:sldChg>
      <pc:sldChg chg="del">
        <pc:chgData name="Vinh La" userId="9a47f41bd37aa7cc" providerId="LiveId" clId="{7837B267-C911-4E8E-9D0B-A4ACB5F88AE7}" dt="2021-08-31T03:10:59.772" v="1591" actId="47"/>
        <pc:sldMkLst>
          <pc:docMk/>
          <pc:sldMk cId="2597784193" sldId="471"/>
        </pc:sldMkLst>
      </pc:sldChg>
      <pc:sldChg chg="del">
        <pc:chgData name="Vinh La" userId="9a47f41bd37aa7cc" providerId="LiveId" clId="{7837B267-C911-4E8E-9D0B-A4ACB5F88AE7}" dt="2021-08-31T03:10:59.772" v="1591" actId="47"/>
        <pc:sldMkLst>
          <pc:docMk/>
          <pc:sldMk cId="4176381931" sldId="472"/>
        </pc:sldMkLst>
      </pc:sldChg>
      <pc:sldChg chg="del">
        <pc:chgData name="Vinh La" userId="9a47f41bd37aa7cc" providerId="LiveId" clId="{7837B267-C911-4E8E-9D0B-A4ACB5F88AE7}" dt="2021-08-31T03:10:59.772" v="1591" actId="47"/>
        <pc:sldMkLst>
          <pc:docMk/>
          <pc:sldMk cId="3204992455" sldId="473"/>
        </pc:sldMkLst>
      </pc:sldChg>
      <pc:sldChg chg="del">
        <pc:chgData name="Vinh La" userId="9a47f41bd37aa7cc" providerId="LiveId" clId="{7837B267-C911-4E8E-9D0B-A4ACB5F88AE7}" dt="2021-08-31T03:10:59.772" v="1591" actId="47"/>
        <pc:sldMkLst>
          <pc:docMk/>
          <pc:sldMk cId="3233571242" sldId="474"/>
        </pc:sldMkLst>
      </pc:sldChg>
      <pc:sldChg chg="del">
        <pc:chgData name="Vinh La" userId="9a47f41bd37aa7cc" providerId="LiveId" clId="{7837B267-C911-4E8E-9D0B-A4ACB5F88AE7}" dt="2021-08-31T03:10:59.772" v="1591" actId="47"/>
        <pc:sldMkLst>
          <pc:docMk/>
          <pc:sldMk cId="2162156424" sldId="475"/>
        </pc:sldMkLst>
      </pc:sldChg>
      <pc:sldChg chg="del">
        <pc:chgData name="Vinh La" userId="9a47f41bd37aa7cc" providerId="LiveId" clId="{7837B267-C911-4E8E-9D0B-A4ACB5F88AE7}" dt="2021-08-31T03:10:59.772" v="1591" actId="47"/>
        <pc:sldMkLst>
          <pc:docMk/>
          <pc:sldMk cId="1588025590" sldId="476"/>
        </pc:sldMkLst>
      </pc:sldChg>
      <pc:sldChg chg="del">
        <pc:chgData name="Vinh La" userId="9a47f41bd37aa7cc" providerId="LiveId" clId="{7837B267-C911-4E8E-9D0B-A4ACB5F88AE7}" dt="2021-08-31T03:10:59.772" v="1591" actId="47"/>
        <pc:sldMkLst>
          <pc:docMk/>
          <pc:sldMk cId="482941038" sldId="477"/>
        </pc:sldMkLst>
      </pc:sldChg>
      <pc:sldChg chg="del">
        <pc:chgData name="Vinh La" userId="9a47f41bd37aa7cc" providerId="LiveId" clId="{7837B267-C911-4E8E-9D0B-A4ACB5F88AE7}" dt="2021-08-31T03:10:59.772" v="1591" actId="47"/>
        <pc:sldMkLst>
          <pc:docMk/>
          <pc:sldMk cId="747201675" sldId="478"/>
        </pc:sldMkLst>
      </pc:sldChg>
      <pc:sldChg chg="del">
        <pc:chgData name="Vinh La" userId="9a47f41bd37aa7cc" providerId="LiveId" clId="{7837B267-C911-4E8E-9D0B-A4ACB5F88AE7}" dt="2021-08-31T03:10:59.772" v="1591" actId="47"/>
        <pc:sldMkLst>
          <pc:docMk/>
          <pc:sldMk cId="2352503979" sldId="479"/>
        </pc:sldMkLst>
      </pc:sldChg>
      <pc:sldChg chg="del">
        <pc:chgData name="Vinh La" userId="9a47f41bd37aa7cc" providerId="LiveId" clId="{7837B267-C911-4E8E-9D0B-A4ACB5F88AE7}" dt="2021-08-31T03:10:59.772" v="1591" actId="47"/>
        <pc:sldMkLst>
          <pc:docMk/>
          <pc:sldMk cId="3509226770" sldId="480"/>
        </pc:sldMkLst>
      </pc:sldChg>
      <pc:sldChg chg="addSp delSp modSp new mod">
        <pc:chgData name="Vinh La" userId="9a47f41bd37aa7cc" providerId="LiveId" clId="{7837B267-C911-4E8E-9D0B-A4ACB5F88AE7}" dt="2021-08-31T02:47:26.342" v="814" actId="21"/>
        <pc:sldMkLst>
          <pc:docMk/>
          <pc:sldMk cId="2022996170" sldId="482"/>
        </pc:sldMkLst>
        <pc:spChg chg="mod">
          <ac:chgData name="Vinh La" userId="9a47f41bd37aa7cc" providerId="LiveId" clId="{7837B267-C911-4E8E-9D0B-A4ACB5F88AE7}" dt="2021-08-31T02:40:16.611" v="502"/>
          <ac:spMkLst>
            <pc:docMk/>
            <pc:sldMk cId="2022996170" sldId="482"/>
            <ac:spMk id="2" creationId="{E98D470E-BB06-4747-B6D0-68E59A8DBA94}"/>
          </ac:spMkLst>
        </pc:spChg>
        <pc:spChg chg="mod">
          <ac:chgData name="Vinh La" userId="9a47f41bd37aa7cc" providerId="LiveId" clId="{7837B267-C911-4E8E-9D0B-A4ACB5F88AE7}" dt="2021-08-31T02:47:26.342" v="814" actId="21"/>
          <ac:spMkLst>
            <pc:docMk/>
            <pc:sldMk cId="2022996170" sldId="482"/>
            <ac:spMk id="3" creationId="{EF7C1482-9A28-4116-A668-7229BFC1B05A}"/>
          </ac:spMkLst>
        </pc:spChg>
        <pc:spChg chg="add del">
          <ac:chgData name="Vinh La" userId="9a47f41bd37aa7cc" providerId="LiveId" clId="{7837B267-C911-4E8E-9D0B-A4ACB5F88AE7}" dt="2021-08-31T02:40:55.029" v="550"/>
          <ac:spMkLst>
            <pc:docMk/>
            <pc:sldMk cId="2022996170" sldId="482"/>
            <ac:spMk id="5" creationId="{83018DB3-C7E8-4215-8417-A81D13172DBB}"/>
          </ac:spMkLst>
        </pc:spChg>
      </pc:sldChg>
      <pc:sldChg chg="new del">
        <pc:chgData name="Vinh La" userId="9a47f41bd37aa7cc" providerId="LiveId" clId="{7837B267-C911-4E8E-9D0B-A4ACB5F88AE7}" dt="2021-08-31T02:43:23.015" v="595" actId="680"/>
        <pc:sldMkLst>
          <pc:docMk/>
          <pc:sldMk cId="1241644583" sldId="483"/>
        </pc:sldMkLst>
      </pc:sldChg>
      <pc:sldChg chg="modSp new mod">
        <pc:chgData name="Vinh La" userId="9a47f41bd37aa7cc" providerId="LiveId" clId="{7837B267-C911-4E8E-9D0B-A4ACB5F88AE7}" dt="2021-08-31T02:48:48.274" v="904" actId="20577"/>
        <pc:sldMkLst>
          <pc:docMk/>
          <pc:sldMk cId="3097277628" sldId="483"/>
        </pc:sldMkLst>
        <pc:spChg chg="mod">
          <ac:chgData name="Vinh La" userId="9a47f41bd37aa7cc" providerId="LiveId" clId="{7837B267-C911-4E8E-9D0B-A4ACB5F88AE7}" dt="2021-08-31T02:47:23.087" v="813"/>
          <ac:spMkLst>
            <pc:docMk/>
            <pc:sldMk cId="3097277628" sldId="483"/>
            <ac:spMk id="2" creationId="{CA5AEFCC-1EAE-4BDA-838D-4EB7A06EF5C2}"/>
          </ac:spMkLst>
        </pc:spChg>
        <pc:spChg chg="mod">
          <ac:chgData name="Vinh La" userId="9a47f41bd37aa7cc" providerId="LiveId" clId="{7837B267-C911-4E8E-9D0B-A4ACB5F88AE7}" dt="2021-08-31T02:48:48.274" v="904" actId="20577"/>
          <ac:spMkLst>
            <pc:docMk/>
            <pc:sldMk cId="3097277628" sldId="483"/>
            <ac:spMk id="3" creationId="{EC70A33C-C72D-4C30-B903-AF16C8B1C93B}"/>
          </ac:spMkLst>
        </pc:spChg>
      </pc:sldChg>
      <pc:sldChg chg="addSp modSp new mod">
        <pc:chgData name="Vinh La" userId="9a47f41bd37aa7cc" providerId="LiveId" clId="{7837B267-C911-4E8E-9D0B-A4ACB5F88AE7}" dt="2021-08-31T07:42:32.510" v="1840" actId="1076"/>
        <pc:sldMkLst>
          <pc:docMk/>
          <pc:sldMk cId="2925066032" sldId="484"/>
        </pc:sldMkLst>
        <pc:spChg chg="mod">
          <ac:chgData name="Vinh La" userId="9a47f41bd37aa7cc" providerId="LiveId" clId="{7837B267-C911-4E8E-9D0B-A4ACB5F88AE7}" dt="2021-08-31T02:53:30.933" v="1149" actId="20577"/>
          <ac:spMkLst>
            <pc:docMk/>
            <pc:sldMk cId="2925066032" sldId="484"/>
            <ac:spMk id="2" creationId="{7F31663B-74F8-4CFC-ACD6-B25152A552AE}"/>
          </ac:spMkLst>
        </pc:spChg>
        <pc:spChg chg="mod">
          <ac:chgData name="Vinh La" userId="9a47f41bd37aa7cc" providerId="LiveId" clId="{7837B267-C911-4E8E-9D0B-A4ACB5F88AE7}" dt="2021-08-31T07:42:24.212" v="1836" actId="14100"/>
          <ac:spMkLst>
            <pc:docMk/>
            <pc:sldMk cId="2925066032" sldId="484"/>
            <ac:spMk id="3" creationId="{68F57728-5832-49E4-9FA7-714B70C2B16E}"/>
          </ac:spMkLst>
        </pc:spChg>
        <pc:picChg chg="add mod">
          <ac:chgData name="Vinh La" userId="9a47f41bd37aa7cc" providerId="LiveId" clId="{7837B267-C911-4E8E-9D0B-A4ACB5F88AE7}" dt="2021-08-31T07:42:32.510" v="1840" actId="1076"/>
          <ac:picMkLst>
            <pc:docMk/>
            <pc:sldMk cId="2925066032" sldId="484"/>
            <ac:picMk id="1026" creationId="{18FAB25A-3C14-4192-9A26-0F72F994F42F}"/>
          </ac:picMkLst>
        </pc:picChg>
      </pc:sldChg>
      <pc:sldChg chg="addSp delSp modSp mod">
        <pc:chgData name="Vinh La" userId="9a47f41bd37aa7cc" providerId="LiveId" clId="{7837B267-C911-4E8E-9D0B-A4ACB5F88AE7}" dt="2021-08-31T07:49:39.534" v="2041" actId="20577"/>
        <pc:sldMkLst>
          <pc:docMk/>
          <pc:sldMk cId="505960072" sldId="485"/>
        </pc:sldMkLst>
        <pc:spChg chg="mod">
          <ac:chgData name="Vinh La" userId="9a47f41bd37aa7cc" providerId="LiveId" clId="{7837B267-C911-4E8E-9D0B-A4ACB5F88AE7}" dt="2021-08-31T02:54:36.232" v="1160"/>
          <ac:spMkLst>
            <pc:docMk/>
            <pc:sldMk cId="505960072" sldId="485"/>
            <ac:spMk id="2" creationId="{54477C68-569F-4B1A-8750-D59FDB7EB0DA}"/>
          </ac:spMkLst>
        </pc:spChg>
        <pc:spChg chg="mod">
          <ac:chgData name="Vinh La" userId="9a47f41bd37aa7cc" providerId="LiveId" clId="{7837B267-C911-4E8E-9D0B-A4ACB5F88AE7}" dt="2021-08-31T07:49:39.534" v="2041" actId="20577"/>
          <ac:spMkLst>
            <pc:docMk/>
            <pc:sldMk cId="505960072" sldId="485"/>
            <ac:spMk id="3" creationId="{66EF9A0C-21E8-416B-B4F5-298D774FF25C}"/>
          </ac:spMkLst>
        </pc:spChg>
        <pc:spChg chg="add del">
          <ac:chgData name="Vinh La" userId="9a47f41bd37aa7cc" providerId="LiveId" clId="{7837B267-C911-4E8E-9D0B-A4ACB5F88AE7}" dt="2021-08-31T07:47:51.650" v="1957"/>
          <ac:spMkLst>
            <pc:docMk/>
            <pc:sldMk cId="505960072" sldId="485"/>
            <ac:spMk id="5" creationId="{1311B7BE-CFDE-4708-BE3D-B8367140CC27}"/>
          </ac:spMkLst>
        </pc:spChg>
      </pc:sldChg>
      <pc:sldChg chg="addSp modSp mod">
        <pc:chgData name="Vinh La" userId="9a47f41bd37aa7cc" providerId="LiveId" clId="{7837B267-C911-4E8E-9D0B-A4ACB5F88AE7}" dt="2021-08-31T07:52:18.279" v="2172" actId="113"/>
        <pc:sldMkLst>
          <pc:docMk/>
          <pc:sldMk cId="152507350" sldId="486"/>
        </pc:sldMkLst>
        <pc:spChg chg="mod">
          <ac:chgData name="Vinh La" userId="9a47f41bd37aa7cc" providerId="LiveId" clId="{7837B267-C911-4E8E-9D0B-A4ACB5F88AE7}" dt="2021-08-31T02:55:37.652" v="1197"/>
          <ac:spMkLst>
            <pc:docMk/>
            <pc:sldMk cId="152507350" sldId="486"/>
            <ac:spMk id="2" creationId="{770FF243-4ACB-4D7B-ACE5-AFE9AC1174AE}"/>
          </ac:spMkLst>
        </pc:spChg>
        <pc:spChg chg="mod">
          <ac:chgData name="Vinh La" userId="9a47f41bd37aa7cc" providerId="LiveId" clId="{7837B267-C911-4E8E-9D0B-A4ACB5F88AE7}" dt="2021-08-31T07:52:18.279" v="2172" actId="113"/>
          <ac:spMkLst>
            <pc:docMk/>
            <pc:sldMk cId="152507350" sldId="486"/>
            <ac:spMk id="3" creationId="{AF85CADE-4295-490B-9945-3CD40A6D1A29}"/>
          </ac:spMkLst>
        </pc:spChg>
        <pc:picChg chg="add mod">
          <ac:chgData name="Vinh La" userId="9a47f41bd37aa7cc" providerId="LiveId" clId="{7837B267-C911-4E8E-9D0B-A4ACB5F88AE7}" dt="2021-08-31T07:50:49.210" v="2053" actId="1076"/>
          <ac:picMkLst>
            <pc:docMk/>
            <pc:sldMk cId="152507350" sldId="486"/>
            <ac:picMk id="5122" creationId="{7FD098A5-0433-43BF-AA8D-8EAFAB39058D}"/>
          </ac:picMkLst>
        </pc:picChg>
      </pc:sldChg>
      <pc:sldChg chg="modSp new mod">
        <pc:chgData name="Vinh La" userId="9a47f41bd37aa7cc" providerId="LiveId" clId="{7837B267-C911-4E8E-9D0B-A4ACB5F88AE7}" dt="2021-08-31T02:55:53.038" v="1241" actId="20577"/>
        <pc:sldMkLst>
          <pc:docMk/>
          <pc:sldMk cId="3428205379" sldId="487"/>
        </pc:sldMkLst>
        <pc:spChg chg="mod">
          <ac:chgData name="Vinh La" userId="9a47f41bd37aa7cc" providerId="LiveId" clId="{7837B267-C911-4E8E-9D0B-A4ACB5F88AE7}" dt="2021-08-31T02:55:48.772" v="1219"/>
          <ac:spMkLst>
            <pc:docMk/>
            <pc:sldMk cId="3428205379" sldId="487"/>
            <ac:spMk id="2" creationId="{5A89DCB9-6F18-4563-B4E5-BE85062BB969}"/>
          </ac:spMkLst>
        </pc:spChg>
        <pc:spChg chg="mod">
          <ac:chgData name="Vinh La" userId="9a47f41bd37aa7cc" providerId="LiveId" clId="{7837B267-C911-4E8E-9D0B-A4ACB5F88AE7}" dt="2021-08-31T02:55:53.038" v="1241" actId="20577"/>
          <ac:spMkLst>
            <pc:docMk/>
            <pc:sldMk cId="3428205379" sldId="487"/>
            <ac:spMk id="3" creationId="{A8E51FF4-D7D1-439A-8361-B2B34C01F7BB}"/>
          </ac:spMkLst>
        </pc:spChg>
        <pc:spChg chg="add del">
          <ac:chgData name="Vinh La" userId="9a47f41bd37aa7cc" providerId="LiveId" clId="{7837B267-C911-4E8E-9D0B-A4ACB5F88AE7}" dt="2021-08-31T07:54:29.861" v="2419"/>
          <ac:spMkLst>
            <pc:docMk/>
            <pc:sldMk cId="3428205379" sldId="487"/>
            <ac:spMk id="5" creationId="{D02548A1-3520-40DB-BE6B-0C11FDE79866}"/>
          </ac:spMkLst>
        </pc:spChg>
      </pc:sldChg>
      <pc:sldChg chg="addSp delSp modSp new mod">
        <pc:chgData name="Vinh La" userId="9a47f41bd37aa7cc" providerId="LiveId" clId="{7837B267-C911-4E8E-9D0B-A4ACB5F88AE7}" dt="2021-08-31T03:04:27.391" v="1561" actId="20577"/>
        <pc:sldMkLst>
          <pc:docMk/>
          <pc:sldMk cId="3793296447" sldId="488"/>
        </pc:sldMkLst>
        <pc:spChg chg="mod">
          <ac:chgData name="Vinh La" userId="9a47f41bd37aa7cc" providerId="LiveId" clId="{7837B267-C911-4E8E-9D0B-A4ACB5F88AE7}" dt="2021-08-31T02:59:55.546" v="1345"/>
          <ac:spMkLst>
            <pc:docMk/>
            <pc:sldMk cId="3793296447" sldId="488"/>
            <ac:spMk id="2" creationId="{108A4678-43EF-4B7C-941B-ED1919E1FDC5}"/>
          </ac:spMkLst>
        </pc:spChg>
        <pc:spChg chg="mod">
          <ac:chgData name="Vinh La" userId="9a47f41bd37aa7cc" providerId="LiveId" clId="{7837B267-C911-4E8E-9D0B-A4ACB5F88AE7}" dt="2021-08-31T03:04:27.391" v="1561" actId="20577"/>
          <ac:spMkLst>
            <pc:docMk/>
            <pc:sldMk cId="3793296447" sldId="488"/>
            <ac:spMk id="3" creationId="{702010C0-DA9B-41F1-8C8D-D1A4E79F673B}"/>
          </ac:spMkLst>
        </pc:spChg>
        <pc:spChg chg="add del">
          <ac:chgData name="Vinh La" userId="9a47f41bd37aa7cc" providerId="LiveId" clId="{7837B267-C911-4E8E-9D0B-A4ACB5F88AE7}" dt="2021-08-31T03:02:21.569" v="1441"/>
          <ac:spMkLst>
            <pc:docMk/>
            <pc:sldMk cId="3793296447" sldId="488"/>
            <ac:spMk id="5" creationId="{80BE168C-5F53-48A9-B186-5F400006736E}"/>
          </ac:spMkLst>
        </pc:spChg>
      </pc:sldChg>
      <pc:sldChg chg="new del">
        <pc:chgData name="Vinh La" userId="9a47f41bd37aa7cc" providerId="LiveId" clId="{7837B267-C911-4E8E-9D0B-A4ACB5F88AE7}" dt="2021-08-31T03:07:40.254" v="1563" actId="680"/>
        <pc:sldMkLst>
          <pc:docMk/>
          <pc:sldMk cId="2373599206" sldId="489"/>
        </pc:sldMkLst>
      </pc:sldChg>
      <pc:sldChg chg="modSp new mod">
        <pc:chgData name="Vinh La" userId="9a47f41bd37aa7cc" providerId="LiveId" clId="{7837B267-C911-4E8E-9D0B-A4ACB5F88AE7}" dt="2021-08-31T03:14:35.297" v="1798"/>
        <pc:sldMkLst>
          <pc:docMk/>
          <pc:sldMk cId="3626070236" sldId="489"/>
        </pc:sldMkLst>
        <pc:spChg chg="mod">
          <ac:chgData name="Vinh La" userId="9a47f41bd37aa7cc" providerId="LiveId" clId="{7837B267-C911-4E8E-9D0B-A4ACB5F88AE7}" dt="2021-08-31T03:11:23.523" v="1593"/>
          <ac:spMkLst>
            <pc:docMk/>
            <pc:sldMk cId="3626070236" sldId="489"/>
            <ac:spMk id="2" creationId="{93806688-D0E1-462E-851C-CAFEA08C42D5}"/>
          </ac:spMkLst>
        </pc:spChg>
        <pc:spChg chg="mod">
          <ac:chgData name="Vinh La" userId="9a47f41bd37aa7cc" providerId="LiveId" clId="{7837B267-C911-4E8E-9D0B-A4ACB5F88AE7}" dt="2021-08-31T03:14:35.297" v="1798"/>
          <ac:spMkLst>
            <pc:docMk/>
            <pc:sldMk cId="3626070236" sldId="489"/>
            <ac:spMk id="3" creationId="{ACA5D038-87F7-47D5-9CCB-BC38B74EEF22}"/>
          </ac:spMkLst>
        </pc:spChg>
      </pc:sldChg>
      <pc:sldChg chg="modSp new mod">
        <pc:chgData name="Vinh La" userId="9a47f41bd37aa7cc" providerId="LiveId" clId="{7837B267-C911-4E8E-9D0B-A4ACB5F88AE7}" dt="2021-08-31T03:15:39.846" v="1814"/>
        <pc:sldMkLst>
          <pc:docMk/>
          <pc:sldMk cId="297380435" sldId="490"/>
        </pc:sldMkLst>
        <pc:spChg chg="mod">
          <ac:chgData name="Vinh La" userId="9a47f41bd37aa7cc" providerId="LiveId" clId="{7837B267-C911-4E8E-9D0B-A4ACB5F88AE7}" dt="2021-08-31T03:15:06.221" v="1800"/>
          <ac:spMkLst>
            <pc:docMk/>
            <pc:sldMk cId="297380435" sldId="490"/>
            <ac:spMk id="2" creationId="{A8C4D5D6-C9B4-4C9D-B2B0-DBF1CA56F432}"/>
          </ac:spMkLst>
        </pc:spChg>
        <pc:spChg chg="mod">
          <ac:chgData name="Vinh La" userId="9a47f41bd37aa7cc" providerId="LiveId" clId="{7837B267-C911-4E8E-9D0B-A4ACB5F88AE7}" dt="2021-08-31T03:15:39.846" v="1814"/>
          <ac:spMkLst>
            <pc:docMk/>
            <pc:sldMk cId="297380435" sldId="490"/>
            <ac:spMk id="3" creationId="{AB586B10-A297-4886-A1B9-3D16178ECE64}"/>
          </ac:spMkLst>
        </pc:spChg>
      </pc:sldChg>
      <pc:sldChg chg="modSp new mod">
        <pc:chgData name="Vinh La" userId="9a47f41bd37aa7cc" providerId="LiveId" clId="{7837B267-C911-4E8E-9D0B-A4ACB5F88AE7}" dt="2021-08-31T03:16:52.419" v="1816"/>
        <pc:sldMkLst>
          <pc:docMk/>
          <pc:sldMk cId="1173380564" sldId="491"/>
        </pc:sldMkLst>
        <pc:spChg chg="mod">
          <ac:chgData name="Vinh La" userId="9a47f41bd37aa7cc" providerId="LiveId" clId="{7837B267-C911-4E8E-9D0B-A4ACB5F88AE7}" dt="2021-08-31T03:16:52.419" v="1816"/>
          <ac:spMkLst>
            <pc:docMk/>
            <pc:sldMk cId="1173380564" sldId="491"/>
            <ac:spMk id="2" creationId="{EB2B4C1E-3917-463C-92B1-6CF2165ABE37}"/>
          </ac:spMkLst>
        </pc:spChg>
        <pc:spChg chg="mod">
          <ac:chgData name="Vinh La" userId="9a47f41bd37aa7cc" providerId="LiveId" clId="{7837B267-C911-4E8E-9D0B-A4ACB5F88AE7}" dt="2021-08-31T08:05:23.053" v="2851"/>
          <ac:spMkLst>
            <pc:docMk/>
            <pc:sldMk cId="1173380564" sldId="491"/>
            <ac:spMk id="3" creationId="{766B0CD7-FF78-4219-84C8-DF0E304D48F4}"/>
          </ac:spMkLst>
        </pc:spChg>
      </pc:sldChg>
      <pc:sldChg chg="addSp modSp new mod">
        <pc:chgData name="Vinh La" userId="9a47f41bd37aa7cc" providerId="LiveId" clId="{7837B267-C911-4E8E-9D0B-A4ACB5F88AE7}" dt="2021-08-31T07:43:48.335" v="1854" actId="1076"/>
        <pc:sldMkLst>
          <pc:docMk/>
          <pc:sldMk cId="550746812" sldId="492"/>
        </pc:sldMkLst>
        <pc:spChg chg="mod">
          <ac:chgData name="Vinh La" userId="9a47f41bd37aa7cc" providerId="LiveId" clId="{7837B267-C911-4E8E-9D0B-A4ACB5F88AE7}" dt="2021-08-31T07:43:22.782" v="1842"/>
          <ac:spMkLst>
            <pc:docMk/>
            <pc:sldMk cId="550746812" sldId="492"/>
            <ac:spMk id="2" creationId="{163595F6-5816-43DC-B454-0A3EB49264FA}"/>
          </ac:spMkLst>
        </pc:spChg>
        <pc:spChg chg="mod">
          <ac:chgData name="Vinh La" userId="9a47f41bd37aa7cc" providerId="LiveId" clId="{7837B267-C911-4E8E-9D0B-A4ACB5F88AE7}" dt="2021-08-31T07:43:37.913" v="1851" actId="20577"/>
          <ac:spMkLst>
            <pc:docMk/>
            <pc:sldMk cId="550746812" sldId="492"/>
            <ac:spMk id="3" creationId="{B3F0B301-EC95-469F-B365-12139E9950E0}"/>
          </ac:spMkLst>
        </pc:spChg>
        <pc:picChg chg="add mod">
          <ac:chgData name="Vinh La" userId="9a47f41bd37aa7cc" providerId="LiveId" clId="{7837B267-C911-4E8E-9D0B-A4ACB5F88AE7}" dt="2021-08-31T07:43:48.335" v="1854" actId="1076"/>
          <ac:picMkLst>
            <pc:docMk/>
            <pc:sldMk cId="550746812" sldId="492"/>
            <ac:picMk id="2050" creationId="{6B2181F1-24ED-42BE-8F2E-C95F2019A4A3}"/>
          </ac:picMkLst>
        </pc:picChg>
      </pc:sldChg>
      <pc:sldChg chg="addSp delSp modSp new mod">
        <pc:chgData name="Vinh La" userId="9a47f41bd37aa7cc" providerId="LiveId" clId="{7837B267-C911-4E8E-9D0B-A4ACB5F88AE7}" dt="2021-08-31T07:46:20.325" v="1949" actId="14100"/>
        <pc:sldMkLst>
          <pc:docMk/>
          <pc:sldMk cId="3761537697" sldId="493"/>
        </pc:sldMkLst>
        <pc:spChg chg="mod">
          <ac:chgData name="Vinh La" userId="9a47f41bd37aa7cc" providerId="LiveId" clId="{7837B267-C911-4E8E-9D0B-A4ACB5F88AE7}" dt="2021-08-31T07:44:16.617" v="1856"/>
          <ac:spMkLst>
            <pc:docMk/>
            <pc:sldMk cId="3761537697" sldId="493"/>
            <ac:spMk id="2" creationId="{96811A96-8BB3-4372-8F3D-F97F4001BC79}"/>
          </ac:spMkLst>
        </pc:spChg>
        <pc:spChg chg="mod">
          <ac:chgData name="Vinh La" userId="9a47f41bd37aa7cc" providerId="LiveId" clId="{7837B267-C911-4E8E-9D0B-A4ACB5F88AE7}" dt="2021-08-31T07:46:12.173" v="1946" actId="20577"/>
          <ac:spMkLst>
            <pc:docMk/>
            <pc:sldMk cId="3761537697" sldId="493"/>
            <ac:spMk id="3" creationId="{38D55478-30C2-4E98-AA90-8F394C9A5D29}"/>
          </ac:spMkLst>
        </pc:spChg>
        <pc:spChg chg="add del mod">
          <ac:chgData name="Vinh La" userId="9a47f41bd37aa7cc" providerId="LiveId" clId="{7837B267-C911-4E8E-9D0B-A4ACB5F88AE7}" dt="2021-08-31T07:45:16.824" v="1903" actId="478"/>
          <ac:spMkLst>
            <pc:docMk/>
            <pc:sldMk cId="3761537697" sldId="493"/>
            <ac:spMk id="5" creationId="{B95F081F-AD46-4DD3-97AD-92577D26D9AF}"/>
          </ac:spMkLst>
        </pc:spChg>
        <pc:picChg chg="add mod">
          <ac:chgData name="Vinh La" userId="9a47f41bd37aa7cc" providerId="LiveId" clId="{7837B267-C911-4E8E-9D0B-A4ACB5F88AE7}" dt="2021-08-31T07:46:20.325" v="1949" actId="14100"/>
          <ac:picMkLst>
            <pc:docMk/>
            <pc:sldMk cId="3761537697" sldId="493"/>
            <ac:picMk id="3075" creationId="{DB305A7A-9EBE-4838-AA0B-240293339B6F}"/>
          </ac:picMkLst>
        </pc:picChg>
      </pc:sldChg>
      <pc:sldChg chg="modSp new mod">
        <pc:chgData name="Vinh La" userId="9a47f41bd37aa7cc" providerId="LiveId" clId="{7837B267-C911-4E8E-9D0B-A4ACB5F88AE7}" dt="2021-08-31T08:07:06.089" v="2893" actId="113"/>
        <pc:sldMkLst>
          <pc:docMk/>
          <pc:sldMk cId="1668610596" sldId="494"/>
        </pc:sldMkLst>
        <pc:spChg chg="mod">
          <ac:chgData name="Vinh La" userId="9a47f41bd37aa7cc" providerId="LiveId" clId="{7837B267-C911-4E8E-9D0B-A4ACB5F88AE7}" dt="2021-08-31T08:06:09.136" v="2867" actId="20577"/>
          <ac:spMkLst>
            <pc:docMk/>
            <pc:sldMk cId="1668610596" sldId="494"/>
            <ac:spMk id="2" creationId="{608956D2-E792-4A90-BE45-603B9CCB97E1}"/>
          </ac:spMkLst>
        </pc:spChg>
        <pc:spChg chg="mod">
          <ac:chgData name="Vinh La" userId="9a47f41bd37aa7cc" providerId="LiveId" clId="{7837B267-C911-4E8E-9D0B-A4ACB5F88AE7}" dt="2021-08-31T08:07:06.089" v="2893" actId="113"/>
          <ac:spMkLst>
            <pc:docMk/>
            <pc:sldMk cId="1668610596" sldId="494"/>
            <ac:spMk id="3" creationId="{2E8DC84C-2E65-4444-9C27-77FF919A9C49}"/>
          </ac:spMkLst>
        </pc:spChg>
      </pc:sldChg>
      <pc:sldChg chg="new del">
        <pc:chgData name="Vinh La" userId="9a47f41bd37aa7cc" providerId="LiveId" clId="{7837B267-C911-4E8E-9D0B-A4ACB5F88AE7}" dt="2021-08-31T08:01:16.780" v="2678" actId="680"/>
        <pc:sldMkLst>
          <pc:docMk/>
          <pc:sldMk cId="3066166012" sldId="494"/>
        </pc:sldMkLst>
      </pc:sldChg>
      <pc:sldChg chg="modSp new mod">
        <pc:chgData name="Vinh La" userId="9a47f41bd37aa7cc" providerId="LiveId" clId="{7837B267-C911-4E8E-9D0B-A4ACB5F88AE7}" dt="2021-08-31T08:07:50.551" v="2922" actId="113"/>
        <pc:sldMkLst>
          <pc:docMk/>
          <pc:sldMk cId="3585025335" sldId="495"/>
        </pc:sldMkLst>
        <pc:spChg chg="mod">
          <ac:chgData name="Vinh La" userId="9a47f41bd37aa7cc" providerId="LiveId" clId="{7837B267-C911-4E8E-9D0B-A4ACB5F88AE7}" dt="2021-08-31T08:07:17.335" v="2895"/>
          <ac:spMkLst>
            <pc:docMk/>
            <pc:sldMk cId="3585025335" sldId="495"/>
            <ac:spMk id="2" creationId="{150A9142-757E-4F9C-BF5A-76D675F3B37F}"/>
          </ac:spMkLst>
        </pc:spChg>
        <pc:spChg chg="mod">
          <ac:chgData name="Vinh La" userId="9a47f41bd37aa7cc" providerId="LiveId" clId="{7837B267-C911-4E8E-9D0B-A4ACB5F88AE7}" dt="2021-08-31T08:07:50.551" v="2922" actId="113"/>
          <ac:spMkLst>
            <pc:docMk/>
            <pc:sldMk cId="3585025335" sldId="495"/>
            <ac:spMk id="3" creationId="{D8EB38AD-798D-49C3-9A2D-D11CA8C17CAE}"/>
          </ac:spMkLst>
        </pc:spChg>
      </pc:sldChg>
      <pc:sldChg chg="modSp new mod">
        <pc:chgData name="Vinh La" userId="9a47f41bd37aa7cc" providerId="LiveId" clId="{7837B267-C911-4E8E-9D0B-A4ACB5F88AE7}" dt="2021-08-31T08:08:47.722" v="2931" actId="113"/>
        <pc:sldMkLst>
          <pc:docMk/>
          <pc:sldMk cId="1121732374" sldId="496"/>
        </pc:sldMkLst>
        <pc:spChg chg="mod">
          <ac:chgData name="Vinh La" userId="9a47f41bd37aa7cc" providerId="LiveId" clId="{7837B267-C911-4E8E-9D0B-A4ACB5F88AE7}" dt="2021-08-31T08:08:34.072" v="2924"/>
          <ac:spMkLst>
            <pc:docMk/>
            <pc:sldMk cId="1121732374" sldId="496"/>
            <ac:spMk id="2" creationId="{A9AD422A-4580-4275-8DAE-C9C3395F9C15}"/>
          </ac:spMkLst>
        </pc:spChg>
        <pc:spChg chg="mod">
          <ac:chgData name="Vinh La" userId="9a47f41bd37aa7cc" providerId="LiveId" clId="{7837B267-C911-4E8E-9D0B-A4ACB5F88AE7}" dt="2021-08-31T08:08:47.722" v="2931" actId="113"/>
          <ac:spMkLst>
            <pc:docMk/>
            <pc:sldMk cId="1121732374" sldId="496"/>
            <ac:spMk id="3" creationId="{E5B55897-9711-4890-860E-C69FBE65889D}"/>
          </ac:spMkLst>
        </pc:spChg>
      </pc:sldChg>
      <pc:sldChg chg="modSp new mod">
        <pc:chgData name="Vinh La" userId="9a47f41bd37aa7cc" providerId="LiveId" clId="{7837B267-C911-4E8E-9D0B-A4ACB5F88AE7}" dt="2021-08-31T08:18:12.726" v="3127" actId="20577"/>
        <pc:sldMkLst>
          <pc:docMk/>
          <pc:sldMk cId="1353598291" sldId="497"/>
        </pc:sldMkLst>
        <pc:spChg chg="mod">
          <ac:chgData name="Vinh La" userId="9a47f41bd37aa7cc" providerId="LiveId" clId="{7837B267-C911-4E8E-9D0B-A4ACB5F88AE7}" dt="2021-08-31T08:17:33.837" v="3112" actId="20577"/>
          <ac:spMkLst>
            <pc:docMk/>
            <pc:sldMk cId="1353598291" sldId="497"/>
            <ac:spMk id="2" creationId="{777F9C77-F675-42FD-A5C1-849AC2B7A819}"/>
          </ac:spMkLst>
        </pc:spChg>
        <pc:spChg chg="mod">
          <ac:chgData name="Vinh La" userId="9a47f41bd37aa7cc" providerId="LiveId" clId="{7837B267-C911-4E8E-9D0B-A4ACB5F88AE7}" dt="2021-08-31T08:18:12.726" v="3127" actId="20577"/>
          <ac:spMkLst>
            <pc:docMk/>
            <pc:sldMk cId="1353598291" sldId="497"/>
            <ac:spMk id="3" creationId="{0CAFC859-E423-435A-A004-04DE4876D704}"/>
          </ac:spMkLst>
        </pc:spChg>
      </pc:sldChg>
      <pc:sldChg chg="addSp delSp modSp new mod">
        <pc:chgData name="Vinh La" userId="9a47f41bd37aa7cc" providerId="LiveId" clId="{7837B267-C911-4E8E-9D0B-A4ACB5F88AE7}" dt="2021-08-31T08:19:01.851" v="3137" actId="1076"/>
        <pc:sldMkLst>
          <pc:docMk/>
          <pc:sldMk cId="4120838409" sldId="498"/>
        </pc:sldMkLst>
        <pc:spChg chg="mod">
          <ac:chgData name="Vinh La" userId="9a47f41bd37aa7cc" providerId="LiveId" clId="{7837B267-C911-4E8E-9D0B-A4ACB5F88AE7}" dt="2021-08-31T08:18:44.126" v="3133"/>
          <ac:spMkLst>
            <pc:docMk/>
            <pc:sldMk cId="4120838409" sldId="498"/>
            <ac:spMk id="2" creationId="{2FBA27E4-5F40-4F5C-B7AE-F5CB77304F45}"/>
          </ac:spMkLst>
        </pc:spChg>
        <pc:spChg chg="del">
          <ac:chgData name="Vinh La" userId="9a47f41bd37aa7cc" providerId="LiveId" clId="{7837B267-C911-4E8E-9D0B-A4ACB5F88AE7}" dt="2021-08-31T08:18:56.204" v="3134" actId="22"/>
          <ac:spMkLst>
            <pc:docMk/>
            <pc:sldMk cId="4120838409" sldId="498"/>
            <ac:spMk id="3" creationId="{8557A25F-6995-4783-A808-F2DD66A3B1AD}"/>
          </ac:spMkLst>
        </pc:spChg>
        <pc:picChg chg="add mod ord">
          <ac:chgData name="Vinh La" userId="9a47f41bd37aa7cc" providerId="LiveId" clId="{7837B267-C911-4E8E-9D0B-A4ACB5F88AE7}" dt="2021-08-31T08:19:01.851" v="3137" actId="1076"/>
          <ac:picMkLst>
            <pc:docMk/>
            <pc:sldMk cId="4120838409" sldId="498"/>
            <ac:picMk id="6" creationId="{319D39BF-D753-4C56-82FF-FC4E76B7271B}"/>
          </ac:picMkLst>
        </pc:picChg>
      </pc:sldChg>
      <pc:sldChg chg="modSp new mod">
        <pc:chgData name="Vinh La" userId="9a47f41bd37aa7cc" providerId="LiveId" clId="{7837B267-C911-4E8E-9D0B-A4ACB5F88AE7}" dt="2021-08-31T08:20:31.364" v="3149"/>
        <pc:sldMkLst>
          <pc:docMk/>
          <pc:sldMk cId="4214759671" sldId="499"/>
        </pc:sldMkLst>
        <pc:spChg chg="mod">
          <ac:chgData name="Vinh La" userId="9a47f41bd37aa7cc" providerId="LiveId" clId="{7837B267-C911-4E8E-9D0B-A4ACB5F88AE7}" dt="2021-08-31T08:19:27.558" v="3140" actId="27636"/>
          <ac:spMkLst>
            <pc:docMk/>
            <pc:sldMk cId="4214759671" sldId="499"/>
            <ac:spMk id="2" creationId="{1E9ED033-E1D4-48A9-BEC3-DB57BA7DBC24}"/>
          </ac:spMkLst>
        </pc:spChg>
        <pc:spChg chg="mod">
          <ac:chgData name="Vinh La" userId="9a47f41bd37aa7cc" providerId="LiveId" clId="{7837B267-C911-4E8E-9D0B-A4ACB5F88AE7}" dt="2021-08-31T08:20:31.364" v="3149"/>
          <ac:spMkLst>
            <pc:docMk/>
            <pc:sldMk cId="4214759671" sldId="499"/>
            <ac:spMk id="3" creationId="{D19F1701-D44E-4FC4-89D8-78229F68A32D}"/>
          </ac:spMkLst>
        </pc:spChg>
      </pc:sldChg>
      <pc:sldChg chg="modSp new mod">
        <pc:chgData name="Vinh La" userId="9a47f41bd37aa7cc" providerId="LiveId" clId="{7837B267-C911-4E8E-9D0B-A4ACB5F88AE7}" dt="2021-08-31T08:23:08.342" v="3192"/>
        <pc:sldMkLst>
          <pc:docMk/>
          <pc:sldMk cId="1640588475" sldId="500"/>
        </pc:sldMkLst>
        <pc:spChg chg="mod">
          <ac:chgData name="Vinh La" userId="9a47f41bd37aa7cc" providerId="LiveId" clId="{7837B267-C911-4E8E-9D0B-A4ACB5F88AE7}" dt="2021-08-31T08:21:18.468" v="3165" actId="20577"/>
          <ac:spMkLst>
            <pc:docMk/>
            <pc:sldMk cId="1640588475" sldId="500"/>
            <ac:spMk id="2" creationId="{157851D4-40CB-470E-8CDF-84EB9D4436EE}"/>
          </ac:spMkLst>
        </pc:spChg>
        <pc:spChg chg="mod">
          <ac:chgData name="Vinh La" userId="9a47f41bd37aa7cc" providerId="LiveId" clId="{7837B267-C911-4E8E-9D0B-A4ACB5F88AE7}" dt="2021-08-31T08:23:08.342" v="3192"/>
          <ac:spMkLst>
            <pc:docMk/>
            <pc:sldMk cId="1640588475" sldId="500"/>
            <ac:spMk id="3" creationId="{6C9BC3AE-37C6-4B41-B2FA-A3E73B579ED3}"/>
          </ac:spMkLst>
        </pc:spChg>
      </pc:sldChg>
      <pc:sldChg chg="modSp new mod">
        <pc:chgData name="Vinh La" userId="9a47f41bd37aa7cc" providerId="LiveId" clId="{7837B267-C911-4E8E-9D0B-A4ACB5F88AE7}" dt="2021-08-31T08:24:40.050" v="3247" actId="20577"/>
        <pc:sldMkLst>
          <pc:docMk/>
          <pc:sldMk cId="2299517235" sldId="501"/>
        </pc:sldMkLst>
        <pc:spChg chg="mod">
          <ac:chgData name="Vinh La" userId="9a47f41bd37aa7cc" providerId="LiveId" clId="{7837B267-C911-4E8E-9D0B-A4ACB5F88AE7}" dt="2021-08-31T08:23:19.740" v="3194"/>
          <ac:spMkLst>
            <pc:docMk/>
            <pc:sldMk cId="2299517235" sldId="501"/>
            <ac:spMk id="2" creationId="{DC78377D-BDD5-40F2-9182-2F31BA33A833}"/>
          </ac:spMkLst>
        </pc:spChg>
        <pc:spChg chg="mod">
          <ac:chgData name="Vinh La" userId="9a47f41bd37aa7cc" providerId="LiveId" clId="{7837B267-C911-4E8E-9D0B-A4ACB5F88AE7}" dt="2021-08-31T08:24:40.050" v="3247" actId="20577"/>
          <ac:spMkLst>
            <pc:docMk/>
            <pc:sldMk cId="2299517235" sldId="501"/>
            <ac:spMk id="3" creationId="{7363268E-58C7-4E00-9778-59A0B5B29E15}"/>
          </ac:spMkLst>
        </pc:spChg>
      </pc:sldChg>
      <pc:sldChg chg="modSp new mod">
        <pc:chgData name="Vinh La" userId="9a47f41bd37aa7cc" providerId="LiveId" clId="{7837B267-C911-4E8E-9D0B-A4ACB5F88AE7}" dt="2021-08-31T08:26:32.451" v="3342" actId="20577"/>
        <pc:sldMkLst>
          <pc:docMk/>
          <pc:sldMk cId="3938638617" sldId="502"/>
        </pc:sldMkLst>
        <pc:spChg chg="mod">
          <ac:chgData name="Vinh La" userId="9a47f41bd37aa7cc" providerId="LiveId" clId="{7837B267-C911-4E8E-9D0B-A4ACB5F88AE7}" dt="2021-08-31T08:24:50.329" v="3249"/>
          <ac:spMkLst>
            <pc:docMk/>
            <pc:sldMk cId="3938638617" sldId="502"/>
            <ac:spMk id="2" creationId="{79809756-5715-49F5-B43F-C7328DFAFE29}"/>
          </ac:spMkLst>
        </pc:spChg>
        <pc:spChg chg="mod">
          <ac:chgData name="Vinh La" userId="9a47f41bd37aa7cc" providerId="LiveId" clId="{7837B267-C911-4E8E-9D0B-A4ACB5F88AE7}" dt="2021-08-31T08:26:32.451" v="3342" actId="20577"/>
          <ac:spMkLst>
            <pc:docMk/>
            <pc:sldMk cId="3938638617" sldId="502"/>
            <ac:spMk id="3" creationId="{5CD76D14-353C-4A69-B22C-E1F09DEE8EE5}"/>
          </ac:spMkLst>
        </pc:spChg>
      </pc:sldChg>
      <pc:sldChg chg="modSp new mod">
        <pc:chgData name="Vinh La" userId="9a47f41bd37aa7cc" providerId="LiveId" clId="{7837B267-C911-4E8E-9D0B-A4ACB5F88AE7}" dt="2021-08-31T08:27:41.619" v="3356" actId="20577"/>
        <pc:sldMkLst>
          <pc:docMk/>
          <pc:sldMk cId="830458929" sldId="503"/>
        </pc:sldMkLst>
        <pc:spChg chg="mod">
          <ac:chgData name="Vinh La" userId="9a47f41bd37aa7cc" providerId="LiveId" clId="{7837B267-C911-4E8E-9D0B-A4ACB5F88AE7}" dt="2021-08-31T08:27:04.578" v="3344"/>
          <ac:spMkLst>
            <pc:docMk/>
            <pc:sldMk cId="830458929" sldId="503"/>
            <ac:spMk id="2" creationId="{61186B34-4727-4C14-99B1-1E0519F1508F}"/>
          </ac:spMkLst>
        </pc:spChg>
        <pc:spChg chg="mod">
          <ac:chgData name="Vinh La" userId="9a47f41bd37aa7cc" providerId="LiveId" clId="{7837B267-C911-4E8E-9D0B-A4ACB5F88AE7}" dt="2021-08-31T08:27:41.619" v="3356" actId="20577"/>
          <ac:spMkLst>
            <pc:docMk/>
            <pc:sldMk cId="830458929" sldId="503"/>
            <ac:spMk id="3" creationId="{D51745F1-64E2-477F-8DCF-823340CF11DC}"/>
          </ac:spMkLst>
        </pc:spChg>
      </pc:sldChg>
    </pc:docChg>
  </pc:docChgLst>
  <pc:docChgLst>
    <pc:chgData name="Vinh La" userId="9a47f41bd37aa7cc" providerId="LiveId" clId="{C1C02EEF-D04B-4668-A4C7-DD7B55755BBD}"/>
    <pc:docChg chg="undo custSel addSld delSld modSld">
      <pc:chgData name="Vinh La" userId="9a47f41bd37aa7cc" providerId="LiveId" clId="{C1C02EEF-D04B-4668-A4C7-DD7B55755BBD}" dt="2021-08-30T04:22:39.228" v="767" actId="20577"/>
      <pc:docMkLst>
        <pc:docMk/>
      </pc:docMkLst>
      <pc:sldChg chg="modSp mod">
        <pc:chgData name="Vinh La" userId="9a47f41bd37aa7cc" providerId="LiveId" clId="{C1C02EEF-D04B-4668-A4C7-DD7B55755BBD}" dt="2021-08-26T03:03:57.603" v="217" actId="255"/>
        <pc:sldMkLst>
          <pc:docMk/>
          <pc:sldMk cId="0" sldId="256"/>
        </pc:sldMkLst>
        <pc:spChg chg="mod">
          <ac:chgData name="Vinh La" userId="9a47f41bd37aa7cc" providerId="LiveId" clId="{C1C02EEF-D04B-4668-A4C7-DD7B55755BBD}" dt="2021-08-26T03:03:12.875" v="87" actId="27636"/>
          <ac:spMkLst>
            <pc:docMk/>
            <pc:sldMk cId="0" sldId="256"/>
            <ac:spMk id="5122" creationId="{00000000-0000-0000-0000-000000000000}"/>
          </ac:spMkLst>
        </pc:spChg>
        <pc:spChg chg="mod">
          <ac:chgData name="Vinh La" userId="9a47f41bd37aa7cc" providerId="LiveId" clId="{C1C02EEF-D04B-4668-A4C7-DD7B55755BBD}" dt="2021-08-26T03:03:57.603" v="217" actId="255"/>
          <ac:spMkLst>
            <pc:docMk/>
            <pc:sldMk cId="0" sldId="256"/>
            <ac:spMk id="5123" creationId="{00000000-0000-0000-0000-000000000000}"/>
          </ac:spMkLst>
        </pc:spChg>
      </pc:sldChg>
      <pc:sldChg chg="del">
        <pc:chgData name="Vinh La" userId="9a47f41bd37aa7cc" providerId="LiveId" clId="{C1C02EEF-D04B-4668-A4C7-DD7B55755BBD}" dt="2021-08-26T03:08:03.695" v="291" actId="47"/>
        <pc:sldMkLst>
          <pc:docMk/>
          <pc:sldMk cId="0" sldId="258"/>
        </pc:sldMkLst>
      </pc:sldChg>
      <pc:sldChg chg="del">
        <pc:chgData name="Vinh La" userId="9a47f41bd37aa7cc" providerId="LiveId" clId="{C1C02EEF-D04B-4668-A4C7-DD7B55755BBD}" dt="2021-08-26T03:08:03.695" v="291" actId="47"/>
        <pc:sldMkLst>
          <pc:docMk/>
          <pc:sldMk cId="0" sldId="259"/>
        </pc:sldMkLst>
      </pc:sldChg>
      <pc:sldChg chg="del">
        <pc:chgData name="Vinh La" userId="9a47f41bd37aa7cc" providerId="LiveId" clId="{C1C02EEF-D04B-4668-A4C7-DD7B55755BBD}" dt="2021-08-26T03:08:03.695" v="291" actId="47"/>
        <pc:sldMkLst>
          <pc:docMk/>
          <pc:sldMk cId="0" sldId="262"/>
        </pc:sldMkLst>
      </pc:sldChg>
      <pc:sldChg chg="modSp mod">
        <pc:chgData name="Vinh La" userId="9a47f41bd37aa7cc" providerId="LiveId" clId="{C1C02EEF-D04B-4668-A4C7-DD7B55755BBD}" dt="2021-08-30T04:22:39.228" v="767" actId="20577"/>
        <pc:sldMkLst>
          <pc:docMk/>
          <pc:sldMk cId="2512186915" sldId="264"/>
        </pc:sldMkLst>
        <pc:spChg chg="mod">
          <ac:chgData name="Vinh La" userId="9a47f41bd37aa7cc" providerId="LiveId" clId="{C1C02EEF-D04B-4668-A4C7-DD7B55755BBD}" dt="2021-08-26T03:04:24.397" v="231" actId="20577"/>
          <ac:spMkLst>
            <pc:docMk/>
            <pc:sldMk cId="2512186915" sldId="264"/>
            <ac:spMk id="2" creationId="{717CA4A4-2AF9-4A12-AC06-FCF072187CD7}"/>
          </ac:spMkLst>
        </pc:spChg>
        <pc:spChg chg="mod">
          <ac:chgData name="Vinh La" userId="9a47f41bd37aa7cc" providerId="LiveId" clId="{C1C02EEF-D04B-4668-A4C7-DD7B55755BBD}" dt="2021-08-30T04:22:39.228" v="767" actId="20577"/>
          <ac:spMkLst>
            <pc:docMk/>
            <pc:sldMk cId="2512186915" sldId="264"/>
            <ac:spMk id="3" creationId="{B41C3502-D7A3-47B3-A036-D4374E56FA94}"/>
          </ac:spMkLst>
        </pc:spChg>
      </pc:sldChg>
      <pc:sldChg chg="del">
        <pc:chgData name="Vinh La" userId="9a47f41bd37aa7cc" providerId="LiveId" clId="{C1C02EEF-D04B-4668-A4C7-DD7B55755BBD}" dt="2021-08-26T03:08:03.695" v="291" actId="47"/>
        <pc:sldMkLst>
          <pc:docMk/>
          <pc:sldMk cId="1384769586" sldId="265"/>
        </pc:sldMkLst>
      </pc:sldChg>
      <pc:sldChg chg="del">
        <pc:chgData name="Vinh La" userId="9a47f41bd37aa7cc" providerId="LiveId" clId="{C1C02EEF-D04B-4668-A4C7-DD7B55755BBD}" dt="2021-08-26T03:08:03.695" v="291" actId="47"/>
        <pc:sldMkLst>
          <pc:docMk/>
          <pc:sldMk cId="125646830" sldId="274"/>
        </pc:sldMkLst>
      </pc:sldChg>
      <pc:sldChg chg="del">
        <pc:chgData name="Vinh La" userId="9a47f41bd37aa7cc" providerId="LiveId" clId="{C1C02EEF-D04B-4668-A4C7-DD7B55755BBD}" dt="2021-08-26T03:08:03.695" v="291" actId="47"/>
        <pc:sldMkLst>
          <pc:docMk/>
          <pc:sldMk cId="0" sldId="276"/>
        </pc:sldMkLst>
      </pc:sldChg>
      <pc:sldChg chg="del">
        <pc:chgData name="Vinh La" userId="9a47f41bd37aa7cc" providerId="LiveId" clId="{C1C02EEF-D04B-4668-A4C7-DD7B55755BBD}" dt="2021-08-26T03:08:03.695" v="291" actId="47"/>
        <pc:sldMkLst>
          <pc:docMk/>
          <pc:sldMk cId="0" sldId="277"/>
        </pc:sldMkLst>
      </pc:sldChg>
      <pc:sldChg chg="del">
        <pc:chgData name="Vinh La" userId="9a47f41bd37aa7cc" providerId="LiveId" clId="{C1C02EEF-D04B-4668-A4C7-DD7B55755BBD}" dt="2021-08-26T03:08:03.695" v="291" actId="47"/>
        <pc:sldMkLst>
          <pc:docMk/>
          <pc:sldMk cId="0" sldId="278"/>
        </pc:sldMkLst>
      </pc:sldChg>
      <pc:sldChg chg="del">
        <pc:chgData name="Vinh La" userId="9a47f41bd37aa7cc" providerId="LiveId" clId="{C1C02EEF-D04B-4668-A4C7-DD7B55755BBD}" dt="2021-08-26T03:08:03.695" v="291" actId="47"/>
        <pc:sldMkLst>
          <pc:docMk/>
          <pc:sldMk cId="0" sldId="280"/>
        </pc:sldMkLst>
      </pc:sldChg>
      <pc:sldChg chg="del">
        <pc:chgData name="Vinh La" userId="9a47f41bd37aa7cc" providerId="LiveId" clId="{C1C02EEF-D04B-4668-A4C7-DD7B55755BBD}" dt="2021-08-26T03:08:03.695" v="291" actId="47"/>
        <pc:sldMkLst>
          <pc:docMk/>
          <pc:sldMk cId="0" sldId="281"/>
        </pc:sldMkLst>
      </pc:sldChg>
      <pc:sldChg chg="del">
        <pc:chgData name="Vinh La" userId="9a47f41bd37aa7cc" providerId="LiveId" clId="{C1C02EEF-D04B-4668-A4C7-DD7B55755BBD}" dt="2021-08-26T03:08:03.695" v="291" actId="47"/>
        <pc:sldMkLst>
          <pc:docMk/>
          <pc:sldMk cId="0" sldId="282"/>
        </pc:sldMkLst>
      </pc:sldChg>
      <pc:sldChg chg="del">
        <pc:chgData name="Vinh La" userId="9a47f41bd37aa7cc" providerId="LiveId" clId="{C1C02EEF-D04B-4668-A4C7-DD7B55755BBD}" dt="2021-08-26T03:08:03.695" v="291" actId="47"/>
        <pc:sldMkLst>
          <pc:docMk/>
          <pc:sldMk cId="0" sldId="283"/>
        </pc:sldMkLst>
      </pc:sldChg>
      <pc:sldChg chg="del">
        <pc:chgData name="Vinh La" userId="9a47f41bd37aa7cc" providerId="LiveId" clId="{C1C02EEF-D04B-4668-A4C7-DD7B55755BBD}" dt="2021-08-26T03:08:03.695" v="291" actId="47"/>
        <pc:sldMkLst>
          <pc:docMk/>
          <pc:sldMk cId="0" sldId="284"/>
        </pc:sldMkLst>
      </pc:sldChg>
      <pc:sldChg chg="del">
        <pc:chgData name="Vinh La" userId="9a47f41bd37aa7cc" providerId="LiveId" clId="{C1C02EEF-D04B-4668-A4C7-DD7B55755BBD}" dt="2021-08-26T03:08:03.695" v="291" actId="47"/>
        <pc:sldMkLst>
          <pc:docMk/>
          <pc:sldMk cId="0" sldId="286"/>
        </pc:sldMkLst>
      </pc:sldChg>
      <pc:sldChg chg="del">
        <pc:chgData name="Vinh La" userId="9a47f41bd37aa7cc" providerId="LiveId" clId="{C1C02EEF-D04B-4668-A4C7-DD7B55755BBD}" dt="2021-08-26T03:08:03.695" v="291" actId="47"/>
        <pc:sldMkLst>
          <pc:docMk/>
          <pc:sldMk cId="0" sldId="287"/>
        </pc:sldMkLst>
      </pc:sldChg>
      <pc:sldChg chg="del">
        <pc:chgData name="Vinh La" userId="9a47f41bd37aa7cc" providerId="LiveId" clId="{C1C02EEF-D04B-4668-A4C7-DD7B55755BBD}" dt="2021-08-26T03:08:03.695" v="291" actId="47"/>
        <pc:sldMkLst>
          <pc:docMk/>
          <pc:sldMk cId="0" sldId="288"/>
        </pc:sldMkLst>
      </pc:sldChg>
      <pc:sldChg chg="del">
        <pc:chgData name="Vinh La" userId="9a47f41bd37aa7cc" providerId="LiveId" clId="{C1C02EEF-D04B-4668-A4C7-DD7B55755BBD}" dt="2021-08-26T03:08:03.695" v="291" actId="47"/>
        <pc:sldMkLst>
          <pc:docMk/>
          <pc:sldMk cId="0" sldId="289"/>
        </pc:sldMkLst>
      </pc:sldChg>
      <pc:sldChg chg="del">
        <pc:chgData name="Vinh La" userId="9a47f41bd37aa7cc" providerId="LiveId" clId="{C1C02EEF-D04B-4668-A4C7-DD7B55755BBD}" dt="2021-08-26T03:08:03.695" v="291" actId="47"/>
        <pc:sldMkLst>
          <pc:docMk/>
          <pc:sldMk cId="0" sldId="291"/>
        </pc:sldMkLst>
      </pc:sldChg>
      <pc:sldChg chg="del">
        <pc:chgData name="Vinh La" userId="9a47f41bd37aa7cc" providerId="LiveId" clId="{C1C02EEF-D04B-4668-A4C7-DD7B55755BBD}" dt="2021-08-26T03:08:03.695" v="291" actId="47"/>
        <pc:sldMkLst>
          <pc:docMk/>
          <pc:sldMk cId="0" sldId="292"/>
        </pc:sldMkLst>
      </pc:sldChg>
      <pc:sldChg chg="del">
        <pc:chgData name="Vinh La" userId="9a47f41bd37aa7cc" providerId="LiveId" clId="{C1C02EEF-D04B-4668-A4C7-DD7B55755BBD}" dt="2021-08-26T03:08:03.695" v="291" actId="47"/>
        <pc:sldMkLst>
          <pc:docMk/>
          <pc:sldMk cId="0" sldId="293"/>
        </pc:sldMkLst>
      </pc:sldChg>
      <pc:sldChg chg="del">
        <pc:chgData name="Vinh La" userId="9a47f41bd37aa7cc" providerId="LiveId" clId="{C1C02EEF-D04B-4668-A4C7-DD7B55755BBD}" dt="2021-08-26T03:08:03.695" v="291" actId="47"/>
        <pc:sldMkLst>
          <pc:docMk/>
          <pc:sldMk cId="0" sldId="294"/>
        </pc:sldMkLst>
      </pc:sldChg>
      <pc:sldChg chg="del">
        <pc:chgData name="Vinh La" userId="9a47f41bd37aa7cc" providerId="LiveId" clId="{C1C02EEF-D04B-4668-A4C7-DD7B55755BBD}" dt="2021-08-26T03:08:03.695" v="291" actId="47"/>
        <pc:sldMkLst>
          <pc:docMk/>
          <pc:sldMk cId="0" sldId="295"/>
        </pc:sldMkLst>
      </pc:sldChg>
      <pc:sldChg chg="del">
        <pc:chgData name="Vinh La" userId="9a47f41bd37aa7cc" providerId="LiveId" clId="{C1C02EEF-D04B-4668-A4C7-DD7B55755BBD}" dt="2021-08-26T03:08:03.695" v="291" actId="47"/>
        <pc:sldMkLst>
          <pc:docMk/>
          <pc:sldMk cId="0" sldId="296"/>
        </pc:sldMkLst>
      </pc:sldChg>
      <pc:sldChg chg="del">
        <pc:chgData name="Vinh La" userId="9a47f41bd37aa7cc" providerId="LiveId" clId="{C1C02EEF-D04B-4668-A4C7-DD7B55755BBD}" dt="2021-08-26T03:08:03.695" v="291" actId="47"/>
        <pc:sldMkLst>
          <pc:docMk/>
          <pc:sldMk cId="0" sldId="297"/>
        </pc:sldMkLst>
      </pc:sldChg>
      <pc:sldChg chg="del">
        <pc:chgData name="Vinh La" userId="9a47f41bd37aa7cc" providerId="LiveId" clId="{C1C02EEF-D04B-4668-A4C7-DD7B55755BBD}" dt="2021-08-26T03:08:03.695" v="291" actId="47"/>
        <pc:sldMkLst>
          <pc:docMk/>
          <pc:sldMk cId="0" sldId="298"/>
        </pc:sldMkLst>
      </pc:sldChg>
      <pc:sldChg chg="del">
        <pc:chgData name="Vinh La" userId="9a47f41bd37aa7cc" providerId="LiveId" clId="{C1C02EEF-D04B-4668-A4C7-DD7B55755BBD}" dt="2021-08-26T03:08:03.695" v="291" actId="47"/>
        <pc:sldMkLst>
          <pc:docMk/>
          <pc:sldMk cId="0" sldId="299"/>
        </pc:sldMkLst>
      </pc:sldChg>
      <pc:sldChg chg="del">
        <pc:chgData name="Vinh La" userId="9a47f41bd37aa7cc" providerId="LiveId" clId="{C1C02EEF-D04B-4668-A4C7-DD7B55755BBD}" dt="2021-08-26T03:08:03.695" v="291" actId="47"/>
        <pc:sldMkLst>
          <pc:docMk/>
          <pc:sldMk cId="0" sldId="300"/>
        </pc:sldMkLst>
      </pc:sldChg>
      <pc:sldChg chg="del">
        <pc:chgData name="Vinh La" userId="9a47f41bd37aa7cc" providerId="LiveId" clId="{C1C02EEF-D04B-4668-A4C7-DD7B55755BBD}" dt="2021-08-26T03:08:03.695" v="291" actId="47"/>
        <pc:sldMkLst>
          <pc:docMk/>
          <pc:sldMk cId="0" sldId="301"/>
        </pc:sldMkLst>
      </pc:sldChg>
      <pc:sldChg chg="del">
        <pc:chgData name="Vinh La" userId="9a47f41bd37aa7cc" providerId="LiveId" clId="{C1C02EEF-D04B-4668-A4C7-DD7B55755BBD}" dt="2021-08-26T03:08:03.695" v="291" actId="47"/>
        <pc:sldMkLst>
          <pc:docMk/>
          <pc:sldMk cId="0" sldId="302"/>
        </pc:sldMkLst>
      </pc:sldChg>
      <pc:sldChg chg="del">
        <pc:chgData name="Vinh La" userId="9a47f41bd37aa7cc" providerId="LiveId" clId="{C1C02EEF-D04B-4668-A4C7-DD7B55755BBD}" dt="2021-08-26T03:08:03.695" v="291" actId="47"/>
        <pc:sldMkLst>
          <pc:docMk/>
          <pc:sldMk cId="0" sldId="303"/>
        </pc:sldMkLst>
      </pc:sldChg>
      <pc:sldChg chg="del">
        <pc:chgData name="Vinh La" userId="9a47f41bd37aa7cc" providerId="LiveId" clId="{C1C02EEF-D04B-4668-A4C7-DD7B55755BBD}" dt="2021-08-26T03:08:03.695" v="291" actId="47"/>
        <pc:sldMkLst>
          <pc:docMk/>
          <pc:sldMk cId="0" sldId="304"/>
        </pc:sldMkLst>
      </pc:sldChg>
      <pc:sldChg chg="del">
        <pc:chgData name="Vinh La" userId="9a47f41bd37aa7cc" providerId="LiveId" clId="{C1C02EEF-D04B-4668-A4C7-DD7B55755BBD}" dt="2021-08-26T03:08:03.695" v="291" actId="47"/>
        <pc:sldMkLst>
          <pc:docMk/>
          <pc:sldMk cId="0" sldId="305"/>
        </pc:sldMkLst>
      </pc:sldChg>
      <pc:sldChg chg="del">
        <pc:chgData name="Vinh La" userId="9a47f41bd37aa7cc" providerId="LiveId" clId="{C1C02EEF-D04B-4668-A4C7-DD7B55755BBD}" dt="2021-08-26T03:08:03.695" v="291" actId="47"/>
        <pc:sldMkLst>
          <pc:docMk/>
          <pc:sldMk cId="0" sldId="314"/>
        </pc:sldMkLst>
      </pc:sldChg>
      <pc:sldChg chg="del">
        <pc:chgData name="Vinh La" userId="9a47f41bd37aa7cc" providerId="LiveId" clId="{C1C02EEF-D04B-4668-A4C7-DD7B55755BBD}" dt="2021-08-26T03:08:03.695" v="291" actId="47"/>
        <pc:sldMkLst>
          <pc:docMk/>
          <pc:sldMk cId="0" sldId="315"/>
        </pc:sldMkLst>
      </pc:sldChg>
      <pc:sldChg chg="del">
        <pc:chgData name="Vinh La" userId="9a47f41bd37aa7cc" providerId="LiveId" clId="{C1C02EEF-D04B-4668-A4C7-DD7B55755BBD}" dt="2021-08-26T03:08:03.695" v="291" actId="47"/>
        <pc:sldMkLst>
          <pc:docMk/>
          <pc:sldMk cId="0" sldId="316"/>
        </pc:sldMkLst>
      </pc:sldChg>
      <pc:sldChg chg="del">
        <pc:chgData name="Vinh La" userId="9a47f41bd37aa7cc" providerId="LiveId" clId="{C1C02EEF-D04B-4668-A4C7-DD7B55755BBD}" dt="2021-08-26T03:08:03.695" v="291" actId="47"/>
        <pc:sldMkLst>
          <pc:docMk/>
          <pc:sldMk cId="0" sldId="317"/>
        </pc:sldMkLst>
      </pc:sldChg>
      <pc:sldChg chg="del">
        <pc:chgData name="Vinh La" userId="9a47f41bd37aa7cc" providerId="LiveId" clId="{C1C02EEF-D04B-4668-A4C7-DD7B55755BBD}" dt="2021-08-26T03:08:03.695" v="291" actId="47"/>
        <pc:sldMkLst>
          <pc:docMk/>
          <pc:sldMk cId="0" sldId="318"/>
        </pc:sldMkLst>
      </pc:sldChg>
      <pc:sldChg chg="del">
        <pc:chgData name="Vinh La" userId="9a47f41bd37aa7cc" providerId="LiveId" clId="{C1C02EEF-D04B-4668-A4C7-DD7B55755BBD}" dt="2021-08-26T03:08:03.695" v="291" actId="47"/>
        <pc:sldMkLst>
          <pc:docMk/>
          <pc:sldMk cId="0" sldId="319"/>
        </pc:sldMkLst>
      </pc:sldChg>
      <pc:sldChg chg="del">
        <pc:chgData name="Vinh La" userId="9a47f41bd37aa7cc" providerId="LiveId" clId="{C1C02EEF-D04B-4668-A4C7-DD7B55755BBD}" dt="2021-08-26T03:08:03.695" v="291" actId="47"/>
        <pc:sldMkLst>
          <pc:docMk/>
          <pc:sldMk cId="0" sldId="322"/>
        </pc:sldMkLst>
      </pc:sldChg>
      <pc:sldChg chg="del">
        <pc:chgData name="Vinh La" userId="9a47f41bd37aa7cc" providerId="LiveId" clId="{C1C02EEF-D04B-4668-A4C7-DD7B55755BBD}" dt="2021-08-26T03:08:03.695" v="291" actId="47"/>
        <pc:sldMkLst>
          <pc:docMk/>
          <pc:sldMk cId="0" sldId="393"/>
        </pc:sldMkLst>
      </pc:sldChg>
      <pc:sldChg chg="del">
        <pc:chgData name="Vinh La" userId="9a47f41bd37aa7cc" providerId="LiveId" clId="{C1C02EEF-D04B-4668-A4C7-DD7B55755BBD}" dt="2021-08-26T03:08:03.695" v="291" actId="47"/>
        <pc:sldMkLst>
          <pc:docMk/>
          <pc:sldMk cId="0" sldId="394"/>
        </pc:sldMkLst>
      </pc:sldChg>
      <pc:sldChg chg="del">
        <pc:chgData name="Vinh La" userId="9a47f41bd37aa7cc" providerId="LiveId" clId="{C1C02EEF-D04B-4668-A4C7-DD7B55755BBD}" dt="2021-08-26T03:08:03.695" v="291" actId="47"/>
        <pc:sldMkLst>
          <pc:docMk/>
          <pc:sldMk cId="0" sldId="423"/>
        </pc:sldMkLst>
      </pc:sldChg>
      <pc:sldChg chg="del">
        <pc:chgData name="Vinh La" userId="9a47f41bd37aa7cc" providerId="LiveId" clId="{C1C02EEF-D04B-4668-A4C7-DD7B55755BBD}" dt="2021-08-26T03:08:03.695" v="291" actId="47"/>
        <pc:sldMkLst>
          <pc:docMk/>
          <pc:sldMk cId="0" sldId="428"/>
        </pc:sldMkLst>
      </pc:sldChg>
      <pc:sldChg chg="del">
        <pc:chgData name="Vinh La" userId="9a47f41bd37aa7cc" providerId="LiveId" clId="{C1C02EEF-D04B-4668-A4C7-DD7B55755BBD}" dt="2021-08-26T03:08:03.695" v="291" actId="47"/>
        <pc:sldMkLst>
          <pc:docMk/>
          <pc:sldMk cId="0" sldId="429"/>
        </pc:sldMkLst>
      </pc:sldChg>
      <pc:sldChg chg="del">
        <pc:chgData name="Vinh La" userId="9a47f41bd37aa7cc" providerId="LiveId" clId="{C1C02EEF-D04B-4668-A4C7-DD7B55755BBD}" dt="2021-08-26T03:08:03.695" v="291" actId="47"/>
        <pc:sldMkLst>
          <pc:docMk/>
          <pc:sldMk cId="0" sldId="430"/>
        </pc:sldMkLst>
      </pc:sldChg>
      <pc:sldChg chg="del">
        <pc:chgData name="Vinh La" userId="9a47f41bd37aa7cc" providerId="LiveId" clId="{C1C02EEF-D04B-4668-A4C7-DD7B55755BBD}" dt="2021-08-26T03:08:03.695" v="291" actId="47"/>
        <pc:sldMkLst>
          <pc:docMk/>
          <pc:sldMk cId="0" sldId="431"/>
        </pc:sldMkLst>
      </pc:sldChg>
      <pc:sldChg chg="del">
        <pc:chgData name="Vinh La" userId="9a47f41bd37aa7cc" providerId="LiveId" clId="{C1C02EEF-D04B-4668-A4C7-DD7B55755BBD}" dt="2021-08-26T03:08:03.695" v="291" actId="47"/>
        <pc:sldMkLst>
          <pc:docMk/>
          <pc:sldMk cId="0" sldId="432"/>
        </pc:sldMkLst>
      </pc:sldChg>
      <pc:sldChg chg="del">
        <pc:chgData name="Vinh La" userId="9a47f41bd37aa7cc" providerId="LiveId" clId="{C1C02EEF-D04B-4668-A4C7-DD7B55755BBD}" dt="2021-08-26T03:08:03.695" v="291" actId="47"/>
        <pc:sldMkLst>
          <pc:docMk/>
          <pc:sldMk cId="0" sldId="433"/>
        </pc:sldMkLst>
      </pc:sldChg>
      <pc:sldChg chg="del">
        <pc:chgData name="Vinh La" userId="9a47f41bd37aa7cc" providerId="LiveId" clId="{C1C02EEF-D04B-4668-A4C7-DD7B55755BBD}" dt="2021-08-26T03:08:03.695" v="291" actId="47"/>
        <pc:sldMkLst>
          <pc:docMk/>
          <pc:sldMk cId="0" sldId="434"/>
        </pc:sldMkLst>
      </pc:sldChg>
      <pc:sldChg chg="del">
        <pc:chgData name="Vinh La" userId="9a47f41bd37aa7cc" providerId="LiveId" clId="{C1C02EEF-D04B-4668-A4C7-DD7B55755BBD}" dt="2021-08-26T03:08:03.695" v="291" actId="47"/>
        <pc:sldMkLst>
          <pc:docMk/>
          <pc:sldMk cId="0" sldId="435"/>
        </pc:sldMkLst>
      </pc:sldChg>
      <pc:sldChg chg="del">
        <pc:chgData name="Vinh La" userId="9a47f41bd37aa7cc" providerId="LiveId" clId="{C1C02EEF-D04B-4668-A4C7-DD7B55755BBD}" dt="2021-08-26T03:08:03.695" v="291" actId="47"/>
        <pc:sldMkLst>
          <pc:docMk/>
          <pc:sldMk cId="0" sldId="436"/>
        </pc:sldMkLst>
      </pc:sldChg>
      <pc:sldChg chg="del">
        <pc:chgData name="Vinh La" userId="9a47f41bd37aa7cc" providerId="LiveId" clId="{C1C02EEF-D04B-4668-A4C7-DD7B55755BBD}" dt="2021-08-26T03:08:03.695" v="291" actId="47"/>
        <pc:sldMkLst>
          <pc:docMk/>
          <pc:sldMk cId="0" sldId="437"/>
        </pc:sldMkLst>
      </pc:sldChg>
      <pc:sldChg chg="del">
        <pc:chgData name="Vinh La" userId="9a47f41bd37aa7cc" providerId="LiveId" clId="{C1C02EEF-D04B-4668-A4C7-DD7B55755BBD}" dt="2021-08-26T03:08:03.695" v="291" actId="47"/>
        <pc:sldMkLst>
          <pc:docMk/>
          <pc:sldMk cId="0" sldId="438"/>
        </pc:sldMkLst>
      </pc:sldChg>
      <pc:sldChg chg="del">
        <pc:chgData name="Vinh La" userId="9a47f41bd37aa7cc" providerId="LiveId" clId="{C1C02EEF-D04B-4668-A4C7-DD7B55755BBD}" dt="2021-08-26T03:08:03.695" v="291" actId="47"/>
        <pc:sldMkLst>
          <pc:docMk/>
          <pc:sldMk cId="0" sldId="439"/>
        </pc:sldMkLst>
      </pc:sldChg>
      <pc:sldChg chg="del">
        <pc:chgData name="Vinh La" userId="9a47f41bd37aa7cc" providerId="LiveId" clId="{C1C02EEF-D04B-4668-A4C7-DD7B55755BBD}" dt="2021-08-26T03:08:03.695" v="291" actId="47"/>
        <pc:sldMkLst>
          <pc:docMk/>
          <pc:sldMk cId="0" sldId="452"/>
        </pc:sldMkLst>
      </pc:sldChg>
      <pc:sldChg chg="del">
        <pc:chgData name="Vinh La" userId="9a47f41bd37aa7cc" providerId="LiveId" clId="{C1C02EEF-D04B-4668-A4C7-DD7B55755BBD}" dt="2021-08-26T03:08:03.695" v="291" actId="47"/>
        <pc:sldMkLst>
          <pc:docMk/>
          <pc:sldMk cId="0" sldId="453"/>
        </pc:sldMkLst>
      </pc:sldChg>
      <pc:sldChg chg="del">
        <pc:chgData name="Vinh La" userId="9a47f41bd37aa7cc" providerId="LiveId" clId="{C1C02EEF-D04B-4668-A4C7-DD7B55755BBD}" dt="2021-08-26T03:08:03.695" v="291" actId="47"/>
        <pc:sldMkLst>
          <pc:docMk/>
          <pc:sldMk cId="0" sldId="454"/>
        </pc:sldMkLst>
      </pc:sldChg>
      <pc:sldChg chg="modSp new mod">
        <pc:chgData name="Vinh La" userId="9a47f41bd37aa7cc" providerId="LiveId" clId="{C1C02EEF-D04B-4668-A4C7-DD7B55755BBD}" dt="2021-08-26T03:06:25.066" v="290"/>
        <pc:sldMkLst>
          <pc:docMk/>
          <pc:sldMk cId="1928129182" sldId="455"/>
        </pc:sldMkLst>
        <pc:spChg chg="mod">
          <ac:chgData name="Vinh La" userId="9a47f41bd37aa7cc" providerId="LiveId" clId="{C1C02EEF-D04B-4668-A4C7-DD7B55755BBD}" dt="2021-08-26T03:05:54.483" v="254" actId="20577"/>
          <ac:spMkLst>
            <pc:docMk/>
            <pc:sldMk cId="1928129182" sldId="455"/>
            <ac:spMk id="2" creationId="{EDA7322F-2209-4FED-9D04-5BF2B080659E}"/>
          </ac:spMkLst>
        </pc:spChg>
        <pc:spChg chg="mod">
          <ac:chgData name="Vinh La" userId="9a47f41bd37aa7cc" providerId="LiveId" clId="{C1C02EEF-D04B-4668-A4C7-DD7B55755BBD}" dt="2021-08-26T03:06:25.066" v="290"/>
          <ac:spMkLst>
            <pc:docMk/>
            <pc:sldMk cId="1928129182" sldId="455"/>
            <ac:spMk id="3" creationId="{4E6DA9E7-CB67-4E91-8653-4E4B45083FC6}"/>
          </ac:spMkLst>
        </pc:spChg>
      </pc:sldChg>
      <pc:sldChg chg="addSp modSp new mod">
        <pc:chgData name="Vinh La" userId="9a47f41bd37aa7cc" providerId="LiveId" clId="{C1C02EEF-D04B-4668-A4C7-DD7B55755BBD}" dt="2021-08-26T03:08:37.160" v="315" actId="14100"/>
        <pc:sldMkLst>
          <pc:docMk/>
          <pc:sldMk cId="1088313424" sldId="456"/>
        </pc:sldMkLst>
        <pc:spChg chg="mod">
          <ac:chgData name="Vinh La" userId="9a47f41bd37aa7cc" providerId="LiveId" clId="{C1C02EEF-D04B-4668-A4C7-DD7B55755BBD}" dt="2021-08-26T03:08:16.542" v="311" actId="20577"/>
          <ac:spMkLst>
            <pc:docMk/>
            <pc:sldMk cId="1088313424" sldId="456"/>
            <ac:spMk id="2" creationId="{04022B2D-9665-4212-87AC-78F71111DCAF}"/>
          </ac:spMkLst>
        </pc:spChg>
        <pc:spChg chg="mod">
          <ac:chgData name="Vinh La" userId="9a47f41bd37aa7cc" providerId="LiveId" clId="{C1C02EEF-D04B-4668-A4C7-DD7B55755BBD}" dt="2021-08-26T03:08:37.160" v="315" actId="14100"/>
          <ac:spMkLst>
            <pc:docMk/>
            <pc:sldMk cId="1088313424" sldId="456"/>
            <ac:spMk id="3" creationId="{36D3049F-4B11-4CE9-9033-4ED1519B4D0D}"/>
          </ac:spMkLst>
        </pc:spChg>
        <pc:spChg chg="mod">
          <ac:chgData name="Vinh La" userId="9a47f41bd37aa7cc" providerId="LiveId" clId="{C1C02EEF-D04B-4668-A4C7-DD7B55755BBD}" dt="2021-08-26T03:08:25.559" v="312"/>
          <ac:spMkLst>
            <pc:docMk/>
            <pc:sldMk cId="1088313424" sldId="456"/>
            <ac:spMk id="6" creationId="{356D1CB7-4F4D-41E5-B33C-E473E6A84648}"/>
          </ac:spMkLst>
        </pc:spChg>
        <pc:spChg chg="mod">
          <ac:chgData name="Vinh La" userId="9a47f41bd37aa7cc" providerId="LiveId" clId="{C1C02EEF-D04B-4668-A4C7-DD7B55755BBD}" dt="2021-08-26T03:08:25.559" v="312"/>
          <ac:spMkLst>
            <pc:docMk/>
            <pc:sldMk cId="1088313424" sldId="456"/>
            <ac:spMk id="7" creationId="{F987418E-50BA-4FB2-B9E1-59C4652D889B}"/>
          </ac:spMkLst>
        </pc:spChg>
        <pc:spChg chg="mod">
          <ac:chgData name="Vinh La" userId="9a47f41bd37aa7cc" providerId="LiveId" clId="{C1C02EEF-D04B-4668-A4C7-DD7B55755BBD}" dt="2021-08-26T03:08:25.559" v="312"/>
          <ac:spMkLst>
            <pc:docMk/>
            <pc:sldMk cId="1088313424" sldId="456"/>
            <ac:spMk id="8" creationId="{636FA54B-CC8C-43D1-B91F-E6DF2C93BF85}"/>
          </ac:spMkLst>
        </pc:spChg>
        <pc:spChg chg="mod">
          <ac:chgData name="Vinh La" userId="9a47f41bd37aa7cc" providerId="LiveId" clId="{C1C02EEF-D04B-4668-A4C7-DD7B55755BBD}" dt="2021-08-26T03:08:25.559" v="312"/>
          <ac:spMkLst>
            <pc:docMk/>
            <pc:sldMk cId="1088313424" sldId="456"/>
            <ac:spMk id="10" creationId="{400574B5-81A0-4E24-84BC-120B891C8ADD}"/>
          </ac:spMkLst>
        </pc:spChg>
        <pc:spChg chg="mod">
          <ac:chgData name="Vinh La" userId="9a47f41bd37aa7cc" providerId="LiveId" clId="{C1C02EEF-D04B-4668-A4C7-DD7B55755BBD}" dt="2021-08-26T03:08:25.559" v="312"/>
          <ac:spMkLst>
            <pc:docMk/>
            <pc:sldMk cId="1088313424" sldId="456"/>
            <ac:spMk id="11" creationId="{8AC52347-3319-445B-841A-A73D7CAC2311}"/>
          </ac:spMkLst>
        </pc:spChg>
        <pc:spChg chg="mod">
          <ac:chgData name="Vinh La" userId="9a47f41bd37aa7cc" providerId="LiveId" clId="{C1C02EEF-D04B-4668-A4C7-DD7B55755BBD}" dt="2021-08-26T03:08:25.559" v="312"/>
          <ac:spMkLst>
            <pc:docMk/>
            <pc:sldMk cId="1088313424" sldId="456"/>
            <ac:spMk id="12" creationId="{B8E21858-0730-426F-AF07-041E940D7E44}"/>
          </ac:spMkLst>
        </pc:spChg>
        <pc:spChg chg="mod">
          <ac:chgData name="Vinh La" userId="9a47f41bd37aa7cc" providerId="LiveId" clId="{C1C02EEF-D04B-4668-A4C7-DD7B55755BBD}" dt="2021-08-26T03:08:25.559" v="312"/>
          <ac:spMkLst>
            <pc:docMk/>
            <pc:sldMk cId="1088313424" sldId="456"/>
            <ac:spMk id="13" creationId="{07A6CC20-91B3-474B-8755-2D6F8607F26E}"/>
          </ac:spMkLst>
        </pc:spChg>
        <pc:spChg chg="mod">
          <ac:chgData name="Vinh La" userId="9a47f41bd37aa7cc" providerId="LiveId" clId="{C1C02EEF-D04B-4668-A4C7-DD7B55755BBD}" dt="2021-08-26T03:08:25.559" v="312"/>
          <ac:spMkLst>
            <pc:docMk/>
            <pc:sldMk cId="1088313424" sldId="456"/>
            <ac:spMk id="14" creationId="{6FFE8E55-1424-433A-96FA-03319BCEDF99}"/>
          </ac:spMkLst>
        </pc:spChg>
        <pc:spChg chg="mod">
          <ac:chgData name="Vinh La" userId="9a47f41bd37aa7cc" providerId="LiveId" clId="{C1C02EEF-D04B-4668-A4C7-DD7B55755BBD}" dt="2021-08-26T03:08:25.559" v="312"/>
          <ac:spMkLst>
            <pc:docMk/>
            <pc:sldMk cId="1088313424" sldId="456"/>
            <ac:spMk id="15" creationId="{52F2AC3D-0931-4D63-B46F-92866E438114}"/>
          </ac:spMkLst>
        </pc:spChg>
        <pc:spChg chg="mod">
          <ac:chgData name="Vinh La" userId="9a47f41bd37aa7cc" providerId="LiveId" clId="{C1C02EEF-D04B-4668-A4C7-DD7B55755BBD}" dt="2021-08-26T03:08:25.559" v="312"/>
          <ac:spMkLst>
            <pc:docMk/>
            <pc:sldMk cId="1088313424" sldId="456"/>
            <ac:spMk id="16" creationId="{45098C61-249C-4FAD-8EA2-72765FF8C06B}"/>
          </ac:spMkLst>
        </pc:spChg>
        <pc:spChg chg="mod">
          <ac:chgData name="Vinh La" userId="9a47f41bd37aa7cc" providerId="LiveId" clId="{C1C02EEF-D04B-4668-A4C7-DD7B55755BBD}" dt="2021-08-26T03:08:25.559" v="312"/>
          <ac:spMkLst>
            <pc:docMk/>
            <pc:sldMk cId="1088313424" sldId="456"/>
            <ac:spMk id="17" creationId="{1820FA9E-60C1-4DCF-8DF2-CBBE78B75D12}"/>
          </ac:spMkLst>
        </pc:spChg>
        <pc:spChg chg="mod">
          <ac:chgData name="Vinh La" userId="9a47f41bd37aa7cc" providerId="LiveId" clId="{C1C02EEF-D04B-4668-A4C7-DD7B55755BBD}" dt="2021-08-26T03:08:25.559" v="312"/>
          <ac:spMkLst>
            <pc:docMk/>
            <pc:sldMk cId="1088313424" sldId="456"/>
            <ac:spMk id="18" creationId="{B7BF9D80-4A89-4626-B5FB-BE2561FE7331}"/>
          </ac:spMkLst>
        </pc:spChg>
        <pc:spChg chg="mod">
          <ac:chgData name="Vinh La" userId="9a47f41bd37aa7cc" providerId="LiveId" clId="{C1C02EEF-D04B-4668-A4C7-DD7B55755BBD}" dt="2021-08-26T03:08:25.559" v="312"/>
          <ac:spMkLst>
            <pc:docMk/>
            <pc:sldMk cId="1088313424" sldId="456"/>
            <ac:spMk id="19" creationId="{9C30CE95-2B82-4643-A16D-817A2648006B}"/>
          </ac:spMkLst>
        </pc:spChg>
        <pc:spChg chg="mod">
          <ac:chgData name="Vinh La" userId="9a47f41bd37aa7cc" providerId="LiveId" clId="{C1C02EEF-D04B-4668-A4C7-DD7B55755BBD}" dt="2021-08-26T03:08:25.559" v="312"/>
          <ac:spMkLst>
            <pc:docMk/>
            <pc:sldMk cId="1088313424" sldId="456"/>
            <ac:spMk id="20" creationId="{73823431-F2B2-448B-91F5-1E586CC0099A}"/>
          </ac:spMkLst>
        </pc:spChg>
        <pc:spChg chg="mod">
          <ac:chgData name="Vinh La" userId="9a47f41bd37aa7cc" providerId="LiveId" clId="{C1C02EEF-D04B-4668-A4C7-DD7B55755BBD}" dt="2021-08-26T03:08:25.559" v="312"/>
          <ac:spMkLst>
            <pc:docMk/>
            <pc:sldMk cId="1088313424" sldId="456"/>
            <ac:spMk id="21" creationId="{702EF926-504E-4F29-961C-58D21AE95782}"/>
          </ac:spMkLst>
        </pc:spChg>
        <pc:spChg chg="mod">
          <ac:chgData name="Vinh La" userId="9a47f41bd37aa7cc" providerId="LiveId" clId="{C1C02EEF-D04B-4668-A4C7-DD7B55755BBD}" dt="2021-08-26T03:08:25.559" v="312"/>
          <ac:spMkLst>
            <pc:docMk/>
            <pc:sldMk cId="1088313424" sldId="456"/>
            <ac:spMk id="22" creationId="{A4A2116B-061C-4C93-BF92-2C6955C332FB}"/>
          </ac:spMkLst>
        </pc:spChg>
        <pc:spChg chg="mod">
          <ac:chgData name="Vinh La" userId="9a47f41bd37aa7cc" providerId="LiveId" clId="{C1C02EEF-D04B-4668-A4C7-DD7B55755BBD}" dt="2021-08-26T03:08:25.559" v="312"/>
          <ac:spMkLst>
            <pc:docMk/>
            <pc:sldMk cId="1088313424" sldId="456"/>
            <ac:spMk id="23" creationId="{5F1B3426-4D27-44D1-9C15-5E66DFDF968D}"/>
          </ac:spMkLst>
        </pc:spChg>
        <pc:spChg chg="mod">
          <ac:chgData name="Vinh La" userId="9a47f41bd37aa7cc" providerId="LiveId" clId="{C1C02EEF-D04B-4668-A4C7-DD7B55755BBD}" dt="2021-08-26T03:08:25.559" v="312"/>
          <ac:spMkLst>
            <pc:docMk/>
            <pc:sldMk cId="1088313424" sldId="456"/>
            <ac:spMk id="24" creationId="{6876A1AF-0258-424F-864E-714C885DBEB1}"/>
          </ac:spMkLst>
        </pc:spChg>
        <pc:spChg chg="mod">
          <ac:chgData name="Vinh La" userId="9a47f41bd37aa7cc" providerId="LiveId" clId="{C1C02EEF-D04B-4668-A4C7-DD7B55755BBD}" dt="2021-08-26T03:08:25.559" v="312"/>
          <ac:spMkLst>
            <pc:docMk/>
            <pc:sldMk cId="1088313424" sldId="456"/>
            <ac:spMk id="25" creationId="{E4401DF3-695B-4502-9422-1318F7A32EDB}"/>
          </ac:spMkLst>
        </pc:spChg>
        <pc:spChg chg="mod">
          <ac:chgData name="Vinh La" userId="9a47f41bd37aa7cc" providerId="LiveId" clId="{C1C02EEF-D04B-4668-A4C7-DD7B55755BBD}" dt="2021-08-26T03:08:25.559" v="312"/>
          <ac:spMkLst>
            <pc:docMk/>
            <pc:sldMk cId="1088313424" sldId="456"/>
            <ac:spMk id="26" creationId="{4372A367-FBDB-4B89-9C84-CF34B4FEF450}"/>
          </ac:spMkLst>
        </pc:spChg>
        <pc:spChg chg="mod">
          <ac:chgData name="Vinh La" userId="9a47f41bd37aa7cc" providerId="LiveId" clId="{C1C02EEF-D04B-4668-A4C7-DD7B55755BBD}" dt="2021-08-26T03:08:25.559" v="312"/>
          <ac:spMkLst>
            <pc:docMk/>
            <pc:sldMk cId="1088313424" sldId="456"/>
            <ac:spMk id="27" creationId="{EEBEFF0C-AC44-427C-A5A8-7FFDB621A52D}"/>
          </ac:spMkLst>
        </pc:spChg>
        <pc:spChg chg="mod">
          <ac:chgData name="Vinh La" userId="9a47f41bd37aa7cc" providerId="LiveId" clId="{C1C02EEF-D04B-4668-A4C7-DD7B55755BBD}" dt="2021-08-26T03:08:25.559" v="312"/>
          <ac:spMkLst>
            <pc:docMk/>
            <pc:sldMk cId="1088313424" sldId="456"/>
            <ac:spMk id="28" creationId="{8A9A8C66-3F16-4F94-8EFD-5F38E41DD5FA}"/>
          </ac:spMkLst>
        </pc:spChg>
        <pc:spChg chg="mod">
          <ac:chgData name="Vinh La" userId="9a47f41bd37aa7cc" providerId="LiveId" clId="{C1C02EEF-D04B-4668-A4C7-DD7B55755BBD}" dt="2021-08-26T03:08:25.559" v="312"/>
          <ac:spMkLst>
            <pc:docMk/>
            <pc:sldMk cId="1088313424" sldId="456"/>
            <ac:spMk id="29" creationId="{9A105E29-AE1F-433B-B62D-B152C160A74C}"/>
          </ac:spMkLst>
        </pc:spChg>
        <pc:spChg chg="mod">
          <ac:chgData name="Vinh La" userId="9a47f41bd37aa7cc" providerId="LiveId" clId="{C1C02EEF-D04B-4668-A4C7-DD7B55755BBD}" dt="2021-08-26T03:08:25.559" v="312"/>
          <ac:spMkLst>
            <pc:docMk/>
            <pc:sldMk cId="1088313424" sldId="456"/>
            <ac:spMk id="30" creationId="{481BEB70-1683-41F5-914A-2D30AD0F8F11}"/>
          </ac:spMkLst>
        </pc:spChg>
        <pc:spChg chg="mod">
          <ac:chgData name="Vinh La" userId="9a47f41bd37aa7cc" providerId="LiveId" clId="{C1C02EEF-D04B-4668-A4C7-DD7B55755BBD}" dt="2021-08-26T03:08:25.559" v="312"/>
          <ac:spMkLst>
            <pc:docMk/>
            <pc:sldMk cId="1088313424" sldId="456"/>
            <ac:spMk id="31" creationId="{3EB8A947-0FEF-4CE6-9866-30BD4EE8F5E1}"/>
          </ac:spMkLst>
        </pc:spChg>
        <pc:spChg chg="mod">
          <ac:chgData name="Vinh La" userId="9a47f41bd37aa7cc" providerId="LiveId" clId="{C1C02EEF-D04B-4668-A4C7-DD7B55755BBD}" dt="2021-08-26T03:08:25.559" v="312"/>
          <ac:spMkLst>
            <pc:docMk/>
            <pc:sldMk cId="1088313424" sldId="456"/>
            <ac:spMk id="32" creationId="{725F85EB-3DC3-4974-83ED-9A188BB894F2}"/>
          </ac:spMkLst>
        </pc:spChg>
        <pc:spChg chg="mod">
          <ac:chgData name="Vinh La" userId="9a47f41bd37aa7cc" providerId="LiveId" clId="{C1C02EEF-D04B-4668-A4C7-DD7B55755BBD}" dt="2021-08-26T03:08:25.559" v="312"/>
          <ac:spMkLst>
            <pc:docMk/>
            <pc:sldMk cId="1088313424" sldId="456"/>
            <ac:spMk id="33" creationId="{CD6CC511-F1CC-48ED-A330-0FCC8C53183D}"/>
          </ac:spMkLst>
        </pc:spChg>
        <pc:spChg chg="mod">
          <ac:chgData name="Vinh La" userId="9a47f41bd37aa7cc" providerId="LiveId" clId="{C1C02EEF-D04B-4668-A4C7-DD7B55755BBD}" dt="2021-08-26T03:08:25.559" v="312"/>
          <ac:spMkLst>
            <pc:docMk/>
            <pc:sldMk cId="1088313424" sldId="456"/>
            <ac:spMk id="34" creationId="{B7ECA4CA-3909-465D-9A59-2310384A213C}"/>
          </ac:spMkLst>
        </pc:spChg>
        <pc:spChg chg="mod">
          <ac:chgData name="Vinh La" userId="9a47f41bd37aa7cc" providerId="LiveId" clId="{C1C02EEF-D04B-4668-A4C7-DD7B55755BBD}" dt="2021-08-26T03:08:25.559" v="312"/>
          <ac:spMkLst>
            <pc:docMk/>
            <pc:sldMk cId="1088313424" sldId="456"/>
            <ac:spMk id="35" creationId="{42F9BEA5-7399-4AB4-9730-53E8C1BF2572}"/>
          </ac:spMkLst>
        </pc:spChg>
        <pc:spChg chg="mod">
          <ac:chgData name="Vinh La" userId="9a47f41bd37aa7cc" providerId="LiveId" clId="{C1C02EEF-D04B-4668-A4C7-DD7B55755BBD}" dt="2021-08-26T03:08:25.559" v="312"/>
          <ac:spMkLst>
            <pc:docMk/>
            <pc:sldMk cId="1088313424" sldId="456"/>
            <ac:spMk id="36" creationId="{CFE411CB-B6EF-40B2-AF6B-B079394B66C7}"/>
          </ac:spMkLst>
        </pc:spChg>
        <pc:spChg chg="mod">
          <ac:chgData name="Vinh La" userId="9a47f41bd37aa7cc" providerId="LiveId" clId="{C1C02EEF-D04B-4668-A4C7-DD7B55755BBD}" dt="2021-08-26T03:08:25.559" v="312"/>
          <ac:spMkLst>
            <pc:docMk/>
            <pc:sldMk cId="1088313424" sldId="456"/>
            <ac:spMk id="37" creationId="{68CCB2B3-395D-4589-AAA8-39DA18F6C21C}"/>
          </ac:spMkLst>
        </pc:spChg>
        <pc:spChg chg="mod">
          <ac:chgData name="Vinh La" userId="9a47f41bd37aa7cc" providerId="LiveId" clId="{C1C02EEF-D04B-4668-A4C7-DD7B55755BBD}" dt="2021-08-26T03:08:25.559" v="312"/>
          <ac:spMkLst>
            <pc:docMk/>
            <pc:sldMk cId="1088313424" sldId="456"/>
            <ac:spMk id="38" creationId="{85A1A88E-BE63-4959-AE48-3C7C22F0F105}"/>
          </ac:spMkLst>
        </pc:spChg>
        <pc:spChg chg="mod">
          <ac:chgData name="Vinh La" userId="9a47f41bd37aa7cc" providerId="LiveId" clId="{C1C02EEF-D04B-4668-A4C7-DD7B55755BBD}" dt="2021-08-26T03:08:25.559" v="312"/>
          <ac:spMkLst>
            <pc:docMk/>
            <pc:sldMk cId="1088313424" sldId="456"/>
            <ac:spMk id="49" creationId="{86FC5455-9299-4736-B88D-401B79050C53}"/>
          </ac:spMkLst>
        </pc:spChg>
        <pc:spChg chg="mod">
          <ac:chgData name="Vinh La" userId="9a47f41bd37aa7cc" providerId="LiveId" clId="{C1C02EEF-D04B-4668-A4C7-DD7B55755BBD}" dt="2021-08-26T03:08:25.559" v="312"/>
          <ac:spMkLst>
            <pc:docMk/>
            <pc:sldMk cId="1088313424" sldId="456"/>
            <ac:spMk id="61" creationId="{DDA7C310-3E82-4802-B3FE-4ED5E3103C0F}"/>
          </ac:spMkLst>
        </pc:spChg>
        <pc:spChg chg="mod">
          <ac:chgData name="Vinh La" userId="9a47f41bd37aa7cc" providerId="LiveId" clId="{C1C02EEF-D04B-4668-A4C7-DD7B55755BBD}" dt="2021-08-26T03:08:25.559" v="312"/>
          <ac:spMkLst>
            <pc:docMk/>
            <pc:sldMk cId="1088313424" sldId="456"/>
            <ac:spMk id="62" creationId="{13BFDDBA-BDB5-472F-920B-0A4DA30945AA}"/>
          </ac:spMkLst>
        </pc:spChg>
        <pc:spChg chg="mod">
          <ac:chgData name="Vinh La" userId="9a47f41bd37aa7cc" providerId="LiveId" clId="{C1C02EEF-D04B-4668-A4C7-DD7B55755BBD}" dt="2021-08-26T03:08:25.559" v="312"/>
          <ac:spMkLst>
            <pc:docMk/>
            <pc:sldMk cId="1088313424" sldId="456"/>
            <ac:spMk id="63" creationId="{671BD72A-9E11-47FD-9BD5-2C9F3C411003}"/>
          </ac:spMkLst>
        </pc:spChg>
        <pc:spChg chg="mod">
          <ac:chgData name="Vinh La" userId="9a47f41bd37aa7cc" providerId="LiveId" clId="{C1C02EEF-D04B-4668-A4C7-DD7B55755BBD}" dt="2021-08-26T03:08:25.559" v="312"/>
          <ac:spMkLst>
            <pc:docMk/>
            <pc:sldMk cId="1088313424" sldId="456"/>
            <ac:spMk id="64" creationId="{3F57B6E7-91C9-4A32-8743-2B4D96A56368}"/>
          </ac:spMkLst>
        </pc:spChg>
        <pc:spChg chg="mod">
          <ac:chgData name="Vinh La" userId="9a47f41bd37aa7cc" providerId="LiveId" clId="{C1C02EEF-D04B-4668-A4C7-DD7B55755BBD}" dt="2021-08-26T03:08:25.559" v="312"/>
          <ac:spMkLst>
            <pc:docMk/>
            <pc:sldMk cId="1088313424" sldId="456"/>
            <ac:spMk id="65" creationId="{7D252A22-D74D-4123-8BD5-A8982847AE54}"/>
          </ac:spMkLst>
        </pc:spChg>
        <pc:spChg chg="mod">
          <ac:chgData name="Vinh La" userId="9a47f41bd37aa7cc" providerId="LiveId" clId="{C1C02EEF-D04B-4668-A4C7-DD7B55755BBD}" dt="2021-08-26T03:08:25.559" v="312"/>
          <ac:spMkLst>
            <pc:docMk/>
            <pc:sldMk cId="1088313424" sldId="456"/>
            <ac:spMk id="75" creationId="{C07BA1B1-8E83-44D1-BEF5-DBBF3BB79651}"/>
          </ac:spMkLst>
        </pc:spChg>
        <pc:spChg chg="mod">
          <ac:chgData name="Vinh La" userId="9a47f41bd37aa7cc" providerId="LiveId" clId="{C1C02EEF-D04B-4668-A4C7-DD7B55755BBD}" dt="2021-08-26T03:08:25.559" v="312"/>
          <ac:spMkLst>
            <pc:docMk/>
            <pc:sldMk cId="1088313424" sldId="456"/>
            <ac:spMk id="77" creationId="{86CCC223-B3EE-464B-85DE-ECF0E206139A}"/>
          </ac:spMkLst>
        </pc:spChg>
        <pc:spChg chg="mod">
          <ac:chgData name="Vinh La" userId="9a47f41bd37aa7cc" providerId="LiveId" clId="{C1C02EEF-D04B-4668-A4C7-DD7B55755BBD}" dt="2021-08-26T03:08:25.559" v="312"/>
          <ac:spMkLst>
            <pc:docMk/>
            <pc:sldMk cId="1088313424" sldId="456"/>
            <ac:spMk id="78" creationId="{3BF3B222-0425-4BCD-AE16-13492A0713F7}"/>
          </ac:spMkLst>
        </pc:spChg>
        <pc:spChg chg="mod">
          <ac:chgData name="Vinh La" userId="9a47f41bd37aa7cc" providerId="LiveId" clId="{C1C02EEF-D04B-4668-A4C7-DD7B55755BBD}" dt="2021-08-26T03:08:25.559" v="312"/>
          <ac:spMkLst>
            <pc:docMk/>
            <pc:sldMk cId="1088313424" sldId="456"/>
            <ac:spMk id="79" creationId="{BBFBBB24-1281-4394-B644-D5F1D3D8781F}"/>
          </ac:spMkLst>
        </pc:spChg>
        <pc:spChg chg="mod">
          <ac:chgData name="Vinh La" userId="9a47f41bd37aa7cc" providerId="LiveId" clId="{C1C02EEF-D04B-4668-A4C7-DD7B55755BBD}" dt="2021-08-26T03:08:25.559" v="312"/>
          <ac:spMkLst>
            <pc:docMk/>
            <pc:sldMk cId="1088313424" sldId="456"/>
            <ac:spMk id="80" creationId="{9D352041-9EC2-4D23-A282-5A455672DA2B}"/>
          </ac:spMkLst>
        </pc:spChg>
        <pc:spChg chg="mod">
          <ac:chgData name="Vinh La" userId="9a47f41bd37aa7cc" providerId="LiveId" clId="{C1C02EEF-D04B-4668-A4C7-DD7B55755BBD}" dt="2021-08-26T03:08:25.559" v="312"/>
          <ac:spMkLst>
            <pc:docMk/>
            <pc:sldMk cId="1088313424" sldId="456"/>
            <ac:spMk id="81" creationId="{C3C86899-A2A9-4275-98C0-2EDB11BDBCF9}"/>
          </ac:spMkLst>
        </pc:spChg>
        <pc:spChg chg="mod">
          <ac:chgData name="Vinh La" userId="9a47f41bd37aa7cc" providerId="LiveId" clId="{C1C02EEF-D04B-4668-A4C7-DD7B55755BBD}" dt="2021-08-26T03:08:25.559" v="312"/>
          <ac:spMkLst>
            <pc:docMk/>
            <pc:sldMk cId="1088313424" sldId="456"/>
            <ac:spMk id="82" creationId="{E3B68534-17E3-4684-AA9D-CE87817CD488}"/>
          </ac:spMkLst>
        </pc:spChg>
        <pc:spChg chg="mod">
          <ac:chgData name="Vinh La" userId="9a47f41bd37aa7cc" providerId="LiveId" clId="{C1C02EEF-D04B-4668-A4C7-DD7B55755BBD}" dt="2021-08-26T03:08:25.559" v="312"/>
          <ac:spMkLst>
            <pc:docMk/>
            <pc:sldMk cId="1088313424" sldId="456"/>
            <ac:spMk id="84" creationId="{A3053FCC-5458-4970-B2F6-BA2EC1F6E495}"/>
          </ac:spMkLst>
        </pc:spChg>
        <pc:spChg chg="mod">
          <ac:chgData name="Vinh La" userId="9a47f41bd37aa7cc" providerId="LiveId" clId="{C1C02EEF-D04B-4668-A4C7-DD7B55755BBD}" dt="2021-08-26T03:08:25.559" v="312"/>
          <ac:spMkLst>
            <pc:docMk/>
            <pc:sldMk cId="1088313424" sldId="456"/>
            <ac:spMk id="85" creationId="{EC18BC36-B039-438B-9E16-E4A307AD8F53}"/>
          </ac:spMkLst>
        </pc:spChg>
        <pc:spChg chg="mod">
          <ac:chgData name="Vinh La" userId="9a47f41bd37aa7cc" providerId="LiveId" clId="{C1C02EEF-D04B-4668-A4C7-DD7B55755BBD}" dt="2021-08-26T03:08:25.559" v="312"/>
          <ac:spMkLst>
            <pc:docMk/>
            <pc:sldMk cId="1088313424" sldId="456"/>
            <ac:spMk id="86" creationId="{9C53561E-FF5D-4876-B961-E38314D175DD}"/>
          </ac:spMkLst>
        </pc:spChg>
        <pc:spChg chg="mod">
          <ac:chgData name="Vinh La" userId="9a47f41bd37aa7cc" providerId="LiveId" clId="{C1C02EEF-D04B-4668-A4C7-DD7B55755BBD}" dt="2021-08-26T03:08:25.559" v="312"/>
          <ac:spMkLst>
            <pc:docMk/>
            <pc:sldMk cId="1088313424" sldId="456"/>
            <ac:spMk id="87" creationId="{A02AC3A6-CE0C-4297-978C-BE785719E50D}"/>
          </ac:spMkLst>
        </pc:spChg>
        <pc:spChg chg="mod">
          <ac:chgData name="Vinh La" userId="9a47f41bd37aa7cc" providerId="LiveId" clId="{C1C02EEF-D04B-4668-A4C7-DD7B55755BBD}" dt="2021-08-26T03:08:25.559" v="312"/>
          <ac:spMkLst>
            <pc:docMk/>
            <pc:sldMk cId="1088313424" sldId="456"/>
            <ac:spMk id="88" creationId="{84171C0D-1FCB-4498-A179-1F8DB6E94D66}"/>
          </ac:spMkLst>
        </pc:spChg>
        <pc:spChg chg="mod">
          <ac:chgData name="Vinh La" userId="9a47f41bd37aa7cc" providerId="LiveId" clId="{C1C02EEF-D04B-4668-A4C7-DD7B55755BBD}" dt="2021-08-26T03:08:25.559" v="312"/>
          <ac:spMkLst>
            <pc:docMk/>
            <pc:sldMk cId="1088313424" sldId="456"/>
            <ac:spMk id="89" creationId="{AA3BD156-84EC-455F-AF20-741FDBFE98EC}"/>
          </ac:spMkLst>
        </pc:spChg>
        <pc:spChg chg="mod">
          <ac:chgData name="Vinh La" userId="9a47f41bd37aa7cc" providerId="LiveId" clId="{C1C02EEF-D04B-4668-A4C7-DD7B55755BBD}" dt="2021-08-26T03:08:25.559" v="312"/>
          <ac:spMkLst>
            <pc:docMk/>
            <pc:sldMk cId="1088313424" sldId="456"/>
            <ac:spMk id="90" creationId="{7798C4EB-A26B-46CA-AFD3-7599ABE75E58}"/>
          </ac:spMkLst>
        </pc:spChg>
        <pc:spChg chg="mod">
          <ac:chgData name="Vinh La" userId="9a47f41bd37aa7cc" providerId="LiveId" clId="{C1C02EEF-D04B-4668-A4C7-DD7B55755BBD}" dt="2021-08-26T03:08:25.559" v="312"/>
          <ac:spMkLst>
            <pc:docMk/>
            <pc:sldMk cId="1088313424" sldId="456"/>
            <ac:spMk id="91" creationId="{D70C47AF-D6D0-4E0D-9229-8BE465080BB9}"/>
          </ac:spMkLst>
        </pc:spChg>
        <pc:spChg chg="mod">
          <ac:chgData name="Vinh La" userId="9a47f41bd37aa7cc" providerId="LiveId" clId="{C1C02EEF-D04B-4668-A4C7-DD7B55755BBD}" dt="2021-08-26T03:08:25.559" v="312"/>
          <ac:spMkLst>
            <pc:docMk/>
            <pc:sldMk cId="1088313424" sldId="456"/>
            <ac:spMk id="92" creationId="{26F87515-E8D3-423E-8F1A-CD115299601D}"/>
          </ac:spMkLst>
        </pc:spChg>
        <pc:spChg chg="mod">
          <ac:chgData name="Vinh La" userId="9a47f41bd37aa7cc" providerId="LiveId" clId="{C1C02EEF-D04B-4668-A4C7-DD7B55755BBD}" dt="2021-08-26T03:08:25.559" v="312"/>
          <ac:spMkLst>
            <pc:docMk/>
            <pc:sldMk cId="1088313424" sldId="456"/>
            <ac:spMk id="93" creationId="{42F9759E-8DCC-4E38-A791-5C3902C7AB73}"/>
          </ac:spMkLst>
        </pc:spChg>
        <pc:spChg chg="mod">
          <ac:chgData name="Vinh La" userId="9a47f41bd37aa7cc" providerId="LiveId" clId="{C1C02EEF-D04B-4668-A4C7-DD7B55755BBD}" dt="2021-08-26T03:08:25.559" v="312"/>
          <ac:spMkLst>
            <pc:docMk/>
            <pc:sldMk cId="1088313424" sldId="456"/>
            <ac:spMk id="94" creationId="{9680911C-629F-4BF5-B822-BFBC69F4C089}"/>
          </ac:spMkLst>
        </pc:spChg>
        <pc:spChg chg="mod">
          <ac:chgData name="Vinh La" userId="9a47f41bd37aa7cc" providerId="LiveId" clId="{C1C02EEF-D04B-4668-A4C7-DD7B55755BBD}" dt="2021-08-26T03:08:25.559" v="312"/>
          <ac:spMkLst>
            <pc:docMk/>
            <pc:sldMk cId="1088313424" sldId="456"/>
            <ac:spMk id="95" creationId="{AF1B28C6-9BAA-4604-B994-17D77C00412A}"/>
          </ac:spMkLst>
        </pc:spChg>
        <pc:spChg chg="mod">
          <ac:chgData name="Vinh La" userId="9a47f41bd37aa7cc" providerId="LiveId" clId="{C1C02EEF-D04B-4668-A4C7-DD7B55755BBD}" dt="2021-08-26T03:08:25.559" v="312"/>
          <ac:spMkLst>
            <pc:docMk/>
            <pc:sldMk cId="1088313424" sldId="456"/>
            <ac:spMk id="97" creationId="{4AA1AD38-B561-4BD9-974F-B260576CAA04}"/>
          </ac:spMkLst>
        </pc:spChg>
        <pc:spChg chg="mod">
          <ac:chgData name="Vinh La" userId="9a47f41bd37aa7cc" providerId="LiveId" clId="{C1C02EEF-D04B-4668-A4C7-DD7B55755BBD}" dt="2021-08-26T03:08:25.559" v="312"/>
          <ac:spMkLst>
            <pc:docMk/>
            <pc:sldMk cId="1088313424" sldId="456"/>
            <ac:spMk id="100" creationId="{306B9753-1393-4FB5-8118-A348B38321B3}"/>
          </ac:spMkLst>
        </pc:spChg>
        <pc:spChg chg="mod">
          <ac:chgData name="Vinh La" userId="9a47f41bd37aa7cc" providerId="LiveId" clId="{C1C02EEF-D04B-4668-A4C7-DD7B55755BBD}" dt="2021-08-26T03:08:25.559" v="312"/>
          <ac:spMkLst>
            <pc:docMk/>
            <pc:sldMk cId="1088313424" sldId="456"/>
            <ac:spMk id="102" creationId="{BF09E424-1FB9-4873-86B3-8A19F635B358}"/>
          </ac:spMkLst>
        </pc:spChg>
        <pc:spChg chg="mod">
          <ac:chgData name="Vinh La" userId="9a47f41bd37aa7cc" providerId="LiveId" clId="{C1C02EEF-D04B-4668-A4C7-DD7B55755BBD}" dt="2021-08-26T03:08:25.559" v="312"/>
          <ac:spMkLst>
            <pc:docMk/>
            <pc:sldMk cId="1088313424" sldId="456"/>
            <ac:spMk id="103" creationId="{07D12413-C768-4747-88E4-78EC769DF574}"/>
          </ac:spMkLst>
        </pc:spChg>
        <pc:spChg chg="mod">
          <ac:chgData name="Vinh La" userId="9a47f41bd37aa7cc" providerId="LiveId" clId="{C1C02EEF-D04B-4668-A4C7-DD7B55755BBD}" dt="2021-08-26T03:08:25.559" v="312"/>
          <ac:spMkLst>
            <pc:docMk/>
            <pc:sldMk cId="1088313424" sldId="456"/>
            <ac:spMk id="104" creationId="{99E7E590-13AD-4EE3-B8EB-86E4304BA107}"/>
          </ac:spMkLst>
        </pc:spChg>
        <pc:spChg chg="mod">
          <ac:chgData name="Vinh La" userId="9a47f41bd37aa7cc" providerId="LiveId" clId="{C1C02EEF-D04B-4668-A4C7-DD7B55755BBD}" dt="2021-08-26T03:08:25.559" v="312"/>
          <ac:spMkLst>
            <pc:docMk/>
            <pc:sldMk cId="1088313424" sldId="456"/>
            <ac:spMk id="105" creationId="{53896F49-56F9-49F3-B033-E25712CAB9A8}"/>
          </ac:spMkLst>
        </pc:spChg>
        <pc:spChg chg="mod">
          <ac:chgData name="Vinh La" userId="9a47f41bd37aa7cc" providerId="LiveId" clId="{C1C02EEF-D04B-4668-A4C7-DD7B55755BBD}" dt="2021-08-26T03:08:25.559" v="312"/>
          <ac:spMkLst>
            <pc:docMk/>
            <pc:sldMk cId="1088313424" sldId="456"/>
            <ac:spMk id="106" creationId="{22F735BA-E889-4383-AF42-9C09309EB269}"/>
          </ac:spMkLst>
        </pc:spChg>
        <pc:spChg chg="mod">
          <ac:chgData name="Vinh La" userId="9a47f41bd37aa7cc" providerId="LiveId" clId="{C1C02EEF-D04B-4668-A4C7-DD7B55755BBD}" dt="2021-08-26T03:08:25.559" v="312"/>
          <ac:spMkLst>
            <pc:docMk/>
            <pc:sldMk cId="1088313424" sldId="456"/>
            <ac:spMk id="107" creationId="{5CE2EB31-C983-4206-86EE-D1C920BB39A5}"/>
          </ac:spMkLst>
        </pc:spChg>
        <pc:spChg chg="mod">
          <ac:chgData name="Vinh La" userId="9a47f41bd37aa7cc" providerId="LiveId" clId="{C1C02EEF-D04B-4668-A4C7-DD7B55755BBD}" dt="2021-08-26T03:08:25.559" v="312"/>
          <ac:spMkLst>
            <pc:docMk/>
            <pc:sldMk cId="1088313424" sldId="456"/>
            <ac:spMk id="109" creationId="{65DB4B22-D753-4885-9B2F-D06EFA5A9810}"/>
          </ac:spMkLst>
        </pc:spChg>
        <pc:spChg chg="mod">
          <ac:chgData name="Vinh La" userId="9a47f41bd37aa7cc" providerId="LiveId" clId="{C1C02EEF-D04B-4668-A4C7-DD7B55755BBD}" dt="2021-08-26T03:08:25.559" v="312"/>
          <ac:spMkLst>
            <pc:docMk/>
            <pc:sldMk cId="1088313424" sldId="456"/>
            <ac:spMk id="110" creationId="{C346C1B6-540E-4F0A-A2C7-86C1C8970ABC}"/>
          </ac:spMkLst>
        </pc:spChg>
        <pc:spChg chg="mod">
          <ac:chgData name="Vinh La" userId="9a47f41bd37aa7cc" providerId="LiveId" clId="{C1C02EEF-D04B-4668-A4C7-DD7B55755BBD}" dt="2021-08-26T03:08:25.559" v="312"/>
          <ac:spMkLst>
            <pc:docMk/>
            <pc:sldMk cId="1088313424" sldId="456"/>
            <ac:spMk id="111" creationId="{BBB75E1A-B66A-4F08-9684-A76880130D8E}"/>
          </ac:spMkLst>
        </pc:spChg>
        <pc:spChg chg="mod">
          <ac:chgData name="Vinh La" userId="9a47f41bd37aa7cc" providerId="LiveId" clId="{C1C02EEF-D04B-4668-A4C7-DD7B55755BBD}" dt="2021-08-26T03:08:25.559" v="312"/>
          <ac:spMkLst>
            <pc:docMk/>
            <pc:sldMk cId="1088313424" sldId="456"/>
            <ac:spMk id="112" creationId="{A4EFE94A-FCB6-4A08-80E1-EA892CBA29C9}"/>
          </ac:spMkLst>
        </pc:spChg>
        <pc:spChg chg="mod">
          <ac:chgData name="Vinh La" userId="9a47f41bd37aa7cc" providerId="LiveId" clId="{C1C02EEF-D04B-4668-A4C7-DD7B55755BBD}" dt="2021-08-26T03:08:25.559" v="312"/>
          <ac:spMkLst>
            <pc:docMk/>
            <pc:sldMk cId="1088313424" sldId="456"/>
            <ac:spMk id="113" creationId="{DC147FA6-38B6-4170-BE73-821CFB7ECFFE}"/>
          </ac:spMkLst>
        </pc:spChg>
        <pc:spChg chg="mod">
          <ac:chgData name="Vinh La" userId="9a47f41bd37aa7cc" providerId="LiveId" clId="{C1C02EEF-D04B-4668-A4C7-DD7B55755BBD}" dt="2021-08-26T03:08:25.559" v="312"/>
          <ac:spMkLst>
            <pc:docMk/>
            <pc:sldMk cId="1088313424" sldId="456"/>
            <ac:spMk id="114" creationId="{C879CEFD-79B1-4441-825C-160448FCFF2D}"/>
          </ac:spMkLst>
        </pc:spChg>
        <pc:spChg chg="mod">
          <ac:chgData name="Vinh La" userId="9a47f41bd37aa7cc" providerId="LiveId" clId="{C1C02EEF-D04B-4668-A4C7-DD7B55755BBD}" dt="2021-08-26T03:08:25.559" v="312"/>
          <ac:spMkLst>
            <pc:docMk/>
            <pc:sldMk cId="1088313424" sldId="456"/>
            <ac:spMk id="115" creationId="{E126E338-9777-4BF2-829A-C7EB709E4E62}"/>
          </ac:spMkLst>
        </pc:spChg>
        <pc:spChg chg="mod">
          <ac:chgData name="Vinh La" userId="9a47f41bd37aa7cc" providerId="LiveId" clId="{C1C02EEF-D04B-4668-A4C7-DD7B55755BBD}" dt="2021-08-26T03:08:25.559" v="312"/>
          <ac:spMkLst>
            <pc:docMk/>
            <pc:sldMk cId="1088313424" sldId="456"/>
            <ac:spMk id="116" creationId="{122535D2-B752-4B59-B69D-BF0BD021F70E}"/>
          </ac:spMkLst>
        </pc:spChg>
        <pc:spChg chg="mod">
          <ac:chgData name="Vinh La" userId="9a47f41bd37aa7cc" providerId="LiveId" clId="{C1C02EEF-D04B-4668-A4C7-DD7B55755BBD}" dt="2021-08-26T03:08:25.559" v="312"/>
          <ac:spMkLst>
            <pc:docMk/>
            <pc:sldMk cId="1088313424" sldId="456"/>
            <ac:spMk id="117" creationId="{F247FF17-EF7E-4267-BEF1-599F367F2C81}"/>
          </ac:spMkLst>
        </pc:spChg>
        <pc:spChg chg="mod">
          <ac:chgData name="Vinh La" userId="9a47f41bd37aa7cc" providerId="LiveId" clId="{C1C02EEF-D04B-4668-A4C7-DD7B55755BBD}" dt="2021-08-26T03:08:25.559" v="312"/>
          <ac:spMkLst>
            <pc:docMk/>
            <pc:sldMk cId="1088313424" sldId="456"/>
            <ac:spMk id="118" creationId="{3D397D1D-511A-47DB-B74C-F9CCEF101E15}"/>
          </ac:spMkLst>
        </pc:spChg>
        <pc:spChg chg="mod">
          <ac:chgData name="Vinh La" userId="9a47f41bd37aa7cc" providerId="LiveId" clId="{C1C02EEF-D04B-4668-A4C7-DD7B55755BBD}" dt="2021-08-26T03:08:25.559" v="312"/>
          <ac:spMkLst>
            <pc:docMk/>
            <pc:sldMk cId="1088313424" sldId="456"/>
            <ac:spMk id="119" creationId="{188D436E-12B7-4C84-BD56-9896C37A0C4A}"/>
          </ac:spMkLst>
        </pc:spChg>
        <pc:spChg chg="mod">
          <ac:chgData name="Vinh La" userId="9a47f41bd37aa7cc" providerId="LiveId" clId="{C1C02EEF-D04B-4668-A4C7-DD7B55755BBD}" dt="2021-08-26T03:08:25.559" v="312"/>
          <ac:spMkLst>
            <pc:docMk/>
            <pc:sldMk cId="1088313424" sldId="456"/>
            <ac:spMk id="120" creationId="{49062FB1-526C-45AA-BC8F-C548A97BDC78}"/>
          </ac:spMkLst>
        </pc:spChg>
        <pc:spChg chg="mod">
          <ac:chgData name="Vinh La" userId="9a47f41bd37aa7cc" providerId="LiveId" clId="{C1C02EEF-D04B-4668-A4C7-DD7B55755BBD}" dt="2021-08-26T03:08:25.559" v="312"/>
          <ac:spMkLst>
            <pc:docMk/>
            <pc:sldMk cId="1088313424" sldId="456"/>
            <ac:spMk id="123" creationId="{6814E0DF-F580-465A-82F1-E23B184C7E99}"/>
          </ac:spMkLst>
        </pc:spChg>
        <pc:spChg chg="mod">
          <ac:chgData name="Vinh La" userId="9a47f41bd37aa7cc" providerId="LiveId" clId="{C1C02EEF-D04B-4668-A4C7-DD7B55755BBD}" dt="2021-08-26T03:08:25.559" v="312"/>
          <ac:spMkLst>
            <pc:docMk/>
            <pc:sldMk cId="1088313424" sldId="456"/>
            <ac:spMk id="125" creationId="{55EBF25E-77C3-4494-B172-4D81A3404673}"/>
          </ac:spMkLst>
        </pc:spChg>
        <pc:spChg chg="mod">
          <ac:chgData name="Vinh La" userId="9a47f41bd37aa7cc" providerId="LiveId" clId="{C1C02EEF-D04B-4668-A4C7-DD7B55755BBD}" dt="2021-08-26T03:08:25.559" v="312"/>
          <ac:spMkLst>
            <pc:docMk/>
            <pc:sldMk cId="1088313424" sldId="456"/>
            <ac:spMk id="126" creationId="{C3B614A1-AB99-4DE9-A8F9-EFD7A463CC1B}"/>
          </ac:spMkLst>
        </pc:spChg>
        <pc:spChg chg="mod">
          <ac:chgData name="Vinh La" userId="9a47f41bd37aa7cc" providerId="LiveId" clId="{C1C02EEF-D04B-4668-A4C7-DD7B55755BBD}" dt="2021-08-26T03:08:25.559" v="312"/>
          <ac:spMkLst>
            <pc:docMk/>
            <pc:sldMk cId="1088313424" sldId="456"/>
            <ac:spMk id="127" creationId="{7A1B5FC5-3ADE-456B-8959-8DDBD6584F35}"/>
          </ac:spMkLst>
        </pc:spChg>
        <pc:spChg chg="mod">
          <ac:chgData name="Vinh La" userId="9a47f41bd37aa7cc" providerId="LiveId" clId="{C1C02EEF-D04B-4668-A4C7-DD7B55755BBD}" dt="2021-08-26T03:08:25.559" v="312"/>
          <ac:spMkLst>
            <pc:docMk/>
            <pc:sldMk cId="1088313424" sldId="456"/>
            <ac:spMk id="128" creationId="{AF693078-AE88-4201-8B18-6A99273A5F59}"/>
          </ac:spMkLst>
        </pc:spChg>
        <pc:spChg chg="mod">
          <ac:chgData name="Vinh La" userId="9a47f41bd37aa7cc" providerId="LiveId" clId="{C1C02EEF-D04B-4668-A4C7-DD7B55755BBD}" dt="2021-08-26T03:08:25.559" v="312"/>
          <ac:spMkLst>
            <pc:docMk/>
            <pc:sldMk cId="1088313424" sldId="456"/>
            <ac:spMk id="129" creationId="{EE8DCED3-71CA-498E-B599-68F7590BC6B1}"/>
          </ac:spMkLst>
        </pc:spChg>
        <pc:spChg chg="mod">
          <ac:chgData name="Vinh La" userId="9a47f41bd37aa7cc" providerId="LiveId" clId="{C1C02EEF-D04B-4668-A4C7-DD7B55755BBD}" dt="2021-08-26T03:08:25.559" v="312"/>
          <ac:spMkLst>
            <pc:docMk/>
            <pc:sldMk cId="1088313424" sldId="456"/>
            <ac:spMk id="130" creationId="{99DC601F-9ACC-40F6-81F9-773CDFFC1993}"/>
          </ac:spMkLst>
        </pc:spChg>
        <pc:spChg chg="mod">
          <ac:chgData name="Vinh La" userId="9a47f41bd37aa7cc" providerId="LiveId" clId="{C1C02EEF-D04B-4668-A4C7-DD7B55755BBD}" dt="2021-08-26T03:08:25.559" v="312"/>
          <ac:spMkLst>
            <pc:docMk/>
            <pc:sldMk cId="1088313424" sldId="456"/>
            <ac:spMk id="132" creationId="{81EBC41E-9744-4383-9208-87012027C0BA}"/>
          </ac:spMkLst>
        </pc:spChg>
        <pc:spChg chg="mod">
          <ac:chgData name="Vinh La" userId="9a47f41bd37aa7cc" providerId="LiveId" clId="{C1C02EEF-D04B-4668-A4C7-DD7B55755BBD}" dt="2021-08-26T03:08:25.559" v="312"/>
          <ac:spMkLst>
            <pc:docMk/>
            <pc:sldMk cId="1088313424" sldId="456"/>
            <ac:spMk id="133" creationId="{57D9C5D2-686B-4C06-ABD6-F1119081ED91}"/>
          </ac:spMkLst>
        </pc:spChg>
        <pc:spChg chg="mod">
          <ac:chgData name="Vinh La" userId="9a47f41bd37aa7cc" providerId="LiveId" clId="{C1C02EEF-D04B-4668-A4C7-DD7B55755BBD}" dt="2021-08-26T03:08:25.559" v="312"/>
          <ac:spMkLst>
            <pc:docMk/>
            <pc:sldMk cId="1088313424" sldId="456"/>
            <ac:spMk id="134" creationId="{A5E6ACEC-6D79-4077-921E-B7ED7E16EF46}"/>
          </ac:spMkLst>
        </pc:spChg>
        <pc:spChg chg="mod">
          <ac:chgData name="Vinh La" userId="9a47f41bd37aa7cc" providerId="LiveId" clId="{C1C02EEF-D04B-4668-A4C7-DD7B55755BBD}" dt="2021-08-26T03:08:25.559" v="312"/>
          <ac:spMkLst>
            <pc:docMk/>
            <pc:sldMk cId="1088313424" sldId="456"/>
            <ac:spMk id="135" creationId="{FF79B09A-7BB2-4E5C-86AF-5EB445F85FF2}"/>
          </ac:spMkLst>
        </pc:spChg>
        <pc:spChg chg="mod">
          <ac:chgData name="Vinh La" userId="9a47f41bd37aa7cc" providerId="LiveId" clId="{C1C02EEF-D04B-4668-A4C7-DD7B55755BBD}" dt="2021-08-26T03:08:25.559" v="312"/>
          <ac:spMkLst>
            <pc:docMk/>
            <pc:sldMk cId="1088313424" sldId="456"/>
            <ac:spMk id="136" creationId="{D9B4F430-ECC3-4194-9C03-06F9602CD592}"/>
          </ac:spMkLst>
        </pc:spChg>
        <pc:spChg chg="mod">
          <ac:chgData name="Vinh La" userId="9a47f41bd37aa7cc" providerId="LiveId" clId="{C1C02EEF-D04B-4668-A4C7-DD7B55755BBD}" dt="2021-08-26T03:08:25.559" v="312"/>
          <ac:spMkLst>
            <pc:docMk/>
            <pc:sldMk cId="1088313424" sldId="456"/>
            <ac:spMk id="137" creationId="{BEB0B82D-B622-4615-8F4D-A2D54B0DB0DA}"/>
          </ac:spMkLst>
        </pc:spChg>
        <pc:spChg chg="mod">
          <ac:chgData name="Vinh La" userId="9a47f41bd37aa7cc" providerId="LiveId" clId="{C1C02EEF-D04B-4668-A4C7-DD7B55755BBD}" dt="2021-08-26T03:08:25.559" v="312"/>
          <ac:spMkLst>
            <pc:docMk/>
            <pc:sldMk cId="1088313424" sldId="456"/>
            <ac:spMk id="138" creationId="{11D0B0AA-602C-4E4A-838D-10B661614734}"/>
          </ac:spMkLst>
        </pc:spChg>
        <pc:spChg chg="mod">
          <ac:chgData name="Vinh La" userId="9a47f41bd37aa7cc" providerId="LiveId" clId="{C1C02EEF-D04B-4668-A4C7-DD7B55755BBD}" dt="2021-08-26T03:08:25.559" v="312"/>
          <ac:spMkLst>
            <pc:docMk/>
            <pc:sldMk cId="1088313424" sldId="456"/>
            <ac:spMk id="139" creationId="{1E3192E9-378B-4FBA-91CF-3226826087AE}"/>
          </ac:spMkLst>
        </pc:spChg>
        <pc:spChg chg="mod">
          <ac:chgData name="Vinh La" userId="9a47f41bd37aa7cc" providerId="LiveId" clId="{C1C02EEF-D04B-4668-A4C7-DD7B55755BBD}" dt="2021-08-26T03:08:25.559" v="312"/>
          <ac:spMkLst>
            <pc:docMk/>
            <pc:sldMk cId="1088313424" sldId="456"/>
            <ac:spMk id="140" creationId="{F88AFC36-B4D7-4902-856B-7260AD93F9A4}"/>
          </ac:spMkLst>
        </pc:spChg>
        <pc:spChg chg="mod">
          <ac:chgData name="Vinh La" userId="9a47f41bd37aa7cc" providerId="LiveId" clId="{C1C02EEF-D04B-4668-A4C7-DD7B55755BBD}" dt="2021-08-26T03:08:25.559" v="312"/>
          <ac:spMkLst>
            <pc:docMk/>
            <pc:sldMk cId="1088313424" sldId="456"/>
            <ac:spMk id="141" creationId="{13F17D56-1C07-478E-9060-5DBED1EC7477}"/>
          </ac:spMkLst>
        </pc:spChg>
        <pc:spChg chg="mod">
          <ac:chgData name="Vinh La" userId="9a47f41bd37aa7cc" providerId="LiveId" clId="{C1C02EEF-D04B-4668-A4C7-DD7B55755BBD}" dt="2021-08-26T03:08:25.559" v="312"/>
          <ac:spMkLst>
            <pc:docMk/>
            <pc:sldMk cId="1088313424" sldId="456"/>
            <ac:spMk id="142" creationId="{EDA809A1-809E-4EF3-9291-25DB6116FEA8}"/>
          </ac:spMkLst>
        </pc:spChg>
        <pc:spChg chg="mod">
          <ac:chgData name="Vinh La" userId="9a47f41bd37aa7cc" providerId="LiveId" clId="{C1C02EEF-D04B-4668-A4C7-DD7B55755BBD}" dt="2021-08-26T03:08:25.559" v="312"/>
          <ac:spMkLst>
            <pc:docMk/>
            <pc:sldMk cId="1088313424" sldId="456"/>
            <ac:spMk id="143" creationId="{1583CA50-DC32-4002-8C7E-89FC767CE0EC}"/>
          </ac:spMkLst>
        </pc:spChg>
        <pc:spChg chg="mod">
          <ac:chgData name="Vinh La" userId="9a47f41bd37aa7cc" providerId="LiveId" clId="{C1C02EEF-D04B-4668-A4C7-DD7B55755BBD}" dt="2021-08-26T03:08:25.559" v="312"/>
          <ac:spMkLst>
            <pc:docMk/>
            <pc:sldMk cId="1088313424" sldId="456"/>
            <ac:spMk id="146" creationId="{F27806AA-0B16-43EC-8FD3-2A4CE616E0EB}"/>
          </ac:spMkLst>
        </pc:spChg>
        <pc:spChg chg="mod">
          <ac:chgData name="Vinh La" userId="9a47f41bd37aa7cc" providerId="LiveId" clId="{C1C02EEF-D04B-4668-A4C7-DD7B55755BBD}" dt="2021-08-26T03:08:25.559" v="312"/>
          <ac:spMkLst>
            <pc:docMk/>
            <pc:sldMk cId="1088313424" sldId="456"/>
            <ac:spMk id="148" creationId="{D30E8532-869A-4DCA-945B-71F0BA3D37F2}"/>
          </ac:spMkLst>
        </pc:spChg>
        <pc:spChg chg="mod">
          <ac:chgData name="Vinh La" userId="9a47f41bd37aa7cc" providerId="LiveId" clId="{C1C02EEF-D04B-4668-A4C7-DD7B55755BBD}" dt="2021-08-26T03:08:25.559" v="312"/>
          <ac:spMkLst>
            <pc:docMk/>
            <pc:sldMk cId="1088313424" sldId="456"/>
            <ac:spMk id="149" creationId="{BDF33C92-ADB7-4397-A2CA-D236524A9769}"/>
          </ac:spMkLst>
        </pc:spChg>
        <pc:spChg chg="mod">
          <ac:chgData name="Vinh La" userId="9a47f41bd37aa7cc" providerId="LiveId" clId="{C1C02EEF-D04B-4668-A4C7-DD7B55755BBD}" dt="2021-08-26T03:08:25.559" v="312"/>
          <ac:spMkLst>
            <pc:docMk/>
            <pc:sldMk cId="1088313424" sldId="456"/>
            <ac:spMk id="150" creationId="{2B5E70ED-B721-49DB-B030-4CBC3F9B5C44}"/>
          </ac:spMkLst>
        </pc:spChg>
        <pc:spChg chg="mod">
          <ac:chgData name="Vinh La" userId="9a47f41bd37aa7cc" providerId="LiveId" clId="{C1C02EEF-D04B-4668-A4C7-DD7B55755BBD}" dt="2021-08-26T03:08:25.559" v="312"/>
          <ac:spMkLst>
            <pc:docMk/>
            <pc:sldMk cId="1088313424" sldId="456"/>
            <ac:spMk id="151" creationId="{D565FBF4-64E6-403D-95EF-6F02781DD0B1}"/>
          </ac:spMkLst>
        </pc:spChg>
        <pc:spChg chg="mod">
          <ac:chgData name="Vinh La" userId="9a47f41bd37aa7cc" providerId="LiveId" clId="{C1C02EEF-D04B-4668-A4C7-DD7B55755BBD}" dt="2021-08-26T03:08:25.559" v="312"/>
          <ac:spMkLst>
            <pc:docMk/>
            <pc:sldMk cId="1088313424" sldId="456"/>
            <ac:spMk id="152" creationId="{5238BE3F-1E86-4A62-AE66-7C4C3BC5F0AC}"/>
          </ac:spMkLst>
        </pc:spChg>
        <pc:spChg chg="mod">
          <ac:chgData name="Vinh La" userId="9a47f41bd37aa7cc" providerId="LiveId" clId="{C1C02EEF-D04B-4668-A4C7-DD7B55755BBD}" dt="2021-08-26T03:08:25.559" v="312"/>
          <ac:spMkLst>
            <pc:docMk/>
            <pc:sldMk cId="1088313424" sldId="456"/>
            <ac:spMk id="153" creationId="{58C50F3C-16D2-4CBC-AA7B-B200AA2D4CEC}"/>
          </ac:spMkLst>
        </pc:spChg>
        <pc:spChg chg="mod">
          <ac:chgData name="Vinh La" userId="9a47f41bd37aa7cc" providerId="LiveId" clId="{C1C02EEF-D04B-4668-A4C7-DD7B55755BBD}" dt="2021-08-26T03:08:25.559" v="312"/>
          <ac:spMkLst>
            <pc:docMk/>
            <pc:sldMk cId="1088313424" sldId="456"/>
            <ac:spMk id="155" creationId="{D1F083CB-4B2F-41AD-86BE-9215ADE0DDD9}"/>
          </ac:spMkLst>
        </pc:spChg>
        <pc:spChg chg="mod">
          <ac:chgData name="Vinh La" userId="9a47f41bd37aa7cc" providerId="LiveId" clId="{C1C02EEF-D04B-4668-A4C7-DD7B55755BBD}" dt="2021-08-26T03:08:25.559" v="312"/>
          <ac:spMkLst>
            <pc:docMk/>
            <pc:sldMk cId="1088313424" sldId="456"/>
            <ac:spMk id="156" creationId="{50F5AFC7-045E-4A57-A4CE-0A961E0202CE}"/>
          </ac:spMkLst>
        </pc:spChg>
        <pc:spChg chg="mod">
          <ac:chgData name="Vinh La" userId="9a47f41bd37aa7cc" providerId="LiveId" clId="{C1C02EEF-D04B-4668-A4C7-DD7B55755BBD}" dt="2021-08-26T03:08:25.559" v="312"/>
          <ac:spMkLst>
            <pc:docMk/>
            <pc:sldMk cId="1088313424" sldId="456"/>
            <ac:spMk id="157" creationId="{895AF801-FC20-4CD1-A9A9-833AD05CE506}"/>
          </ac:spMkLst>
        </pc:spChg>
        <pc:spChg chg="mod">
          <ac:chgData name="Vinh La" userId="9a47f41bd37aa7cc" providerId="LiveId" clId="{C1C02EEF-D04B-4668-A4C7-DD7B55755BBD}" dt="2021-08-26T03:08:25.559" v="312"/>
          <ac:spMkLst>
            <pc:docMk/>
            <pc:sldMk cId="1088313424" sldId="456"/>
            <ac:spMk id="158" creationId="{E5D183BF-7A1C-44D7-A9A6-19DF71FC3E1C}"/>
          </ac:spMkLst>
        </pc:spChg>
        <pc:spChg chg="mod">
          <ac:chgData name="Vinh La" userId="9a47f41bd37aa7cc" providerId="LiveId" clId="{C1C02EEF-D04B-4668-A4C7-DD7B55755BBD}" dt="2021-08-26T03:08:25.559" v="312"/>
          <ac:spMkLst>
            <pc:docMk/>
            <pc:sldMk cId="1088313424" sldId="456"/>
            <ac:spMk id="159" creationId="{85FFABDF-3153-4FC0-A30C-7EDA53AEE197}"/>
          </ac:spMkLst>
        </pc:spChg>
        <pc:spChg chg="mod">
          <ac:chgData name="Vinh La" userId="9a47f41bd37aa7cc" providerId="LiveId" clId="{C1C02EEF-D04B-4668-A4C7-DD7B55755BBD}" dt="2021-08-26T03:08:25.559" v="312"/>
          <ac:spMkLst>
            <pc:docMk/>
            <pc:sldMk cId="1088313424" sldId="456"/>
            <ac:spMk id="160" creationId="{2A6E493F-4DB4-4593-B28D-0FFD9920EA6B}"/>
          </ac:spMkLst>
        </pc:spChg>
        <pc:spChg chg="mod">
          <ac:chgData name="Vinh La" userId="9a47f41bd37aa7cc" providerId="LiveId" clId="{C1C02EEF-D04B-4668-A4C7-DD7B55755BBD}" dt="2021-08-26T03:08:25.559" v="312"/>
          <ac:spMkLst>
            <pc:docMk/>
            <pc:sldMk cId="1088313424" sldId="456"/>
            <ac:spMk id="161" creationId="{EC7F3C4D-EA53-45A8-9DE3-99AB2FC867B8}"/>
          </ac:spMkLst>
        </pc:spChg>
        <pc:spChg chg="mod">
          <ac:chgData name="Vinh La" userId="9a47f41bd37aa7cc" providerId="LiveId" clId="{C1C02EEF-D04B-4668-A4C7-DD7B55755BBD}" dt="2021-08-26T03:08:25.559" v="312"/>
          <ac:spMkLst>
            <pc:docMk/>
            <pc:sldMk cId="1088313424" sldId="456"/>
            <ac:spMk id="162" creationId="{DDD896A8-1CAC-4CE5-90B4-B9DDE953D712}"/>
          </ac:spMkLst>
        </pc:spChg>
        <pc:spChg chg="mod">
          <ac:chgData name="Vinh La" userId="9a47f41bd37aa7cc" providerId="LiveId" clId="{C1C02EEF-D04B-4668-A4C7-DD7B55755BBD}" dt="2021-08-26T03:08:25.559" v="312"/>
          <ac:spMkLst>
            <pc:docMk/>
            <pc:sldMk cId="1088313424" sldId="456"/>
            <ac:spMk id="163" creationId="{6E73B91A-DABB-4E44-91D7-400725E7FEDD}"/>
          </ac:spMkLst>
        </pc:spChg>
        <pc:spChg chg="mod">
          <ac:chgData name="Vinh La" userId="9a47f41bd37aa7cc" providerId="LiveId" clId="{C1C02EEF-D04B-4668-A4C7-DD7B55755BBD}" dt="2021-08-26T03:08:25.559" v="312"/>
          <ac:spMkLst>
            <pc:docMk/>
            <pc:sldMk cId="1088313424" sldId="456"/>
            <ac:spMk id="164" creationId="{CAB03288-0E5B-4249-8A73-78AED95E5E85}"/>
          </ac:spMkLst>
        </pc:spChg>
        <pc:spChg chg="mod">
          <ac:chgData name="Vinh La" userId="9a47f41bd37aa7cc" providerId="LiveId" clId="{C1C02EEF-D04B-4668-A4C7-DD7B55755BBD}" dt="2021-08-26T03:08:25.559" v="312"/>
          <ac:spMkLst>
            <pc:docMk/>
            <pc:sldMk cId="1088313424" sldId="456"/>
            <ac:spMk id="165" creationId="{157B98F1-67E7-4E1C-A700-BE6D55E40C04}"/>
          </ac:spMkLst>
        </pc:spChg>
        <pc:spChg chg="mod">
          <ac:chgData name="Vinh La" userId="9a47f41bd37aa7cc" providerId="LiveId" clId="{C1C02EEF-D04B-4668-A4C7-DD7B55755BBD}" dt="2021-08-26T03:08:25.559" v="312"/>
          <ac:spMkLst>
            <pc:docMk/>
            <pc:sldMk cId="1088313424" sldId="456"/>
            <ac:spMk id="166" creationId="{4E98A1C0-5915-4339-BE67-211A128179C1}"/>
          </ac:spMkLst>
        </pc:spChg>
        <pc:spChg chg="mod">
          <ac:chgData name="Vinh La" userId="9a47f41bd37aa7cc" providerId="LiveId" clId="{C1C02EEF-D04B-4668-A4C7-DD7B55755BBD}" dt="2021-08-26T03:08:25.559" v="312"/>
          <ac:spMkLst>
            <pc:docMk/>
            <pc:sldMk cId="1088313424" sldId="456"/>
            <ac:spMk id="167" creationId="{7DB8E983-0D95-4802-92CB-D9852143B141}"/>
          </ac:spMkLst>
        </pc:spChg>
        <pc:spChg chg="mod">
          <ac:chgData name="Vinh La" userId="9a47f41bd37aa7cc" providerId="LiveId" clId="{C1C02EEF-D04B-4668-A4C7-DD7B55755BBD}" dt="2021-08-26T03:08:25.559" v="312"/>
          <ac:spMkLst>
            <pc:docMk/>
            <pc:sldMk cId="1088313424" sldId="456"/>
            <ac:spMk id="168" creationId="{DA435FA3-46AF-445A-8A76-30E99513FE1C}"/>
          </ac:spMkLst>
        </pc:spChg>
        <pc:spChg chg="mod">
          <ac:chgData name="Vinh La" userId="9a47f41bd37aa7cc" providerId="LiveId" clId="{C1C02EEF-D04B-4668-A4C7-DD7B55755BBD}" dt="2021-08-26T03:08:25.559" v="312"/>
          <ac:spMkLst>
            <pc:docMk/>
            <pc:sldMk cId="1088313424" sldId="456"/>
            <ac:spMk id="169" creationId="{30152365-07EE-4A53-AC24-64B15F8FB0A9}"/>
          </ac:spMkLst>
        </pc:spChg>
        <pc:spChg chg="mod">
          <ac:chgData name="Vinh La" userId="9a47f41bd37aa7cc" providerId="LiveId" clId="{C1C02EEF-D04B-4668-A4C7-DD7B55755BBD}" dt="2021-08-26T03:08:25.559" v="312"/>
          <ac:spMkLst>
            <pc:docMk/>
            <pc:sldMk cId="1088313424" sldId="456"/>
            <ac:spMk id="170" creationId="{6971FD83-580A-4233-9FF3-BC4FFB0EF113}"/>
          </ac:spMkLst>
        </pc:spChg>
        <pc:spChg chg="mod">
          <ac:chgData name="Vinh La" userId="9a47f41bd37aa7cc" providerId="LiveId" clId="{C1C02EEF-D04B-4668-A4C7-DD7B55755BBD}" dt="2021-08-26T03:08:25.559" v="312"/>
          <ac:spMkLst>
            <pc:docMk/>
            <pc:sldMk cId="1088313424" sldId="456"/>
            <ac:spMk id="171" creationId="{643A801B-C67A-47F1-91F3-57B77473BEAC}"/>
          </ac:spMkLst>
        </pc:spChg>
        <pc:spChg chg="mod">
          <ac:chgData name="Vinh La" userId="9a47f41bd37aa7cc" providerId="LiveId" clId="{C1C02EEF-D04B-4668-A4C7-DD7B55755BBD}" dt="2021-08-26T03:08:25.559" v="312"/>
          <ac:spMkLst>
            <pc:docMk/>
            <pc:sldMk cId="1088313424" sldId="456"/>
            <ac:spMk id="173" creationId="{38EA4A4B-D5C5-4B4B-B674-B43D9C531AAE}"/>
          </ac:spMkLst>
        </pc:spChg>
        <pc:spChg chg="mod">
          <ac:chgData name="Vinh La" userId="9a47f41bd37aa7cc" providerId="LiveId" clId="{C1C02EEF-D04B-4668-A4C7-DD7B55755BBD}" dt="2021-08-26T03:08:25.559" v="312"/>
          <ac:spMkLst>
            <pc:docMk/>
            <pc:sldMk cId="1088313424" sldId="456"/>
            <ac:spMk id="175" creationId="{D4F80D3A-E7B5-4178-99DD-8DF529E02DAA}"/>
          </ac:spMkLst>
        </pc:spChg>
        <pc:spChg chg="mod">
          <ac:chgData name="Vinh La" userId="9a47f41bd37aa7cc" providerId="LiveId" clId="{C1C02EEF-D04B-4668-A4C7-DD7B55755BBD}" dt="2021-08-26T03:08:25.559" v="312"/>
          <ac:spMkLst>
            <pc:docMk/>
            <pc:sldMk cId="1088313424" sldId="456"/>
            <ac:spMk id="176" creationId="{2BBB5C13-47F5-413A-9CB4-D7A630AAC106}"/>
          </ac:spMkLst>
        </pc:spChg>
        <pc:spChg chg="mod">
          <ac:chgData name="Vinh La" userId="9a47f41bd37aa7cc" providerId="LiveId" clId="{C1C02EEF-D04B-4668-A4C7-DD7B55755BBD}" dt="2021-08-26T03:08:25.559" v="312"/>
          <ac:spMkLst>
            <pc:docMk/>
            <pc:sldMk cId="1088313424" sldId="456"/>
            <ac:spMk id="178" creationId="{3AB5D22F-0EC5-476F-9448-513EDA4FF1B2}"/>
          </ac:spMkLst>
        </pc:spChg>
        <pc:spChg chg="mod">
          <ac:chgData name="Vinh La" userId="9a47f41bd37aa7cc" providerId="LiveId" clId="{C1C02EEF-D04B-4668-A4C7-DD7B55755BBD}" dt="2021-08-26T03:08:25.559" v="312"/>
          <ac:spMkLst>
            <pc:docMk/>
            <pc:sldMk cId="1088313424" sldId="456"/>
            <ac:spMk id="180" creationId="{275F3E8C-76C4-4985-971F-4121BDE09941}"/>
          </ac:spMkLst>
        </pc:spChg>
        <pc:spChg chg="mod">
          <ac:chgData name="Vinh La" userId="9a47f41bd37aa7cc" providerId="LiveId" clId="{C1C02EEF-D04B-4668-A4C7-DD7B55755BBD}" dt="2021-08-26T03:08:25.559" v="312"/>
          <ac:spMkLst>
            <pc:docMk/>
            <pc:sldMk cId="1088313424" sldId="456"/>
            <ac:spMk id="181" creationId="{EFEE73D3-89BB-4542-A12B-0CA2316C9C3C}"/>
          </ac:spMkLst>
        </pc:spChg>
        <pc:spChg chg="mod">
          <ac:chgData name="Vinh La" userId="9a47f41bd37aa7cc" providerId="LiveId" clId="{C1C02EEF-D04B-4668-A4C7-DD7B55755BBD}" dt="2021-08-26T03:08:25.559" v="312"/>
          <ac:spMkLst>
            <pc:docMk/>
            <pc:sldMk cId="1088313424" sldId="456"/>
            <ac:spMk id="182" creationId="{03CC9496-668B-40E9-B5BB-24CCB00D0802}"/>
          </ac:spMkLst>
        </pc:spChg>
        <pc:spChg chg="mod">
          <ac:chgData name="Vinh La" userId="9a47f41bd37aa7cc" providerId="LiveId" clId="{C1C02EEF-D04B-4668-A4C7-DD7B55755BBD}" dt="2021-08-26T03:08:25.559" v="312"/>
          <ac:spMkLst>
            <pc:docMk/>
            <pc:sldMk cId="1088313424" sldId="456"/>
            <ac:spMk id="183" creationId="{A361A6C1-CF10-435F-944E-FC639EFA6C8F}"/>
          </ac:spMkLst>
        </pc:spChg>
        <pc:spChg chg="mod">
          <ac:chgData name="Vinh La" userId="9a47f41bd37aa7cc" providerId="LiveId" clId="{C1C02EEF-D04B-4668-A4C7-DD7B55755BBD}" dt="2021-08-26T03:08:25.559" v="312"/>
          <ac:spMkLst>
            <pc:docMk/>
            <pc:sldMk cId="1088313424" sldId="456"/>
            <ac:spMk id="184" creationId="{8E216438-E3FD-482D-A23C-F9AD9CC765C6}"/>
          </ac:spMkLst>
        </pc:spChg>
        <pc:spChg chg="mod">
          <ac:chgData name="Vinh La" userId="9a47f41bd37aa7cc" providerId="LiveId" clId="{C1C02EEF-D04B-4668-A4C7-DD7B55755BBD}" dt="2021-08-26T03:08:25.559" v="312"/>
          <ac:spMkLst>
            <pc:docMk/>
            <pc:sldMk cId="1088313424" sldId="456"/>
            <ac:spMk id="185" creationId="{6C3A6C25-850D-408D-8692-B67DA0A8F2F2}"/>
          </ac:spMkLst>
        </pc:spChg>
        <pc:spChg chg="mod">
          <ac:chgData name="Vinh La" userId="9a47f41bd37aa7cc" providerId="LiveId" clId="{C1C02EEF-D04B-4668-A4C7-DD7B55755BBD}" dt="2021-08-26T03:08:25.559" v="312"/>
          <ac:spMkLst>
            <pc:docMk/>
            <pc:sldMk cId="1088313424" sldId="456"/>
            <ac:spMk id="186" creationId="{0C1DD269-1A4B-47FC-AE09-50131F5CBE87}"/>
          </ac:spMkLst>
        </pc:spChg>
        <pc:spChg chg="mod">
          <ac:chgData name="Vinh La" userId="9a47f41bd37aa7cc" providerId="LiveId" clId="{C1C02EEF-D04B-4668-A4C7-DD7B55755BBD}" dt="2021-08-26T03:08:25.559" v="312"/>
          <ac:spMkLst>
            <pc:docMk/>
            <pc:sldMk cId="1088313424" sldId="456"/>
            <ac:spMk id="187" creationId="{E6AC0ED0-9EF7-4141-ABD1-CA9762866CC3}"/>
          </ac:spMkLst>
        </pc:spChg>
        <pc:spChg chg="mod">
          <ac:chgData name="Vinh La" userId="9a47f41bd37aa7cc" providerId="LiveId" clId="{C1C02EEF-D04B-4668-A4C7-DD7B55755BBD}" dt="2021-08-26T03:08:25.559" v="312"/>
          <ac:spMkLst>
            <pc:docMk/>
            <pc:sldMk cId="1088313424" sldId="456"/>
            <ac:spMk id="188" creationId="{9C35DAA4-9DA6-48D4-AD35-06E1E899A7C7}"/>
          </ac:spMkLst>
        </pc:spChg>
        <pc:spChg chg="mod">
          <ac:chgData name="Vinh La" userId="9a47f41bd37aa7cc" providerId="LiveId" clId="{C1C02EEF-D04B-4668-A4C7-DD7B55755BBD}" dt="2021-08-26T03:08:25.559" v="312"/>
          <ac:spMkLst>
            <pc:docMk/>
            <pc:sldMk cId="1088313424" sldId="456"/>
            <ac:spMk id="189" creationId="{A64D1F97-8FE7-4B68-A60B-5410FD0C1070}"/>
          </ac:spMkLst>
        </pc:spChg>
        <pc:spChg chg="mod">
          <ac:chgData name="Vinh La" userId="9a47f41bd37aa7cc" providerId="LiveId" clId="{C1C02EEF-D04B-4668-A4C7-DD7B55755BBD}" dt="2021-08-26T03:08:25.559" v="312"/>
          <ac:spMkLst>
            <pc:docMk/>
            <pc:sldMk cId="1088313424" sldId="456"/>
            <ac:spMk id="190" creationId="{6F6CF4D2-88FB-4225-80C4-832F237B8B8C}"/>
          </ac:spMkLst>
        </pc:spChg>
        <pc:spChg chg="mod">
          <ac:chgData name="Vinh La" userId="9a47f41bd37aa7cc" providerId="LiveId" clId="{C1C02EEF-D04B-4668-A4C7-DD7B55755BBD}" dt="2021-08-26T03:08:25.559" v="312"/>
          <ac:spMkLst>
            <pc:docMk/>
            <pc:sldMk cId="1088313424" sldId="456"/>
            <ac:spMk id="191" creationId="{FCC20D2D-CE8B-4F36-AD9A-4AFFA71B0694}"/>
          </ac:spMkLst>
        </pc:spChg>
        <pc:spChg chg="mod">
          <ac:chgData name="Vinh La" userId="9a47f41bd37aa7cc" providerId="LiveId" clId="{C1C02EEF-D04B-4668-A4C7-DD7B55755BBD}" dt="2021-08-26T03:08:25.559" v="312"/>
          <ac:spMkLst>
            <pc:docMk/>
            <pc:sldMk cId="1088313424" sldId="456"/>
            <ac:spMk id="192" creationId="{B6BBCFF6-A8C6-491F-A4E4-DA3B5C699F85}"/>
          </ac:spMkLst>
        </pc:spChg>
        <pc:spChg chg="mod">
          <ac:chgData name="Vinh La" userId="9a47f41bd37aa7cc" providerId="LiveId" clId="{C1C02EEF-D04B-4668-A4C7-DD7B55755BBD}" dt="2021-08-26T03:08:25.559" v="312"/>
          <ac:spMkLst>
            <pc:docMk/>
            <pc:sldMk cId="1088313424" sldId="456"/>
            <ac:spMk id="193" creationId="{E3FFDDBD-A25E-40B2-80DC-0D2FAAA6881D}"/>
          </ac:spMkLst>
        </pc:spChg>
        <pc:spChg chg="mod">
          <ac:chgData name="Vinh La" userId="9a47f41bd37aa7cc" providerId="LiveId" clId="{C1C02EEF-D04B-4668-A4C7-DD7B55755BBD}" dt="2021-08-26T03:08:25.559" v="312"/>
          <ac:spMkLst>
            <pc:docMk/>
            <pc:sldMk cId="1088313424" sldId="456"/>
            <ac:spMk id="194" creationId="{C7CB04D8-BCF8-494B-A877-E1C3793EC92D}"/>
          </ac:spMkLst>
        </pc:spChg>
        <pc:spChg chg="mod">
          <ac:chgData name="Vinh La" userId="9a47f41bd37aa7cc" providerId="LiveId" clId="{C1C02EEF-D04B-4668-A4C7-DD7B55755BBD}" dt="2021-08-26T03:08:25.559" v="312"/>
          <ac:spMkLst>
            <pc:docMk/>
            <pc:sldMk cId="1088313424" sldId="456"/>
            <ac:spMk id="195" creationId="{88E4667E-ECA9-4EBC-8307-3E260FCE2CD2}"/>
          </ac:spMkLst>
        </pc:spChg>
        <pc:spChg chg="mod">
          <ac:chgData name="Vinh La" userId="9a47f41bd37aa7cc" providerId="LiveId" clId="{C1C02EEF-D04B-4668-A4C7-DD7B55755BBD}" dt="2021-08-26T03:08:25.559" v="312"/>
          <ac:spMkLst>
            <pc:docMk/>
            <pc:sldMk cId="1088313424" sldId="456"/>
            <ac:spMk id="196" creationId="{AA5AE1AC-193D-4CD7-AE6F-6176928EC250}"/>
          </ac:spMkLst>
        </pc:spChg>
        <pc:spChg chg="mod">
          <ac:chgData name="Vinh La" userId="9a47f41bd37aa7cc" providerId="LiveId" clId="{C1C02EEF-D04B-4668-A4C7-DD7B55755BBD}" dt="2021-08-26T03:08:25.559" v="312"/>
          <ac:spMkLst>
            <pc:docMk/>
            <pc:sldMk cId="1088313424" sldId="456"/>
            <ac:spMk id="197" creationId="{02CCA971-7C33-4B30-8718-0EBB0C9D83A1}"/>
          </ac:spMkLst>
        </pc:spChg>
        <pc:spChg chg="mod">
          <ac:chgData name="Vinh La" userId="9a47f41bd37aa7cc" providerId="LiveId" clId="{C1C02EEF-D04B-4668-A4C7-DD7B55755BBD}" dt="2021-08-26T03:08:25.559" v="312"/>
          <ac:spMkLst>
            <pc:docMk/>
            <pc:sldMk cId="1088313424" sldId="456"/>
            <ac:spMk id="198" creationId="{F65CCD7C-0B14-47F9-835F-038F12F4A2E1}"/>
          </ac:spMkLst>
        </pc:spChg>
        <pc:spChg chg="mod">
          <ac:chgData name="Vinh La" userId="9a47f41bd37aa7cc" providerId="LiveId" clId="{C1C02EEF-D04B-4668-A4C7-DD7B55755BBD}" dt="2021-08-26T03:08:25.559" v="312"/>
          <ac:spMkLst>
            <pc:docMk/>
            <pc:sldMk cId="1088313424" sldId="456"/>
            <ac:spMk id="199" creationId="{F351FA6E-5E70-4B39-81AB-F2AA8A09E0AF}"/>
          </ac:spMkLst>
        </pc:spChg>
        <pc:spChg chg="mod">
          <ac:chgData name="Vinh La" userId="9a47f41bd37aa7cc" providerId="LiveId" clId="{C1C02EEF-D04B-4668-A4C7-DD7B55755BBD}" dt="2021-08-26T03:08:25.559" v="312"/>
          <ac:spMkLst>
            <pc:docMk/>
            <pc:sldMk cId="1088313424" sldId="456"/>
            <ac:spMk id="200" creationId="{D133B0EC-A065-48F9-8E4C-62DDFDDA924A}"/>
          </ac:spMkLst>
        </pc:spChg>
        <pc:spChg chg="mod">
          <ac:chgData name="Vinh La" userId="9a47f41bd37aa7cc" providerId="LiveId" clId="{C1C02EEF-D04B-4668-A4C7-DD7B55755BBD}" dt="2021-08-26T03:08:25.559" v="312"/>
          <ac:spMkLst>
            <pc:docMk/>
            <pc:sldMk cId="1088313424" sldId="456"/>
            <ac:spMk id="201" creationId="{CF76F232-916A-436C-AE50-45BAE135EBEA}"/>
          </ac:spMkLst>
        </pc:spChg>
        <pc:spChg chg="mod">
          <ac:chgData name="Vinh La" userId="9a47f41bd37aa7cc" providerId="LiveId" clId="{C1C02EEF-D04B-4668-A4C7-DD7B55755BBD}" dt="2021-08-26T03:08:25.559" v="312"/>
          <ac:spMkLst>
            <pc:docMk/>
            <pc:sldMk cId="1088313424" sldId="456"/>
            <ac:spMk id="202" creationId="{D6506A85-2939-42BB-BBF1-B6F0CBD9536D}"/>
          </ac:spMkLst>
        </pc:spChg>
        <pc:spChg chg="mod">
          <ac:chgData name="Vinh La" userId="9a47f41bd37aa7cc" providerId="LiveId" clId="{C1C02EEF-D04B-4668-A4C7-DD7B55755BBD}" dt="2021-08-26T03:08:25.559" v="312"/>
          <ac:spMkLst>
            <pc:docMk/>
            <pc:sldMk cId="1088313424" sldId="456"/>
            <ac:spMk id="203" creationId="{D4C374AA-9D21-4E01-A75A-FDEC97DAFDE1}"/>
          </ac:spMkLst>
        </pc:spChg>
        <pc:spChg chg="mod">
          <ac:chgData name="Vinh La" userId="9a47f41bd37aa7cc" providerId="LiveId" clId="{C1C02EEF-D04B-4668-A4C7-DD7B55755BBD}" dt="2021-08-26T03:08:25.559" v="312"/>
          <ac:spMkLst>
            <pc:docMk/>
            <pc:sldMk cId="1088313424" sldId="456"/>
            <ac:spMk id="205" creationId="{FDBED809-F65C-4E86-B4C2-F42CD68AD5C3}"/>
          </ac:spMkLst>
        </pc:spChg>
        <pc:spChg chg="mod">
          <ac:chgData name="Vinh La" userId="9a47f41bd37aa7cc" providerId="LiveId" clId="{C1C02EEF-D04B-4668-A4C7-DD7B55755BBD}" dt="2021-08-26T03:08:25.559" v="312"/>
          <ac:spMkLst>
            <pc:docMk/>
            <pc:sldMk cId="1088313424" sldId="456"/>
            <ac:spMk id="207" creationId="{4FB16982-06A4-4304-9E12-7166C1A002F3}"/>
          </ac:spMkLst>
        </pc:spChg>
        <pc:spChg chg="mod">
          <ac:chgData name="Vinh La" userId="9a47f41bd37aa7cc" providerId="LiveId" clId="{C1C02EEF-D04B-4668-A4C7-DD7B55755BBD}" dt="2021-08-26T03:08:25.559" v="312"/>
          <ac:spMkLst>
            <pc:docMk/>
            <pc:sldMk cId="1088313424" sldId="456"/>
            <ac:spMk id="208" creationId="{5255AA0F-E5DC-434A-9882-5482B4257844}"/>
          </ac:spMkLst>
        </pc:spChg>
        <pc:spChg chg="mod">
          <ac:chgData name="Vinh La" userId="9a47f41bd37aa7cc" providerId="LiveId" clId="{C1C02EEF-D04B-4668-A4C7-DD7B55755BBD}" dt="2021-08-26T03:08:25.559" v="312"/>
          <ac:spMkLst>
            <pc:docMk/>
            <pc:sldMk cId="1088313424" sldId="456"/>
            <ac:spMk id="210" creationId="{CB5E207B-EC05-43C1-A8CF-BBEEB9016B5B}"/>
          </ac:spMkLst>
        </pc:spChg>
        <pc:spChg chg="mod">
          <ac:chgData name="Vinh La" userId="9a47f41bd37aa7cc" providerId="LiveId" clId="{C1C02EEF-D04B-4668-A4C7-DD7B55755BBD}" dt="2021-08-26T03:08:25.559" v="312"/>
          <ac:spMkLst>
            <pc:docMk/>
            <pc:sldMk cId="1088313424" sldId="456"/>
            <ac:spMk id="212" creationId="{445F06F6-61EC-4DC1-82DD-5A0FA5A861FC}"/>
          </ac:spMkLst>
        </pc:spChg>
        <pc:spChg chg="mod">
          <ac:chgData name="Vinh La" userId="9a47f41bd37aa7cc" providerId="LiveId" clId="{C1C02EEF-D04B-4668-A4C7-DD7B55755BBD}" dt="2021-08-26T03:08:25.559" v="312"/>
          <ac:spMkLst>
            <pc:docMk/>
            <pc:sldMk cId="1088313424" sldId="456"/>
            <ac:spMk id="213" creationId="{EB8211B0-65F3-4C8D-AD30-AB0E6DC46377}"/>
          </ac:spMkLst>
        </pc:spChg>
        <pc:spChg chg="mod">
          <ac:chgData name="Vinh La" userId="9a47f41bd37aa7cc" providerId="LiveId" clId="{C1C02EEF-D04B-4668-A4C7-DD7B55755BBD}" dt="2021-08-26T03:08:25.559" v="312"/>
          <ac:spMkLst>
            <pc:docMk/>
            <pc:sldMk cId="1088313424" sldId="456"/>
            <ac:spMk id="214" creationId="{185DE2EC-E348-489C-8E0B-6439A5444A10}"/>
          </ac:spMkLst>
        </pc:spChg>
        <pc:spChg chg="mod">
          <ac:chgData name="Vinh La" userId="9a47f41bd37aa7cc" providerId="LiveId" clId="{C1C02EEF-D04B-4668-A4C7-DD7B55755BBD}" dt="2021-08-26T03:08:25.559" v="312"/>
          <ac:spMkLst>
            <pc:docMk/>
            <pc:sldMk cId="1088313424" sldId="456"/>
            <ac:spMk id="215" creationId="{C3173584-B462-4789-930C-BECDC910D7A7}"/>
          </ac:spMkLst>
        </pc:spChg>
        <pc:spChg chg="mod">
          <ac:chgData name="Vinh La" userId="9a47f41bd37aa7cc" providerId="LiveId" clId="{C1C02EEF-D04B-4668-A4C7-DD7B55755BBD}" dt="2021-08-26T03:08:25.559" v="312"/>
          <ac:spMkLst>
            <pc:docMk/>
            <pc:sldMk cId="1088313424" sldId="456"/>
            <ac:spMk id="216" creationId="{9E9C2D3D-086E-4477-8042-77D9DD47CCD0}"/>
          </ac:spMkLst>
        </pc:spChg>
        <pc:spChg chg="mod">
          <ac:chgData name="Vinh La" userId="9a47f41bd37aa7cc" providerId="LiveId" clId="{C1C02EEF-D04B-4668-A4C7-DD7B55755BBD}" dt="2021-08-26T03:08:25.559" v="312"/>
          <ac:spMkLst>
            <pc:docMk/>
            <pc:sldMk cId="1088313424" sldId="456"/>
            <ac:spMk id="217" creationId="{2B94DF8E-C5FE-4118-8A4D-B3E9B8AC6E83}"/>
          </ac:spMkLst>
        </pc:spChg>
        <pc:spChg chg="mod">
          <ac:chgData name="Vinh La" userId="9a47f41bd37aa7cc" providerId="LiveId" clId="{C1C02EEF-D04B-4668-A4C7-DD7B55755BBD}" dt="2021-08-26T03:08:25.559" v="312"/>
          <ac:spMkLst>
            <pc:docMk/>
            <pc:sldMk cId="1088313424" sldId="456"/>
            <ac:spMk id="218" creationId="{AA10492E-5BFC-4F0D-83FA-E5905A5579E0}"/>
          </ac:spMkLst>
        </pc:spChg>
        <pc:spChg chg="mod">
          <ac:chgData name="Vinh La" userId="9a47f41bd37aa7cc" providerId="LiveId" clId="{C1C02EEF-D04B-4668-A4C7-DD7B55755BBD}" dt="2021-08-26T03:08:25.559" v="312"/>
          <ac:spMkLst>
            <pc:docMk/>
            <pc:sldMk cId="1088313424" sldId="456"/>
            <ac:spMk id="219" creationId="{41EDD831-86BF-408A-97D1-3FD3E9623974}"/>
          </ac:spMkLst>
        </pc:spChg>
        <pc:spChg chg="mod">
          <ac:chgData name="Vinh La" userId="9a47f41bd37aa7cc" providerId="LiveId" clId="{C1C02EEF-D04B-4668-A4C7-DD7B55755BBD}" dt="2021-08-26T03:08:25.559" v="312"/>
          <ac:spMkLst>
            <pc:docMk/>
            <pc:sldMk cId="1088313424" sldId="456"/>
            <ac:spMk id="220" creationId="{CA483143-8C94-4E09-B4A3-09FCB613235D}"/>
          </ac:spMkLst>
        </pc:spChg>
        <pc:spChg chg="mod">
          <ac:chgData name="Vinh La" userId="9a47f41bd37aa7cc" providerId="LiveId" clId="{C1C02EEF-D04B-4668-A4C7-DD7B55755BBD}" dt="2021-08-26T03:08:25.559" v="312"/>
          <ac:spMkLst>
            <pc:docMk/>
            <pc:sldMk cId="1088313424" sldId="456"/>
            <ac:spMk id="221" creationId="{A6C39D29-DC2E-4D9B-92DA-5A38A7349EBD}"/>
          </ac:spMkLst>
        </pc:spChg>
        <pc:spChg chg="mod">
          <ac:chgData name="Vinh La" userId="9a47f41bd37aa7cc" providerId="LiveId" clId="{C1C02EEF-D04B-4668-A4C7-DD7B55755BBD}" dt="2021-08-26T03:08:25.559" v="312"/>
          <ac:spMkLst>
            <pc:docMk/>
            <pc:sldMk cId="1088313424" sldId="456"/>
            <ac:spMk id="222" creationId="{78960946-01D3-4F13-A9DB-73A9C4F79C36}"/>
          </ac:spMkLst>
        </pc:spChg>
        <pc:spChg chg="mod">
          <ac:chgData name="Vinh La" userId="9a47f41bd37aa7cc" providerId="LiveId" clId="{C1C02EEF-D04B-4668-A4C7-DD7B55755BBD}" dt="2021-08-26T03:08:25.559" v="312"/>
          <ac:spMkLst>
            <pc:docMk/>
            <pc:sldMk cId="1088313424" sldId="456"/>
            <ac:spMk id="223" creationId="{A8BC0084-5F65-40C4-80DA-B3BB5BAC296D}"/>
          </ac:spMkLst>
        </pc:spChg>
        <pc:spChg chg="mod">
          <ac:chgData name="Vinh La" userId="9a47f41bd37aa7cc" providerId="LiveId" clId="{C1C02EEF-D04B-4668-A4C7-DD7B55755BBD}" dt="2021-08-26T03:08:25.559" v="312"/>
          <ac:spMkLst>
            <pc:docMk/>
            <pc:sldMk cId="1088313424" sldId="456"/>
            <ac:spMk id="224" creationId="{82ED291D-0C98-4BAE-9870-3B1C70C556FA}"/>
          </ac:spMkLst>
        </pc:spChg>
        <pc:spChg chg="mod">
          <ac:chgData name="Vinh La" userId="9a47f41bd37aa7cc" providerId="LiveId" clId="{C1C02EEF-D04B-4668-A4C7-DD7B55755BBD}" dt="2021-08-26T03:08:25.559" v="312"/>
          <ac:spMkLst>
            <pc:docMk/>
            <pc:sldMk cId="1088313424" sldId="456"/>
            <ac:spMk id="225" creationId="{D05E98BE-1BCE-49C6-9FB4-77F905B3010E}"/>
          </ac:spMkLst>
        </pc:spChg>
        <pc:spChg chg="mod">
          <ac:chgData name="Vinh La" userId="9a47f41bd37aa7cc" providerId="LiveId" clId="{C1C02EEF-D04B-4668-A4C7-DD7B55755BBD}" dt="2021-08-26T03:08:25.559" v="312"/>
          <ac:spMkLst>
            <pc:docMk/>
            <pc:sldMk cId="1088313424" sldId="456"/>
            <ac:spMk id="226" creationId="{6035712A-27B0-41C3-8904-12275A72039E}"/>
          </ac:spMkLst>
        </pc:spChg>
        <pc:spChg chg="mod">
          <ac:chgData name="Vinh La" userId="9a47f41bd37aa7cc" providerId="LiveId" clId="{C1C02EEF-D04B-4668-A4C7-DD7B55755BBD}" dt="2021-08-26T03:08:25.559" v="312"/>
          <ac:spMkLst>
            <pc:docMk/>
            <pc:sldMk cId="1088313424" sldId="456"/>
            <ac:spMk id="227" creationId="{A32D06EB-DBC1-4EC1-B5DC-EC0F7839A329}"/>
          </ac:spMkLst>
        </pc:spChg>
        <pc:spChg chg="mod">
          <ac:chgData name="Vinh La" userId="9a47f41bd37aa7cc" providerId="LiveId" clId="{C1C02EEF-D04B-4668-A4C7-DD7B55755BBD}" dt="2021-08-26T03:08:25.559" v="312"/>
          <ac:spMkLst>
            <pc:docMk/>
            <pc:sldMk cId="1088313424" sldId="456"/>
            <ac:spMk id="228" creationId="{64FACE43-5383-4CD4-96C6-7C2274299AF1}"/>
          </ac:spMkLst>
        </pc:spChg>
        <pc:spChg chg="mod">
          <ac:chgData name="Vinh La" userId="9a47f41bd37aa7cc" providerId="LiveId" clId="{C1C02EEF-D04B-4668-A4C7-DD7B55755BBD}" dt="2021-08-26T03:08:25.559" v="312"/>
          <ac:spMkLst>
            <pc:docMk/>
            <pc:sldMk cId="1088313424" sldId="456"/>
            <ac:spMk id="229" creationId="{2343D4AE-633A-4FA5-B08A-662C302326F5}"/>
          </ac:spMkLst>
        </pc:spChg>
        <pc:spChg chg="mod">
          <ac:chgData name="Vinh La" userId="9a47f41bd37aa7cc" providerId="LiveId" clId="{C1C02EEF-D04B-4668-A4C7-DD7B55755BBD}" dt="2021-08-26T03:08:25.559" v="312"/>
          <ac:spMkLst>
            <pc:docMk/>
            <pc:sldMk cId="1088313424" sldId="456"/>
            <ac:spMk id="230" creationId="{6DF6FDCC-CBA7-49B5-964F-1E7D711F0A1A}"/>
          </ac:spMkLst>
        </pc:spChg>
        <pc:spChg chg="mod">
          <ac:chgData name="Vinh La" userId="9a47f41bd37aa7cc" providerId="LiveId" clId="{C1C02EEF-D04B-4668-A4C7-DD7B55755BBD}" dt="2021-08-26T03:08:25.559" v="312"/>
          <ac:spMkLst>
            <pc:docMk/>
            <pc:sldMk cId="1088313424" sldId="456"/>
            <ac:spMk id="233" creationId="{824BB883-CD8E-4C46-831C-7C2EE861E936}"/>
          </ac:spMkLst>
        </pc:spChg>
        <pc:spChg chg="mod">
          <ac:chgData name="Vinh La" userId="9a47f41bd37aa7cc" providerId="LiveId" clId="{C1C02EEF-D04B-4668-A4C7-DD7B55755BBD}" dt="2021-08-26T03:08:25.559" v="312"/>
          <ac:spMkLst>
            <pc:docMk/>
            <pc:sldMk cId="1088313424" sldId="456"/>
            <ac:spMk id="234" creationId="{CC6973E6-5375-4399-B5C6-B66AB10914B3}"/>
          </ac:spMkLst>
        </pc:spChg>
        <pc:spChg chg="mod">
          <ac:chgData name="Vinh La" userId="9a47f41bd37aa7cc" providerId="LiveId" clId="{C1C02EEF-D04B-4668-A4C7-DD7B55755BBD}" dt="2021-08-26T03:08:25.559" v="312"/>
          <ac:spMkLst>
            <pc:docMk/>
            <pc:sldMk cId="1088313424" sldId="456"/>
            <ac:spMk id="235" creationId="{746E52D1-9317-437A-9688-8FF96369B44F}"/>
          </ac:spMkLst>
        </pc:spChg>
        <pc:spChg chg="mod">
          <ac:chgData name="Vinh La" userId="9a47f41bd37aa7cc" providerId="LiveId" clId="{C1C02EEF-D04B-4668-A4C7-DD7B55755BBD}" dt="2021-08-26T03:08:25.559" v="312"/>
          <ac:spMkLst>
            <pc:docMk/>
            <pc:sldMk cId="1088313424" sldId="456"/>
            <ac:spMk id="236" creationId="{8581820C-9B51-4084-8187-330AECEE9FD6}"/>
          </ac:spMkLst>
        </pc:spChg>
        <pc:spChg chg="mod">
          <ac:chgData name="Vinh La" userId="9a47f41bd37aa7cc" providerId="LiveId" clId="{C1C02EEF-D04B-4668-A4C7-DD7B55755BBD}" dt="2021-08-26T03:08:25.559" v="312"/>
          <ac:spMkLst>
            <pc:docMk/>
            <pc:sldMk cId="1088313424" sldId="456"/>
            <ac:spMk id="237" creationId="{98581884-CC0B-480E-ADAB-3129D62BA491}"/>
          </ac:spMkLst>
        </pc:spChg>
        <pc:spChg chg="mod">
          <ac:chgData name="Vinh La" userId="9a47f41bd37aa7cc" providerId="LiveId" clId="{C1C02EEF-D04B-4668-A4C7-DD7B55755BBD}" dt="2021-08-26T03:08:25.559" v="312"/>
          <ac:spMkLst>
            <pc:docMk/>
            <pc:sldMk cId="1088313424" sldId="456"/>
            <ac:spMk id="238" creationId="{BF0CA4AF-37C9-4619-B88F-F232271B1A70}"/>
          </ac:spMkLst>
        </pc:spChg>
        <pc:spChg chg="mod">
          <ac:chgData name="Vinh La" userId="9a47f41bd37aa7cc" providerId="LiveId" clId="{C1C02EEF-D04B-4668-A4C7-DD7B55755BBD}" dt="2021-08-26T03:08:25.559" v="312"/>
          <ac:spMkLst>
            <pc:docMk/>
            <pc:sldMk cId="1088313424" sldId="456"/>
            <ac:spMk id="239" creationId="{8290A41A-1D9B-43F2-9286-C433D5985266}"/>
          </ac:spMkLst>
        </pc:spChg>
        <pc:spChg chg="mod">
          <ac:chgData name="Vinh La" userId="9a47f41bd37aa7cc" providerId="LiveId" clId="{C1C02EEF-D04B-4668-A4C7-DD7B55755BBD}" dt="2021-08-26T03:08:25.559" v="312"/>
          <ac:spMkLst>
            <pc:docMk/>
            <pc:sldMk cId="1088313424" sldId="456"/>
            <ac:spMk id="240" creationId="{18EBD077-409C-4ED1-BB72-377BD2FDFBF2}"/>
          </ac:spMkLst>
        </pc:spChg>
        <pc:spChg chg="mod">
          <ac:chgData name="Vinh La" userId="9a47f41bd37aa7cc" providerId="LiveId" clId="{C1C02EEF-D04B-4668-A4C7-DD7B55755BBD}" dt="2021-08-26T03:08:25.559" v="312"/>
          <ac:spMkLst>
            <pc:docMk/>
            <pc:sldMk cId="1088313424" sldId="456"/>
            <ac:spMk id="241" creationId="{79464C01-5470-4137-8AA4-5771F395886D}"/>
          </ac:spMkLst>
        </pc:spChg>
        <pc:spChg chg="mod">
          <ac:chgData name="Vinh La" userId="9a47f41bd37aa7cc" providerId="LiveId" clId="{C1C02EEF-D04B-4668-A4C7-DD7B55755BBD}" dt="2021-08-26T03:08:25.559" v="312"/>
          <ac:spMkLst>
            <pc:docMk/>
            <pc:sldMk cId="1088313424" sldId="456"/>
            <ac:spMk id="242" creationId="{141C4CB3-D6DF-47B4-9123-7F81CDB3FC6B}"/>
          </ac:spMkLst>
        </pc:spChg>
        <pc:spChg chg="mod">
          <ac:chgData name="Vinh La" userId="9a47f41bd37aa7cc" providerId="LiveId" clId="{C1C02EEF-D04B-4668-A4C7-DD7B55755BBD}" dt="2021-08-26T03:08:25.559" v="312"/>
          <ac:spMkLst>
            <pc:docMk/>
            <pc:sldMk cId="1088313424" sldId="456"/>
            <ac:spMk id="243" creationId="{77EAD877-DD6C-4A62-9828-AE19F89C7F03}"/>
          </ac:spMkLst>
        </pc:spChg>
        <pc:spChg chg="mod">
          <ac:chgData name="Vinh La" userId="9a47f41bd37aa7cc" providerId="LiveId" clId="{C1C02EEF-D04B-4668-A4C7-DD7B55755BBD}" dt="2021-08-26T03:08:25.559" v="312"/>
          <ac:spMkLst>
            <pc:docMk/>
            <pc:sldMk cId="1088313424" sldId="456"/>
            <ac:spMk id="244" creationId="{6CCB8BFF-F048-47D7-8D57-25E212F35D05}"/>
          </ac:spMkLst>
        </pc:spChg>
        <pc:spChg chg="mod">
          <ac:chgData name="Vinh La" userId="9a47f41bd37aa7cc" providerId="LiveId" clId="{C1C02EEF-D04B-4668-A4C7-DD7B55755BBD}" dt="2021-08-26T03:08:25.559" v="312"/>
          <ac:spMkLst>
            <pc:docMk/>
            <pc:sldMk cId="1088313424" sldId="456"/>
            <ac:spMk id="245" creationId="{9616B9A2-A2C3-4A48-88E4-2BDAC33CF8F2}"/>
          </ac:spMkLst>
        </pc:spChg>
        <pc:spChg chg="mod">
          <ac:chgData name="Vinh La" userId="9a47f41bd37aa7cc" providerId="LiveId" clId="{C1C02EEF-D04B-4668-A4C7-DD7B55755BBD}" dt="2021-08-26T03:08:25.559" v="312"/>
          <ac:spMkLst>
            <pc:docMk/>
            <pc:sldMk cId="1088313424" sldId="456"/>
            <ac:spMk id="246" creationId="{349B7344-4679-43D9-869E-852279F0978D}"/>
          </ac:spMkLst>
        </pc:spChg>
        <pc:spChg chg="mod">
          <ac:chgData name="Vinh La" userId="9a47f41bd37aa7cc" providerId="LiveId" clId="{C1C02EEF-D04B-4668-A4C7-DD7B55755BBD}" dt="2021-08-26T03:08:25.559" v="312"/>
          <ac:spMkLst>
            <pc:docMk/>
            <pc:sldMk cId="1088313424" sldId="456"/>
            <ac:spMk id="247" creationId="{1075C094-2CBE-4858-AC27-C9D97699C7EC}"/>
          </ac:spMkLst>
        </pc:spChg>
        <pc:spChg chg="mod">
          <ac:chgData name="Vinh La" userId="9a47f41bd37aa7cc" providerId="LiveId" clId="{C1C02EEF-D04B-4668-A4C7-DD7B55755BBD}" dt="2021-08-26T03:08:25.559" v="312"/>
          <ac:spMkLst>
            <pc:docMk/>
            <pc:sldMk cId="1088313424" sldId="456"/>
            <ac:spMk id="248" creationId="{46A59A9A-CB75-42B1-9DAB-18ECA6D8FE69}"/>
          </ac:spMkLst>
        </pc:spChg>
        <pc:spChg chg="mod">
          <ac:chgData name="Vinh La" userId="9a47f41bd37aa7cc" providerId="LiveId" clId="{C1C02EEF-D04B-4668-A4C7-DD7B55755BBD}" dt="2021-08-26T03:08:25.559" v="312"/>
          <ac:spMkLst>
            <pc:docMk/>
            <pc:sldMk cId="1088313424" sldId="456"/>
            <ac:spMk id="253" creationId="{B38A7298-3EB2-43C8-95EF-2BC496E02FF3}"/>
          </ac:spMkLst>
        </pc:spChg>
        <pc:spChg chg="mod">
          <ac:chgData name="Vinh La" userId="9a47f41bd37aa7cc" providerId="LiveId" clId="{C1C02EEF-D04B-4668-A4C7-DD7B55755BBD}" dt="2021-08-26T03:08:25.559" v="312"/>
          <ac:spMkLst>
            <pc:docMk/>
            <pc:sldMk cId="1088313424" sldId="456"/>
            <ac:spMk id="254" creationId="{AE6A93FB-80CE-48BE-B1D9-F996A340CB55}"/>
          </ac:spMkLst>
        </pc:spChg>
        <pc:spChg chg="mod">
          <ac:chgData name="Vinh La" userId="9a47f41bd37aa7cc" providerId="LiveId" clId="{C1C02EEF-D04B-4668-A4C7-DD7B55755BBD}" dt="2021-08-26T03:08:25.559" v="312"/>
          <ac:spMkLst>
            <pc:docMk/>
            <pc:sldMk cId="1088313424" sldId="456"/>
            <ac:spMk id="255" creationId="{D700904A-9E3B-4D54-B2F3-505277F6B3D0}"/>
          </ac:spMkLst>
        </pc:spChg>
        <pc:spChg chg="mod">
          <ac:chgData name="Vinh La" userId="9a47f41bd37aa7cc" providerId="LiveId" clId="{C1C02EEF-D04B-4668-A4C7-DD7B55755BBD}" dt="2021-08-26T03:08:25.559" v="312"/>
          <ac:spMkLst>
            <pc:docMk/>
            <pc:sldMk cId="1088313424" sldId="456"/>
            <ac:spMk id="257" creationId="{DAB622A3-2B7A-4AC9-A614-249584975635}"/>
          </ac:spMkLst>
        </pc:spChg>
        <pc:spChg chg="mod">
          <ac:chgData name="Vinh La" userId="9a47f41bd37aa7cc" providerId="LiveId" clId="{C1C02EEF-D04B-4668-A4C7-DD7B55755BBD}" dt="2021-08-26T03:08:25.559" v="312"/>
          <ac:spMkLst>
            <pc:docMk/>
            <pc:sldMk cId="1088313424" sldId="456"/>
            <ac:spMk id="258" creationId="{624F8D77-ABB1-4930-9512-530F5452D1B4}"/>
          </ac:spMkLst>
        </pc:spChg>
        <pc:spChg chg="mod">
          <ac:chgData name="Vinh La" userId="9a47f41bd37aa7cc" providerId="LiveId" clId="{C1C02EEF-D04B-4668-A4C7-DD7B55755BBD}" dt="2021-08-26T03:08:25.559" v="312"/>
          <ac:spMkLst>
            <pc:docMk/>
            <pc:sldMk cId="1088313424" sldId="456"/>
            <ac:spMk id="259" creationId="{508658D7-38A9-4844-9185-B9BF178B2E7F}"/>
          </ac:spMkLst>
        </pc:spChg>
        <pc:spChg chg="mod">
          <ac:chgData name="Vinh La" userId="9a47f41bd37aa7cc" providerId="LiveId" clId="{C1C02EEF-D04B-4668-A4C7-DD7B55755BBD}" dt="2021-08-26T03:08:25.559" v="312"/>
          <ac:spMkLst>
            <pc:docMk/>
            <pc:sldMk cId="1088313424" sldId="456"/>
            <ac:spMk id="260" creationId="{8C94FFA8-9A20-47CF-89EB-F63B72DB4490}"/>
          </ac:spMkLst>
        </pc:spChg>
        <pc:spChg chg="mod">
          <ac:chgData name="Vinh La" userId="9a47f41bd37aa7cc" providerId="LiveId" clId="{C1C02EEF-D04B-4668-A4C7-DD7B55755BBD}" dt="2021-08-26T03:08:25.559" v="312"/>
          <ac:spMkLst>
            <pc:docMk/>
            <pc:sldMk cId="1088313424" sldId="456"/>
            <ac:spMk id="261" creationId="{9F2C3072-C7F5-4D5A-B986-D8278EFF1DA8}"/>
          </ac:spMkLst>
        </pc:spChg>
        <pc:spChg chg="mod">
          <ac:chgData name="Vinh La" userId="9a47f41bd37aa7cc" providerId="LiveId" clId="{C1C02EEF-D04B-4668-A4C7-DD7B55755BBD}" dt="2021-08-26T03:08:25.559" v="312"/>
          <ac:spMkLst>
            <pc:docMk/>
            <pc:sldMk cId="1088313424" sldId="456"/>
            <ac:spMk id="262" creationId="{9055E0F1-8593-482B-99CE-0F0B3B81550C}"/>
          </ac:spMkLst>
        </pc:spChg>
        <pc:spChg chg="mod">
          <ac:chgData name="Vinh La" userId="9a47f41bd37aa7cc" providerId="LiveId" clId="{C1C02EEF-D04B-4668-A4C7-DD7B55755BBD}" dt="2021-08-26T03:08:25.559" v="312"/>
          <ac:spMkLst>
            <pc:docMk/>
            <pc:sldMk cId="1088313424" sldId="456"/>
            <ac:spMk id="263" creationId="{C3BF5D8F-E694-4227-BBE6-9106A7629B6D}"/>
          </ac:spMkLst>
        </pc:spChg>
        <pc:spChg chg="mod">
          <ac:chgData name="Vinh La" userId="9a47f41bd37aa7cc" providerId="LiveId" clId="{C1C02EEF-D04B-4668-A4C7-DD7B55755BBD}" dt="2021-08-26T03:08:25.559" v="312"/>
          <ac:spMkLst>
            <pc:docMk/>
            <pc:sldMk cId="1088313424" sldId="456"/>
            <ac:spMk id="265" creationId="{A57FBA23-CF75-4123-8C73-66778587F694}"/>
          </ac:spMkLst>
        </pc:spChg>
        <pc:spChg chg="mod">
          <ac:chgData name="Vinh La" userId="9a47f41bd37aa7cc" providerId="LiveId" clId="{C1C02EEF-D04B-4668-A4C7-DD7B55755BBD}" dt="2021-08-26T03:08:25.559" v="312"/>
          <ac:spMkLst>
            <pc:docMk/>
            <pc:sldMk cId="1088313424" sldId="456"/>
            <ac:spMk id="266" creationId="{657C2795-4A1E-43AC-8046-066980A53CA7}"/>
          </ac:spMkLst>
        </pc:spChg>
        <pc:spChg chg="mod">
          <ac:chgData name="Vinh La" userId="9a47f41bd37aa7cc" providerId="LiveId" clId="{C1C02EEF-D04B-4668-A4C7-DD7B55755BBD}" dt="2021-08-26T03:08:25.559" v="312"/>
          <ac:spMkLst>
            <pc:docMk/>
            <pc:sldMk cId="1088313424" sldId="456"/>
            <ac:spMk id="267" creationId="{28161221-33CE-40CA-9C27-3045A1DF4068}"/>
          </ac:spMkLst>
        </pc:spChg>
        <pc:spChg chg="mod">
          <ac:chgData name="Vinh La" userId="9a47f41bd37aa7cc" providerId="LiveId" clId="{C1C02EEF-D04B-4668-A4C7-DD7B55755BBD}" dt="2021-08-26T03:08:25.559" v="312"/>
          <ac:spMkLst>
            <pc:docMk/>
            <pc:sldMk cId="1088313424" sldId="456"/>
            <ac:spMk id="268" creationId="{386BAAEA-12F2-41E0-B3FA-BEA408131D02}"/>
          </ac:spMkLst>
        </pc:spChg>
        <pc:spChg chg="mod">
          <ac:chgData name="Vinh La" userId="9a47f41bd37aa7cc" providerId="LiveId" clId="{C1C02EEF-D04B-4668-A4C7-DD7B55755BBD}" dt="2021-08-26T03:08:25.559" v="312"/>
          <ac:spMkLst>
            <pc:docMk/>
            <pc:sldMk cId="1088313424" sldId="456"/>
            <ac:spMk id="269" creationId="{A1AF4C5D-382C-413A-8A7B-4B25FCB3E125}"/>
          </ac:spMkLst>
        </pc:spChg>
        <pc:spChg chg="mod">
          <ac:chgData name="Vinh La" userId="9a47f41bd37aa7cc" providerId="LiveId" clId="{C1C02EEF-D04B-4668-A4C7-DD7B55755BBD}" dt="2021-08-26T03:08:25.559" v="312"/>
          <ac:spMkLst>
            <pc:docMk/>
            <pc:sldMk cId="1088313424" sldId="456"/>
            <ac:spMk id="270" creationId="{96B877DB-C27F-4BF6-B5C6-0854F0741298}"/>
          </ac:spMkLst>
        </pc:spChg>
        <pc:spChg chg="mod">
          <ac:chgData name="Vinh La" userId="9a47f41bd37aa7cc" providerId="LiveId" clId="{C1C02EEF-D04B-4668-A4C7-DD7B55755BBD}" dt="2021-08-26T03:08:25.559" v="312"/>
          <ac:spMkLst>
            <pc:docMk/>
            <pc:sldMk cId="1088313424" sldId="456"/>
            <ac:spMk id="271" creationId="{0B2F5D0F-30ED-456A-8001-9A3ABF0F442E}"/>
          </ac:spMkLst>
        </pc:spChg>
        <pc:spChg chg="mod">
          <ac:chgData name="Vinh La" userId="9a47f41bd37aa7cc" providerId="LiveId" clId="{C1C02EEF-D04B-4668-A4C7-DD7B55755BBD}" dt="2021-08-26T03:08:25.559" v="312"/>
          <ac:spMkLst>
            <pc:docMk/>
            <pc:sldMk cId="1088313424" sldId="456"/>
            <ac:spMk id="273" creationId="{17A309EF-A4F9-4D9C-A20E-08BA94E05EC1}"/>
          </ac:spMkLst>
        </pc:spChg>
        <pc:spChg chg="mod">
          <ac:chgData name="Vinh La" userId="9a47f41bd37aa7cc" providerId="LiveId" clId="{C1C02EEF-D04B-4668-A4C7-DD7B55755BBD}" dt="2021-08-26T03:08:25.559" v="312"/>
          <ac:spMkLst>
            <pc:docMk/>
            <pc:sldMk cId="1088313424" sldId="456"/>
            <ac:spMk id="274" creationId="{06781F8E-DC5F-4A00-B4BB-785A8612CD82}"/>
          </ac:spMkLst>
        </pc:spChg>
        <pc:spChg chg="mod">
          <ac:chgData name="Vinh La" userId="9a47f41bd37aa7cc" providerId="LiveId" clId="{C1C02EEF-D04B-4668-A4C7-DD7B55755BBD}" dt="2021-08-26T03:08:25.559" v="312"/>
          <ac:spMkLst>
            <pc:docMk/>
            <pc:sldMk cId="1088313424" sldId="456"/>
            <ac:spMk id="275" creationId="{8EBB7504-EF0B-4C56-AF0B-CF15371CFB12}"/>
          </ac:spMkLst>
        </pc:spChg>
        <pc:spChg chg="mod">
          <ac:chgData name="Vinh La" userId="9a47f41bd37aa7cc" providerId="LiveId" clId="{C1C02EEF-D04B-4668-A4C7-DD7B55755BBD}" dt="2021-08-26T03:08:25.559" v="312"/>
          <ac:spMkLst>
            <pc:docMk/>
            <pc:sldMk cId="1088313424" sldId="456"/>
            <ac:spMk id="276" creationId="{0F939220-5891-47DB-8A03-40C394A6EB0F}"/>
          </ac:spMkLst>
        </pc:spChg>
        <pc:spChg chg="mod">
          <ac:chgData name="Vinh La" userId="9a47f41bd37aa7cc" providerId="LiveId" clId="{C1C02EEF-D04B-4668-A4C7-DD7B55755BBD}" dt="2021-08-26T03:08:25.559" v="312"/>
          <ac:spMkLst>
            <pc:docMk/>
            <pc:sldMk cId="1088313424" sldId="456"/>
            <ac:spMk id="277" creationId="{F451BB93-4DAF-4363-87CC-6BD5384B8BF8}"/>
          </ac:spMkLst>
        </pc:spChg>
        <pc:spChg chg="mod">
          <ac:chgData name="Vinh La" userId="9a47f41bd37aa7cc" providerId="LiveId" clId="{C1C02EEF-D04B-4668-A4C7-DD7B55755BBD}" dt="2021-08-26T03:08:25.559" v="312"/>
          <ac:spMkLst>
            <pc:docMk/>
            <pc:sldMk cId="1088313424" sldId="456"/>
            <ac:spMk id="278" creationId="{747F9FDF-EDF1-4CAE-B4CC-546628DAEC40}"/>
          </ac:spMkLst>
        </pc:spChg>
        <pc:spChg chg="mod">
          <ac:chgData name="Vinh La" userId="9a47f41bd37aa7cc" providerId="LiveId" clId="{C1C02EEF-D04B-4668-A4C7-DD7B55755BBD}" dt="2021-08-26T03:08:25.559" v="312"/>
          <ac:spMkLst>
            <pc:docMk/>
            <pc:sldMk cId="1088313424" sldId="456"/>
            <ac:spMk id="279" creationId="{A3395097-17AF-4053-A731-DF834E67A1CB}"/>
          </ac:spMkLst>
        </pc:spChg>
        <pc:spChg chg="mod">
          <ac:chgData name="Vinh La" userId="9a47f41bd37aa7cc" providerId="LiveId" clId="{C1C02EEF-D04B-4668-A4C7-DD7B55755BBD}" dt="2021-08-26T03:08:25.559" v="312"/>
          <ac:spMkLst>
            <pc:docMk/>
            <pc:sldMk cId="1088313424" sldId="456"/>
            <ac:spMk id="281" creationId="{95296688-EE8D-4B12-81FE-F4CBF0D4AF7C}"/>
          </ac:spMkLst>
        </pc:spChg>
        <pc:spChg chg="mod">
          <ac:chgData name="Vinh La" userId="9a47f41bd37aa7cc" providerId="LiveId" clId="{C1C02EEF-D04B-4668-A4C7-DD7B55755BBD}" dt="2021-08-26T03:08:25.559" v="312"/>
          <ac:spMkLst>
            <pc:docMk/>
            <pc:sldMk cId="1088313424" sldId="456"/>
            <ac:spMk id="282" creationId="{15A94BAA-AD3B-4FAE-A205-DB3FBB063A63}"/>
          </ac:spMkLst>
        </pc:spChg>
        <pc:spChg chg="mod">
          <ac:chgData name="Vinh La" userId="9a47f41bd37aa7cc" providerId="LiveId" clId="{C1C02EEF-D04B-4668-A4C7-DD7B55755BBD}" dt="2021-08-26T03:08:25.559" v="312"/>
          <ac:spMkLst>
            <pc:docMk/>
            <pc:sldMk cId="1088313424" sldId="456"/>
            <ac:spMk id="283" creationId="{6EDF85BA-C083-45BE-8368-6B7F0E8DD5C9}"/>
          </ac:spMkLst>
        </pc:spChg>
        <pc:spChg chg="mod">
          <ac:chgData name="Vinh La" userId="9a47f41bd37aa7cc" providerId="LiveId" clId="{C1C02EEF-D04B-4668-A4C7-DD7B55755BBD}" dt="2021-08-26T03:08:25.559" v="312"/>
          <ac:spMkLst>
            <pc:docMk/>
            <pc:sldMk cId="1088313424" sldId="456"/>
            <ac:spMk id="284" creationId="{0F84B05C-42AD-434C-A019-196A634221C7}"/>
          </ac:spMkLst>
        </pc:spChg>
        <pc:spChg chg="mod">
          <ac:chgData name="Vinh La" userId="9a47f41bd37aa7cc" providerId="LiveId" clId="{C1C02EEF-D04B-4668-A4C7-DD7B55755BBD}" dt="2021-08-26T03:08:25.559" v="312"/>
          <ac:spMkLst>
            <pc:docMk/>
            <pc:sldMk cId="1088313424" sldId="456"/>
            <ac:spMk id="285" creationId="{3CCC4B6A-3109-4CAC-B772-D248E28EE941}"/>
          </ac:spMkLst>
        </pc:spChg>
        <pc:spChg chg="mod">
          <ac:chgData name="Vinh La" userId="9a47f41bd37aa7cc" providerId="LiveId" clId="{C1C02EEF-D04B-4668-A4C7-DD7B55755BBD}" dt="2021-08-26T03:08:25.559" v="312"/>
          <ac:spMkLst>
            <pc:docMk/>
            <pc:sldMk cId="1088313424" sldId="456"/>
            <ac:spMk id="286" creationId="{0F4923FF-9486-45A5-ADF9-132BB4FDC0CE}"/>
          </ac:spMkLst>
        </pc:spChg>
        <pc:spChg chg="mod">
          <ac:chgData name="Vinh La" userId="9a47f41bd37aa7cc" providerId="LiveId" clId="{C1C02EEF-D04B-4668-A4C7-DD7B55755BBD}" dt="2021-08-26T03:08:25.559" v="312"/>
          <ac:spMkLst>
            <pc:docMk/>
            <pc:sldMk cId="1088313424" sldId="456"/>
            <ac:spMk id="287" creationId="{CB8D5487-3D61-4E8A-9A67-B6805B067F6D}"/>
          </ac:spMkLst>
        </pc:spChg>
        <pc:spChg chg="mod">
          <ac:chgData name="Vinh La" userId="9a47f41bd37aa7cc" providerId="LiveId" clId="{C1C02EEF-D04B-4668-A4C7-DD7B55755BBD}" dt="2021-08-26T03:08:25.559" v="312"/>
          <ac:spMkLst>
            <pc:docMk/>
            <pc:sldMk cId="1088313424" sldId="456"/>
            <ac:spMk id="289" creationId="{29A4B065-EB51-4C7A-93E5-B1247DF3EBB6}"/>
          </ac:spMkLst>
        </pc:spChg>
        <pc:spChg chg="mod">
          <ac:chgData name="Vinh La" userId="9a47f41bd37aa7cc" providerId="LiveId" clId="{C1C02EEF-D04B-4668-A4C7-DD7B55755BBD}" dt="2021-08-26T03:08:25.559" v="312"/>
          <ac:spMkLst>
            <pc:docMk/>
            <pc:sldMk cId="1088313424" sldId="456"/>
            <ac:spMk id="290" creationId="{2F4769A9-08F1-4DC1-B173-72CCAC347C11}"/>
          </ac:spMkLst>
        </pc:spChg>
        <pc:spChg chg="mod">
          <ac:chgData name="Vinh La" userId="9a47f41bd37aa7cc" providerId="LiveId" clId="{C1C02EEF-D04B-4668-A4C7-DD7B55755BBD}" dt="2021-08-26T03:08:25.559" v="312"/>
          <ac:spMkLst>
            <pc:docMk/>
            <pc:sldMk cId="1088313424" sldId="456"/>
            <ac:spMk id="291" creationId="{78F2EFE0-53C2-4D2C-AF27-732F00441B91}"/>
          </ac:spMkLst>
        </pc:spChg>
        <pc:spChg chg="mod">
          <ac:chgData name="Vinh La" userId="9a47f41bd37aa7cc" providerId="LiveId" clId="{C1C02EEF-D04B-4668-A4C7-DD7B55755BBD}" dt="2021-08-26T03:08:25.559" v="312"/>
          <ac:spMkLst>
            <pc:docMk/>
            <pc:sldMk cId="1088313424" sldId="456"/>
            <ac:spMk id="292" creationId="{819A6687-AF95-484C-B929-2B5828A251CB}"/>
          </ac:spMkLst>
        </pc:spChg>
        <pc:spChg chg="mod">
          <ac:chgData name="Vinh La" userId="9a47f41bd37aa7cc" providerId="LiveId" clId="{C1C02EEF-D04B-4668-A4C7-DD7B55755BBD}" dt="2021-08-26T03:08:25.559" v="312"/>
          <ac:spMkLst>
            <pc:docMk/>
            <pc:sldMk cId="1088313424" sldId="456"/>
            <ac:spMk id="293" creationId="{A41F61A4-C99E-4E8F-A02A-918D7683B5C4}"/>
          </ac:spMkLst>
        </pc:spChg>
        <pc:spChg chg="mod">
          <ac:chgData name="Vinh La" userId="9a47f41bd37aa7cc" providerId="LiveId" clId="{C1C02EEF-D04B-4668-A4C7-DD7B55755BBD}" dt="2021-08-26T03:08:25.559" v="312"/>
          <ac:spMkLst>
            <pc:docMk/>
            <pc:sldMk cId="1088313424" sldId="456"/>
            <ac:spMk id="294" creationId="{B677CC8A-CFE0-47F9-B03C-33960FFEBB3E}"/>
          </ac:spMkLst>
        </pc:spChg>
        <pc:spChg chg="mod">
          <ac:chgData name="Vinh La" userId="9a47f41bd37aa7cc" providerId="LiveId" clId="{C1C02EEF-D04B-4668-A4C7-DD7B55755BBD}" dt="2021-08-26T03:08:25.559" v="312"/>
          <ac:spMkLst>
            <pc:docMk/>
            <pc:sldMk cId="1088313424" sldId="456"/>
            <ac:spMk id="295" creationId="{72FE3F15-C754-46BA-B878-ACB44CC956AE}"/>
          </ac:spMkLst>
        </pc:spChg>
        <pc:spChg chg="mod">
          <ac:chgData name="Vinh La" userId="9a47f41bd37aa7cc" providerId="LiveId" clId="{C1C02EEF-D04B-4668-A4C7-DD7B55755BBD}" dt="2021-08-26T03:08:25.559" v="312"/>
          <ac:spMkLst>
            <pc:docMk/>
            <pc:sldMk cId="1088313424" sldId="456"/>
            <ac:spMk id="297" creationId="{C92C6E9A-C6A9-4DA8-A2B7-5C4F51479563}"/>
          </ac:spMkLst>
        </pc:spChg>
        <pc:spChg chg="mod">
          <ac:chgData name="Vinh La" userId="9a47f41bd37aa7cc" providerId="LiveId" clId="{C1C02EEF-D04B-4668-A4C7-DD7B55755BBD}" dt="2021-08-26T03:08:25.559" v="312"/>
          <ac:spMkLst>
            <pc:docMk/>
            <pc:sldMk cId="1088313424" sldId="456"/>
            <ac:spMk id="298" creationId="{20F18486-739E-4E84-85AD-E094A66510BD}"/>
          </ac:spMkLst>
        </pc:spChg>
        <pc:spChg chg="mod">
          <ac:chgData name="Vinh La" userId="9a47f41bd37aa7cc" providerId="LiveId" clId="{C1C02EEF-D04B-4668-A4C7-DD7B55755BBD}" dt="2021-08-26T03:08:25.559" v="312"/>
          <ac:spMkLst>
            <pc:docMk/>
            <pc:sldMk cId="1088313424" sldId="456"/>
            <ac:spMk id="299" creationId="{84BF5C36-163C-4EA1-87FA-AB3EC4D91182}"/>
          </ac:spMkLst>
        </pc:spChg>
        <pc:spChg chg="mod">
          <ac:chgData name="Vinh La" userId="9a47f41bd37aa7cc" providerId="LiveId" clId="{C1C02EEF-D04B-4668-A4C7-DD7B55755BBD}" dt="2021-08-26T03:08:25.559" v="312"/>
          <ac:spMkLst>
            <pc:docMk/>
            <pc:sldMk cId="1088313424" sldId="456"/>
            <ac:spMk id="300" creationId="{604ECA83-A4F4-4F6A-9540-62BEB7D0FB32}"/>
          </ac:spMkLst>
        </pc:spChg>
        <pc:spChg chg="mod">
          <ac:chgData name="Vinh La" userId="9a47f41bd37aa7cc" providerId="LiveId" clId="{C1C02EEF-D04B-4668-A4C7-DD7B55755BBD}" dt="2021-08-26T03:08:25.559" v="312"/>
          <ac:spMkLst>
            <pc:docMk/>
            <pc:sldMk cId="1088313424" sldId="456"/>
            <ac:spMk id="301" creationId="{966C3ABA-20DA-451F-9EA7-0735A31263B8}"/>
          </ac:spMkLst>
        </pc:spChg>
        <pc:spChg chg="mod">
          <ac:chgData name="Vinh La" userId="9a47f41bd37aa7cc" providerId="LiveId" clId="{C1C02EEF-D04B-4668-A4C7-DD7B55755BBD}" dt="2021-08-26T03:08:25.559" v="312"/>
          <ac:spMkLst>
            <pc:docMk/>
            <pc:sldMk cId="1088313424" sldId="456"/>
            <ac:spMk id="302" creationId="{CF4F7512-59D0-463E-9004-79DB2267AC34}"/>
          </ac:spMkLst>
        </pc:spChg>
        <pc:spChg chg="mod">
          <ac:chgData name="Vinh La" userId="9a47f41bd37aa7cc" providerId="LiveId" clId="{C1C02EEF-D04B-4668-A4C7-DD7B55755BBD}" dt="2021-08-26T03:08:25.559" v="312"/>
          <ac:spMkLst>
            <pc:docMk/>
            <pc:sldMk cId="1088313424" sldId="456"/>
            <ac:spMk id="303" creationId="{A346EB0D-1E98-4A30-B8EE-1454D4A68B25}"/>
          </ac:spMkLst>
        </pc:spChg>
        <pc:spChg chg="mod">
          <ac:chgData name="Vinh La" userId="9a47f41bd37aa7cc" providerId="LiveId" clId="{C1C02EEF-D04B-4668-A4C7-DD7B55755BBD}" dt="2021-08-26T03:08:25.559" v="312"/>
          <ac:spMkLst>
            <pc:docMk/>
            <pc:sldMk cId="1088313424" sldId="456"/>
            <ac:spMk id="305" creationId="{295F2C8C-6A06-46BC-B2AE-B294A1481329}"/>
          </ac:spMkLst>
        </pc:spChg>
        <pc:spChg chg="mod">
          <ac:chgData name="Vinh La" userId="9a47f41bd37aa7cc" providerId="LiveId" clId="{C1C02EEF-D04B-4668-A4C7-DD7B55755BBD}" dt="2021-08-26T03:08:25.559" v="312"/>
          <ac:spMkLst>
            <pc:docMk/>
            <pc:sldMk cId="1088313424" sldId="456"/>
            <ac:spMk id="306" creationId="{DC220270-B76E-4958-9FB7-859EC9A677E9}"/>
          </ac:spMkLst>
        </pc:spChg>
        <pc:spChg chg="mod">
          <ac:chgData name="Vinh La" userId="9a47f41bd37aa7cc" providerId="LiveId" clId="{C1C02EEF-D04B-4668-A4C7-DD7B55755BBD}" dt="2021-08-26T03:08:25.559" v="312"/>
          <ac:spMkLst>
            <pc:docMk/>
            <pc:sldMk cId="1088313424" sldId="456"/>
            <ac:spMk id="307" creationId="{1B0E4D53-9626-4F41-9D41-5212910A6F0F}"/>
          </ac:spMkLst>
        </pc:spChg>
        <pc:spChg chg="mod">
          <ac:chgData name="Vinh La" userId="9a47f41bd37aa7cc" providerId="LiveId" clId="{C1C02EEF-D04B-4668-A4C7-DD7B55755BBD}" dt="2021-08-26T03:08:25.559" v="312"/>
          <ac:spMkLst>
            <pc:docMk/>
            <pc:sldMk cId="1088313424" sldId="456"/>
            <ac:spMk id="308" creationId="{ED226C47-785D-440D-9B3D-C8379A1A16AC}"/>
          </ac:spMkLst>
        </pc:spChg>
        <pc:spChg chg="mod">
          <ac:chgData name="Vinh La" userId="9a47f41bd37aa7cc" providerId="LiveId" clId="{C1C02EEF-D04B-4668-A4C7-DD7B55755BBD}" dt="2021-08-26T03:08:25.559" v="312"/>
          <ac:spMkLst>
            <pc:docMk/>
            <pc:sldMk cId="1088313424" sldId="456"/>
            <ac:spMk id="309" creationId="{C514A940-3152-4800-BBD3-4A546623EDF1}"/>
          </ac:spMkLst>
        </pc:spChg>
        <pc:spChg chg="mod">
          <ac:chgData name="Vinh La" userId="9a47f41bd37aa7cc" providerId="LiveId" clId="{C1C02EEF-D04B-4668-A4C7-DD7B55755BBD}" dt="2021-08-26T03:08:25.559" v="312"/>
          <ac:spMkLst>
            <pc:docMk/>
            <pc:sldMk cId="1088313424" sldId="456"/>
            <ac:spMk id="310" creationId="{4D0DA344-98EE-411A-BEC9-38D5EA35D220}"/>
          </ac:spMkLst>
        </pc:spChg>
        <pc:spChg chg="mod">
          <ac:chgData name="Vinh La" userId="9a47f41bd37aa7cc" providerId="LiveId" clId="{C1C02EEF-D04B-4668-A4C7-DD7B55755BBD}" dt="2021-08-26T03:08:25.559" v="312"/>
          <ac:spMkLst>
            <pc:docMk/>
            <pc:sldMk cId="1088313424" sldId="456"/>
            <ac:spMk id="311" creationId="{5C345FF3-2345-46BC-9760-734DEA5D0173}"/>
          </ac:spMkLst>
        </pc:spChg>
        <pc:spChg chg="mod">
          <ac:chgData name="Vinh La" userId="9a47f41bd37aa7cc" providerId="LiveId" clId="{C1C02EEF-D04B-4668-A4C7-DD7B55755BBD}" dt="2021-08-26T03:08:25.559" v="312"/>
          <ac:spMkLst>
            <pc:docMk/>
            <pc:sldMk cId="1088313424" sldId="456"/>
            <ac:spMk id="313" creationId="{D549A451-AE9A-4B92-8436-D11577754F13}"/>
          </ac:spMkLst>
        </pc:spChg>
        <pc:spChg chg="mod">
          <ac:chgData name="Vinh La" userId="9a47f41bd37aa7cc" providerId="LiveId" clId="{C1C02EEF-D04B-4668-A4C7-DD7B55755BBD}" dt="2021-08-26T03:08:25.559" v="312"/>
          <ac:spMkLst>
            <pc:docMk/>
            <pc:sldMk cId="1088313424" sldId="456"/>
            <ac:spMk id="314" creationId="{7267BFA5-8A03-47A7-B1F0-BF5482FF0748}"/>
          </ac:spMkLst>
        </pc:spChg>
        <pc:spChg chg="mod">
          <ac:chgData name="Vinh La" userId="9a47f41bd37aa7cc" providerId="LiveId" clId="{C1C02EEF-D04B-4668-A4C7-DD7B55755BBD}" dt="2021-08-26T03:08:25.559" v="312"/>
          <ac:spMkLst>
            <pc:docMk/>
            <pc:sldMk cId="1088313424" sldId="456"/>
            <ac:spMk id="315" creationId="{67159F56-AABE-473F-BB91-F853A716AB0C}"/>
          </ac:spMkLst>
        </pc:spChg>
        <pc:spChg chg="mod">
          <ac:chgData name="Vinh La" userId="9a47f41bd37aa7cc" providerId="LiveId" clId="{C1C02EEF-D04B-4668-A4C7-DD7B55755BBD}" dt="2021-08-26T03:08:25.559" v="312"/>
          <ac:spMkLst>
            <pc:docMk/>
            <pc:sldMk cId="1088313424" sldId="456"/>
            <ac:spMk id="316" creationId="{3B58C09B-3772-4FC3-923C-43EB41C17ADD}"/>
          </ac:spMkLst>
        </pc:spChg>
        <pc:spChg chg="mod">
          <ac:chgData name="Vinh La" userId="9a47f41bd37aa7cc" providerId="LiveId" clId="{C1C02EEF-D04B-4668-A4C7-DD7B55755BBD}" dt="2021-08-26T03:08:25.559" v="312"/>
          <ac:spMkLst>
            <pc:docMk/>
            <pc:sldMk cId="1088313424" sldId="456"/>
            <ac:spMk id="317" creationId="{095EB4D5-AC5E-46A2-A648-F921909EAA32}"/>
          </ac:spMkLst>
        </pc:spChg>
        <pc:spChg chg="mod">
          <ac:chgData name="Vinh La" userId="9a47f41bd37aa7cc" providerId="LiveId" clId="{C1C02EEF-D04B-4668-A4C7-DD7B55755BBD}" dt="2021-08-26T03:08:25.559" v="312"/>
          <ac:spMkLst>
            <pc:docMk/>
            <pc:sldMk cId="1088313424" sldId="456"/>
            <ac:spMk id="318" creationId="{616E4BE5-B7C2-4CAF-98C0-0D4C37F75FB4}"/>
          </ac:spMkLst>
        </pc:spChg>
        <pc:spChg chg="mod">
          <ac:chgData name="Vinh La" userId="9a47f41bd37aa7cc" providerId="LiveId" clId="{C1C02EEF-D04B-4668-A4C7-DD7B55755BBD}" dt="2021-08-26T03:08:25.559" v="312"/>
          <ac:spMkLst>
            <pc:docMk/>
            <pc:sldMk cId="1088313424" sldId="456"/>
            <ac:spMk id="319" creationId="{411DDFBC-9245-4B51-BA61-B0316E0F37B6}"/>
          </ac:spMkLst>
        </pc:spChg>
        <pc:spChg chg="mod">
          <ac:chgData name="Vinh La" userId="9a47f41bd37aa7cc" providerId="LiveId" clId="{C1C02EEF-D04B-4668-A4C7-DD7B55755BBD}" dt="2021-08-26T03:08:25.559" v="312"/>
          <ac:spMkLst>
            <pc:docMk/>
            <pc:sldMk cId="1088313424" sldId="456"/>
            <ac:spMk id="321" creationId="{B31F0102-D9FE-4AEF-B777-4D8A8F6BC7CE}"/>
          </ac:spMkLst>
        </pc:spChg>
        <pc:spChg chg="mod">
          <ac:chgData name="Vinh La" userId="9a47f41bd37aa7cc" providerId="LiveId" clId="{C1C02EEF-D04B-4668-A4C7-DD7B55755BBD}" dt="2021-08-26T03:08:25.559" v="312"/>
          <ac:spMkLst>
            <pc:docMk/>
            <pc:sldMk cId="1088313424" sldId="456"/>
            <ac:spMk id="322" creationId="{0B98F871-C406-457D-A6B3-EB6B12A8A37A}"/>
          </ac:spMkLst>
        </pc:spChg>
        <pc:spChg chg="mod">
          <ac:chgData name="Vinh La" userId="9a47f41bd37aa7cc" providerId="LiveId" clId="{C1C02EEF-D04B-4668-A4C7-DD7B55755BBD}" dt="2021-08-26T03:08:25.559" v="312"/>
          <ac:spMkLst>
            <pc:docMk/>
            <pc:sldMk cId="1088313424" sldId="456"/>
            <ac:spMk id="323" creationId="{1DCA5F82-7CE2-4EE7-ABE7-02C3F16350F9}"/>
          </ac:spMkLst>
        </pc:spChg>
        <pc:spChg chg="mod">
          <ac:chgData name="Vinh La" userId="9a47f41bd37aa7cc" providerId="LiveId" clId="{C1C02EEF-D04B-4668-A4C7-DD7B55755BBD}" dt="2021-08-26T03:08:25.559" v="312"/>
          <ac:spMkLst>
            <pc:docMk/>
            <pc:sldMk cId="1088313424" sldId="456"/>
            <ac:spMk id="324" creationId="{D16AA07A-C49E-43E4-A8D7-BF95B50036BA}"/>
          </ac:spMkLst>
        </pc:spChg>
        <pc:spChg chg="mod">
          <ac:chgData name="Vinh La" userId="9a47f41bd37aa7cc" providerId="LiveId" clId="{C1C02EEF-D04B-4668-A4C7-DD7B55755BBD}" dt="2021-08-26T03:08:25.559" v="312"/>
          <ac:spMkLst>
            <pc:docMk/>
            <pc:sldMk cId="1088313424" sldId="456"/>
            <ac:spMk id="325" creationId="{07EF91AD-3937-4D5F-B8BE-A327038F14DC}"/>
          </ac:spMkLst>
        </pc:spChg>
        <pc:spChg chg="mod">
          <ac:chgData name="Vinh La" userId="9a47f41bd37aa7cc" providerId="LiveId" clId="{C1C02EEF-D04B-4668-A4C7-DD7B55755BBD}" dt="2021-08-26T03:08:25.559" v="312"/>
          <ac:spMkLst>
            <pc:docMk/>
            <pc:sldMk cId="1088313424" sldId="456"/>
            <ac:spMk id="326" creationId="{CCD6A48B-B344-48C3-B6D6-6BEA0666C650}"/>
          </ac:spMkLst>
        </pc:spChg>
        <pc:spChg chg="mod">
          <ac:chgData name="Vinh La" userId="9a47f41bd37aa7cc" providerId="LiveId" clId="{C1C02EEF-D04B-4668-A4C7-DD7B55755BBD}" dt="2021-08-26T03:08:25.559" v="312"/>
          <ac:spMkLst>
            <pc:docMk/>
            <pc:sldMk cId="1088313424" sldId="456"/>
            <ac:spMk id="327" creationId="{FB6CB236-CDEA-4A25-B542-E9A878D07F7B}"/>
          </ac:spMkLst>
        </pc:spChg>
        <pc:spChg chg="mod">
          <ac:chgData name="Vinh La" userId="9a47f41bd37aa7cc" providerId="LiveId" clId="{C1C02EEF-D04B-4668-A4C7-DD7B55755BBD}" dt="2021-08-26T03:08:25.559" v="312"/>
          <ac:spMkLst>
            <pc:docMk/>
            <pc:sldMk cId="1088313424" sldId="456"/>
            <ac:spMk id="329" creationId="{B26C6D7E-E95F-4D87-A527-19F237110663}"/>
          </ac:spMkLst>
        </pc:spChg>
        <pc:spChg chg="mod">
          <ac:chgData name="Vinh La" userId="9a47f41bd37aa7cc" providerId="LiveId" clId="{C1C02EEF-D04B-4668-A4C7-DD7B55755BBD}" dt="2021-08-26T03:08:25.559" v="312"/>
          <ac:spMkLst>
            <pc:docMk/>
            <pc:sldMk cId="1088313424" sldId="456"/>
            <ac:spMk id="330" creationId="{0036A01B-694A-4157-B3D3-DF7BC8AEF0D1}"/>
          </ac:spMkLst>
        </pc:spChg>
        <pc:spChg chg="mod">
          <ac:chgData name="Vinh La" userId="9a47f41bd37aa7cc" providerId="LiveId" clId="{C1C02EEF-D04B-4668-A4C7-DD7B55755BBD}" dt="2021-08-26T03:08:25.559" v="312"/>
          <ac:spMkLst>
            <pc:docMk/>
            <pc:sldMk cId="1088313424" sldId="456"/>
            <ac:spMk id="331" creationId="{020923F4-12BF-4832-9357-0863810E45DF}"/>
          </ac:spMkLst>
        </pc:spChg>
        <pc:spChg chg="mod">
          <ac:chgData name="Vinh La" userId="9a47f41bd37aa7cc" providerId="LiveId" clId="{C1C02EEF-D04B-4668-A4C7-DD7B55755BBD}" dt="2021-08-26T03:08:25.559" v="312"/>
          <ac:spMkLst>
            <pc:docMk/>
            <pc:sldMk cId="1088313424" sldId="456"/>
            <ac:spMk id="332" creationId="{5CCAB6E0-1A0E-45E4-8BF8-4BDA31CD9D38}"/>
          </ac:spMkLst>
        </pc:spChg>
        <pc:spChg chg="mod">
          <ac:chgData name="Vinh La" userId="9a47f41bd37aa7cc" providerId="LiveId" clId="{C1C02EEF-D04B-4668-A4C7-DD7B55755BBD}" dt="2021-08-26T03:08:25.559" v="312"/>
          <ac:spMkLst>
            <pc:docMk/>
            <pc:sldMk cId="1088313424" sldId="456"/>
            <ac:spMk id="333" creationId="{0ED0155F-9D28-41F4-B566-79D83F24503F}"/>
          </ac:spMkLst>
        </pc:spChg>
        <pc:spChg chg="mod">
          <ac:chgData name="Vinh La" userId="9a47f41bd37aa7cc" providerId="LiveId" clId="{C1C02EEF-D04B-4668-A4C7-DD7B55755BBD}" dt="2021-08-26T03:08:25.559" v="312"/>
          <ac:spMkLst>
            <pc:docMk/>
            <pc:sldMk cId="1088313424" sldId="456"/>
            <ac:spMk id="334" creationId="{C05C6E42-9842-460C-B466-31AB1D7C2219}"/>
          </ac:spMkLst>
        </pc:spChg>
        <pc:spChg chg="mod">
          <ac:chgData name="Vinh La" userId="9a47f41bd37aa7cc" providerId="LiveId" clId="{C1C02EEF-D04B-4668-A4C7-DD7B55755BBD}" dt="2021-08-26T03:08:25.559" v="312"/>
          <ac:spMkLst>
            <pc:docMk/>
            <pc:sldMk cId="1088313424" sldId="456"/>
            <ac:spMk id="335" creationId="{F00D7C46-8F95-492A-9277-BF76EE95D55F}"/>
          </ac:spMkLst>
        </pc:spChg>
        <pc:spChg chg="mod">
          <ac:chgData name="Vinh La" userId="9a47f41bd37aa7cc" providerId="LiveId" clId="{C1C02EEF-D04B-4668-A4C7-DD7B55755BBD}" dt="2021-08-26T03:08:25.559" v="312"/>
          <ac:spMkLst>
            <pc:docMk/>
            <pc:sldMk cId="1088313424" sldId="456"/>
            <ac:spMk id="337" creationId="{7FF92407-98AE-4314-ADEE-BC27F17DC348}"/>
          </ac:spMkLst>
        </pc:spChg>
        <pc:spChg chg="mod">
          <ac:chgData name="Vinh La" userId="9a47f41bd37aa7cc" providerId="LiveId" clId="{C1C02EEF-D04B-4668-A4C7-DD7B55755BBD}" dt="2021-08-26T03:08:25.559" v="312"/>
          <ac:spMkLst>
            <pc:docMk/>
            <pc:sldMk cId="1088313424" sldId="456"/>
            <ac:spMk id="338" creationId="{EED9CCDD-CDD5-489D-8C50-917659047958}"/>
          </ac:spMkLst>
        </pc:spChg>
        <pc:spChg chg="mod">
          <ac:chgData name="Vinh La" userId="9a47f41bd37aa7cc" providerId="LiveId" clId="{C1C02EEF-D04B-4668-A4C7-DD7B55755BBD}" dt="2021-08-26T03:08:25.559" v="312"/>
          <ac:spMkLst>
            <pc:docMk/>
            <pc:sldMk cId="1088313424" sldId="456"/>
            <ac:spMk id="339" creationId="{64BB169D-8B5D-464D-867A-97F21CCE3196}"/>
          </ac:spMkLst>
        </pc:spChg>
        <pc:spChg chg="mod">
          <ac:chgData name="Vinh La" userId="9a47f41bd37aa7cc" providerId="LiveId" clId="{C1C02EEF-D04B-4668-A4C7-DD7B55755BBD}" dt="2021-08-26T03:08:25.559" v="312"/>
          <ac:spMkLst>
            <pc:docMk/>
            <pc:sldMk cId="1088313424" sldId="456"/>
            <ac:spMk id="340" creationId="{4B15EF6C-F795-425B-AF4C-BFC14BC82F24}"/>
          </ac:spMkLst>
        </pc:spChg>
        <pc:spChg chg="mod">
          <ac:chgData name="Vinh La" userId="9a47f41bd37aa7cc" providerId="LiveId" clId="{C1C02EEF-D04B-4668-A4C7-DD7B55755BBD}" dt="2021-08-26T03:08:25.559" v="312"/>
          <ac:spMkLst>
            <pc:docMk/>
            <pc:sldMk cId="1088313424" sldId="456"/>
            <ac:spMk id="341" creationId="{C84E7DA5-49EE-4E60-B1C8-098A581B409E}"/>
          </ac:spMkLst>
        </pc:spChg>
        <pc:spChg chg="mod">
          <ac:chgData name="Vinh La" userId="9a47f41bd37aa7cc" providerId="LiveId" clId="{C1C02EEF-D04B-4668-A4C7-DD7B55755BBD}" dt="2021-08-26T03:08:25.559" v="312"/>
          <ac:spMkLst>
            <pc:docMk/>
            <pc:sldMk cId="1088313424" sldId="456"/>
            <ac:spMk id="342" creationId="{2CAF7120-FDC5-4098-9E94-6292F48EF479}"/>
          </ac:spMkLst>
        </pc:spChg>
        <pc:spChg chg="mod">
          <ac:chgData name="Vinh La" userId="9a47f41bd37aa7cc" providerId="LiveId" clId="{C1C02EEF-D04B-4668-A4C7-DD7B55755BBD}" dt="2021-08-26T03:08:25.559" v="312"/>
          <ac:spMkLst>
            <pc:docMk/>
            <pc:sldMk cId="1088313424" sldId="456"/>
            <ac:spMk id="343" creationId="{0CDEFD8A-833E-4A2D-8AF6-30ED6A989597}"/>
          </ac:spMkLst>
        </pc:spChg>
        <pc:spChg chg="mod">
          <ac:chgData name="Vinh La" userId="9a47f41bd37aa7cc" providerId="LiveId" clId="{C1C02EEF-D04B-4668-A4C7-DD7B55755BBD}" dt="2021-08-26T03:08:25.559" v="312"/>
          <ac:spMkLst>
            <pc:docMk/>
            <pc:sldMk cId="1088313424" sldId="456"/>
            <ac:spMk id="345" creationId="{E308F6EA-2872-45B1-B700-8743F0AFE647}"/>
          </ac:spMkLst>
        </pc:spChg>
        <pc:spChg chg="mod">
          <ac:chgData name="Vinh La" userId="9a47f41bd37aa7cc" providerId="LiveId" clId="{C1C02EEF-D04B-4668-A4C7-DD7B55755BBD}" dt="2021-08-26T03:08:25.559" v="312"/>
          <ac:spMkLst>
            <pc:docMk/>
            <pc:sldMk cId="1088313424" sldId="456"/>
            <ac:spMk id="346" creationId="{F2D0F587-6427-4DEF-BD71-804C08B5ACDF}"/>
          </ac:spMkLst>
        </pc:spChg>
        <pc:spChg chg="mod">
          <ac:chgData name="Vinh La" userId="9a47f41bd37aa7cc" providerId="LiveId" clId="{C1C02EEF-D04B-4668-A4C7-DD7B55755BBD}" dt="2021-08-26T03:08:25.559" v="312"/>
          <ac:spMkLst>
            <pc:docMk/>
            <pc:sldMk cId="1088313424" sldId="456"/>
            <ac:spMk id="347" creationId="{9AAA906C-396A-493C-8E51-4FAA7954DEAE}"/>
          </ac:spMkLst>
        </pc:spChg>
        <pc:spChg chg="mod">
          <ac:chgData name="Vinh La" userId="9a47f41bd37aa7cc" providerId="LiveId" clId="{C1C02EEF-D04B-4668-A4C7-DD7B55755BBD}" dt="2021-08-26T03:08:25.559" v="312"/>
          <ac:spMkLst>
            <pc:docMk/>
            <pc:sldMk cId="1088313424" sldId="456"/>
            <ac:spMk id="348" creationId="{43B6F7E2-4EB2-40F1-8612-EF802DB3B8C2}"/>
          </ac:spMkLst>
        </pc:spChg>
        <pc:spChg chg="mod">
          <ac:chgData name="Vinh La" userId="9a47f41bd37aa7cc" providerId="LiveId" clId="{C1C02EEF-D04B-4668-A4C7-DD7B55755BBD}" dt="2021-08-26T03:08:25.559" v="312"/>
          <ac:spMkLst>
            <pc:docMk/>
            <pc:sldMk cId="1088313424" sldId="456"/>
            <ac:spMk id="352" creationId="{20CD873B-ACEC-4D0C-AD64-0E4BAFC9DE5F}"/>
          </ac:spMkLst>
        </pc:spChg>
        <pc:spChg chg="mod">
          <ac:chgData name="Vinh La" userId="9a47f41bd37aa7cc" providerId="LiveId" clId="{C1C02EEF-D04B-4668-A4C7-DD7B55755BBD}" dt="2021-08-26T03:08:25.559" v="312"/>
          <ac:spMkLst>
            <pc:docMk/>
            <pc:sldMk cId="1088313424" sldId="456"/>
            <ac:spMk id="354" creationId="{82681097-0803-4697-A2E0-FD88EA431210}"/>
          </ac:spMkLst>
        </pc:spChg>
        <pc:spChg chg="mod">
          <ac:chgData name="Vinh La" userId="9a47f41bd37aa7cc" providerId="LiveId" clId="{C1C02EEF-D04B-4668-A4C7-DD7B55755BBD}" dt="2021-08-26T03:08:25.559" v="312"/>
          <ac:spMkLst>
            <pc:docMk/>
            <pc:sldMk cId="1088313424" sldId="456"/>
            <ac:spMk id="356" creationId="{112AADED-7592-4297-A7A7-5553114C0C52}"/>
          </ac:spMkLst>
        </pc:spChg>
        <pc:spChg chg="mod">
          <ac:chgData name="Vinh La" userId="9a47f41bd37aa7cc" providerId="LiveId" clId="{C1C02EEF-D04B-4668-A4C7-DD7B55755BBD}" dt="2021-08-26T03:08:25.559" v="312"/>
          <ac:spMkLst>
            <pc:docMk/>
            <pc:sldMk cId="1088313424" sldId="456"/>
            <ac:spMk id="358" creationId="{ED0DA70B-3112-4C06-A727-20A3F0D7F775}"/>
          </ac:spMkLst>
        </pc:spChg>
        <pc:spChg chg="mod">
          <ac:chgData name="Vinh La" userId="9a47f41bd37aa7cc" providerId="LiveId" clId="{C1C02EEF-D04B-4668-A4C7-DD7B55755BBD}" dt="2021-08-26T03:08:25.559" v="312"/>
          <ac:spMkLst>
            <pc:docMk/>
            <pc:sldMk cId="1088313424" sldId="456"/>
            <ac:spMk id="359" creationId="{3B51709F-DDF7-45FA-95C1-A55C4B66162C}"/>
          </ac:spMkLst>
        </pc:spChg>
        <pc:spChg chg="mod">
          <ac:chgData name="Vinh La" userId="9a47f41bd37aa7cc" providerId="LiveId" clId="{C1C02EEF-D04B-4668-A4C7-DD7B55755BBD}" dt="2021-08-26T03:08:25.559" v="312"/>
          <ac:spMkLst>
            <pc:docMk/>
            <pc:sldMk cId="1088313424" sldId="456"/>
            <ac:spMk id="360" creationId="{E036839D-3AC8-49CA-97CA-028FB87EA6EA}"/>
          </ac:spMkLst>
        </pc:spChg>
        <pc:grpChg chg="add mod">
          <ac:chgData name="Vinh La" userId="9a47f41bd37aa7cc" providerId="LiveId" clId="{C1C02EEF-D04B-4668-A4C7-DD7B55755BBD}" dt="2021-08-26T03:08:28.085" v="313" actId="1076"/>
          <ac:grpSpMkLst>
            <pc:docMk/>
            <pc:sldMk cId="1088313424" sldId="456"/>
            <ac:grpSpMk id="5" creationId="{6CEE0118-3533-44E0-9859-F0BEF3FF2E23}"/>
          </ac:grpSpMkLst>
        </pc:grpChg>
        <pc:grpChg chg="mod">
          <ac:chgData name="Vinh La" userId="9a47f41bd37aa7cc" providerId="LiveId" clId="{C1C02EEF-D04B-4668-A4C7-DD7B55755BBD}" dt="2021-08-26T03:08:25.559" v="312"/>
          <ac:grpSpMkLst>
            <pc:docMk/>
            <pc:sldMk cId="1088313424" sldId="456"/>
            <ac:grpSpMk id="9" creationId="{206C10D8-E761-4ECB-9C9C-2AE57B4F4B10}"/>
          </ac:grpSpMkLst>
        </pc:grpChg>
        <pc:grpChg chg="mod">
          <ac:chgData name="Vinh La" userId="9a47f41bd37aa7cc" providerId="LiveId" clId="{C1C02EEF-D04B-4668-A4C7-DD7B55755BBD}" dt="2021-08-26T03:08:25.559" v="312"/>
          <ac:grpSpMkLst>
            <pc:docMk/>
            <pc:sldMk cId="1088313424" sldId="456"/>
            <ac:grpSpMk id="39" creationId="{8C4FD3DE-CB54-4180-8B03-D633F56E0319}"/>
          </ac:grpSpMkLst>
        </pc:grpChg>
        <pc:grpChg chg="mod">
          <ac:chgData name="Vinh La" userId="9a47f41bd37aa7cc" providerId="LiveId" clId="{C1C02EEF-D04B-4668-A4C7-DD7B55755BBD}" dt="2021-08-26T03:08:25.559" v="312"/>
          <ac:grpSpMkLst>
            <pc:docMk/>
            <pc:sldMk cId="1088313424" sldId="456"/>
            <ac:grpSpMk id="40" creationId="{76432225-8BE2-4E97-8B79-5A4C27509D2F}"/>
          </ac:grpSpMkLst>
        </pc:grpChg>
        <pc:grpChg chg="mod">
          <ac:chgData name="Vinh La" userId="9a47f41bd37aa7cc" providerId="LiveId" clId="{C1C02EEF-D04B-4668-A4C7-DD7B55755BBD}" dt="2021-08-26T03:08:25.559" v="312"/>
          <ac:grpSpMkLst>
            <pc:docMk/>
            <pc:sldMk cId="1088313424" sldId="456"/>
            <ac:grpSpMk id="41" creationId="{053D2E92-8086-483F-9AEA-A92C6F619F25}"/>
          </ac:grpSpMkLst>
        </pc:grpChg>
        <pc:grpChg chg="mod">
          <ac:chgData name="Vinh La" userId="9a47f41bd37aa7cc" providerId="LiveId" clId="{C1C02EEF-D04B-4668-A4C7-DD7B55755BBD}" dt="2021-08-26T03:08:25.559" v="312"/>
          <ac:grpSpMkLst>
            <pc:docMk/>
            <pc:sldMk cId="1088313424" sldId="456"/>
            <ac:grpSpMk id="42" creationId="{0F2147AD-C1E8-475D-91AD-A31B81B894E4}"/>
          </ac:grpSpMkLst>
        </pc:grpChg>
        <pc:grpChg chg="mod">
          <ac:chgData name="Vinh La" userId="9a47f41bd37aa7cc" providerId="LiveId" clId="{C1C02EEF-D04B-4668-A4C7-DD7B55755BBD}" dt="2021-08-26T03:08:25.559" v="312"/>
          <ac:grpSpMkLst>
            <pc:docMk/>
            <pc:sldMk cId="1088313424" sldId="456"/>
            <ac:grpSpMk id="44" creationId="{1FFB4810-F8A0-4619-8474-08C581E0DADD}"/>
          </ac:grpSpMkLst>
        </pc:grpChg>
        <pc:grpChg chg="mod">
          <ac:chgData name="Vinh La" userId="9a47f41bd37aa7cc" providerId="LiveId" clId="{C1C02EEF-D04B-4668-A4C7-DD7B55755BBD}" dt="2021-08-26T03:08:25.559" v="312"/>
          <ac:grpSpMkLst>
            <pc:docMk/>
            <pc:sldMk cId="1088313424" sldId="456"/>
            <ac:grpSpMk id="45" creationId="{1E9423EE-B881-4D22-B60E-E694D6CBFC94}"/>
          </ac:grpSpMkLst>
        </pc:grpChg>
        <pc:grpChg chg="mod">
          <ac:chgData name="Vinh La" userId="9a47f41bd37aa7cc" providerId="LiveId" clId="{C1C02EEF-D04B-4668-A4C7-DD7B55755BBD}" dt="2021-08-26T03:08:25.559" v="312"/>
          <ac:grpSpMkLst>
            <pc:docMk/>
            <pc:sldMk cId="1088313424" sldId="456"/>
            <ac:grpSpMk id="46" creationId="{A5E0F4F3-516C-4CD7-815D-C426FF0F17F2}"/>
          </ac:grpSpMkLst>
        </pc:grpChg>
        <pc:grpChg chg="mod">
          <ac:chgData name="Vinh La" userId="9a47f41bd37aa7cc" providerId="LiveId" clId="{C1C02EEF-D04B-4668-A4C7-DD7B55755BBD}" dt="2021-08-26T03:08:25.559" v="312"/>
          <ac:grpSpMkLst>
            <pc:docMk/>
            <pc:sldMk cId="1088313424" sldId="456"/>
            <ac:grpSpMk id="47" creationId="{4F27BFC5-18D9-4AE8-AE40-FED2A8CC18CC}"/>
          </ac:grpSpMkLst>
        </pc:grpChg>
        <pc:grpChg chg="mod">
          <ac:chgData name="Vinh La" userId="9a47f41bd37aa7cc" providerId="LiveId" clId="{C1C02EEF-D04B-4668-A4C7-DD7B55755BBD}" dt="2021-08-26T03:08:25.559" v="312"/>
          <ac:grpSpMkLst>
            <pc:docMk/>
            <pc:sldMk cId="1088313424" sldId="456"/>
            <ac:grpSpMk id="48" creationId="{9AD71C4A-1ECC-45BF-BF74-2D78C7846112}"/>
          </ac:grpSpMkLst>
        </pc:grpChg>
        <pc:grpChg chg="mod">
          <ac:chgData name="Vinh La" userId="9a47f41bd37aa7cc" providerId="LiveId" clId="{C1C02EEF-D04B-4668-A4C7-DD7B55755BBD}" dt="2021-08-26T03:08:25.559" v="312"/>
          <ac:grpSpMkLst>
            <pc:docMk/>
            <pc:sldMk cId="1088313424" sldId="456"/>
            <ac:grpSpMk id="50" creationId="{459AD0CB-7522-44C3-955D-67908A84EC35}"/>
          </ac:grpSpMkLst>
        </pc:grpChg>
        <pc:grpChg chg="mod">
          <ac:chgData name="Vinh La" userId="9a47f41bd37aa7cc" providerId="LiveId" clId="{C1C02EEF-D04B-4668-A4C7-DD7B55755BBD}" dt="2021-08-26T03:08:25.559" v="312"/>
          <ac:grpSpMkLst>
            <pc:docMk/>
            <pc:sldMk cId="1088313424" sldId="456"/>
            <ac:grpSpMk id="51" creationId="{D72675C4-AB21-482A-B191-1188393E3F7C}"/>
          </ac:grpSpMkLst>
        </pc:grpChg>
        <pc:grpChg chg="mod">
          <ac:chgData name="Vinh La" userId="9a47f41bd37aa7cc" providerId="LiveId" clId="{C1C02EEF-D04B-4668-A4C7-DD7B55755BBD}" dt="2021-08-26T03:08:25.559" v="312"/>
          <ac:grpSpMkLst>
            <pc:docMk/>
            <pc:sldMk cId="1088313424" sldId="456"/>
            <ac:grpSpMk id="52" creationId="{96D23A34-661C-4880-886B-0B77CE85C987}"/>
          </ac:grpSpMkLst>
        </pc:grpChg>
        <pc:grpChg chg="mod">
          <ac:chgData name="Vinh La" userId="9a47f41bd37aa7cc" providerId="LiveId" clId="{C1C02EEF-D04B-4668-A4C7-DD7B55755BBD}" dt="2021-08-26T03:08:25.559" v="312"/>
          <ac:grpSpMkLst>
            <pc:docMk/>
            <pc:sldMk cId="1088313424" sldId="456"/>
            <ac:grpSpMk id="53" creationId="{3A61FE37-9330-45B3-B706-58C7E9D3D2F5}"/>
          </ac:grpSpMkLst>
        </pc:grpChg>
        <pc:grpChg chg="mod">
          <ac:chgData name="Vinh La" userId="9a47f41bd37aa7cc" providerId="LiveId" clId="{C1C02EEF-D04B-4668-A4C7-DD7B55755BBD}" dt="2021-08-26T03:08:25.559" v="312"/>
          <ac:grpSpMkLst>
            <pc:docMk/>
            <pc:sldMk cId="1088313424" sldId="456"/>
            <ac:grpSpMk id="54" creationId="{D2724A41-7D9A-46C6-A1D0-EB7C65FDFC2F}"/>
          </ac:grpSpMkLst>
        </pc:grpChg>
        <pc:grpChg chg="mod">
          <ac:chgData name="Vinh La" userId="9a47f41bd37aa7cc" providerId="LiveId" clId="{C1C02EEF-D04B-4668-A4C7-DD7B55755BBD}" dt="2021-08-26T03:08:25.559" v="312"/>
          <ac:grpSpMkLst>
            <pc:docMk/>
            <pc:sldMk cId="1088313424" sldId="456"/>
            <ac:grpSpMk id="55" creationId="{1D4806CD-2961-4B7D-919D-BCCF4B8911B7}"/>
          </ac:grpSpMkLst>
        </pc:grpChg>
        <pc:grpChg chg="mod">
          <ac:chgData name="Vinh La" userId="9a47f41bd37aa7cc" providerId="LiveId" clId="{C1C02EEF-D04B-4668-A4C7-DD7B55755BBD}" dt="2021-08-26T03:08:25.559" v="312"/>
          <ac:grpSpMkLst>
            <pc:docMk/>
            <pc:sldMk cId="1088313424" sldId="456"/>
            <ac:grpSpMk id="56" creationId="{CFEF297A-C90A-47BF-8468-BBDAAB082951}"/>
          </ac:grpSpMkLst>
        </pc:grpChg>
        <pc:grpChg chg="mod">
          <ac:chgData name="Vinh La" userId="9a47f41bd37aa7cc" providerId="LiveId" clId="{C1C02EEF-D04B-4668-A4C7-DD7B55755BBD}" dt="2021-08-26T03:08:25.559" v="312"/>
          <ac:grpSpMkLst>
            <pc:docMk/>
            <pc:sldMk cId="1088313424" sldId="456"/>
            <ac:grpSpMk id="57" creationId="{20C6D4FC-1533-454C-9E28-FCE5D01BC27D}"/>
          </ac:grpSpMkLst>
        </pc:grpChg>
        <pc:grpChg chg="mod">
          <ac:chgData name="Vinh La" userId="9a47f41bd37aa7cc" providerId="LiveId" clId="{C1C02EEF-D04B-4668-A4C7-DD7B55755BBD}" dt="2021-08-26T03:08:25.559" v="312"/>
          <ac:grpSpMkLst>
            <pc:docMk/>
            <pc:sldMk cId="1088313424" sldId="456"/>
            <ac:grpSpMk id="58" creationId="{1EF81E7A-FDAB-4A74-93A0-C0C7A58FF65F}"/>
          </ac:grpSpMkLst>
        </pc:grpChg>
        <pc:grpChg chg="mod">
          <ac:chgData name="Vinh La" userId="9a47f41bd37aa7cc" providerId="LiveId" clId="{C1C02EEF-D04B-4668-A4C7-DD7B55755BBD}" dt="2021-08-26T03:08:25.559" v="312"/>
          <ac:grpSpMkLst>
            <pc:docMk/>
            <pc:sldMk cId="1088313424" sldId="456"/>
            <ac:grpSpMk id="59" creationId="{0E5F9800-758D-49DC-8BFD-60D3B13A517F}"/>
          </ac:grpSpMkLst>
        </pc:grpChg>
        <pc:grpChg chg="mod">
          <ac:chgData name="Vinh La" userId="9a47f41bd37aa7cc" providerId="LiveId" clId="{C1C02EEF-D04B-4668-A4C7-DD7B55755BBD}" dt="2021-08-26T03:08:25.559" v="312"/>
          <ac:grpSpMkLst>
            <pc:docMk/>
            <pc:sldMk cId="1088313424" sldId="456"/>
            <ac:grpSpMk id="60" creationId="{6C3F1B46-C195-4430-9E5E-28976FE7F6BD}"/>
          </ac:grpSpMkLst>
        </pc:grpChg>
        <pc:grpChg chg="mod">
          <ac:chgData name="Vinh La" userId="9a47f41bd37aa7cc" providerId="LiveId" clId="{C1C02EEF-D04B-4668-A4C7-DD7B55755BBD}" dt="2021-08-26T03:08:25.559" v="312"/>
          <ac:grpSpMkLst>
            <pc:docMk/>
            <pc:sldMk cId="1088313424" sldId="456"/>
            <ac:grpSpMk id="66" creationId="{B8213B8D-F176-4E11-97B6-FCD4B1C5D0D3}"/>
          </ac:grpSpMkLst>
        </pc:grpChg>
        <pc:grpChg chg="mod">
          <ac:chgData name="Vinh La" userId="9a47f41bd37aa7cc" providerId="LiveId" clId="{C1C02EEF-D04B-4668-A4C7-DD7B55755BBD}" dt="2021-08-26T03:08:25.559" v="312"/>
          <ac:grpSpMkLst>
            <pc:docMk/>
            <pc:sldMk cId="1088313424" sldId="456"/>
            <ac:grpSpMk id="67" creationId="{1D29D9AD-E9B8-42C8-8F86-621064FBAF82}"/>
          </ac:grpSpMkLst>
        </pc:grpChg>
        <pc:grpChg chg="mod">
          <ac:chgData name="Vinh La" userId="9a47f41bd37aa7cc" providerId="LiveId" clId="{C1C02EEF-D04B-4668-A4C7-DD7B55755BBD}" dt="2021-08-26T03:08:25.559" v="312"/>
          <ac:grpSpMkLst>
            <pc:docMk/>
            <pc:sldMk cId="1088313424" sldId="456"/>
            <ac:grpSpMk id="68" creationId="{007570FE-6173-4AAF-9C95-8FFFE12C2BE5}"/>
          </ac:grpSpMkLst>
        </pc:grpChg>
        <pc:grpChg chg="mod">
          <ac:chgData name="Vinh La" userId="9a47f41bd37aa7cc" providerId="LiveId" clId="{C1C02EEF-D04B-4668-A4C7-DD7B55755BBD}" dt="2021-08-26T03:08:25.559" v="312"/>
          <ac:grpSpMkLst>
            <pc:docMk/>
            <pc:sldMk cId="1088313424" sldId="456"/>
            <ac:grpSpMk id="69" creationId="{F7A59B4B-3CC2-4441-A0BD-96E0348BCA1C}"/>
          </ac:grpSpMkLst>
        </pc:grpChg>
        <pc:grpChg chg="mod">
          <ac:chgData name="Vinh La" userId="9a47f41bd37aa7cc" providerId="LiveId" clId="{C1C02EEF-D04B-4668-A4C7-DD7B55755BBD}" dt="2021-08-26T03:08:25.559" v="312"/>
          <ac:grpSpMkLst>
            <pc:docMk/>
            <pc:sldMk cId="1088313424" sldId="456"/>
            <ac:grpSpMk id="70" creationId="{03EAEA3B-5D4B-4598-8BBB-1CA5D69BD05B}"/>
          </ac:grpSpMkLst>
        </pc:grpChg>
        <pc:grpChg chg="mod">
          <ac:chgData name="Vinh La" userId="9a47f41bd37aa7cc" providerId="LiveId" clId="{C1C02EEF-D04B-4668-A4C7-DD7B55755BBD}" dt="2021-08-26T03:08:25.559" v="312"/>
          <ac:grpSpMkLst>
            <pc:docMk/>
            <pc:sldMk cId="1088313424" sldId="456"/>
            <ac:grpSpMk id="71" creationId="{9D418919-1BCA-46B4-B723-76CF400B8C2A}"/>
          </ac:grpSpMkLst>
        </pc:grpChg>
        <pc:grpChg chg="mod">
          <ac:chgData name="Vinh La" userId="9a47f41bd37aa7cc" providerId="LiveId" clId="{C1C02EEF-D04B-4668-A4C7-DD7B55755BBD}" dt="2021-08-26T03:08:25.559" v="312"/>
          <ac:grpSpMkLst>
            <pc:docMk/>
            <pc:sldMk cId="1088313424" sldId="456"/>
            <ac:grpSpMk id="72" creationId="{F8125420-8838-4829-AABE-F9947C2854DF}"/>
          </ac:grpSpMkLst>
        </pc:grpChg>
        <pc:grpChg chg="mod">
          <ac:chgData name="Vinh La" userId="9a47f41bd37aa7cc" providerId="LiveId" clId="{C1C02EEF-D04B-4668-A4C7-DD7B55755BBD}" dt="2021-08-26T03:08:25.559" v="312"/>
          <ac:grpSpMkLst>
            <pc:docMk/>
            <pc:sldMk cId="1088313424" sldId="456"/>
            <ac:grpSpMk id="83" creationId="{895CC874-6886-46B0-A28A-4DBCE640575F}"/>
          </ac:grpSpMkLst>
        </pc:grpChg>
        <pc:grpChg chg="mod">
          <ac:chgData name="Vinh La" userId="9a47f41bd37aa7cc" providerId="LiveId" clId="{C1C02EEF-D04B-4668-A4C7-DD7B55755BBD}" dt="2021-08-26T03:08:25.559" v="312"/>
          <ac:grpSpMkLst>
            <pc:docMk/>
            <pc:sldMk cId="1088313424" sldId="456"/>
            <ac:grpSpMk id="108" creationId="{E887E450-E4D4-4241-A490-38268178CA2D}"/>
          </ac:grpSpMkLst>
        </pc:grpChg>
        <pc:grpChg chg="mod">
          <ac:chgData name="Vinh La" userId="9a47f41bd37aa7cc" providerId="LiveId" clId="{C1C02EEF-D04B-4668-A4C7-DD7B55755BBD}" dt="2021-08-26T03:08:25.559" v="312"/>
          <ac:grpSpMkLst>
            <pc:docMk/>
            <pc:sldMk cId="1088313424" sldId="456"/>
            <ac:grpSpMk id="131" creationId="{96A31F40-3251-412D-886E-A5F08F95EFF5}"/>
          </ac:grpSpMkLst>
        </pc:grpChg>
        <pc:grpChg chg="mod">
          <ac:chgData name="Vinh La" userId="9a47f41bd37aa7cc" providerId="LiveId" clId="{C1C02EEF-D04B-4668-A4C7-DD7B55755BBD}" dt="2021-08-26T03:08:25.559" v="312"/>
          <ac:grpSpMkLst>
            <pc:docMk/>
            <pc:sldMk cId="1088313424" sldId="456"/>
            <ac:grpSpMk id="154" creationId="{822D436F-1DC1-4E5F-AD3D-EDE650EEDFDA}"/>
          </ac:grpSpMkLst>
        </pc:grpChg>
        <pc:grpChg chg="mod">
          <ac:chgData name="Vinh La" userId="9a47f41bd37aa7cc" providerId="LiveId" clId="{C1C02EEF-D04B-4668-A4C7-DD7B55755BBD}" dt="2021-08-26T03:08:25.559" v="312"/>
          <ac:grpSpMkLst>
            <pc:docMk/>
            <pc:sldMk cId="1088313424" sldId="456"/>
            <ac:grpSpMk id="172" creationId="{473E6C78-A220-48FE-9085-C07EA97B1A7D}"/>
          </ac:grpSpMkLst>
        </pc:grpChg>
        <pc:grpChg chg="mod">
          <ac:chgData name="Vinh La" userId="9a47f41bd37aa7cc" providerId="LiveId" clId="{C1C02EEF-D04B-4668-A4C7-DD7B55755BBD}" dt="2021-08-26T03:08:25.559" v="312"/>
          <ac:grpSpMkLst>
            <pc:docMk/>
            <pc:sldMk cId="1088313424" sldId="456"/>
            <ac:grpSpMk id="174" creationId="{2F454BFF-D7F9-49AD-9863-002D3FBCDEC4}"/>
          </ac:grpSpMkLst>
        </pc:grpChg>
        <pc:grpChg chg="mod">
          <ac:chgData name="Vinh La" userId="9a47f41bd37aa7cc" providerId="LiveId" clId="{C1C02EEF-D04B-4668-A4C7-DD7B55755BBD}" dt="2021-08-26T03:08:25.559" v="312"/>
          <ac:grpSpMkLst>
            <pc:docMk/>
            <pc:sldMk cId="1088313424" sldId="456"/>
            <ac:grpSpMk id="177" creationId="{E12F145A-500E-4900-BB3D-689A42870D7D}"/>
          </ac:grpSpMkLst>
        </pc:grpChg>
        <pc:grpChg chg="mod">
          <ac:chgData name="Vinh La" userId="9a47f41bd37aa7cc" providerId="LiveId" clId="{C1C02EEF-D04B-4668-A4C7-DD7B55755BBD}" dt="2021-08-26T03:08:25.559" v="312"/>
          <ac:grpSpMkLst>
            <pc:docMk/>
            <pc:sldMk cId="1088313424" sldId="456"/>
            <ac:grpSpMk id="179" creationId="{DA716331-B308-4BA2-8698-6479DD5EE6CA}"/>
          </ac:grpSpMkLst>
        </pc:grpChg>
        <pc:grpChg chg="mod">
          <ac:chgData name="Vinh La" userId="9a47f41bd37aa7cc" providerId="LiveId" clId="{C1C02EEF-D04B-4668-A4C7-DD7B55755BBD}" dt="2021-08-26T03:08:25.559" v="312"/>
          <ac:grpSpMkLst>
            <pc:docMk/>
            <pc:sldMk cId="1088313424" sldId="456"/>
            <ac:grpSpMk id="204" creationId="{FE13EC73-918F-46F3-8106-7E87C78781E0}"/>
          </ac:grpSpMkLst>
        </pc:grpChg>
        <pc:grpChg chg="mod">
          <ac:chgData name="Vinh La" userId="9a47f41bd37aa7cc" providerId="LiveId" clId="{C1C02EEF-D04B-4668-A4C7-DD7B55755BBD}" dt="2021-08-26T03:08:25.559" v="312"/>
          <ac:grpSpMkLst>
            <pc:docMk/>
            <pc:sldMk cId="1088313424" sldId="456"/>
            <ac:grpSpMk id="206" creationId="{EFDBC102-81F6-4BCB-B61B-6DE2B6E53394}"/>
          </ac:grpSpMkLst>
        </pc:grpChg>
        <pc:grpChg chg="mod">
          <ac:chgData name="Vinh La" userId="9a47f41bd37aa7cc" providerId="LiveId" clId="{C1C02EEF-D04B-4668-A4C7-DD7B55755BBD}" dt="2021-08-26T03:08:25.559" v="312"/>
          <ac:grpSpMkLst>
            <pc:docMk/>
            <pc:sldMk cId="1088313424" sldId="456"/>
            <ac:grpSpMk id="209" creationId="{D3EAF619-6549-4A07-BA76-A379B532EE3E}"/>
          </ac:grpSpMkLst>
        </pc:grpChg>
        <pc:grpChg chg="mod">
          <ac:chgData name="Vinh La" userId="9a47f41bd37aa7cc" providerId="LiveId" clId="{C1C02EEF-D04B-4668-A4C7-DD7B55755BBD}" dt="2021-08-26T03:08:25.559" v="312"/>
          <ac:grpSpMkLst>
            <pc:docMk/>
            <pc:sldMk cId="1088313424" sldId="456"/>
            <ac:grpSpMk id="211" creationId="{270268DF-B728-4083-AFC6-E2078DE75C84}"/>
          </ac:grpSpMkLst>
        </pc:grpChg>
        <pc:grpChg chg="mod">
          <ac:chgData name="Vinh La" userId="9a47f41bd37aa7cc" providerId="LiveId" clId="{C1C02EEF-D04B-4668-A4C7-DD7B55755BBD}" dt="2021-08-26T03:08:25.559" v="312"/>
          <ac:grpSpMkLst>
            <pc:docMk/>
            <pc:sldMk cId="1088313424" sldId="456"/>
            <ac:grpSpMk id="231" creationId="{93C4AEA9-11AF-4ED3-85C4-F11D036F0565}"/>
          </ac:grpSpMkLst>
        </pc:grpChg>
        <pc:grpChg chg="mod">
          <ac:chgData name="Vinh La" userId="9a47f41bd37aa7cc" providerId="LiveId" clId="{C1C02EEF-D04B-4668-A4C7-DD7B55755BBD}" dt="2021-08-26T03:08:25.559" v="312"/>
          <ac:grpSpMkLst>
            <pc:docMk/>
            <pc:sldMk cId="1088313424" sldId="456"/>
            <ac:grpSpMk id="256" creationId="{0A75B10D-C3CE-4FE6-8DE0-06E687D6FB33}"/>
          </ac:grpSpMkLst>
        </pc:grpChg>
        <pc:grpChg chg="mod">
          <ac:chgData name="Vinh La" userId="9a47f41bd37aa7cc" providerId="LiveId" clId="{C1C02EEF-D04B-4668-A4C7-DD7B55755BBD}" dt="2021-08-26T03:08:25.559" v="312"/>
          <ac:grpSpMkLst>
            <pc:docMk/>
            <pc:sldMk cId="1088313424" sldId="456"/>
            <ac:grpSpMk id="264" creationId="{3793CF3F-0409-4CC6-906B-7A0C3F56259D}"/>
          </ac:grpSpMkLst>
        </pc:grpChg>
        <pc:grpChg chg="mod">
          <ac:chgData name="Vinh La" userId="9a47f41bd37aa7cc" providerId="LiveId" clId="{C1C02EEF-D04B-4668-A4C7-DD7B55755BBD}" dt="2021-08-26T03:08:25.559" v="312"/>
          <ac:grpSpMkLst>
            <pc:docMk/>
            <pc:sldMk cId="1088313424" sldId="456"/>
            <ac:grpSpMk id="272" creationId="{CB550EFF-32BD-4616-9FFD-2AEE80A0D4FE}"/>
          </ac:grpSpMkLst>
        </pc:grpChg>
        <pc:grpChg chg="mod">
          <ac:chgData name="Vinh La" userId="9a47f41bd37aa7cc" providerId="LiveId" clId="{C1C02EEF-D04B-4668-A4C7-DD7B55755BBD}" dt="2021-08-26T03:08:25.559" v="312"/>
          <ac:grpSpMkLst>
            <pc:docMk/>
            <pc:sldMk cId="1088313424" sldId="456"/>
            <ac:grpSpMk id="280" creationId="{DA6E489E-9B49-4546-BE7B-390564EB6483}"/>
          </ac:grpSpMkLst>
        </pc:grpChg>
        <pc:grpChg chg="mod">
          <ac:chgData name="Vinh La" userId="9a47f41bd37aa7cc" providerId="LiveId" clId="{C1C02EEF-D04B-4668-A4C7-DD7B55755BBD}" dt="2021-08-26T03:08:25.559" v="312"/>
          <ac:grpSpMkLst>
            <pc:docMk/>
            <pc:sldMk cId="1088313424" sldId="456"/>
            <ac:grpSpMk id="288" creationId="{E9CD73B5-C27B-41C0-ADD0-408D4306E475}"/>
          </ac:grpSpMkLst>
        </pc:grpChg>
        <pc:grpChg chg="mod">
          <ac:chgData name="Vinh La" userId="9a47f41bd37aa7cc" providerId="LiveId" clId="{C1C02EEF-D04B-4668-A4C7-DD7B55755BBD}" dt="2021-08-26T03:08:25.559" v="312"/>
          <ac:grpSpMkLst>
            <pc:docMk/>
            <pc:sldMk cId="1088313424" sldId="456"/>
            <ac:grpSpMk id="296" creationId="{08149FC5-0AED-4461-A689-73B365611B8B}"/>
          </ac:grpSpMkLst>
        </pc:grpChg>
        <pc:grpChg chg="mod">
          <ac:chgData name="Vinh La" userId="9a47f41bd37aa7cc" providerId="LiveId" clId="{C1C02EEF-D04B-4668-A4C7-DD7B55755BBD}" dt="2021-08-26T03:08:25.559" v="312"/>
          <ac:grpSpMkLst>
            <pc:docMk/>
            <pc:sldMk cId="1088313424" sldId="456"/>
            <ac:grpSpMk id="304" creationId="{585CF8BB-E598-43AE-B858-B697C4107C24}"/>
          </ac:grpSpMkLst>
        </pc:grpChg>
        <pc:grpChg chg="mod">
          <ac:chgData name="Vinh La" userId="9a47f41bd37aa7cc" providerId="LiveId" clId="{C1C02EEF-D04B-4668-A4C7-DD7B55755BBD}" dt="2021-08-26T03:08:25.559" v="312"/>
          <ac:grpSpMkLst>
            <pc:docMk/>
            <pc:sldMk cId="1088313424" sldId="456"/>
            <ac:grpSpMk id="312" creationId="{9FA8C607-1A62-4E69-9AB0-DCADBDE9C264}"/>
          </ac:grpSpMkLst>
        </pc:grpChg>
        <pc:grpChg chg="mod">
          <ac:chgData name="Vinh La" userId="9a47f41bd37aa7cc" providerId="LiveId" clId="{C1C02EEF-D04B-4668-A4C7-DD7B55755BBD}" dt="2021-08-26T03:08:25.559" v="312"/>
          <ac:grpSpMkLst>
            <pc:docMk/>
            <pc:sldMk cId="1088313424" sldId="456"/>
            <ac:grpSpMk id="320" creationId="{237E5371-BCCC-41C8-B231-DE75242E084C}"/>
          </ac:grpSpMkLst>
        </pc:grpChg>
        <pc:grpChg chg="mod">
          <ac:chgData name="Vinh La" userId="9a47f41bd37aa7cc" providerId="LiveId" clId="{C1C02EEF-D04B-4668-A4C7-DD7B55755BBD}" dt="2021-08-26T03:08:25.559" v="312"/>
          <ac:grpSpMkLst>
            <pc:docMk/>
            <pc:sldMk cId="1088313424" sldId="456"/>
            <ac:grpSpMk id="328" creationId="{2A4DC795-8C98-4552-848A-ACE8BF1A8066}"/>
          </ac:grpSpMkLst>
        </pc:grpChg>
        <pc:grpChg chg="mod">
          <ac:chgData name="Vinh La" userId="9a47f41bd37aa7cc" providerId="LiveId" clId="{C1C02EEF-D04B-4668-A4C7-DD7B55755BBD}" dt="2021-08-26T03:08:25.559" v="312"/>
          <ac:grpSpMkLst>
            <pc:docMk/>
            <pc:sldMk cId="1088313424" sldId="456"/>
            <ac:grpSpMk id="336" creationId="{C5E0934E-682A-4B42-9CDC-9884A367A4A9}"/>
          </ac:grpSpMkLst>
        </pc:grpChg>
        <pc:grpChg chg="mod">
          <ac:chgData name="Vinh La" userId="9a47f41bd37aa7cc" providerId="LiveId" clId="{C1C02EEF-D04B-4668-A4C7-DD7B55755BBD}" dt="2021-08-26T03:08:25.559" v="312"/>
          <ac:grpSpMkLst>
            <pc:docMk/>
            <pc:sldMk cId="1088313424" sldId="456"/>
            <ac:grpSpMk id="344" creationId="{09967A07-C0A9-47A9-BD1F-37B2E3A1BF8C}"/>
          </ac:grpSpMkLst>
        </pc:grpChg>
        <pc:picChg chg="mod">
          <ac:chgData name="Vinh La" userId="9a47f41bd37aa7cc" providerId="LiveId" clId="{C1C02EEF-D04B-4668-A4C7-DD7B55755BBD}" dt="2021-08-26T03:08:25.559" v="312"/>
          <ac:picMkLst>
            <pc:docMk/>
            <pc:sldMk cId="1088313424" sldId="456"/>
            <ac:picMk id="43" creationId="{4F99DC2C-77EA-47A9-B2B1-135694F7EA89}"/>
          </ac:picMkLst>
        </pc:picChg>
        <pc:picChg chg="mod">
          <ac:chgData name="Vinh La" userId="9a47f41bd37aa7cc" providerId="LiveId" clId="{C1C02EEF-D04B-4668-A4C7-DD7B55755BBD}" dt="2021-08-26T03:08:25.559" v="312"/>
          <ac:picMkLst>
            <pc:docMk/>
            <pc:sldMk cId="1088313424" sldId="456"/>
            <ac:picMk id="73" creationId="{59D5C284-DB28-49FB-9595-C7C3470DEB46}"/>
          </ac:picMkLst>
        </pc:picChg>
        <pc:picChg chg="mod">
          <ac:chgData name="Vinh La" userId="9a47f41bd37aa7cc" providerId="LiveId" clId="{C1C02EEF-D04B-4668-A4C7-DD7B55755BBD}" dt="2021-08-26T03:08:25.559" v="312"/>
          <ac:picMkLst>
            <pc:docMk/>
            <pc:sldMk cId="1088313424" sldId="456"/>
            <ac:picMk id="74" creationId="{7D499002-6680-44BB-8326-1F82084FF7AB}"/>
          </ac:picMkLst>
        </pc:picChg>
        <pc:picChg chg="mod">
          <ac:chgData name="Vinh La" userId="9a47f41bd37aa7cc" providerId="LiveId" clId="{C1C02EEF-D04B-4668-A4C7-DD7B55755BBD}" dt="2021-08-26T03:08:25.559" v="312"/>
          <ac:picMkLst>
            <pc:docMk/>
            <pc:sldMk cId="1088313424" sldId="456"/>
            <ac:picMk id="76" creationId="{2E388812-BDEE-445C-B8A1-38D1A7BDD938}"/>
          </ac:picMkLst>
        </pc:picChg>
        <pc:picChg chg="mod">
          <ac:chgData name="Vinh La" userId="9a47f41bd37aa7cc" providerId="LiveId" clId="{C1C02EEF-D04B-4668-A4C7-DD7B55755BBD}" dt="2021-08-26T03:08:25.559" v="312"/>
          <ac:picMkLst>
            <pc:docMk/>
            <pc:sldMk cId="1088313424" sldId="456"/>
            <ac:picMk id="96" creationId="{2357615F-9113-4E40-8B94-BDA45039C112}"/>
          </ac:picMkLst>
        </pc:picChg>
        <pc:picChg chg="mod">
          <ac:chgData name="Vinh La" userId="9a47f41bd37aa7cc" providerId="LiveId" clId="{C1C02EEF-D04B-4668-A4C7-DD7B55755BBD}" dt="2021-08-26T03:08:25.559" v="312"/>
          <ac:picMkLst>
            <pc:docMk/>
            <pc:sldMk cId="1088313424" sldId="456"/>
            <ac:picMk id="98" creationId="{41E94AD4-BEDF-4675-BA5C-027D8F98EC64}"/>
          </ac:picMkLst>
        </pc:picChg>
        <pc:picChg chg="mod">
          <ac:chgData name="Vinh La" userId="9a47f41bd37aa7cc" providerId="LiveId" clId="{C1C02EEF-D04B-4668-A4C7-DD7B55755BBD}" dt="2021-08-26T03:08:25.559" v="312"/>
          <ac:picMkLst>
            <pc:docMk/>
            <pc:sldMk cId="1088313424" sldId="456"/>
            <ac:picMk id="99" creationId="{31BF7494-467B-4A2C-AE3A-399FB4CB379D}"/>
          </ac:picMkLst>
        </pc:picChg>
        <pc:picChg chg="mod">
          <ac:chgData name="Vinh La" userId="9a47f41bd37aa7cc" providerId="LiveId" clId="{C1C02EEF-D04B-4668-A4C7-DD7B55755BBD}" dt="2021-08-26T03:08:25.559" v="312"/>
          <ac:picMkLst>
            <pc:docMk/>
            <pc:sldMk cId="1088313424" sldId="456"/>
            <ac:picMk id="101" creationId="{5722CD1C-B65D-4E2E-8301-33AE02C0FCBE}"/>
          </ac:picMkLst>
        </pc:picChg>
        <pc:picChg chg="mod">
          <ac:chgData name="Vinh La" userId="9a47f41bd37aa7cc" providerId="LiveId" clId="{C1C02EEF-D04B-4668-A4C7-DD7B55755BBD}" dt="2021-08-26T03:08:25.559" v="312"/>
          <ac:picMkLst>
            <pc:docMk/>
            <pc:sldMk cId="1088313424" sldId="456"/>
            <ac:picMk id="121" creationId="{89D84DC8-BC56-4782-A43B-6223E65A79C0}"/>
          </ac:picMkLst>
        </pc:picChg>
        <pc:picChg chg="mod">
          <ac:chgData name="Vinh La" userId="9a47f41bd37aa7cc" providerId="LiveId" clId="{C1C02EEF-D04B-4668-A4C7-DD7B55755BBD}" dt="2021-08-26T03:08:25.559" v="312"/>
          <ac:picMkLst>
            <pc:docMk/>
            <pc:sldMk cId="1088313424" sldId="456"/>
            <ac:picMk id="122" creationId="{C2221B48-8AD4-4A87-839C-508FFA882910}"/>
          </ac:picMkLst>
        </pc:picChg>
        <pc:picChg chg="mod">
          <ac:chgData name="Vinh La" userId="9a47f41bd37aa7cc" providerId="LiveId" clId="{C1C02EEF-D04B-4668-A4C7-DD7B55755BBD}" dt="2021-08-26T03:08:25.559" v="312"/>
          <ac:picMkLst>
            <pc:docMk/>
            <pc:sldMk cId="1088313424" sldId="456"/>
            <ac:picMk id="124" creationId="{0989E084-92D5-4282-AC69-564B615CB7A0}"/>
          </ac:picMkLst>
        </pc:picChg>
        <pc:picChg chg="mod">
          <ac:chgData name="Vinh La" userId="9a47f41bd37aa7cc" providerId="LiveId" clId="{C1C02EEF-D04B-4668-A4C7-DD7B55755BBD}" dt="2021-08-26T03:08:25.559" v="312"/>
          <ac:picMkLst>
            <pc:docMk/>
            <pc:sldMk cId="1088313424" sldId="456"/>
            <ac:picMk id="144" creationId="{3374B524-4F92-4720-B714-5F42B20E9D63}"/>
          </ac:picMkLst>
        </pc:picChg>
        <pc:picChg chg="mod">
          <ac:chgData name="Vinh La" userId="9a47f41bd37aa7cc" providerId="LiveId" clId="{C1C02EEF-D04B-4668-A4C7-DD7B55755BBD}" dt="2021-08-26T03:08:25.559" v="312"/>
          <ac:picMkLst>
            <pc:docMk/>
            <pc:sldMk cId="1088313424" sldId="456"/>
            <ac:picMk id="145" creationId="{624CFC35-4209-46C1-905C-D8DF0F2255B8}"/>
          </ac:picMkLst>
        </pc:picChg>
        <pc:picChg chg="mod">
          <ac:chgData name="Vinh La" userId="9a47f41bd37aa7cc" providerId="LiveId" clId="{C1C02EEF-D04B-4668-A4C7-DD7B55755BBD}" dt="2021-08-26T03:08:25.559" v="312"/>
          <ac:picMkLst>
            <pc:docMk/>
            <pc:sldMk cId="1088313424" sldId="456"/>
            <ac:picMk id="147" creationId="{F7FEFC36-57D6-4271-88F3-1FEA65D10834}"/>
          </ac:picMkLst>
        </pc:picChg>
        <pc:picChg chg="mod">
          <ac:chgData name="Vinh La" userId="9a47f41bd37aa7cc" providerId="LiveId" clId="{C1C02EEF-D04B-4668-A4C7-DD7B55755BBD}" dt="2021-08-26T03:08:25.559" v="312"/>
          <ac:picMkLst>
            <pc:docMk/>
            <pc:sldMk cId="1088313424" sldId="456"/>
            <ac:picMk id="232" creationId="{7F72C260-15FB-45F7-8835-42E6A9BFB61B}"/>
          </ac:picMkLst>
        </pc:picChg>
        <pc:picChg chg="mod">
          <ac:chgData name="Vinh La" userId="9a47f41bd37aa7cc" providerId="LiveId" clId="{C1C02EEF-D04B-4668-A4C7-DD7B55755BBD}" dt="2021-08-26T03:08:25.559" v="312"/>
          <ac:picMkLst>
            <pc:docMk/>
            <pc:sldMk cId="1088313424" sldId="456"/>
            <ac:picMk id="249" creationId="{21AC47B5-DA0E-4B26-803D-86428295AC7F}"/>
          </ac:picMkLst>
        </pc:picChg>
        <pc:picChg chg="mod">
          <ac:chgData name="Vinh La" userId="9a47f41bd37aa7cc" providerId="LiveId" clId="{C1C02EEF-D04B-4668-A4C7-DD7B55755BBD}" dt="2021-08-26T03:08:25.559" v="312"/>
          <ac:picMkLst>
            <pc:docMk/>
            <pc:sldMk cId="1088313424" sldId="456"/>
            <ac:picMk id="250" creationId="{6915B7C3-FEC5-40B2-B349-2BC8E9DF1F0E}"/>
          </ac:picMkLst>
        </pc:picChg>
        <pc:picChg chg="mod">
          <ac:chgData name="Vinh La" userId="9a47f41bd37aa7cc" providerId="LiveId" clId="{C1C02EEF-D04B-4668-A4C7-DD7B55755BBD}" dt="2021-08-26T03:08:25.559" v="312"/>
          <ac:picMkLst>
            <pc:docMk/>
            <pc:sldMk cId="1088313424" sldId="456"/>
            <ac:picMk id="251" creationId="{2D6EC6C5-7672-40B6-9EDE-024115C1B36A}"/>
          </ac:picMkLst>
        </pc:picChg>
        <pc:picChg chg="mod">
          <ac:chgData name="Vinh La" userId="9a47f41bd37aa7cc" providerId="LiveId" clId="{C1C02EEF-D04B-4668-A4C7-DD7B55755BBD}" dt="2021-08-26T03:08:25.559" v="312"/>
          <ac:picMkLst>
            <pc:docMk/>
            <pc:sldMk cId="1088313424" sldId="456"/>
            <ac:picMk id="252" creationId="{848B60E6-E752-46C2-9220-7C9396737CE0}"/>
          </ac:picMkLst>
        </pc:picChg>
        <pc:picChg chg="mod">
          <ac:chgData name="Vinh La" userId="9a47f41bd37aa7cc" providerId="LiveId" clId="{C1C02EEF-D04B-4668-A4C7-DD7B55755BBD}" dt="2021-08-26T03:08:25.559" v="312"/>
          <ac:picMkLst>
            <pc:docMk/>
            <pc:sldMk cId="1088313424" sldId="456"/>
            <ac:picMk id="349" creationId="{01FA6350-098C-424C-909D-61D494466317}"/>
          </ac:picMkLst>
        </pc:picChg>
        <pc:picChg chg="mod">
          <ac:chgData name="Vinh La" userId="9a47f41bd37aa7cc" providerId="LiveId" clId="{C1C02EEF-D04B-4668-A4C7-DD7B55755BBD}" dt="2021-08-26T03:08:25.559" v="312"/>
          <ac:picMkLst>
            <pc:docMk/>
            <pc:sldMk cId="1088313424" sldId="456"/>
            <ac:picMk id="350" creationId="{5591D656-F4ED-4D5C-A64F-621F25FE9162}"/>
          </ac:picMkLst>
        </pc:picChg>
        <pc:picChg chg="mod">
          <ac:chgData name="Vinh La" userId="9a47f41bd37aa7cc" providerId="LiveId" clId="{C1C02EEF-D04B-4668-A4C7-DD7B55755BBD}" dt="2021-08-26T03:08:25.559" v="312"/>
          <ac:picMkLst>
            <pc:docMk/>
            <pc:sldMk cId="1088313424" sldId="456"/>
            <ac:picMk id="351" creationId="{CE102061-2447-4E18-AF91-B9DD205A477F}"/>
          </ac:picMkLst>
        </pc:picChg>
        <pc:picChg chg="mod">
          <ac:chgData name="Vinh La" userId="9a47f41bd37aa7cc" providerId="LiveId" clId="{C1C02EEF-D04B-4668-A4C7-DD7B55755BBD}" dt="2021-08-26T03:08:25.559" v="312"/>
          <ac:picMkLst>
            <pc:docMk/>
            <pc:sldMk cId="1088313424" sldId="456"/>
            <ac:picMk id="353" creationId="{BB0129B7-1739-4132-9DB5-FFDFCF935FBC}"/>
          </ac:picMkLst>
        </pc:picChg>
        <pc:picChg chg="mod">
          <ac:chgData name="Vinh La" userId="9a47f41bd37aa7cc" providerId="LiveId" clId="{C1C02EEF-D04B-4668-A4C7-DD7B55755BBD}" dt="2021-08-26T03:08:25.559" v="312"/>
          <ac:picMkLst>
            <pc:docMk/>
            <pc:sldMk cId="1088313424" sldId="456"/>
            <ac:picMk id="355" creationId="{F8AC0362-B0ED-4B55-8A72-469240514306}"/>
          </ac:picMkLst>
        </pc:picChg>
        <pc:picChg chg="mod">
          <ac:chgData name="Vinh La" userId="9a47f41bd37aa7cc" providerId="LiveId" clId="{C1C02EEF-D04B-4668-A4C7-DD7B55755BBD}" dt="2021-08-26T03:08:25.559" v="312"/>
          <ac:picMkLst>
            <pc:docMk/>
            <pc:sldMk cId="1088313424" sldId="456"/>
            <ac:picMk id="357" creationId="{9512A7CF-75AF-4715-A351-73106FD0FFDC}"/>
          </ac:picMkLst>
        </pc:picChg>
      </pc:sldChg>
      <pc:sldChg chg="addSp delSp modSp new mod modAnim">
        <pc:chgData name="Vinh La" userId="9a47f41bd37aa7cc" providerId="LiveId" clId="{C1C02EEF-D04B-4668-A4C7-DD7B55755BBD}" dt="2021-08-26T03:09:33.980" v="327" actId="1036"/>
        <pc:sldMkLst>
          <pc:docMk/>
          <pc:sldMk cId="3531307206" sldId="457"/>
        </pc:sldMkLst>
        <pc:spChg chg="mod">
          <ac:chgData name="Vinh La" userId="9a47f41bd37aa7cc" providerId="LiveId" clId="{C1C02EEF-D04B-4668-A4C7-DD7B55755BBD}" dt="2021-08-26T03:09:03.372" v="317"/>
          <ac:spMkLst>
            <pc:docMk/>
            <pc:sldMk cId="3531307206" sldId="457"/>
            <ac:spMk id="2" creationId="{B60B263F-ECA5-4959-8A68-604401436FB8}"/>
          </ac:spMkLst>
        </pc:spChg>
        <pc:spChg chg="add del">
          <ac:chgData name="Vinh La" userId="9a47f41bd37aa7cc" providerId="LiveId" clId="{C1C02EEF-D04B-4668-A4C7-DD7B55755BBD}" dt="2021-08-26T03:09:24.662" v="322"/>
          <ac:spMkLst>
            <pc:docMk/>
            <pc:sldMk cId="3531307206" sldId="457"/>
            <ac:spMk id="3" creationId="{549EDB4B-3D7E-4C01-99EF-DD25D692EEDE}"/>
          </ac:spMkLst>
        </pc:spChg>
        <pc:spChg chg="add del mod">
          <ac:chgData name="Vinh La" userId="9a47f41bd37aa7cc" providerId="LiveId" clId="{C1C02EEF-D04B-4668-A4C7-DD7B55755BBD}" dt="2021-08-26T03:09:11.720" v="319"/>
          <ac:spMkLst>
            <pc:docMk/>
            <pc:sldMk cId="3531307206" sldId="457"/>
            <ac:spMk id="5" creationId="{FD85B067-7F7B-4815-8AE4-05F48A4B5AFD}"/>
          </ac:spMkLst>
        </pc:spChg>
        <pc:spChg chg="add del mod">
          <ac:chgData name="Vinh La" userId="9a47f41bd37aa7cc" providerId="LiveId" clId="{C1C02EEF-D04B-4668-A4C7-DD7B55755BBD}" dt="2021-08-26T03:09:22.138" v="321"/>
          <ac:spMkLst>
            <pc:docMk/>
            <pc:sldMk cId="3531307206" sldId="457"/>
            <ac:spMk id="6" creationId="{F0DD7F2A-383A-4EFD-9BE2-D093F1275289}"/>
          </ac:spMkLst>
        </pc:spChg>
        <pc:spChg chg="mod">
          <ac:chgData name="Vinh La" userId="9a47f41bd37aa7cc" providerId="LiveId" clId="{C1C02EEF-D04B-4668-A4C7-DD7B55755BBD}" dt="2021-08-26T03:09:20.696" v="320"/>
          <ac:spMkLst>
            <pc:docMk/>
            <pc:sldMk cId="3531307206" sldId="457"/>
            <ac:spMk id="8" creationId="{28922020-5BED-4BD8-BABE-C6EF2F5B7A49}"/>
          </ac:spMkLst>
        </pc:spChg>
        <pc:spChg chg="mod">
          <ac:chgData name="Vinh La" userId="9a47f41bd37aa7cc" providerId="LiveId" clId="{C1C02EEF-D04B-4668-A4C7-DD7B55755BBD}" dt="2021-08-26T03:09:20.696" v="320"/>
          <ac:spMkLst>
            <pc:docMk/>
            <pc:sldMk cId="3531307206" sldId="457"/>
            <ac:spMk id="9" creationId="{DA30FF6C-7BC6-4FEA-ABDB-56C1C65C565F}"/>
          </ac:spMkLst>
        </pc:spChg>
        <pc:spChg chg="mod">
          <ac:chgData name="Vinh La" userId="9a47f41bd37aa7cc" providerId="LiveId" clId="{C1C02EEF-D04B-4668-A4C7-DD7B55755BBD}" dt="2021-08-26T03:09:20.696" v="320"/>
          <ac:spMkLst>
            <pc:docMk/>
            <pc:sldMk cId="3531307206" sldId="457"/>
            <ac:spMk id="10" creationId="{A40A1C9E-797A-4E0E-AA87-EA3100C6C88D}"/>
          </ac:spMkLst>
        </pc:spChg>
        <pc:spChg chg="mod">
          <ac:chgData name="Vinh La" userId="9a47f41bd37aa7cc" providerId="LiveId" clId="{C1C02EEF-D04B-4668-A4C7-DD7B55755BBD}" dt="2021-08-26T03:09:20.696" v="320"/>
          <ac:spMkLst>
            <pc:docMk/>
            <pc:sldMk cId="3531307206" sldId="457"/>
            <ac:spMk id="11" creationId="{59F02257-3BB5-40E4-969A-E7E0A8819C97}"/>
          </ac:spMkLst>
        </pc:spChg>
        <pc:spChg chg="mod">
          <ac:chgData name="Vinh La" userId="9a47f41bd37aa7cc" providerId="LiveId" clId="{C1C02EEF-D04B-4668-A4C7-DD7B55755BBD}" dt="2021-08-26T03:09:20.696" v="320"/>
          <ac:spMkLst>
            <pc:docMk/>
            <pc:sldMk cId="3531307206" sldId="457"/>
            <ac:spMk id="12" creationId="{A471F785-F295-49F2-AA12-6B68CFBB49F7}"/>
          </ac:spMkLst>
        </pc:spChg>
        <pc:spChg chg="mod">
          <ac:chgData name="Vinh La" userId="9a47f41bd37aa7cc" providerId="LiveId" clId="{C1C02EEF-D04B-4668-A4C7-DD7B55755BBD}" dt="2021-08-26T03:09:20.696" v="320"/>
          <ac:spMkLst>
            <pc:docMk/>
            <pc:sldMk cId="3531307206" sldId="457"/>
            <ac:spMk id="13" creationId="{7C968074-9D76-4852-B168-3002E643314D}"/>
          </ac:spMkLst>
        </pc:spChg>
        <pc:spChg chg="mod">
          <ac:chgData name="Vinh La" userId="9a47f41bd37aa7cc" providerId="LiveId" clId="{C1C02EEF-D04B-4668-A4C7-DD7B55755BBD}" dt="2021-08-26T03:09:20.696" v="320"/>
          <ac:spMkLst>
            <pc:docMk/>
            <pc:sldMk cId="3531307206" sldId="457"/>
            <ac:spMk id="14" creationId="{D94D3529-AF70-4210-9B29-B6A978DB6201}"/>
          </ac:spMkLst>
        </pc:spChg>
        <pc:spChg chg="mod">
          <ac:chgData name="Vinh La" userId="9a47f41bd37aa7cc" providerId="LiveId" clId="{C1C02EEF-D04B-4668-A4C7-DD7B55755BBD}" dt="2021-08-26T03:09:20.696" v="320"/>
          <ac:spMkLst>
            <pc:docMk/>
            <pc:sldMk cId="3531307206" sldId="457"/>
            <ac:spMk id="16" creationId="{5210492A-B523-4FEA-BA30-ABF566864229}"/>
          </ac:spMkLst>
        </pc:spChg>
        <pc:spChg chg="mod">
          <ac:chgData name="Vinh La" userId="9a47f41bd37aa7cc" providerId="LiveId" clId="{C1C02EEF-D04B-4668-A4C7-DD7B55755BBD}" dt="2021-08-26T03:09:20.696" v="320"/>
          <ac:spMkLst>
            <pc:docMk/>
            <pc:sldMk cId="3531307206" sldId="457"/>
            <ac:spMk id="17" creationId="{B9D0673C-67CC-4662-820E-1B46552B728E}"/>
          </ac:spMkLst>
        </pc:spChg>
        <pc:spChg chg="mod">
          <ac:chgData name="Vinh La" userId="9a47f41bd37aa7cc" providerId="LiveId" clId="{C1C02EEF-D04B-4668-A4C7-DD7B55755BBD}" dt="2021-08-26T03:09:20.696" v="320"/>
          <ac:spMkLst>
            <pc:docMk/>
            <pc:sldMk cId="3531307206" sldId="457"/>
            <ac:spMk id="18" creationId="{8AF0AB05-45FA-48E9-9230-9D4242600D7F}"/>
          </ac:spMkLst>
        </pc:spChg>
        <pc:spChg chg="mod">
          <ac:chgData name="Vinh La" userId="9a47f41bd37aa7cc" providerId="LiveId" clId="{C1C02EEF-D04B-4668-A4C7-DD7B55755BBD}" dt="2021-08-26T03:09:20.696" v="320"/>
          <ac:spMkLst>
            <pc:docMk/>
            <pc:sldMk cId="3531307206" sldId="457"/>
            <ac:spMk id="19" creationId="{F7835E5B-2F7B-4A89-BBBB-4BAE0EA610C2}"/>
          </ac:spMkLst>
        </pc:spChg>
        <pc:spChg chg="mod">
          <ac:chgData name="Vinh La" userId="9a47f41bd37aa7cc" providerId="LiveId" clId="{C1C02EEF-D04B-4668-A4C7-DD7B55755BBD}" dt="2021-08-26T03:09:20.696" v="320"/>
          <ac:spMkLst>
            <pc:docMk/>
            <pc:sldMk cId="3531307206" sldId="457"/>
            <ac:spMk id="20" creationId="{466C00A3-E639-4C25-B98C-B1B32A0FA018}"/>
          </ac:spMkLst>
        </pc:spChg>
        <pc:spChg chg="mod">
          <ac:chgData name="Vinh La" userId="9a47f41bd37aa7cc" providerId="LiveId" clId="{C1C02EEF-D04B-4668-A4C7-DD7B55755BBD}" dt="2021-08-26T03:09:20.696" v="320"/>
          <ac:spMkLst>
            <pc:docMk/>
            <pc:sldMk cId="3531307206" sldId="457"/>
            <ac:spMk id="21" creationId="{D01522CA-0064-4164-BBBE-229A2FC97E86}"/>
          </ac:spMkLst>
        </pc:spChg>
        <pc:spChg chg="mod">
          <ac:chgData name="Vinh La" userId="9a47f41bd37aa7cc" providerId="LiveId" clId="{C1C02EEF-D04B-4668-A4C7-DD7B55755BBD}" dt="2021-08-26T03:09:20.696" v="320"/>
          <ac:spMkLst>
            <pc:docMk/>
            <pc:sldMk cId="3531307206" sldId="457"/>
            <ac:spMk id="22" creationId="{04744111-3A47-43D6-A365-F98EA1D755B8}"/>
          </ac:spMkLst>
        </pc:spChg>
        <pc:spChg chg="mod">
          <ac:chgData name="Vinh La" userId="9a47f41bd37aa7cc" providerId="LiveId" clId="{C1C02EEF-D04B-4668-A4C7-DD7B55755BBD}" dt="2021-08-26T03:09:20.696" v="320"/>
          <ac:spMkLst>
            <pc:docMk/>
            <pc:sldMk cId="3531307206" sldId="457"/>
            <ac:spMk id="23" creationId="{6301F42F-6AFD-43C2-9FE4-F0F95BE12A01}"/>
          </ac:spMkLst>
        </pc:spChg>
        <pc:spChg chg="mod">
          <ac:chgData name="Vinh La" userId="9a47f41bd37aa7cc" providerId="LiveId" clId="{C1C02EEF-D04B-4668-A4C7-DD7B55755BBD}" dt="2021-08-26T03:09:20.696" v="320"/>
          <ac:spMkLst>
            <pc:docMk/>
            <pc:sldMk cId="3531307206" sldId="457"/>
            <ac:spMk id="24" creationId="{F476B591-9AE1-44E1-BB88-BBA146B5607C}"/>
          </ac:spMkLst>
        </pc:spChg>
        <pc:spChg chg="mod">
          <ac:chgData name="Vinh La" userId="9a47f41bd37aa7cc" providerId="LiveId" clId="{C1C02EEF-D04B-4668-A4C7-DD7B55755BBD}" dt="2021-08-26T03:09:20.696" v="320"/>
          <ac:spMkLst>
            <pc:docMk/>
            <pc:sldMk cId="3531307206" sldId="457"/>
            <ac:spMk id="25" creationId="{49759CEB-955A-473E-872F-4FDBC13A135B}"/>
          </ac:spMkLst>
        </pc:spChg>
        <pc:grpChg chg="add del mod">
          <ac:chgData name="Vinh La" userId="9a47f41bd37aa7cc" providerId="LiveId" clId="{C1C02EEF-D04B-4668-A4C7-DD7B55755BBD}" dt="2021-08-26T03:09:22.138" v="321"/>
          <ac:grpSpMkLst>
            <pc:docMk/>
            <pc:sldMk cId="3531307206" sldId="457"/>
            <ac:grpSpMk id="7" creationId="{893131FD-0AEF-4D05-8ED5-784231B6076D}"/>
          </ac:grpSpMkLst>
        </pc:grpChg>
        <pc:grpChg chg="add del mod">
          <ac:chgData name="Vinh La" userId="9a47f41bd37aa7cc" providerId="LiveId" clId="{C1C02EEF-D04B-4668-A4C7-DD7B55755BBD}" dt="2021-08-26T03:09:22.138" v="321"/>
          <ac:grpSpMkLst>
            <pc:docMk/>
            <pc:sldMk cId="3531307206" sldId="457"/>
            <ac:grpSpMk id="15" creationId="{BA5BE5EE-7F9C-486F-91A4-BFAE70D5581F}"/>
          </ac:grpSpMkLst>
        </pc:grpChg>
        <pc:picChg chg="add mod">
          <ac:chgData name="Vinh La" userId="9a47f41bd37aa7cc" providerId="LiveId" clId="{C1C02EEF-D04B-4668-A4C7-DD7B55755BBD}" dt="2021-08-26T03:09:33.980" v="327" actId="1036"/>
          <ac:picMkLst>
            <pc:docMk/>
            <pc:sldMk cId="3531307206" sldId="457"/>
            <ac:picMk id="26" creationId="{BEFA32F0-D379-4B7C-A19B-5B5253A980E9}"/>
          </ac:picMkLst>
        </pc:picChg>
      </pc:sldChg>
      <pc:sldChg chg="addSp delSp modSp new mod">
        <pc:chgData name="Vinh La" userId="9a47f41bd37aa7cc" providerId="LiveId" clId="{C1C02EEF-D04B-4668-A4C7-DD7B55755BBD}" dt="2021-08-26T03:11:34.105" v="350"/>
        <pc:sldMkLst>
          <pc:docMk/>
          <pc:sldMk cId="3960499425" sldId="458"/>
        </pc:sldMkLst>
        <pc:spChg chg="mod">
          <ac:chgData name="Vinh La" userId="9a47f41bd37aa7cc" providerId="LiveId" clId="{C1C02EEF-D04B-4668-A4C7-DD7B55755BBD}" dt="2021-08-26T03:09:47.177" v="329"/>
          <ac:spMkLst>
            <pc:docMk/>
            <pc:sldMk cId="3960499425" sldId="458"/>
            <ac:spMk id="2" creationId="{6BE72897-7D5E-426B-A337-8C688BDC1A1B}"/>
          </ac:spMkLst>
        </pc:spChg>
        <pc:spChg chg="mod">
          <ac:chgData name="Vinh La" userId="9a47f41bd37aa7cc" providerId="LiveId" clId="{C1C02EEF-D04B-4668-A4C7-DD7B55755BBD}" dt="2021-08-26T03:10:32.307" v="337" actId="27636"/>
          <ac:spMkLst>
            <pc:docMk/>
            <pc:sldMk cId="3960499425" sldId="458"/>
            <ac:spMk id="3" creationId="{EFCE932B-028D-4F03-BEA7-28C06E8B48BB}"/>
          </ac:spMkLst>
        </pc:spChg>
        <pc:spChg chg="mod">
          <ac:chgData name="Vinh La" userId="9a47f41bd37aa7cc" providerId="LiveId" clId="{C1C02EEF-D04B-4668-A4C7-DD7B55755BBD}" dt="2021-08-26T03:09:56.286" v="330"/>
          <ac:spMkLst>
            <pc:docMk/>
            <pc:sldMk cId="3960499425" sldId="458"/>
            <ac:spMk id="6" creationId="{30AB2C96-6203-40AF-B4F7-D48AB2688C67}"/>
          </ac:spMkLst>
        </pc:spChg>
        <pc:spChg chg="mod">
          <ac:chgData name="Vinh La" userId="9a47f41bd37aa7cc" providerId="LiveId" clId="{C1C02EEF-D04B-4668-A4C7-DD7B55755BBD}" dt="2021-08-26T03:09:56.286" v="330"/>
          <ac:spMkLst>
            <pc:docMk/>
            <pc:sldMk cId="3960499425" sldId="458"/>
            <ac:spMk id="7" creationId="{1E841640-3391-4819-A14D-155A68E3FF25}"/>
          </ac:spMkLst>
        </pc:spChg>
        <pc:spChg chg="mod">
          <ac:chgData name="Vinh La" userId="9a47f41bd37aa7cc" providerId="LiveId" clId="{C1C02EEF-D04B-4668-A4C7-DD7B55755BBD}" dt="2021-08-26T03:09:56.286" v="330"/>
          <ac:spMkLst>
            <pc:docMk/>
            <pc:sldMk cId="3960499425" sldId="458"/>
            <ac:spMk id="8" creationId="{50905E95-6FD7-4012-AA0A-A27695F83E17}"/>
          </ac:spMkLst>
        </pc:spChg>
        <pc:spChg chg="mod">
          <ac:chgData name="Vinh La" userId="9a47f41bd37aa7cc" providerId="LiveId" clId="{C1C02EEF-D04B-4668-A4C7-DD7B55755BBD}" dt="2021-08-26T03:09:56.286" v="330"/>
          <ac:spMkLst>
            <pc:docMk/>
            <pc:sldMk cId="3960499425" sldId="458"/>
            <ac:spMk id="9" creationId="{3E78D341-EF5F-4089-8F76-BE80A07E32BF}"/>
          </ac:spMkLst>
        </pc:spChg>
        <pc:spChg chg="mod">
          <ac:chgData name="Vinh La" userId="9a47f41bd37aa7cc" providerId="LiveId" clId="{C1C02EEF-D04B-4668-A4C7-DD7B55755BBD}" dt="2021-08-26T03:09:56.286" v="330"/>
          <ac:spMkLst>
            <pc:docMk/>
            <pc:sldMk cId="3960499425" sldId="458"/>
            <ac:spMk id="10" creationId="{6F09008C-A10F-4F2F-B15B-B2198096E383}"/>
          </ac:spMkLst>
        </pc:spChg>
        <pc:spChg chg="mod">
          <ac:chgData name="Vinh La" userId="9a47f41bd37aa7cc" providerId="LiveId" clId="{C1C02EEF-D04B-4668-A4C7-DD7B55755BBD}" dt="2021-08-26T03:09:56.286" v="330"/>
          <ac:spMkLst>
            <pc:docMk/>
            <pc:sldMk cId="3960499425" sldId="458"/>
            <ac:spMk id="11" creationId="{43CE15A9-8454-4D2D-AF3E-A132E9D55A21}"/>
          </ac:spMkLst>
        </pc:spChg>
        <pc:spChg chg="mod">
          <ac:chgData name="Vinh La" userId="9a47f41bd37aa7cc" providerId="LiveId" clId="{C1C02EEF-D04B-4668-A4C7-DD7B55755BBD}" dt="2021-08-26T03:09:56.286" v="330"/>
          <ac:spMkLst>
            <pc:docMk/>
            <pc:sldMk cId="3960499425" sldId="458"/>
            <ac:spMk id="12" creationId="{FADA4296-907C-49E5-84D2-C1A4F2503710}"/>
          </ac:spMkLst>
        </pc:spChg>
        <pc:spChg chg="mod">
          <ac:chgData name="Vinh La" userId="9a47f41bd37aa7cc" providerId="LiveId" clId="{C1C02EEF-D04B-4668-A4C7-DD7B55755BBD}" dt="2021-08-26T03:09:56.286" v="330"/>
          <ac:spMkLst>
            <pc:docMk/>
            <pc:sldMk cId="3960499425" sldId="458"/>
            <ac:spMk id="13" creationId="{775BC4FB-C826-4BC5-AE71-F17B818D77BC}"/>
          </ac:spMkLst>
        </pc:spChg>
        <pc:grpChg chg="add del mod">
          <ac:chgData name="Vinh La" userId="9a47f41bd37aa7cc" providerId="LiveId" clId="{C1C02EEF-D04B-4668-A4C7-DD7B55755BBD}" dt="2021-08-26T03:10:59.443" v="342" actId="21"/>
          <ac:grpSpMkLst>
            <pc:docMk/>
            <pc:sldMk cId="3960499425" sldId="458"/>
            <ac:grpSpMk id="5" creationId="{B7EFF2F9-3DD0-484C-94BB-125BEC188395}"/>
          </ac:grpSpMkLst>
        </pc:grpChg>
        <pc:picChg chg="add del mod">
          <ac:chgData name="Vinh La" userId="9a47f41bd37aa7cc" providerId="LiveId" clId="{C1C02EEF-D04B-4668-A4C7-DD7B55755BBD}" dt="2021-08-26T03:11:33.434" v="349" actId="21"/>
          <ac:picMkLst>
            <pc:docMk/>
            <pc:sldMk cId="3960499425" sldId="458"/>
            <ac:picMk id="14" creationId="{9AE35979-394D-42B2-BCC0-3E506CA154ED}"/>
          </ac:picMkLst>
        </pc:picChg>
        <pc:picChg chg="add mod">
          <ac:chgData name="Vinh La" userId="9a47f41bd37aa7cc" providerId="LiveId" clId="{C1C02EEF-D04B-4668-A4C7-DD7B55755BBD}" dt="2021-08-26T03:11:34.105" v="350"/>
          <ac:picMkLst>
            <pc:docMk/>
            <pc:sldMk cId="3960499425" sldId="458"/>
            <ac:picMk id="15" creationId="{F3A90C62-B2FD-4F32-ADBE-0027761D3F37}"/>
          </ac:picMkLst>
        </pc:picChg>
      </pc:sldChg>
      <pc:sldChg chg="addSp modSp new mod">
        <pc:chgData name="Vinh La" userId="9a47f41bd37aa7cc" providerId="LiveId" clId="{C1C02EEF-D04B-4668-A4C7-DD7B55755BBD}" dt="2021-08-26T03:12:33.362" v="357" actId="1076"/>
        <pc:sldMkLst>
          <pc:docMk/>
          <pc:sldMk cId="3321143043" sldId="459"/>
        </pc:sldMkLst>
        <pc:spChg chg="mod">
          <ac:chgData name="Vinh La" userId="9a47f41bd37aa7cc" providerId="LiveId" clId="{C1C02EEF-D04B-4668-A4C7-DD7B55755BBD}" dt="2021-08-26T03:11:55.727" v="352"/>
          <ac:spMkLst>
            <pc:docMk/>
            <pc:sldMk cId="3321143043" sldId="459"/>
            <ac:spMk id="2" creationId="{CE66874C-2BC8-4DC9-AE04-866A695C6740}"/>
          </ac:spMkLst>
        </pc:spChg>
        <pc:spChg chg="mod">
          <ac:chgData name="Vinh La" userId="9a47f41bd37aa7cc" providerId="LiveId" clId="{C1C02EEF-D04B-4668-A4C7-DD7B55755BBD}" dt="2021-08-26T03:11:59.472" v="353"/>
          <ac:spMkLst>
            <pc:docMk/>
            <pc:sldMk cId="3321143043" sldId="459"/>
            <ac:spMk id="3" creationId="{361C64CE-6750-44CD-8DA9-22D1DADF4E9D}"/>
          </ac:spMkLst>
        </pc:spChg>
        <pc:picChg chg="add mod">
          <ac:chgData name="Vinh La" userId="9a47f41bd37aa7cc" providerId="LiveId" clId="{C1C02EEF-D04B-4668-A4C7-DD7B55755BBD}" dt="2021-08-26T03:12:33.362" v="357" actId="1076"/>
          <ac:picMkLst>
            <pc:docMk/>
            <pc:sldMk cId="3321143043" sldId="459"/>
            <ac:picMk id="5" creationId="{D7408D12-9E16-4FC0-A623-9A24AB485C97}"/>
          </ac:picMkLst>
        </pc:picChg>
      </pc:sldChg>
      <pc:sldChg chg="addSp delSp modSp mod modAnim">
        <pc:chgData name="Vinh La" userId="9a47f41bd37aa7cc" providerId="LiveId" clId="{C1C02EEF-D04B-4668-A4C7-DD7B55755BBD}" dt="2021-08-30T04:03:14.954" v="364"/>
        <pc:sldMkLst>
          <pc:docMk/>
          <pc:sldMk cId="894170615" sldId="460"/>
        </pc:sldMkLst>
        <pc:spChg chg="mod">
          <ac:chgData name="Vinh La" userId="9a47f41bd37aa7cc" providerId="LiveId" clId="{C1C02EEF-D04B-4668-A4C7-DD7B55755BBD}" dt="2021-08-26T03:12:55.197" v="360" actId="27636"/>
          <ac:spMkLst>
            <pc:docMk/>
            <pc:sldMk cId="894170615" sldId="460"/>
            <ac:spMk id="2" creationId="{28B6495C-45FF-465C-BBB3-6A1790E76F0D}"/>
          </ac:spMkLst>
        </pc:spChg>
        <pc:spChg chg="del">
          <ac:chgData name="Vinh La" userId="9a47f41bd37aa7cc" providerId="LiveId" clId="{C1C02EEF-D04B-4668-A4C7-DD7B55755BBD}" dt="2021-08-30T04:03:11.127" v="361" actId="478"/>
          <ac:spMkLst>
            <pc:docMk/>
            <pc:sldMk cId="894170615" sldId="460"/>
            <ac:spMk id="3" creationId="{B6C7ECFD-B6C3-4E30-BAE1-1D22877A826E}"/>
          </ac:spMkLst>
        </pc:spChg>
        <pc:spChg chg="add del mod">
          <ac:chgData name="Vinh La" userId="9a47f41bd37aa7cc" providerId="LiveId" clId="{C1C02EEF-D04B-4668-A4C7-DD7B55755BBD}" dt="2021-08-30T04:03:12.808" v="363"/>
          <ac:spMkLst>
            <pc:docMk/>
            <pc:sldMk cId="894170615" sldId="460"/>
            <ac:spMk id="5" creationId="{F6CB8D64-2A94-48B8-811B-242C8AF925B8}"/>
          </ac:spMkLst>
        </pc:spChg>
        <pc:spChg chg="add del mod">
          <ac:chgData name="Vinh La" userId="9a47f41bd37aa7cc" providerId="LiveId" clId="{C1C02EEF-D04B-4668-A4C7-DD7B55755BBD}" dt="2021-08-30T04:03:12.808" v="363"/>
          <ac:spMkLst>
            <pc:docMk/>
            <pc:sldMk cId="894170615" sldId="460"/>
            <ac:spMk id="6" creationId="{8CA861A8-CB37-4653-96CD-2CCE7700BB96}"/>
          </ac:spMkLst>
        </pc:spChg>
        <pc:spChg chg="add del mod">
          <ac:chgData name="Vinh La" userId="9a47f41bd37aa7cc" providerId="LiveId" clId="{C1C02EEF-D04B-4668-A4C7-DD7B55755BBD}" dt="2021-08-30T04:03:12.808" v="363"/>
          <ac:spMkLst>
            <pc:docMk/>
            <pc:sldMk cId="894170615" sldId="460"/>
            <ac:spMk id="7" creationId="{C2686E1A-FE06-460B-8BFF-878C9D07B229}"/>
          </ac:spMkLst>
        </pc:spChg>
        <pc:spChg chg="add del mod">
          <ac:chgData name="Vinh La" userId="9a47f41bd37aa7cc" providerId="LiveId" clId="{C1C02EEF-D04B-4668-A4C7-DD7B55755BBD}" dt="2021-08-30T04:03:12.808" v="363"/>
          <ac:spMkLst>
            <pc:docMk/>
            <pc:sldMk cId="894170615" sldId="460"/>
            <ac:spMk id="8" creationId="{8A12A8A6-A9C4-40C4-AE7A-3CEB5DFBA535}"/>
          </ac:spMkLst>
        </pc:spChg>
        <pc:spChg chg="add del mod">
          <ac:chgData name="Vinh La" userId="9a47f41bd37aa7cc" providerId="LiveId" clId="{C1C02EEF-D04B-4668-A4C7-DD7B55755BBD}" dt="2021-08-30T04:03:12.808" v="363"/>
          <ac:spMkLst>
            <pc:docMk/>
            <pc:sldMk cId="894170615" sldId="460"/>
            <ac:spMk id="9" creationId="{85897DF0-B0A2-48C7-8696-8C6786C88821}"/>
          </ac:spMkLst>
        </pc:spChg>
        <pc:spChg chg="add del mod">
          <ac:chgData name="Vinh La" userId="9a47f41bd37aa7cc" providerId="LiveId" clId="{C1C02EEF-D04B-4668-A4C7-DD7B55755BBD}" dt="2021-08-30T04:03:12.808" v="363"/>
          <ac:spMkLst>
            <pc:docMk/>
            <pc:sldMk cId="894170615" sldId="460"/>
            <ac:spMk id="10" creationId="{02C2C8B3-3103-49FC-86B2-B498D52EF3E4}"/>
          </ac:spMkLst>
        </pc:spChg>
        <pc:spChg chg="add del mod">
          <ac:chgData name="Vinh La" userId="9a47f41bd37aa7cc" providerId="LiveId" clId="{C1C02EEF-D04B-4668-A4C7-DD7B55755BBD}" dt="2021-08-30T04:03:12.808" v="363"/>
          <ac:spMkLst>
            <pc:docMk/>
            <pc:sldMk cId="894170615" sldId="460"/>
            <ac:spMk id="11" creationId="{98EAD0C2-3607-41CF-BEB0-BA7C927CA641}"/>
          </ac:spMkLst>
        </pc:spChg>
        <pc:spChg chg="add del mod">
          <ac:chgData name="Vinh La" userId="9a47f41bd37aa7cc" providerId="LiveId" clId="{C1C02EEF-D04B-4668-A4C7-DD7B55755BBD}" dt="2021-08-30T04:03:12.808" v="363"/>
          <ac:spMkLst>
            <pc:docMk/>
            <pc:sldMk cId="894170615" sldId="460"/>
            <ac:spMk id="12" creationId="{10B64B05-0EF1-483A-B808-16E308886DA1}"/>
          </ac:spMkLst>
        </pc:spChg>
        <pc:spChg chg="add del mod">
          <ac:chgData name="Vinh La" userId="9a47f41bd37aa7cc" providerId="LiveId" clId="{C1C02EEF-D04B-4668-A4C7-DD7B55755BBD}" dt="2021-08-30T04:03:12.808" v="363"/>
          <ac:spMkLst>
            <pc:docMk/>
            <pc:sldMk cId="894170615" sldId="460"/>
            <ac:spMk id="13" creationId="{71252FB4-A13A-46FE-AFFB-AF8794595003}"/>
          </ac:spMkLst>
        </pc:spChg>
        <pc:spChg chg="add del mod">
          <ac:chgData name="Vinh La" userId="9a47f41bd37aa7cc" providerId="LiveId" clId="{C1C02EEF-D04B-4668-A4C7-DD7B55755BBD}" dt="2021-08-30T04:03:12.808" v="363"/>
          <ac:spMkLst>
            <pc:docMk/>
            <pc:sldMk cId="894170615" sldId="460"/>
            <ac:spMk id="14" creationId="{165B3E91-2153-4300-A589-474CB186D5BA}"/>
          </ac:spMkLst>
        </pc:spChg>
        <pc:spChg chg="add del mod">
          <ac:chgData name="Vinh La" userId="9a47f41bd37aa7cc" providerId="LiveId" clId="{C1C02EEF-D04B-4668-A4C7-DD7B55755BBD}" dt="2021-08-30T04:03:12.808" v="363"/>
          <ac:spMkLst>
            <pc:docMk/>
            <pc:sldMk cId="894170615" sldId="460"/>
            <ac:spMk id="15" creationId="{61C4CA90-567D-4614-8742-08D2538FA3C8}"/>
          </ac:spMkLst>
        </pc:spChg>
        <pc:spChg chg="add del mod">
          <ac:chgData name="Vinh La" userId="9a47f41bd37aa7cc" providerId="LiveId" clId="{C1C02EEF-D04B-4668-A4C7-DD7B55755BBD}" dt="2021-08-30T04:03:12.808" v="363"/>
          <ac:spMkLst>
            <pc:docMk/>
            <pc:sldMk cId="894170615" sldId="460"/>
            <ac:spMk id="16" creationId="{18C66AC2-FE0F-47FB-BE8E-51299B99DC73}"/>
          </ac:spMkLst>
        </pc:spChg>
        <pc:spChg chg="add del mod">
          <ac:chgData name="Vinh La" userId="9a47f41bd37aa7cc" providerId="LiveId" clId="{C1C02EEF-D04B-4668-A4C7-DD7B55755BBD}" dt="2021-08-30T04:03:12.808" v="363"/>
          <ac:spMkLst>
            <pc:docMk/>
            <pc:sldMk cId="894170615" sldId="460"/>
            <ac:spMk id="17" creationId="{33AB9ACE-0520-4121-959D-E017BA1A5D75}"/>
          </ac:spMkLst>
        </pc:spChg>
        <pc:spChg chg="add del mod">
          <ac:chgData name="Vinh La" userId="9a47f41bd37aa7cc" providerId="LiveId" clId="{C1C02EEF-D04B-4668-A4C7-DD7B55755BBD}" dt="2021-08-30T04:03:12.808" v="363"/>
          <ac:spMkLst>
            <pc:docMk/>
            <pc:sldMk cId="894170615" sldId="460"/>
            <ac:spMk id="18" creationId="{EA4E8A73-E55F-4DAC-9CBE-7C01835B5BC6}"/>
          </ac:spMkLst>
        </pc:spChg>
        <pc:spChg chg="add del mod">
          <ac:chgData name="Vinh La" userId="9a47f41bd37aa7cc" providerId="LiveId" clId="{C1C02EEF-D04B-4668-A4C7-DD7B55755BBD}" dt="2021-08-30T04:03:12.808" v="363"/>
          <ac:spMkLst>
            <pc:docMk/>
            <pc:sldMk cId="894170615" sldId="460"/>
            <ac:spMk id="19" creationId="{9FAE08A0-57F4-4686-8F0A-4874BBD16FA5}"/>
          </ac:spMkLst>
        </pc:spChg>
        <pc:spChg chg="add del mod">
          <ac:chgData name="Vinh La" userId="9a47f41bd37aa7cc" providerId="LiveId" clId="{C1C02EEF-D04B-4668-A4C7-DD7B55755BBD}" dt="2021-08-30T04:03:12.808" v="363"/>
          <ac:spMkLst>
            <pc:docMk/>
            <pc:sldMk cId="894170615" sldId="460"/>
            <ac:spMk id="20" creationId="{F2C98718-64A6-47D3-B554-371A52EF2F27}"/>
          </ac:spMkLst>
        </pc:spChg>
        <pc:spChg chg="add del mod">
          <ac:chgData name="Vinh La" userId="9a47f41bd37aa7cc" providerId="LiveId" clId="{C1C02EEF-D04B-4668-A4C7-DD7B55755BBD}" dt="2021-08-30T04:03:12.808" v="363"/>
          <ac:spMkLst>
            <pc:docMk/>
            <pc:sldMk cId="894170615" sldId="460"/>
            <ac:spMk id="21" creationId="{10CDA555-FC95-4EB8-81FE-2A06BFDDD0AB}"/>
          </ac:spMkLst>
        </pc:spChg>
        <pc:spChg chg="add del mod">
          <ac:chgData name="Vinh La" userId="9a47f41bd37aa7cc" providerId="LiveId" clId="{C1C02EEF-D04B-4668-A4C7-DD7B55755BBD}" dt="2021-08-30T04:03:12.808" v="363"/>
          <ac:spMkLst>
            <pc:docMk/>
            <pc:sldMk cId="894170615" sldId="460"/>
            <ac:spMk id="22" creationId="{A88F11E3-34CF-4385-8E0A-367676944664}"/>
          </ac:spMkLst>
        </pc:spChg>
        <pc:spChg chg="add del mod">
          <ac:chgData name="Vinh La" userId="9a47f41bd37aa7cc" providerId="LiveId" clId="{C1C02EEF-D04B-4668-A4C7-DD7B55755BBD}" dt="2021-08-30T04:03:12.808" v="363"/>
          <ac:spMkLst>
            <pc:docMk/>
            <pc:sldMk cId="894170615" sldId="460"/>
            <ac:spMk id="23" creationId="{2CE513FC-92F8-449D-B7EE-744BA98A234C}"/>
          </ac:spMkLst>
        </pc:spChg>
        <pc:spChg chg="add del mod">
          <ac:chgData name="Vinh La" userId="9a47f41bd37aa7cc" providerId="LiveId" clId="{C1C02EEF-D04B-4668-A4C7-DD7B55755BBD}" dt="2021-08-30T04:03:12.808" v="363"/>
          <ac:spMkLst>
            <pc:docMk/>
            <pc:sldMk cId="894170615" sldId="460"/>
            <ac:spMk id="24" creationId="{D7E55D96-A251-4AFB-BEF2-200323E06C4B}"/>
          </ac:spMkLst>
        </pc:spChg>
        <pc:spChg chg="add del mod">
          <ac:chgData name="Vinh La" userId="9a47f41bd37aa7cc" providerId="LiveId" clId="{C1C02EEF-D04B-4668-A4C7-DD7B55755BBD}" dt="2021-08-30T04:03:12.808" v="363"/>
          <ac:spMkLst>
            <pc:docMk/>
            <pc:sldMk cId="894170615" sldId="460"/>
            <ac:spMk id="25" creationId="{DEDD8381-D00F-49E6-9DBB-93B7A2E977C7}"/>
          </ac:spMkLst>
        </pc:spChg>
        <pc:spChg chg="add del mod">
          <ac:chgData name="Vinh La" userId="9a47f41bd37aa7cc" providerId="LiveId" clId="{C1C02EEF-D04B-4668-A4C7-DD7B55755BBD}" dt="2021-08-30T04:03:12.808" v="363"/>
          <ac:spMkLst>
            <pc:docMk/>
            <pc:sldMk cId="894170615" sldId="460"/>
            <ac:spMk id="30" creationId="{DC74ADDC-582B-4E6A-A0E9-59D6CEF74E35}"/>
          </ac:spMkLst>
        </pc:spChg>
        <pc:spChg chg="add del mod">
          <ac:chgData name="Vinh La" userId="9a47f41bd37aa7cc" providerId="LiveId" clId="{C1C02EEF-D04B-4668-A4C7-DD7B55755BBD}" dt="2021-08-30T04:03:12.808" v="363"/>
          <ac:spMkLst>
            <pc:docMk/>
            <pc:sldMk cId="894170615" sldId="460"/>
            <ac:spMk id="31" creationId="{8513F148-B496-4A7E-AFE6-1D134AF8C9CF}"/>
          </ac:spMkLst>
        </pc:spChg>
        <pc:spChg chg="add del mod">
          <ac:chgData name="Vinh La" userId="9a47f41bd37aa7cc" providerId="LiveId" clId="{C1C02EEF-D04B-4668-A4C7-DD7B55755BBD}" dt="2021-08-30T04:03:12.808" v="363"/>
          <ac:spMkLst>
            <pc:docMk/>
            <pc:sldMk cId="894170615" sldId="460"/>
            <ac:spMk id="32" creationId="{4F2D1400-FC6D-4D10-B951-E9610BF7D54B}"/>
          </ac:spMkLst>
        </pc:spChg>
        <pc:spChg chg="add del mod">
          <ac:chgData name="Vinh La" userId="9a47f41bd37aa7cc" providerId="LiveId" clId="{C1C02EEF-D04B-4668-A4C7-DD7B55755BBD}" dt="2021-08-30T04:03:12.808" v="363"/>
          <ac:spMkLst>
            <pc:docMk/>
            <pc:sldMk cId="894170615" sldId="460"/>
            <ac:spMk id="33" creationId="{1472C7AF-1D4F-44D5-989C-8EC9442D504F}"/>
          </ac:spMkLst>
        </pc:spChg>
        <pc:spChg chg="add del mod">
          <ac:chgData name="Vinh La" userId="9a47f41bd37aa7cc" providerId="LiveId" clId="{C1C02EEF-D04B-4668-A4C7-DD7B55755BBD}" dt="2021-08-30T04:03:12.808" v="363"/>
          <ac:spMkLst>
            <pc:docMk/>
            <pc:sldMk cId="894170615" sldId="460"/>
            <ac:spMk id="34" creationId="{79990C86-3B5D-4A27-9948-0DD1A9E8BD7B}"/>
          </ac:spMkLst>
        </pc:spChg>
        <pc:spChg chg="add del mod">
          <ac:chgData name="Vinh La" userId="9a47f41bd37aa7cc" providerId="LiveId" clId="{C1C02EEF-D04B-4668-A4C7-DD7B55755BBD}" dt="2021-08-30T04:03:12.808" v="363"/>
          <ac:spMkLst>
            <pc:docMk/>
            <pc:sldMk cId="894170615" sldId="460"/>
            <ac:spMk id="35" creationId="{F49CEB1B-B6ED-49AE-9CBD-4A61C46F5A28}"/>
          </ac:spMkLst>
        </pc:spChg>
        <pc:spChg chg="add del mod">
          <ac:chgData name="Vinh La" userId="9a47f41bd37aa7cc" providerId="LiveId" clId="{C1C02EEF-D04B-4668-A4C7-DD7B55755BBD}" dt="2021-08-30T04:03:12.808" v="363"/>
          <ac:spMkLst>
            <pc:docMk/>
            <pc:sldMk cId="894170615" sldId="460"/>
            <ac:spMk id="36" creationId="{5B5B718B-9330-4C34-BDB1-6CD2AFD9FBE1}"/>
          </ac:spMkLst>
        </pc:spChg>
        <pc:spChg chg="add del mod">
          <ac:chgData name="Vinh La" userId="9a47f41bd37aa7cc" providerId="LiveId" clId="{C1C02EEF-D04B-4668-A4C7-DD7B55755BBD}" dt="2021-08-30T04:03:12.808" v="363"/>
          <ac:spMkLst>
            <pc:docMk/>
            <pc:sldMk cId="894170615" sldId="460"/>
            <ac:spMk id="37" creationId="{B664630E-5CAD-48E0-935D-100D058ACE9F}"/>
          </ac:spMkLst>
        </pc:spChg>
        <pc:spChg chg="add del mod">
          <ac:chgData name="Vinh La" userId="9a47f41bd37aa7cc" providerId="LiveId" clId="{C1C02EEF-D04B-4668-A4C7-DD7B55755BBD}" dt="2021-08-30T04:03:12.808" v="363"/>
          <ac:spMkLst>
            <pc:docMk/>
            <pc:sldMk cId="894170615" sldId="460"/>
            <ac:spMk id="49" creationId="{EB8638C0-63C4-45D6-BD94-FF705A409809}"/>
          </ac:spMkLst>
        </pc:spChg>
        <pc:picChg chg="add">
          <ac:chgData name="Vinh La" userId="9a47f41bd37aa7cc" providerId="LiveId" clId="{C1C02EEF-D04B-4668-A4C7-DD7B55755BBD}" dt="2021-08-30T04:03:14.954" v="364"/>
          <ac:picMkLst>
            <pc:docMk/>
            <pc:sldMk cId="894170615" sldId="460"/>
            <ac:picMk id="55" creationId="{80D3AA21-6145-457F-A11A-291B2432C60A}"/>
          </ac:picMkLst>
        </pc:picChg>
        <pc:cxnChg chg="add del mod">
          <ac:chgData name="Vinh La" userId="9a47f41bd37aa7cc" providerId="LiveId" clId="{C1C02EEF-D04B-4668-A4C7-DD7B55755BBD}" dt="2021-08-30T04:03:12.808" v="363"/>
          <ac:cxnSpMkLst>
            <pc:docMk/>
            <pc:sldMk cId="894170615" sldId="460"/>
            <ac:cxnSpMk id="26" creationId="{25C2A43F-4537-424B-B944-E6891B01A2BC}"/>
          </ac:cxnSpMkLst>
        </pc:cxnChg>
        <pc:cxnChg chg="add del mod">
          <ac:chgData name="Vinh La" userId="9a47f41bd37aa7cc" providerId="LiveId" clId="{C1C02EEF-D04B-4668-A4C7-DD7B55755BBD}" dt="2021-08-30T04:03:12.808" v="363"/>
          <ac:cxnSpMkLst>
            <pc:docMk/>
            <pc:sldMk cId="894170615" sldId="460"/>
            <ac:cxnSpMk id="27" creationId="{6E0E6FB9-73AF-4D5A-87AF-55571B15150C}"/>
          </ac:cxnSpMkLst>
        </pc:cxnChg>
        <pc:cxnChg chg="add del mod">
          <ac:chgData name="Vinh La" userId="9a47f41bd37aa7cc" providerId="LiveId" clId="{C1C02EEF-D04B-4668-A4C7-DD7B55755BBD}" dt="2021-08-30T04:03:12.808" v="363"/>
          <ac:cxnSpMkLst>
            <pc:docMk/>
            <pc:sldMk cId="894170615" sldId="460"/>
            <ac:cxnSpMk id="28" creationId="{F0C5F4AB-A552-418B-AA8F-D2B4ECF7A6A1}"/>
          </ac:cxnSpMkLst>
        </pc:cxnChg>
        <pc:cxnChg chg="add del mod">
          <ac:chgData name="Vinh La" userId="9a47f41bd37aa7cc" providerId="LiveId" clId="{C1C02EEF-D04B-4668-A4C7-DD7B55755BBD}" dt="2021-08-30T04:03:12.808" v="363"/>
          <ac:cxnSpMkLst>
            <pc:docMk/>
            <pc:sldMk cId="894170615" sldId="460"/>
            <ac:cxnSpMk id="29" creationId="{166BAD90-86DD-4094-B597-D057195CFC06}"/>
          </ac:cxnSpMkLst>
        </pc:cxnChg>
        <pc:cxnChg chg="add del mod">
          <ac:chgData name="Vinh La" userId="9a47f41bd37aa7cc" providerId="LiveId" clId="{C1C02EEF-D04B-4668-A4C7-DD7B55755BBD}" dt="2021-08-30T04:03:12.808" v="363"/>
          <ac:cxnSpMkLst>
            <pc:docMk/>
            <pc:sldMk cId="894170615" sldId="460"/>
            <ac:cxnSpMk id="38" creationId="{0EF60B65-28B7-4EAE-A14F-7CE79EE88AAA}"/>
          </ac:cxnSpMkLst>
        </pc:cxnChg>
        <pc:cxnChg chg="add del mod">
          <ac:chgData name="Vinh La" userId="9a47f41bd37aa7cc" providerId="LiveId" clId="{C1C02EEF-D04B-4668-A4C7-DD7B55755BBD}" dt="2021-08-30T04:03:12.808" v="363"/>
          <ac:cxnSpMkLst>
            <pc:docMk/>
            <pc:sldMk cId="894170615" sldId="460"/>
            <ac:cxnSpMk id="39" creationId="{F4F6FD67-0098-4CF6-B608-086125F65BBE}"/>
          </ac:cxnSpMkLst>
        </pc:cxnChg>
        <pc:cxnChg chg="add del mod">
          <ac:chgData name="Vinh La" userId="9a47f41bd37aa7cc" providerId="LiveId" clId="{C1C02EEF-D04B-4668-A4C7-DD7B55755BBD}" dt="2021-08-30T04:03:12.808" v="363"/>
          <ac:cxnSpMkLst>
            <pc:docMk/>
            <pc:sldMk cId="894170615" sldId="460"/>
            <ac:cxnSpMk id="40" creationId="{CEC651F8-507B-4D8E-8256-5BC1F64E881D}"/>
          </ac:cxnSpMkLst>
        </pc:cxnChg>
        <pc:cxnChg chg="add del mod">
          <ac:chgData name="Vinh La" userId="9a47f41bd37aa7cc" providerId="LiveId" clId="{C1C02EEF-D04B-4668-A4C7-DD7B55755BBD}" dt="2021-08-30T04:03:12.808" v="363"/>
          <ac:cxnSpMkLst>
            <pc:docMk/>
            <pc:sldMk cId="894170615" sldId="460"/>
            <ac:cxnSpMk id="41" creationId="{A4ECE33A-87D9-476C-9E54-AD1D99C2DD1C}"/>
          </ac:cxnSpMkLst>
        </pc:cxnChg>
        <pc:cxnChg chg="add del mod">
          <ac:chgData name="Vinh La" userId="9a47f41bd37aa7cc" providerId="LiveId" clId="{C1C02EEF-D04B-4668-A4C7-DD7B55755BBD}" dt="2021-08-30T04:03:12.808" v="363"/>
          <ac:cxnSpMkLst>
            <pc:docMk/>
            <pc:sldMk cId="894170615" sldId="460"/>
            <ac:cxnSpMk id="42" creationId="{05EF68F4-037B-4CB1-B219-09C6BFD66F41}"/>
          </ac:cxnSpMkLst>
        </pc:cxnChg>
        <pc:cxnChg chg="add del mod">
          <ac:chgData name="Vinh La" userId="9a47f41bd37aa7cc" providerId="LiveId" clId="{C1C02EEF-D04B-4668-A4C7-DD7B55755BBD}" dt="2021-08-30T04:03:12.808" v="363"/>
          <ac:cxnSpMkLst>
            <pc:docMk/>
            <pc:sldMk cId="894170615" sldId="460"/>
            <ac:cxnSpMk id="43" creationId="{474487AF-97A1-42E1-B64F-9329A7BACFA9}"/>
          </ac:cxnSpMkLst>
        </pc:cxnChg>
        <pc:cxnChg chg="add del mod">
          <ac:chgData name="Vinh La" userId="9a47f41bd37aa7cc" providerId="LiveId" clId="{C1C02EEF-D04B-4668-A4C7-DD7B55755BBD}" dt="2021-08-30T04:03:12.808" v="363"/>
          <ac:cxnSpMkLst>
            <pc:docMk/>
            <pc:sldMk cId="894170615" sldId="460"/>
            <ac:cxnSpMk id="44" creationId="{EA6CC6D6-F5BE-4CCE-91A6-18A4EBD59B6D}"/>
          </ac:cxnSpMkLst>
        </pc:cxnChg>
        <pc:cxnChg chg="add del mod">
          <ac:chgData name="Vinh La" userId="9a47f41bd37aa7cc" providerId="LiveId" clId="{C1C02EEF-D04B-4668-A4C7-DD7B55755BBD}" dt="2021-08-30T04:03:12.808" v="363"/>
          <ac:cxnSpMkLst>
            <pc:docMk/>
            <pc:sldMk cId="894170615" sldId="460"/>
            <ac:cxnSpMk id="45" creationId="{5629D543-0B09-4AD8-AC78-5031836FBDA9}"/>
          </ac:cxnSpMkLst>
        </pc:cxnChg>
        <pc:cxnChg chg="add del mod">
          <ac:chgData name="Vinh La" userId="9a47f41bd37aa7cc" providerId="LiveId" clId="{C1C02EEF-D04B-4668-A4C7-DD7B55755BBD}" dt="2021-08-30T04:03:12.808" v="363"/>
          <ac:cxnSpMkLst>
            <pc:docMk/>
            <pc:sldMk cId="894170615" sldId="460"/>
            <ac:cxnSpMk id="46" creationId="{C5DA1EF2-B7B6-4C7C-9209-C5D25B592404}"/>
          </ac:cxnSpMkLst>
        </pc:cxnChg>
        <pc:cxnChg chg="add del mod">
          <ac:chgData name="Vinh La" userId="9a47f41bd37aa7cc" providerId="LiveId" clId="{C1C02EEF-D04B-4668-A4C7-DD7B55755BBD}" dt="2021-08-30T04:03:12.808" v="363"/>
          <ac:cxnSpMkLst>
            <pc:docMk/>
            <pc:sldMk cId="894170615" sldId="460"/>
            <ac:cxnSpMk id="47" creationId="{4976232C-76B0-4D55-ADBF-075E8A4888DC}"/>
          </ac:cxnSpMkLst>
        </pc:cxnChg>
        <pc:cxnChg chg="add del mod">
          <ac:chgData name="Vinh La" userId="9a47f41bd37aa7cc" providerId="LiveId" clId="{C1C02EEF-D04B-4668-A4C7-DD7B55755BBD}" dt="2021-08-30T04:03:12.808" v="363"/>
          <ac:cxnSpMkLst>
            <pc:docMk/>
            <pc:sldMk cId="894170615" sldId="460"/>
            <ac:cxnSpMk id="48" creationId="{0A7AE19D-1FC9-4C07-877D-B3070E3EFE98}"/>
          </ac:cxnSpMkLst>
        </pc:cxnChg>
        <pc:cxnChg chg="add del mod">
          <ac:chgData name="Vinh La" userId="9a47f41bd37aa7cc" providerId="LiveId" clId="{C1C02EEF-D04B-4668-A4C7-DD7B55755BBD}" dt="2021-08-30T04:03:12.808" v="363"/>
          <ac:cxnSpMkLst>
            <pc:docMk/>
            <pc:sldMk cId="894170615" sldId="460"/>
            <ac:cxnSpMk id="50" creationId="{20A034E2-059C-451E-BF6D-EF64BAD5054C}"/>
          </ac:cxnSpMkLst>
        </pc:cxnChg>
        <pc:cxnChg chg="add del mod">
          <ac:chgData name="Vinh La" userId="9a47f41bd37aa7cc" providerId="LiveId" clId="{C1C02EEF-D04B-4668-A4C7-DD7B55755BBD}" dt="2021-08-30T04:03:12.808" v="363"/>
          <ac:cxnSpMkLst>
            <pc:docMk/>
            <pc:sldMk cId="894170615" sldId="460"/>
            <ac:cxnSpMk id="51" creationId="{8B6CDD8E-ACAD-4682-B346-8BDE1BB2074D}"/>
          </ac:cxnSpMkLst>
        </pc:cxnChg>
        <pc:cxnChg chg="add del mod">
          <ac:chgData name="Vinh La" userId="9a47f41bd37aa7cc" providerId="LiveId" clId="{C1C02EEF-D04B-4668-A4C7-DD7B55755BBD}" dt="2021-08-30T04:03:12.808" v="363"/>
          <ac:cxnSpMkLst>
            <pc:docMk/>
            <pc:sldMk cId="894170615" sldId="460"/>
            <ac:cxnSpMk id="52" creationId="{A17BF811-FE47-40FB-89E5-8A850AECFC8F}"/>
          </ac:cxnSpMkLst>
        </pc:cxnChg>
        <pc:cxnChg chg="add del mod">
          <ac:chgData name="Vinh La" userId="9a47f41bd37aa7cc" providerId="LiveId" clId="{C1C02EEF-D04B-4668-A4C7-DD7B55755BBD}" dt="2021-08-30T04:03:12.808" v="363"/>
          <ac:cxnSpMkLst>
            <pc:docMk/>
            <pc:sldMk cId="894170615" sldId="460"/>
            <ac:cxnSpMk id="53" creationId="{E1DE54FA-620A-4826-9D16-E54465D4D93C}"/>
          </ac:cxnSpMkLst>
        </pc:cxnChg>
        <pc:cxnChg chg="add del mod">
          <ac:chgData name="Vinh La" userId="9a47f41bd37aa7cc" providerId="LiveId" clId="{C1C02EEF-D04B-4668-A4C7-DD7B55755BBD}" dt="2021-08-30T04:03:12.808" v="363"/>
          <ac:cxnSpMkLst>
            <pc:docMk/>
            <pc:sldMk cId="894170615" sldId="460"/>
            <ac:cxnSpMk id="54" creationId="{F144238F-130E-4AB1-BDC7-5A9405B60087}"/>
          </ac:cxnSpMkLst>
        </pc:cxnChg>
      </pc:sldChg>
      <pc:sldChg chg="modSp new mod">
        <pc:chgData name="Vinh La" userId="9a47f41bd37aa7cc" providerId="LiveId" clId="{C1C02EEF-D04B-4668-A4C7-DD7B55755BBD}" dt="2021-08-30T04:03:56.245" v="367"/>
        <pc:sldMkLst>
          <pc:docMk/>
          <pc:sldMk cId="2563020885" sldId="461"/>
        </pc:sldMkLst>
        <pc:spChg chg="mod">
          <ac:chgData name="Vinh La" userId="9a47f41bd37aa7cc" providerId="LiveId" clId="{C1C02EEF-D04B-4668-A4C7-DD7B55755BBD}" dt="2021-08-30T04:03:39.593" v="366"/>
          <ac:spMkLst>
            <pc:docMk/>
            <pc:sldMk cId="2563020885" sldId="461"/>
            <ac:spMk id="2" creationId="{6B7B5D23-9031-48AC-8B54-C59306229948}"/>
          </ac:spMkLst>
        </pc:spChg>
        <pc:spChg chg="mod">
          <ac:chgData name="Vinh La" userId="9a47f41bd37aa7cc" providerId="LiveId" clId="{C1C02EEF-D04B-4668-A4C7-DD7B55755BBD}" dt="2021-08-30T04:03:56.245" v="367"/>
          <ac:spMkLst>
            <pc:docMk/>
            <pc:sldMk cId="2563020885" sldId="461"/>
            <ac:spMk id="3" creationId="{2ECAC42B-A348-4181-8D9F-BA718D1C927A}"/>
          </ac:spMkLst>
        </pc:spChg>
      </pc:sldChg>
      <pc:sldChg chg="modSp new mod">
        <pc:chgData name="Vinh La" userId="9a47f41bd37aa7cc" providerId="LiveId" clId="{C1C02EEF-D04B-4668-A4C7-DD7B55755BBD}" dt="2021-08-30T04:04:35.303" v="393" actId="20577"/>
        <pc:sldMkLst>
          <pc:docMk/>
          <pc:sldMk cId="3656310578" sldId="462"/>
        </pc:sldMkLst>
        <pc:spChg chg="mod">
          <ac:chgData name="Vinh La" userId="9a47f41bd37aa7cc" providerId="LiveId" clId="{C1C02EEF-D04B-4668-A4C7-DD7B55755BBD}" dt="2021-08-30T04:04:25.503" v="390" actId="20577"/>
          <ac:spMkLst>
            <pc:docMk/>
            <pc:sldMk cId="3656310578" sldId="462"/>
            <ac:spMk id="2" creationId="{16A557F6-627E-40E2-95FF-456997D9C342}"/>
          </ac:spMkLst>
        </pc:spChg>
        <pc:spChg chg="mod">
          <ac:chgData name="Vinh La" userId="9a47f41bd37aa7cc" providerId="LiveId" clId="{C1C02EEF-D04B-4668-A4C7-DD7B55755BBD}" dt="2021-08-30T04:04:35.303" v="393" actId="20577"/>
          <ac:spMkLst>
            <pc:docMk/>
            <pc:sldMk cId="3656310578" sldId="462"/>
            <ac:spMk id="3" creationId="{2B0E8833-1935-4FC1-A484-589B0ABE14EC}"/>
          </ac:spMkLst>
        </pc:spChg>
      </pc:sldChg>
      <pc:sldChg chg="addSp delSp modSp new mod">
        <pc:chgData name="Vinh La" userId="9a47f41bd37aa7cc" providerId="LiveId" clId="{C1C02EEF-D04B-4668-A4C7-DD7B55755BBD}" dt="2021-08-30T04:05:25.781" v="410" actId="14100"/>
        <pc:sldMkLst>
          <pc:docMk/>
          <pc:sldMk cId="3395926632" sldId="463"/>
        </pc:sldMkLst>
        <pc:spChg chg="mod">
          <ac:chgData name="Vinh La" userId="9a47f41bd37aa7cc" providerId="LiveId" clId="{C1C02EEF-D04B-4668-A4C7-DD7B55755BBD}" dt="2021-08-30T04:04:54.108" v="407" actId="20577"/>
          <ac:spMkLst>
            <pc:docMk/>
            <pc:sldMk cId="3395926632" sldId="463"/>
            <ac:spMk id="2" creationId="{C5A1FA73-7521-4C4D-8AFD-B59D7FDE6A12}"/>
          </ac:spMkLst>
        </pc:spChg>
        <pc:spChg chg="del">
          <ac:chgData name="Vinh La" userId="9a47f41bd37aa7cc" providerId="LiveId" clId="{C1C02EEF-D04B-4668-A4C7-DD7B55755BBD}" dt="2021-08-30T04:05:19.757" v="408" actId="478"/>
          <ac:spMkLst>
            <pc:docMk/>
            <pc:sldMk cId="3395926632" sldId="463"/>
            <ac:spMk id="3" creationId="{C1F0E332-9353-4B41-B3FD-9E0D744CC813}"/>
          </ac:spMkLst>
        </pc:spChg>
        <pc:picChg chg="add mod">
          <ac:chgData name="Vinh La" userId="9a47f41bd37aa7cc" providerId="LiveId" clId="{C1C02EEF-D04B-4668-A4C7-DD7B55755BBD}" dt="2021-08-30T04:05:25.781" v="410" actId="14100"/>
          <ac:picMkLst>
            <pc:docMk/>
            <pc:sldMk cId="3395926632" sldId="463"/>
            <ac:picMk id="5" creationId="{44787E8B-F60B-4EA5-A501-FA290EA74D78}"/>
          </ac:picMkLst>
        </pc:picChg>
      </pc:sldChg>
      <pc:sldChg chg="addSp delSp modSp new mod modAnim">
        <pc:chgData name="Vinh La" userId="9a47f41bd37aa7cc" providerId="LiveId" clId="{C1C02EEF-D04B-4668-A4C7-DD7B55755BBD}" dt="2021-08-30T04:06:20.258" v="451" actId="14100"/>
        <pc:sldMkLst>
          <pc:docMk/>
          <pc:sldMk cId="645951469" sldId="464"/>
        </pc:sldMkLst>
        <pc:spChg chg="mod">
          <ac:chgData name="Vinh La" userId="9a47f41bd37aa7cc" providerId="LiveId" clId="{C1C02EEF-D04B-4668-A4C7-DD7B55755BBD}" dt="2021-08-30T04:06:00.452" v="446" actId="20577"/>
          <ac:spMkLst>
            <pc:docMk/>
            <pc:sldMk cId="645951469" sldId="464"/>
            <ac:spMk id="2" creationId="{82DAE2E0-BC06-4342-9C8B-DA31180F7610}"/>
          </ac:spMkLst>
        </pc:spChg>
        <pc:spChg chg="del">
          <ac:chgData name="Vinh La" userId="9a47f41bd37aa7cc" providerId="LiveId" clId="{C1C02EEF-D04B-4668-A4C7-DD7B55755BBD}" dt="2021-08-30T04:06:15.342" v="447" actId="478"/>
          <ac:spMkLst>
            <pc:docMk/>
            <pc:sldMk cId="645951469" sldId="464"/>
            <ac:spMk id="3" creationId="{3912D03A-F391-434C-9017-699668E8166C}"/>
          </ac:spMkLst>
        </pc:spChg>
        <pc:spChg chg="mod">
          <ac:chgData name="Vinh La" userId="9a47f41bd37aa7cc" providerId="LiveId" clId="{C1C02EEF-D04B-4668-A4C7-DD7B55755BBD}" dt="2021-08-30T04:06:15.889" v="448"/>
          <ac:spMkLst>
            <pc:docMk/>
            <pc:sldMk cId="645951469" sldId="464"/>
            <ac:spMk id="7" creationId="{6F3DAB22-3CAE-4444-9AB3-36C1CFB5BB3F}"/>
          </ac:spMkLst>
        </pc:spChg>
        <pc:spChg chg="mod">
          <ac:chgData name="Vinh La" userId="9a47f41bd37aa7cc" providerId="LiveId" clId="{C1C02EEF-D04B-4668-A4C7-DD7B55755BBD}" dt="2021-08-30T04:06:15.889" v="448"/>
          <ac:spMkLst>
            <pc:docMk/>
            <pc:sldMk cId="645951469" sldId="464"/>
            <ac:spMk id="8" creationId="{4D76C7F5-389D-482A-80AF-249D6175D183}"/>
          </ac:spMkLst>
        </pc:spChg>
        <pc:spChg chg="mod">
          <ac:chgData name="Vinh La" userId="9a47f41bd37aa7cc" providerId="LiveId" clId="{C1C02EEF-D04B-4668-A4C7-DD7B55755BBD}" dt="2021-08-30T04:06:15.889" v="448"/>
          <ac:spMkLst>
            <pc:docMk/>
            <pc:sldMk cId="645951469" sldId="464"/>
            <ac:spMk id="9" creationId="{E08F90EA-F30E-4425-81E0-8265EB270E30}"/>
          </ac:spMkLst>
        </pc:spChg>
        <pc:spChg chg="mod">
          <ac:chgData name="Vinh La" userId="9a47f41bd37aa7cc" providerId="LiveId" clId="{C1C02EEF-D04B-4668-A4C7-DD7B55755BBD}" dt="2021-08-30T04:06:15.889" v="448"/>
          <ac:spMkLst>
            <pc:docMk/>
            <pc:sldMk cId="645951469" sldId="464"/>
            <ac:spMk id="10" creationId="{536D46FB-010A-4AB9-8133-14788C314AA7}"/>
          </ac:spMkLst>
        </pc:spChg>
        <pc:spChg chg="mod">
          <ac:chgData name="Vinh La" userId="9a47f41bd37aa7cc" providerId="LiveId" clId="{C1C02EEF-D04B-4668-A4C7-DD7B55755BBD}" dt="2021-08-30T04:06:15.889" v="448"/>
          <ac:spMkLst>
            <pc:docMk/>
            <pc:sldMk cId="645951469" sldId="464"/>
            <ac:spMk id="11" creationId="{01E09467-7455-44C0-B7C1-A13F22E15865}"/>
          </ac:spMkLst>
        </pc:spChg>
        <pc:spChg chg="mod">
          <ac:chgData name="Vinh La" userId="9a47f41bd37aa7cc" providerId="LiveId" clId="{C1C02EEF-D04B-4668-A4C7-DD7B55755BBD}" dt="2021-08-30T04:06:15.889" v="448"/>
          <ac:spMkLst>
            <pc:docMk/>
            <pc:sldMk cId="645951469" sldId="464"/>
            <ac:spMk id="12" creationId="{4CC6811B-4B90-4621-88EF-5B13EAC66F1E}"/>
          </ac:spMkLst>
        </pc:spChg>
        <pc:spChg chg="mod">
          <ac:chgData name="Vinh La" userId="9a47f41bd37aa7cc" providerId="LiveId" clId="{C1C02EEF-D04B-4668-A4C7-DD7B55755BBD}" dt="2021-08-30T04:06:15.889" v="448"/>
          <ac:spMkLst>
            <pc:docMk/>
            <pc:sldMk cId="645951469" sldId="464"/>
            <ac:spMk id="13" creationId="{41DBF6A0-991A-4044-8E70-360C64A53023}"/>
          </ac:spMkLst>
        </pc:spChg>
        <pc:spChg chg="mod">
          <ac:chgData name="Vinh La" userId="9a47f41bd37aa7cc" providerId="LiveId" clId="{C1C02EEF-D04B-4668-A4C7-DD7B55755BBD}" dt="2021-08-30T04:06:15.889" v="448"/>
          <ac:spMkLst>
            <pc:docMk/>
            <pc:sldMk cId="645951469" sldId="464"/>
            <ac:spMk id="17" creationId="{236F471C-19C0-420D-B600-AB492E871283}"/>
          </ac:spMkLst>
        </pc:spChg>
        <pc:spChg chg="mod">
          <ac:chgData name="Vinh La" userId="9a47f41bd37aa7cc" providerId="LiveId" clId="{C1C02EEF-D04B-4668-A4C7-DD7B55755BBD}" dt="2021-08-30T04:06:15.889" v="448"/>
          <ac:spMkLst>
            <pc:docMk/>
            <pc:sldMk cId="645951469" sldId="464"/>
            <ac:spMk id="20" creationId="{DB9F6FE7-AE84-4360-848A-32A8F99A6247}"/>
          </ac:spMkLst>
        </pc:spChg>
        <pc:spChg chg="mod">
          <ac:chgData name="Vinh La" userId="9a47f41bd37aa7cc" providerId="LiveId" clId="{C1C02EEF-D04B-4668-A4C7-DD7B55755BBD}" dt="2021-08-30T04:06:15.889" v="448"/>
          <ac:spMkLst>
            <pc:docMk/>
            <pc:sldMk cId="645951469" sldId="464"/>
            <ac:spMk id="21" creationId="{4EF3A755-A584-41EA-B5C6-FE4C8A01F191}"/>
          </ac:spMkLst>
        </pc:spChg>
        <pc:spChg chg="mod">
          <ac:chgData name="Vinh La" userId="9a47f41bd37aa7cc" providerId="LiveId" clId="{C1C02EEF-D04B-4668-A4C7-DD7B55755BBD}" dt="2021-08-30T04:06:15.889" v="448"/>
          <ac:spMkLst>
            <pc:docMk/>
            <pc:sldMk cId="645951469" sldId="464"/>
            <ac:spMk id="22" creationId="{CCE29A63-052F-4055-BA45-D0EA2F45E478}"/>
          </ac:spMkLst>
        </pc:spChg>
        <pc:spChg chg="mod">
          <ac:chgData name="Vinh La" userId="9a47f41bd37aa7cc" providerId="LiveId" clId="{C1C02EEF-D04B-4668-A4C7-DD7B55755BBD}" dt="2021-08-30T04:06:15.889" v="448"/>
          <ac:spMkLst>
            <pc:docMk/>
            <pc:sldMk cId="645951469" sldId="464"/>
            <ac:spMk id="23" creationId="{0015F10B-E708-49A2-943A-4D8F2D290356}"/>
          </ac:spMkLst>
        </pc:spChg>
        <pc:spChg chg="mod">
          <ac:chgData name="Vinh La" userId="9a47f41bd37aa7cc" providerId="LiveId" clId="{C1C02EEF-D04B-4668-A4C7-DD7B55755BBD}" dt="2021-08-30T04:06:15.889" v="448"/>
          <ac:spMkLst>
            <pc:docMk/>
            <pc:sldMk cId="645951469" sldId="464"/>
            <ac:spMk id="25" creationId="{E79BB76F-EC6D-466C-9272-4D664EBEF4BB}"/>
          </ac:spMkLst>
        </pc:spChg>
        <pc:spChg chg="mod">
          <ac:chgData name="Vinh La" userId="9a47f41bd37aa7cc" providerId="LiveId" clId="{C1C02EEF-D04B-4668-A4C7-DD7B55755BBD}" dt="2021-08-30T04:06:15.889" v="448"/>
          <ac:spMkLst>
            <pc:docMk/>
            <pc:sldMk cId="645951469" sldId="464"/>
            <ac:spMk id="26" creationId="{C055DBE9-D440-443D-A398-B7DED440765B}"/>
          </ac:spMkLst>
        </pc:spChg>
        <pc:spChg chg="mod">
          <ac:chgData name="Vinh La" userId="9a47f41bd37aa7cc" providerId="LiveId" clId="{C1C02EEF-D04B-4668-A4C7-DD7B55755BBD}" dt="2021-08-30T04:06:15.889" v="448"/>
          <ac:spMkLst>
            <pc:docMk/>
            <pc:sldMk cId="645951469" sldId="464"/>
            <ac:spMk id="29" creationId="{C9403E1E-BE58-414B-B86C-BFC2AA7B52E4}"/>
          </ac:spMkLst>
        </pc:spChg>
        <pc:spChg chg="mod">
          <ac:chgData name="Vinh La" userId="9a47f41bd37aa7cc" providerId="LiveId" clId="{C1C02EEF-D04B-4668-A4C7-DD7B55755BBD}" dt="2021-08-30T04:06:15.889" v="448"/>
          <ac:spMkLst>
            <pc:docMk/>
            <pc:sldMk cId="645951469" sldId="464"/>
            <ac:spMk id="30" creationId="{D8495F02-2C8A-404D-A8D8-E86FFBEA4885}"/>
          </ac:spMkLst>
        </pc:spChg>
        <pc:spChg chg="mod">
          <ac:chgData name="Vinh La" userId="9a47f41bd37aa7cc" providerId="LiveId" clId="{C1C02EEF-D04B-4668-A4C7-DD7B55755BBD}" dt="2021-08-30T04:06:15.889" v="448"/>
          <ac:spMkLst>
            <pc:docMk/>
            <pc:sldMk cId="645951469" sldId="464"/>
            <ac:spMk id="31" creationId="{0CFC9294-CBF7-4B21-A520-7CBC97F65498}"/>
          </ac:spMkLst>
        </pc:spChg>
        <pc:spChg chg="mod">
          <ac:chgData name="Vinh La" userId="9a47f41bd37aa7cc" providerId="LiveId" clId="{C1C02EEF-D04B-4668-A4C7-DD7B55755BBD}" dt="2021-08-30T04:06:15.889" v="448"/>
          <ac:spMkLst>
            <pc:docMk/>
            <pc:sldMk cId="645951469" sldId="464"/>
            <ac:spMk id="32" creationId="{7B8F8A5B-1CC9-4979-AD09-22622543EF30}"/>
          </ac:spMkLst>
        </pc:spChg>
        <pc:spChg chg="mod">
          <ac:chgData name="Vinh La" userId="9a47f41bd37aa7cc" providerId="LiveId" clId="{C1C02EEF-D04B-4668-A4C7-DD7B55755BBD}" dt="2021-08-30T04:06:15.889" v="448"/>
          <ac:spMkLst>
            <pc:docMk/>
            <pc:sldMk cId="645951469" sldId="464"/>
            <ac:spMk id="33" creationId="{6F332CE5-BC1D-4C1E-A5BE-A429211E0431}"/>
          </ac:spMkLst>
        </pc:spChg>
        <pc:spChg chg="mod">
          <ac:chgData name="Vinh La" userId="9a47f41bd37aa7cc" providerId="LiveId" clId="{C1C02EEF-D04B-4668-A4C7-DD7B55755BBD}" dt="2021-08-30T04:06:15.889" v="448"/>
          <ac:spMkLst>
            <pc:docMk/>
            <pc:sldMk cId="645951469" sldId="464"/>
            <ac:spMk id="34" creationId="{6E2AE5A6-0D07-4297-827D-435FCB6CF624}"/>
          </ac:spMkLst>
        </pc:spChg>
        <pc:spChg chg="mod">
          <ac:chgData name="Vinh La" userId="9a47f41bd37aa7cc" providerId="LiveId" clId="{C1C02EEF-D04B-4668-A4C7-DD7B55755BBD}" dt="2021-08-30T04:06:15.889" v="448"/>
          <ac:spMkLst>
            <pc:docMk/>
            <pc:sldMk cId="645951469" sldId="464"/>
            <ac:spMk id="35" creationId="{8515277B-65EB-4606-AD53-8768B000BFE5}"/>
          </ac:spMkLst>
        </pc:spChg>
        <pc:spChg chg="mod">
          <ac:chgData name="Vinh La" userId="9a47f41bd37aa7cc" providerId="LiveId" clId="{C1C02EEF-D04B-4668-A4C7-DD7B55755BBD}" dt="2021-08-30T04:06:15.889" v="448"/>
          <ac:spMkLst>
            <pc:docMk/>
            <pc:sldMk cId="645951469" sldId="464"/>
            <ac:spMk id="36" creationId="{59F121AD-C33B-43A3-9893-09E3135854E5}"/>
          </ac:spMkLst>
        </pc:spChg>
        <pc:spChg chg="mod">
          <ac:chgData name="Vinh La" userId="9a47f41bd37aa7cc" providerId="LiveId" clId="{C1C02EEF-D04B-4668-A4C7-DD7B55755BBD}" dt="2021-08-30T04:06:15.889" v="448"/>
          <ac:spMkLst>
            <pc:docMk/>
            <pc:sldMk cId="645951469" sldId="464"/>
            <ac:spMk id="37" creationId="{8B617E8F-4823-48B8-90BE-D0D3655AFFEE}"/>
          </ac:spMkLst>
        </pc:spChg>
        <pc:spChg chg="mod">
          <ac:chgData name="Vinh La" userId="9a47f41bd37aa7cc" providerId="LiveId" clId="{C1C02EEF-D04B-4668-A4C7-DD7B55755BBD}" dt="2021-08-30T04:06:15.889" v="448"/>
          <ac:spMkLst>
            <pc:docMk/>
            <pc:sldMk cId="645951469" sldId="464"/>
            <ac:spMk id="38" creationId="{2ED26AE7-12D9-4907-8878-210963246487}"/>
          </ac:spMkLst>
        </pc:spChg>
        <pc:spChg chg="mod">
          <ac:chgData name="Vinh La" userId="9a47f41bd37aa7cc" providerId="LiveId" clId="{C1C02EEF-D04B-4668-A4C7-DD7B55755BBD}" dt="2021-08-30T04:06:15.889" v="448"/>
          <ac:spMkLst>
            <pc:docMk/>
            <pc:sldMk cId="645951469" sldId="464"/>
            <ac:spMk id="39" creationId="{38596541-C67A-4BFF-9849-8CA16978D84B}"/>
          </ac:spMkLst>
        </pc:spChg>
        <pc:spChg chg="mod">
          <ac:chgData name="Vinh La" userId="9a47f41bd37aa7cc" providerId="LiveId" clId="{C1C02EEF-D04B-4668-A4C7-DD7B55755BBD}" dt="2021-08-30T04:06:15.889" v="448"/>
          <ac:spMkLst>
            <pc:docMk/>
            <pc:sldMk cId="645951469" sldId="464"/>
            <ac:spMk id="40" creationId="{47C4E76D-E282-4C02-8BC2-EF37782EDEA8}"/>
          </ac:spMkLst>
        </pc:spChg>
        <pc:spChg chg="mod">
          <ac:chgData name="Vinh La" userId="9a47f41bd37aa7cc" providerId="LiveId" clId="{C1C02EEF-D04B-4668-A4C7-DD7B55755BBD}" dt="2021-08-30T04:06:15.889" v="448"/>
          <ac:spMkLst>
            <pc:docMk/>
            <pc:sldMk cId="645951469" sldId="464"/>
            <ac:spMk id="41" creationId="{1B9590C5-955B-48C4-B6B1-A322E99D51B1}"/>
          </ac:spMkLst>
        </pc:spChg>
        <pc:spChg chg="mod">
          <ac:chgData name="Vinh La" userId="9a47f41bd37aa7cc" providerId="LiveId" clId="{C1C02EEF-D04B-4668-A4C7-DD7B55755BBD}" dt="2021-08-30T04:06:15.889" v="448"/>
          <ac:spMkLst>
            <pc:docMk/>
            <pc:sldMk cId="645951469" sldId="464"/>
            <ac:spMk id="42" creationId="{B523E706-F823-410B-89E0-D90949FB0D8D}"/>
          </ac:spMkLst>
        </pc:spChg>
        <pc:spChg chg="mod">
          <ac:chgData name="Vinh La" userId="9a47f41bd37aa7cc" providerId="LiveId" clId="{C1C02EEF-D04B-4668-A4C7-DD7B55755BBD}" dt="2021-08-30T04:06:15.889" v="448"/>
          <ac:spMkLst>
            <pc:docMk/>
            <pc:sldMk cId="645951469" sldId="464"/>
            <ac:spMk id="43" creationId="{6D13B338-7A42-478D-8CC9-C5D2A22E1DCC}"/>
          </ac:spMkLst>
        </pc:spChg>
        <pc:spChg chg="mod">
          <ac:chgData name="Vinh La" userId="9a47f41bd37aa7cc" providerId="LiveId" clId="{C1C02EEF-D04B-4668-A4C7-DD7B55755BBD}" dt="2021-08-30T04:06:15.889" v="448"/>
          <ac:spMkLst>
            <pc:docMk/>
            <pc:sldMk cId="645951469" sldId="464"/>
            <ac:spMk id="44" creationId="{A8DECD99-5D65-4348-9246-51263E41B1F7}"/>
          </ac:spMkLst>
        </pc:spChg>
        <pc:spChg chg="mod">
          <ac:chgData name="Vinh La" userId="9a47f41bd37aa7cc" providerId="LiveId" clId="{C1C02EEF-D04B-4668-A4C7-DD7B55755BBD}" dt="2021-08-30T04:06:15.889" v="448"/>
          <ac:spMkLst>
            <pc:docMk/>
            <pc:sldMk cId="645951469" sldId="464"/>
            <ac:spMk id="45" creationId="{91DDD8F7-CCA3-4F88-A3C9-855F18C4376A}"/>
          </ac:spMkLst>
        </pc:spChg>
        <pc:spChg chg="mod">
          <ac:chgData name="Vinh La" userId="9a47f41bd37aa7cc" providerId="LiveId" clId="{C1C02EEF-D04B-4668-A4C7-DD7B55755BBD}" dt="2021-08-30T04:06:15.889" v="448"/>
          <ac:spMkLst>
            <pc:docMk/>
            <pc:sldMk cId="645951469" sldId="464"/>
            <ac:spMk id="46" creationId="{6A53BF84-F84C-4CAB-B0DD-D67B9999CD3E}"/>
          </ac:spMkLst>
        </pc:spChg>
        <pc:spChg chg="mod">
          <ac:chgData name="Vinh La" userId="9a47f41bd37aa7cc" providerId="LiveId" clId="{C1C02EEF-D04B-4668-A4C7-DD7B55755BBD}" dt="2021-08-30T04:06:15.889" v="448"/>
          <ac:spMkLst>
            <pc:docMk/>
            <pc:sldMk cId="645951469" sldId="464"/>
            <ac:spMk id="47" creationId="{DC84854F-63DD-4021-B0BA-BE5E2F0369E5}"/>
          </ac:spMkLst>
        </pc:spChg>
        <pc:spChg chg="mod">
          <ac:chgData name="Vinh La" userId="9a47f41bd37aa7cc" providerId="LiveId" clId="{C1C02EEF-D04B-4668-A4C7-DD7B55755BBD}" dt="2021-08-30T04:06:15.889" v="448"/>
          <ac:spMkLst>
            <pc:docMk/>
            <pc:sldMk cId="645951469" sldId="464"/>
            <ac:spMk id="48" creationId="{12979114-58A0-4FDF-8B6A-98F12C3F3A79}"/>
          </ac:spMkLst>
        </pc:spChg>
        <pc:spChg chg="mod">
          <ac:chgData name="Vinh La" userId="9a47f41bd37aa7cc" providerId="LiveId" clId="{C1C02EEF-D04B-4668-A4C7-DD7B55755BBD}" dt="2021-08-30T04:06:15.889" v="448"/>
          <ac:spMkLst>
            <pc:docMk/>
            <pc:sldMk cId="645951469" sldId="464"/>
            <ac:spMk id="50" creationId="{E5E2C833-1108-4EA2-8942-FD11044E1DB4}"/>
          </ac:spMkLst>
        </pc:spChg>
        <pc:spChg chg="mod">
          <ac:chgData name="Vinh La" userId="9a47f41bd37aa7cc" providerId="LiveId" clId="{C1C02EEF-D04B-4668-A4C7-DD7B55755BBD}" dt="2021-08-30T04:06:15.889" v="448"/>
          <ac:spMkLst>
            <pc:docMk/>
            <pc:sldMk cId="645951469" sldId="464"/>
            <ac:spMk id="51" creationId="{E21B3FCB-A8D7-48AB-8586-AD827C6D821D}"/>
          </ac:spMkLst>
        </pc:spChg>
        <pc:spChg chg="mod">
          <ac:chgData name="Vinh La" userId="9a47f41bd37aa7cc" providerId="LiveId" clId="{C1C02EEF-D04B-4668-A4C7-DD7B55755BBD}" dt="2021-08-30T04:06:15.889" v="448"/>
          <ac:spMkLst>
            <pc:docMk/>
            <pc:sldMk cId="645951469" sldId="464"/>
            <ac:spMk id="54" creationId="{4280B7E0-BF31-4645-837F-84BC2081C9B8}"/>
          </ac:spMkLst>
        </pc:spChg>
        <pc:spChg chg="mod">
          <ac:chgData name="Vinh La" userId="9a47f41bd37aa7cc" providerId="LiveId" clId="{C1C02EEF-D04B-4668-A4C7-DD7B55755BBD}" dt="2021-08-30T04:06:15.889" v="448"/>
          <ac:spMkLst>
            <pc:docMk/>
            <pc:sldMk cId="645951469" sldId="464"/>
            <ac:spMk id="55" creationId="{5B5A3222-5493-42D0-89E4-EE6158CB07F8}"/>
          </ac:spMkLst>
        </pc:spChg>
        <pc:spChg chg="mod">
          <ac:chgData name="Vinh La" userId="9a47f41bd37aa7cc" providerId="LiveId" clId="{C1C02EEF-D04B-4668-A4C7-DD7B55755BBD}" dt="2021-08-30T04:06:15.889" v="448"/>
          <ac:spMkLst>
            <pc:docMk/>
            <pc:sldMk cId="645951469" sldId="464"/>
            <ac:spMk id="56" creationId="{92B5101E-DFCC-4437-B626-B3A0FDA9B460}"/>
          </ac:spMkLst>
        </pc:spChg>
        <pc:spChg chg="mod">
          <ac:chgData name="Vinh La" userId="9a47f41bd37aa7cc" providerId="LiveId" clId="{C1C02EEF-D04B-4668-A4C7-DD7B55755BBD}" dt="2021-08-30T04:06:15.889" v="448"/>
          <ac:spMkLst>
            <pc:docMk/>
            <pc:sldMk cId="645951469" sldId="464"/>
            <ac:spMk id="57" creationId="{6E7600C7-25E1-48A8-A7B0-E49F73A20993}"/>
          </ac:spMkLst>
        </pc:spChg>
        <pc:spChg chg="mod">
          <ac:chgData name="Vinh La" userId="9a47f41bd37aa7cc" providerId="LiveId" clId="{C1C02EEF-D04B-4668-A4C7-DD7B55755BBD}" dt="2021-08-30T04:06:15.889" v="448"/>
          <ac:spMkLst>
            <pc:docMk/>
            <pc:sldMk cId="645951469" sldId="464"/>
            <ac:spMk id="58" creationId="{61E868E8-EDB2-4CF0-8ACD-C6E6750AD515}"/>
          </ac:spMkLst>
        </pc:spChg>
        <pc:spChg chg="mod">
          <ac:chgData name="Vinh La" userId="9a47f41bd37aa7cc" providerId="LiveId" clId="{C1C02EEF-D04B-4668-A4C7-DD7B55755BBD}" dt="2021-08-30T04:06:15.889" v="448"/>
          <ac:spMkLst>
            <pc:docMk/>
            <pc:sldMk cId="645951469" sldId="464"/>
            <ac:spMk id="59" creationId="{FC88BA19-B5AF-467E-8E3C-F076D4261A1D}"/>
          </ac:spMkLst>
        </pc:spChg>
        <pc:spChg chg="mod">
          <ac:chgData name="Vinh La" userId="9a47f41bd37aa7cc" providerId="LiveId" clId="{C1C02EEF-D04B-4668-A4C7-DD7B55755BBD}" dt="2021-08-30T04:06:15.889" v="448"/>
          <ac:spMkLst>
            <pc:docMk/>
            <pc:sldMk cId="645951469" sldId="464"/>
            <ac:spMk id="60" creationId="{BB32B0D9-40CA-49B0-AAF5-AA5DDB825B01}"/>
          </ac:spMkLst>
        </pc:spChg>
        <pc:spChg chg="mod">
          <ac:chgData name="Vinh La" userId="9a47f41bd37aa7cc" providerId="LiveId" clId="{C1C02EEF-D04B-4668-A4C7-DD7B55755BBD}" dt="2021-08-30T04:06:15.889" v="448"/>
          <ac:spMkLst>
            <pc:docMk/>
            <pc:sldMk cId="645951469" sldId="464"/>
            <ac:spMk id="61" creationId="{4C1DF9F4-1764-48E7-8361-DEEC44322136}"/>
          </ac:spMkLst>
        </pc:spChg>
        <pc:spChg chg="mod">
          <ac:chgData name="Vinh La" userId="9a47f41bd37aa7cc" providerId="LiveId" clId="{C1C02EEF-D04B-4668-A4C7-DD7B55755BBD}" dt="2021-08-30T04:06:15.889" v="448"/>
          <ac:spMkLst>
            <pc:docMk/>
            <pc:sldMk cId="645951469" sldId="464"/>
            <ac:spMk id="62" creationId="{981E52FA-351E-49DE-AC79-1E4C069C4836}"/>
          </ac:spMkLst>
        </pc:spChg>
        <pc:spChg chg="mod">
          <ac:chgData name="Vinh La" userId="9a47f41bd37aa7cc" providerId="LiveId" clId="{C1C02EEF-D04B-4668-A4C7-DD7B55755BBD}" dt="2021-08-30T04:06:15.889" v="448"/>
          <ac:spMkLst>
            <pc:docMk/>
            <pc:sldMk cId="645951469" sldId="464"/>
            <ac:spMk id="63" creationId="{05F31D02-332B-40CB-88CC-4E58B0D51A19}"/>
          </ac:spMkLst>
        </pc:spChg>
        <pc:spChg chg="mod">
          <ac:chgData name="Vinh La" userId="9a47f41bd37aa7cc" providerId="LiveId" clId="{C1C02EEF-D04B-4668-A4C7-DD7B55755BBD}" dt="2021-08-30T04:06:15.889" v="448"/>
          <ac:spMkLst>
            <pc:docMk/>
            <pc:sldMk cId="645951469" sldId="464"/>
            <ac:spMk id="64" creationId="{DB901ACC-F130-4D91-B1CF-5590718AD2A6}"/>
          </ac:spMkLst>
        </pc:spChg>
        <pc:spChg chg="mod">
          <ac:chgData name="Vinh La" userId="9a47f41bd37aa7cc" providerId="LiveId" clId="{C1C02EEF-D04B-4668-A4C7-DD7B55755BBD}" dt="2021-08-30T04:06:15.889" v="448"/>
          <ac:spMkLst>
            <pc:docMk/>
            <pc:sldMk cId="645951469" sldId="464"/>
            <ac:spMk id="65" creationId="{ECC59901-5F08-4751-927B-825CD03E6F1A}"/>
          </ac:spMkLst>
        </pc:spChg>
        <pc:spChg chg="mod">
          <ac:chgData name="Vinh La" userId="9a47f41bd37aa7cc" providerId="LiveId" clId="{C1C02EEF-D04B-4668-A4C7-DD7B55755BBD}" dt="2021-08-30T04:06:15.889" v="448"/>
          <ac:spMkLst>
            <pc:docMk/>
            <pc:sldMk cId="645951469" sldId="464"/>
            <ac:spMk id="66" creationId="{6E22226C-DCCF-478C-BEDD-2B47F1AC66F1}"/>
          </ac:spMkLst>
        </pc:spChg>
        <pc:spChg chg="mod">
          <ac:chgData name="Vinh La" userId="9a47f41bd37aa7cc" providerId="LiveId" clId="{C1C02EEF-D04B-4668-A4C7-DD7B55755BBD}" dt="2021-08-30T04:06:15.889" v="448"/>
          <ac:spMkLst>
            <pc:docMk/>
            <pc:sldMk cId="645951469" sldId="464"/>
            <ac:spMk id="67" creationId="{7BE97FA7-A437-4C79-872C-5978E97482FF}"/>
          </ac:spMkLst>
        </pc:spChg>
        <pc:spChg chg="mod">
          <ac:chgData name="Vinh La" userId="9a47f41bd37aa7cc" providerId="LiveId" clId="{C1C02EEF-D04B-4668-A4C7-DD7B55755BBD}" dt="2021-08-30T04:06:15.889" v="448"/>
          <ac:spMkLst>
            <pc:docMk/>
            <pc:sldMk cId="645951469" sldId="464"/>
            <ac:spMk id="68" creationId="{203BC67A-C3F8-4734-AC79-D3086988DE83}"/>
          </ac:spMkLst>
        </pc:spChg>
        <pc:spChg chg="mod">
          <ac:chgData name="Vinh La" userId="9a47f41bd37aa7cc" providerId="LiveId" clId="{C1C02EEF-D04B-4668-A4C7-DD7B55755BBD}" dt="2021-08-30T04:06:15.889" v="448"/>
          <ac:spMkLst>
            <pc:docMk/>
            <pc:sldMk cId="645951469" sldId="464"/>
            <ac:spMk id="69" creationId="{AF9E7874-ED83-41CE-B5D7-68A794644E7D}"/>
          </ac:spMkLst>
        </pc:spChg>
        <pc:spChg chg="mod">
          <ac:chgData name="Vinh La" userId="9a47f41bd37aa7cc" providerId="LiveId" clId="{C1C02EEF-D04B-4668-A4C7-DD7B55755BBD}" dt="2021-08-30T04:06:15.889" v="448"/>
          <ac:spMkLst>
            <pc:docMk/>
            <pc:sldMk cId="645951469" sldId="464"/>
            <ac:spMk id="70" creationId="{A8A3F47E-F0DA-4DF5-B07A-E7F04B782F67}"/>
          </ac:spMkLst>
        </pc:spChg>
        <pc:spChg chg="mod">
          <ac:chgData name="Vinh La" userId="9a47f41bd37aa7cc" providerId="LiveId" clId="{C1C02EEF-D04B-4668-A4C7-DD7B55755BBD}" dt="2021-08-30T04:06:15.889" v="448"/>
          <ac:spMkLst>
            <pc:docMk/>
            <pc:sldMk cId="645951469" sldId="464"/>
            <ac:spMk id="71" creationId="{DE5E5F65-A6CA-4533-AE42-E63DD235CB5A}"/>
          </ac:spMkLst>
        </pc:spChg>
        <pc:spChg chg="mod">
          <ac:chgData name="Vinh La" userId="9a47f41bd37aa7cc" providerId="LiveId" clId="{C1C02EEF-D04B-4668-A4C7-DD7B55755BBD}" dt="2021-08-30T04:06:15.889" v="448"/>
          <ac:spMkLst>
            <pc:docMk/>
            <pc:sldMk cId="645951469" sldId="464"/>
            <ac:spMk id="72" creationId="{D59F9A0C-B966-4D17-9FCE-84B4AB2BAD74}"/>
          </ac:spMkLst>
        </pc:spChg>
        <pc:spChg chg="mod">
          <ac:chgData name="Vinh La" userId="9a47f41bd37aa7cc" providerId="LiveId" clId="{C1C02EEF-D04B-4668-A4C7-DD7B55755BBD}" dt="2021-08-30T04:06:15.889" v="448"/>
          <ac:spMkLst>
            <pc:docMk/>
            <pc:sldMk cId="645951469" sldId="464"/>
            <ac:spMk id="73" creationId="{951D7658-AE92-43D4-B66F-B23BC606A2E4}"/>
          </ac:spMkLst>
        </pc:spChg>
        <pc:spChg chg="mod">
          <ac:chgData name="Vinh La" userId="9a47f41bd37aa7cc" providerId="LiveId" clId="{C1C02EEF-D04B-4668-A4C7-DD7B55755BBD}" dt="2021-08-30T04:06:15.889" v="448"/>
          <ac:spMkLst>
            <pc:docMk/>
            <pc:sldMk cId="645951469" sldId="464"/>
            <ac:spMk id="75" creationId="{E86A2B6D-DF3F-4C9C-ABE8-A4A37426A963}"/>
          </ac:spMkLst>
        </pc:spChg>
        <pc:spChg chg="mod">
          <ac:chgData name="Vinh La" userId="9a47f41bd37aa7cc" providerId="LiveId" clId="{C1C02EEF-D04B-4668-A4C7-DD7B55755BBD}" dt="2021-08-30T04:06:15.889" v="448"/>
          <ac:spMkLst>
            <pc:docMk/>
            <pc:sldMk cId="645951469" sldId="464"/>
            <ac:spMk id="76" creationId="{1F78E799-E5A7-40E9-B7EC-CB565CC1817F}"/>
          </ac:spMkLst>
        </pc:spChg>
        <pc:spChg chg="mod">
          <ac:chgData name="Vinh La" userId="9a47f41bd37aa7cc" providerId="LiveId" clId="{C1C02EEF-D04B-4668-A4C7-DD7B55755BBD}" dt="2021-08-30T04:06:15.889" v="448"/>
          <ac:spMkLst>
            <pc:docMk/>
            <pc:sldMk cId="645951469" sldId="464"/>
            <ac:spMk id="79" creationId="{3B28C412-F554-450F-A1BF-9EC30714A930}"/>
          </ac:spMkLst>
        </pc:spChg>
        <pc:spChg chg="mod">
          <ac:chgData name="Vinh La" userId="9a47f41bd37aa7cc" providerId="LiveId" clId="{C1C02EEF-D04B-4668-A4C7-DD7B55755BBD}" dt="2021-08-30T04:06:15.889" v="448"/>
          <ac:spMkLst>
            <pc:docMk/>
            <pc:sldMk cId="645951469" sldId="464"/>
            <ac:spMk id="80" creationId="{54EADB08-572E-4A2D-9EE1-65994B6B71D9}"/>
          </ac:spMkLst>
        </pc:spChg>
        <pc:spChg chg="mod">
          <ac:chgData name="Vinh La" userId="9a47f41bd37aa7cc" providerId="LiveId" clId="{C1C02EEF-D04B-4668-A4C7-DD7B55755BBD}" dt="2021-08-30T04:06:15.889" v="448"/>
          <ac:spMkLst>
            <pc:docMk/>
            <pc:sldMk cId="645951469" sldId="464"/>
            <ac:spMk id="81" creationId="{BA18630D-63B0-49E9-BB94-E896CD273628}"/>
          </ac:spMkLst>
        </pc:spChg>
        <pc:spChg chg="mod">
          <ac:chgData name="Vinh La" userId="9a47f41bd37aa7cc" providerId="LiveId" clId="{C1C02EEF-D04B-4668-A4C7-DD7B55755BBD}" dt="2021-08-30T04:06:15.889" v="448"/>
          <ac:spMkLst>
            <pc:docMk/>
            <pc:sldMk cId="645951469" sldId="464"/>
            <ac:spMk id="82" creationId="{E8073104-992B-42AC-9801-9DEEF8935EAB}"/>
          </ac:spMkLst>
        </pc:spChg>
        <pc:spChg chg="mod">
          <ac:chgData name="Vinh La" userId="9a47f41bd37aa7cc" providerId="LiveId" clId="{C1C02EEF-D04B-4668-A4C7-DD7B55755BBD}" dt="2021-08-30T04:06:15.889" v="448"/>
          <ac:spMkLst>
            <pc:docMk/>
            <pc:sldMk cId="645951469" sldId="464"/>
            <ac:spMk id="83" creationId="{4B4783A4-9ED1-4C6C-B9F5-E96BD0D5D8BA}"/>
          </ac:spMkLst>
        </pc:spChg>
        <pc:spChg chg="mod">
          <ac:chgData name="Vinh La" userId="9a47f41bd37aa7cc" providerId="LiveId" clId="{C1C02EEF-D04B-4668-A4C7-DD7B55755BBD}" dt="2021-08-30T04:06:15.889" v="448"/>
          <ac:spMkLst>
            <pc:docMk/>
            <pc:sldMk cId="645951469" sldId="464"/>
            <ac:spMk id="84" creationId="{42F001F7-0234-4ED5-9F4E-B709E888C275}"/>
          </ac:spMkLst>
        </pc:spChg>
        <pc:spChg chg="mod">
          <ac:chgData name="Vinh La" userId="9a47f41bd37aa7cc" providerId="LiveId" clId="{C1C02EEF-D04B-4668-A4C7-DD7B55755BBD}" dt="2021-08-30T04:06:15.889" v="448"/>
          <ac:spMkLst>
            <pc:docMk/>
            <pc:sldMk cId="645951469" sldId="464"/>
            <ac:spMk id="85" creationId="{D0F8F7F6-67C6-49C6-B6A8-A9ABE7596CBF}"/>
          </ac:spMkLst>
        </pc:spChg>
        <pc:spChg chg="mod">
          <ac:chgData name="Vinh La" userId="9a47f41bd37aa7cc" providerId="LiveId" clId="{C1C02EEF-D04B-4668-A4C7-DD7B55755BBD}" dt="2021-08-30T04:06:15.889" v="448"/>
          <ac:spMkLst>
            <pc:docMk/>
            <pc:sldMk cId="645951469" sldId="464"/>
            <ac:spMk id="86" creationId="{F43CCC2E-527C-4F37-BC71-9E9820C4E9BD}"/>
          </ac:spMkLst>
        </pc:spChg>
        <pc:spChg chg="mod">
          <ac:chgData name="Vinh La" userId="9a47f41bd37aa7cc" providerId="LiveId" clId="{C1C02EEF-D04B-4668-A4C7-DD7B55755BBD}" dt="2021-08-30T04:06:15.889" v="448"/>
          <ac:spMkLst>
            <pc:docMk/>
            <pc:sldMk cId="645951469" sldId="464"/>
            <ac:spMk id="87" creationId="{2136AB00-2044-4D07-A71C-CC4F8317302B}"/>
          </ac:spMkLst>
        </pc:spChg>
        <pc:spChg chg="mod">
          <ac:chgData name="Vinh La" userId="9a47f41bd37aa7cc" providerId="LiveId" clId="{C1C02EEF-D04B-4668-A4C7-DD7B55755BBD}" dt="2021-08-30T04:06:15.889" v="448"/>
          <ac:spMkLst>
            <pc:docMk/>
            <pc:sldMk cId="645951469" sldId="464"/>
            <ac:spMk id="88" creationId="{95F70FAF-89C7-4863-BF9A-C87B7D14CB9D}"/>
          </ac:spMkLst>
        </pc:spChg>
        <pc:spChg chg="mod">
          <ac:chgData name="Vinh La" userId="9a47f41bd37aa7cc" providerId="LiveId" clId="{C1C02EEF-D04B-4668-A4C7-DD7B55755BBD}" dt="2021-08-30T04:06:15.889" v="448"/>
          <ac:spMkLst>
            <pc:docMk/>
            <pc:sldMk cId="645951469" sldId="464"/>
            <ac:spMk id="89" creationId="{1CE55CCE-8DEB-4493-886C-D502650DE2BF}"/>
          </ac:spMkLst>
        </pc:spChg>
        <pc:spChg chg="mod">
          <ac:chgData name="Vinh La" userId="9a47f41bd37aa7cc" providerId="LiveId" clId="{C1C02EEF-D04B-4668-A4C7-DD7B55755BBD}" dt="2021-08-30T04:06:15.889" v="448"/>
          <ac:spMkLst>
            <pc:docMk/>
            <pc:sldMk cId="645951469" sldId="464"/>
            <ac:spMk id="90" creationId="{BDA28340-2891-4FDD-999F-631BB86DA615}"/>
          </ac:spMkLst>
        </pc:spChg>
        <pc:spChg chg="mod">
          <ac:chgData name="Vinh La" userId="9a47f41bd37aa7cc" providerId="LiveId" clId="{C1C02EEF-D04B-4668-A4C7-DD7B55755BBD}" dt="2021-08-30T04:06:15.889" v="448"/>
          <ac:spMkLst>
            <pc:docMk/>
            <pc:sldMk cId="645951469" sldId="464"/>
            <ac:spMk id="91" creationId="{8CDAF4B5-4065-4619-BAC5-538747C6D522}"/>
          </ac:spMkLst>
        </pc:spChg>
        <pc:spChg chg="mod">
          <ac:chgData name="Vinh La" userId="9a47f41bd37aa7cc" providerId="LiveId" clId="{C1C02EEF-D04B-4668-A4C7-DD7B55755BBD}" dt="2021-08-30T04:06:15.889" v="448"/>
          <ac:spMkLst>
            <pc:docMk/>
            <pc:sldMk cId="645951469" sldId="464"/>
            <ac:spMk id="92" creationId="{8D81FBB5-25AD-4361-8F61-24C23BF4034B}"/>
          </ac:spMkLst>
        </pc:spChg>
        <pc:spChg chg="mod">
          <ac:chgData name="Vinh La" userId="9a47f41bd37aa7cc" providerId="LiveId" clId="{C1C02EEF-D04B-4668-A4C7-DD7B55755BBD}" dt="2021-08-30T04:06:15.889" v="448"/>
          <ac:spMkLst>
            <pc:docMk/>
            <pc:sldMk cId="645951469" sldId="464"/>
            <ac:spMk id="93" creationId="{2AA01493-863F-4545-AA43-4472F517B9A2}"/>
          </ac:spMkLst>
        </pc:spChg>
        <pc:spChg chg="mod">
          <ac:chgData name="Vinh La" userId="9a47f41bd37aa7cc" providerId="LiveId" clId="{C1C02EEF-D04B-4668-A4C7-DD7B55755BBD}" dt="2021-08-30T04:06:15.889" v="448"/>
          <ac:spMkLst>
            <pc:docMk/>
            <pc:sldMk cId="645951469" sldId="464"/>
            <ac:spMk id="94" creationId="{107EEFFF-C8EA-41BD-A8A5-8B8995D92AF7}"/>
          </ac:spMkLst>
        </pc:spChg>
        <pc:spChg chg="mod">
          <ac:chgData name="Vinh La" userId="9a47f41bd37aa7cc" providerId="LiveId" clId="{C1C02EEF-D04B-4668-A4C7-DD7B55755BBD}" dt="2021-08-30T04:06:15.889" v="448"/>
          <ac:spMkLst>
            <pc:docMk/>
            <pc:sldMk cId="645951469" sldId="464"/>
            <ac:spMk id="95" creationId="{6288FBD1-3216-467F-9198-1692C685AE7C}"/>
          </ac:spMkLst>
        </pc:spChg>
        <pc:spChg chg="mod">
          <ac:chgData name="Vinh La" userId="9a47f41bd37aa7cc" providerId="LiveId" clId="{C1C02EEF-D04B-4668-A4C7-DD7B55755BBD}" dt="2021-08-30T04:06:15.889" v="448"/>
          <ac:spMkLst>
            <pc:docMk/>
            <pc:sldMk cId="645951469" sldId="464"/>
            <ac:spMk id="96" creationId="{911F3DFD-F249-4666-B741-5F9B348B118D}"/>
          </ac:spMkLst>
        </pc:spChg>
        <pc:spChg chg="mod">
          <ac:chgData name="Vinh La" userId="9a47f41bd37aa7cc" providerId="LiveId" clId="{C1C02EEF-D04B-4668-A4C7-DD7B55755BBD}" dt="2021-08-30T04:06:15.889" v="448"/>
          <ac:spMkLst>
            <pc:docMk/>
            <pc:sldMk cId="645951469" sldId="464"/>
            <ac:spMk id="97" creationId="{E79C4FBD-F91E-4E34-B1F2-5E53F85AE138}"/>
          </ac:spMkLst>
        </pc:spChg>
        <pc:spChg chg="mod">
          <ac:chgData name="Vinh La" userId="9a47f41bd37aa7cc" providerId="LiveId" clId="{C1C02EEF-D04B-4668-A4C7-DD7B55755BBD}" dt="2021-08-30T04:06:15.889" v="448"/>
          <ac:spMkLst>
            <pc:docMk/>
            <pc:sldMk cId="645951469" sldId="464"/>
            <ac:spMk id="98" creationId="{C5BF4EF7-1425-416A-BED7-DC2A1CB1ADC6}"/>
          </ac:spMkLst>
        </pc:spChg>
        <pc:spChg chg="mod">
          <ac:chgData name="Vinh La" userId="9a47f41bd37aa7cc" providerId="LiveId" clId="{C1C02EEF-D04B-4668-A4C7-DD7B55755BBD}" dt="2021-08-30T04:06:15.889" v="448"/>
          <ac:spMkLst>
            <pc:docMk/>
            <pc:sldMk cId="645951469" sldId="464"/>
            <ac:spMk id="100" creationId="{A01970BF-06ED-4D34-9AEB-EE25421619CE}"/>
          </ac:spMkLst>
        </pc:spChg>
        <pc:spChg chg="mod">
          <ac:chgData name="Vinh La" userId="9a47f41bd37aa7cc" providerId="LiveId" clId="{C1C02EEF-D04B-4668-A4C7-DD7B55755BBD}" dt="2021-08-30T04:06:15.889" v="448"/>
          <ac:spMkLst>
            <pc:docMk/>
            <pc:sldMk cId="645951469" sldId="464"/>
            <ac:spMk id="101" creationId="{1230E471-C97B-405D-86B9-CE4E71FF2C11}"/>
          </ac:spMkLst>
        </pc:spChg>
        <pc:spChg chg="mod">
          <ac:chgData name="Vinh La" userId="9a47f41bd37aa7cc" providerId="LiveId" clId="{C1C02EEF-D04B-4668-A4C7-DD7B55755BBD}" dt="2021-08-30T04:06:15.889" v="448"/>
          <ac:spMkLst>
            <pc:docMk/>
            <pc:sldMk cId="645951469" sldId="464"/>
            <ac:spMk id="104" creationId="{1C160708-1BCA-4D0A-AF77-6F210D636040}"/>
          </ac:spMkLst>
        </pc:spChg>
        <pc:spChg chg="mod">
          <ac:chgData name="Vinh La" userId="9a47f41bd37aa7cc" providerId="LiveId" clId="{C1C02EEF-D04B-4668-A4C7-DD7B55755BBD}" dt="2021-08-30T04:06:15.889" v="448"/>
          <ac:spMkLst>
            <pc:docMk/>
            <pc:sldMk cId="645951469" sldId="464"/>
            <ac:spMk id="105" creationId="{7CC8A910-D3C3-444C-8AD9-A9091C574A05}"/>
          </ac:spMkLst>
        </pc:spChg>
        <pc:spChg chg="mod">
          <ac:chgData name="Vinh La" userId="9a47f41bd37aa7cc" providerId="LiveId" clId="{C1C02EEF-D04B-4668-A4C7-DD7B55755BBD}" dt="2021-08-30T04:06:15.889" v="448"/>
          <ac:spMkLst>
            <pc:docMk/>
            <pc:sldMk cId="645951469" sldId="464"/>
            <ac:spMk id="106" creationId="{8F558033-AB9A-43F8-99CF-897034746DDC}"/>
          </ac:spMkLst>
        </pc:spChg>
        <pc:spChg chg="mod">
          <ac:chgData name="Vinh La" userId="9a47f41bd37aa7cc" providerId="LiveId" clId="{C1C02EEF-D04B-4668-A4C7-DD7B55755BBD}" dt="2021-08-30T04:06:15.889" v="448"/>
          <ac:spMkLst>
            <pc:docMk/>
            <pc:sldMk cId="645951469" sldId="464"/>
            <ac:spMk id="107" creationId="{13E967DA-07B8-4E58-BAE9-754C45BE85A2}"/>
          </ac:spMkLst>
        </pc:spChg>
        <pc:spChg chg="mod">
          <ac:chgData name="Vinh La" userId="9a47f41bd37aa7cc" providerId="LiveId" clId="{C1C02EEF-D04B-4668-A4C7-DD7B55755BBD}" dt="2021-08-30T04:06:15.889" v="448"/>
          <ac:spMkLst>
            <pc:docMk/>
            <pc:sldMk cId="645951469" sldId="464"/>
            <ac:spMk id="108" creationId="{8307072F-8371-47FB-88DF-1ECCDD47ED5D}"/>
          </ac:spMkLst>
        </pc:spChg>
        <pc:spChg chg="mod">
          <ac:chgData name="Vinh La" userId="9a47f41bd37aa7cc" providerId="LiveId" clId="{C1C02EEF-D04B-4668-A4C7-DD7B55755BBD}" dt="2021-08-30T04:06:15.889" v="448"/>
          <ac:spMkLst>
            <pc:docMk/>
            <pc:sldMk cId="645951469" sldId="464"/>
            <ac:spMk id="109" creationId="{02AE0588-34FA-4958-9521-8ABF99CE8175}"/>
          </ac:spMkLst>
        </pc:spChg>
        <pc:spChg chg="mod">
          <ac:chgData name="Vinh La" userId="9a47f41bd37aa7cc" providerId="LiveId" clId="{C1C02EEF-D04B-4668-A4C7-DD7B55755BBD}" dt="2021-08-30T04:06:15.889" v="448"/>
          <ac:spMkLst>
            <pc:docMk/>
            <pc:sldMk cId="645951469" sldId="464"/>
            <ac:spMk id="110" creationId="{B0BCED40-66F2-4F00-B98C-5EA0744FCC6E}"/>
          </ac:spMkLst>
        </pc:spChg>
        <pc:spChg chg="mod">
          <ac:chgData name="Vinh La" userId="9a47f41bd37aa7cc" providerId="LiveId" clId="{C1C02EEF-D04B-4668-A4C7-DD7B55755BBD}" dt="2021-08-30T04:06:15.889" v="448"/>
          <ac:spMkLst>
            <pc:docMk/>
            <pc:sldMk cId="645951469" sldId="464"/>
            <ac:spMk id="111" creationId="{73944E5B-CF9F-4FC5-B567-5205FE366CC9}"/>
          </ac:spMkLst>
        </pc:spChg>
        <pc:spChg chg="mod">
          <ac:chgData name="Vinh La" userId="9a47f41bd37aa7cc" providerId="LiveId" clId="{C1C02EEF-D04B-4668-A4C7-DD7B55755BBD}" dt="2021-08-30T04:06:15.889" v="448"/>
          <ac:spMkLst>
            <pc:docMk/>
            <pc:sldMk cId="645951469" sldId="464"/>
            <ac:spMk id="112" creationId="{26A25488-720E-4433-B65A-FA64A7EC649B}"/>
          </ac:spMkLst>
        </pc:spChg>
        <pc:spChg chg="mod">
          <ac:chgData name="Vinh La" userId="9a47f41bd37aa7cc" providerId="LiveId" clId="{C1C02EEF-D04B-4668-A4C7-DD7B55755BBD}" dt="2021-08-30T04:06:15.889" v="448"/>
          <ac:spMkLst>
            <pc:docMk/>
            <pc:sldMk cId="645951469" sldId="464"/>
            <ac:spMk id="113" creationId="{5123DF8E-7C5F-448E-9035-E2643B6118F4}"/>
          </ac:spMkLst>
        </pc:spChg>
        <pc:spChg chg="mod">
          <ac:chgData name="Vinh La" userId="9a47f41bd37aa7cc" providerId="LiveId" clId="{C1C02EEF-D04B-4668-A4C7-DD7B55755BBD}" dt="2021-08-30T04:06:15.889" v="448"/>
          <ac:spMkLst>
            <pc:docMk/>
            <pc:sldMk cId="645951469" sldId="464"/>
            <ac:spMk id="114" creationId="{16219B3C-71B6-472A-8D0D-24E9472ACE55}"/>
          </ac:spMkLst>
        </pc:spChg>
        <pc:spChg chg="mod">
          <ac:chgData name="Vinh La" userId="9a47f41bd37aa7cc" providerId="LiveId" clId="{C1C02EEF-D04B-4668-A4C7-DD7B55755BBD}" dt="2021-08-30T04:06:15.889" v="448"/>
          <ac:spMkLst>
            <pc:docMk/>
            <pc:sldMk cId="645951469" sldId="464"/>
            <ac:spMk id="115" creationId="{672358A5-F528-4BDB-B478-6ABA9CD05656}"/>
          </ac:spMkLst>
        </pc:spChg>
        <pc:spChg chg="mod">
          <ac:chgData name="Vinh La" userId="9a47f41bd37aa7cc" providerId="LiveId" clId="{C1C02EEF-D04B-4668-A4C7-DD7B55755BBD}" dt="2021-08-30T04:06:15.889" v="448"/>
          <ac:spMkLst>
            <pc:docMk/>
            <pc:sldMk cId="645951469" sldId="464"/>
            <ac:spMk id="116" creationId="{CFF1E52C-7524-4374-8134-2069F3BACFBF}"/>
          </ac:spMkLst>
        </pc:spChg>
        <pc:spChg chg="mod">
          <ac:chgData name="Vinh La" userId="9a47f41bd37aa7cc" providerId="LiveId" clId="{C1C02EEF-D04B-4668-A4C7-DD7B55755BBD}" dt="2021-08-30T04:06:15.889" v="448"/>
          <ac:spMkLst>
            <pc:docMk/>
            <pc:sldMk cId="645951469" sldId="464"/>
            <ac:spMk id="117" creationId="{F232792F-C713-486E-9FBB-A1E257E1DE77}"/>
          </ac:spMkLst>
        </pc:spChg>
        <pc:spChg chg="mod">
          <ac:chgData name="Vinh La" userId="9a47f41bd37aa7cc" providerId="LiveId" clId="{C1C02EEF-D04B-4668-A4C7-DD7B55755BBD}" dt="2021-08-30T04:06:15.889" v="448"/>
          <ac:spMkLst>
            <pc:docMk/>
            <pc:sldMk cId="645951469" sldId="464"/>
            <ac:spMk id="118" creationId="{2436852B-6DE2-4C4F-8204-589FB1FF79B5}"/>
          </ac:spMkLst>
        </pc:spChg>
        <pc:spChg chg="mod">
          <ac:chgData name="Vinh La" userId="9a47f41bd37aa7cc" providerId="LiveId" clId="{C1C02EEF-D04B-4668-A4C7-DD7B55755BBD}" dt="2021-08-30T04:06:15.889" v="448"/>
          <ac:spMkLst>
            <pc:docMk/>
            <pc:sldMk cId="645951469" sldId="464"/>
            <ac:spMk id="119" creationId="{E60ED8E8-261F-433C-8C05-23B270AA434E}"/>
          </ac:spMkLst>
        </pc:spChg>
        <pc:spChg chg="mod">
          <ac:chgData name="Vinh La" userId="9a47f41bd37aa7cc" providerId="LiveId" clId="{C1C02EEF-D04B-4668-A4C7-DD7B55755BBD}" dt="2021-08-30T04:06:15.889" v="448"/>
          <ac:spMkLst>
            <pc:docMk/>
            <pc:sldMk cId="645951469" sldId="464"/>
            <ac:spMk id="120" creationId="{4CC1C308-6127-4A40-A6CC-2ABC79EF49D1}"/>
          </ac:spMkLst>
        </pc:spChg>
        <pc:spChg chg="mod">
          <ac:chgData name="Vinh La" userId="9a47f41bd37aa7cc" providerId="LiveId" clId="{C1C02EEF-D04B-4668-A4C7-DD7B55755BBD}" dt="2021-08-30T04:06:15.889" v="448"/>
          <ac:spMkLst>
            <pc:docMk/>
            <pc:sldMk cId="645951469" sldId="464"/>
            <ac:spMk id="121" creationId="{C5431A25-1BC0-41CC-AD40-94B13797CA77}"/>
          </ac:spMkLst>
        </pc:spChg>
        <pc:spChg chg="mod">
          <ac:chgData name="Vinh La" userId="9a47f41bd37aa7cc" providerId="LiveId" clId="{C1C02EEF-D04B-4668-A4C7-DD7B55755BBD}" dt="2021-08-30T04:06:15.889" v="448"/>
          <ac:spMkLst>
            <pc:docMk/>
            <pc:sldMk cId="645951469" sldId="464"/>
            <ac:spMk id="122" creationId="{9FB874AF-2678-41F9-AAE0-EEBCB48F5BBC}"/>
          </ac:spMkLst>
        </pc:spChg>
        <pc:spChg chg="mod">
          <ac:chgData name="Vinh La" userId="9a47f41bd37aa7cc" providerId="LiveId" clId="{C1C02EEF-D04B-4668-A4C7-DD7B55755BBD}" dt="2021-08-30T04:06:15.889" v="448"/>
          <ac:spMkLst>
            <pc:docMk/>
            <pc:sldMk cId="645951469" sldId="464"/>
            <ac:spMk id="123" creationId="{26D9FA8E-79E9-47C7-8686-1F29EB5B9EC5}"/>
          </ac:spMkLst>
        </pc:spChg>
        <pc:spChg chg="mod">
          <ac:chgData name="Vinh La" userId="9a47f41bd37aa7cc" providerId="LiveId" clId="{C1C02EEF-D04B-4668-A4C7-DD7B55755BBD}" dt="2021-08-30T04:06:15.889" v="448"/>
          <ac:spMkLst>
            <pc:docMk/>
            <pc:sldMk cId="645951469" sldId="464"/>
            <ac:spMk id="125" creationId="{8C24DFDF-ABE4-4C80-AB74-A8E06116CB64}"/>
          </ac:spMkLst>
        </pc:spChg>
        <pc:spChg chg="mod">
          <ac:chgData name="Vinh La" userId="9a47f41bd37aa7cc" providerId="LiveId" clId="{C1C02EEF-D04B-4668-A4C7-DD7B55755BBD}" dt="2021-08-30T04:06:15.889" v="448"/>
          <ac:spMkLst>
            <pc:docMk/>
            <pc:sldMk cId="645951469" sldId="464"/>
            <ac:spMk id="126" creationId="{6CB68221-10C7-47FD-AE0D-B5204DCE2F1A}"/>
          </ac:spMkLst>
        </pc:spChg>
        <pc:spChg chg="mod">
          <ac:chgData name="Vinh La" userId="9a47f41bd37aa7cc" providerId="LiveId" clId="{C1C02EEF-D04B-4668-A4C7-DD7B55755BBD}" dt="2021-08-30T04:06:15.889" v="448"/>
          <ac:spMkLst>
            <pc:docMk/>
            <pc:sldMk cId="645951469" sldId="464"/>
            <ac:spMk id="129" creationId="{FFED966E-2D72-4A13-BAD3-ABAEFBB9D420}"/>
          </ac:spMkLst>
        </pc:spChg>
        <pc:spChg chg="mod">
          <ac:chgData name="Vinh La" userId="9a47f41bd37aa7cc" providerId="LiveId" clId="{C1C02EEF-D04B-4668-A4C7-DD7B55755BBD}" dt="2021-08-30T04:06:15.889" v="448"/>
          <ac:spMkLst>
            <pc:docMk/>
            <pc:sldMk cId="645951469" sldId="464"/>
            <ac:spMk id="130" creationId="{1B53D20D-D88B-4C79-A95D-423053D873A7}"/>
          </ac:spMkLst>
        </pc:spChg>
        <pc:spChg chg="mod">
          <ac:chgData name="Vinh La" userId="9a47f41bd37aa7cc" providerId="LiveId" clId="{C1C02EEF-D04B-4668-A4C7-DD7B55755BBD}" dt="2021-08-30T04:06:15.889" v="448"/>
          <ac:spMkLst>
            <pc:docMk/>
            <pc:sldMk cId="645951469" sldId="464"/>
            <ac:spMk id="131" creationId="{2E257F5E-71C0-4621-B306-108452429219}"/>
          </ac:spMkLst>
        </pc:spChg>
        <pc:spChg chg="mod">
          <ac:chgData name="Vinh La" userId="9a47f41bd37aa7cc" providerId="LiveId" clId="{C1C02EEF-D04B-4668-A4C7-DD7B55755BBD}" dt="2021-08-30T04:06:15.889" v="448"/>
          <ac:spMkLst>
            <pc:docMk/>
            <pc:sldMk cId="645951469" sldId="464"/>
            <ac:spMk id="132" creationId="{22DAAAE5-06A6-48A5-A8BE-E8230E02607E}"/>
          </ac:spMkLst>
        </pc:spChg>
        <pc:spChg chg="mod">
          <ac:chgData name="Vinh La" userId="9a47f41bd37aa7cc" providerId="LiveId" clId="{C1C02EEF-D04B-4668-A4C7-DD7B55755BBD}" dt="2021-08-30T04:06:15.889" v="448"/>
          <ac:spMkLst>
            <pc:docMk/>
            <pc:sldMk cId="645951469" sldId="464"/>
            <ac:spMk id="133" creationId="{BDD3607F-7B29-4161-AF9F-8064F55F95D3}"/>
          </ac:spMkLst>
        </pc:spChg>
        <pc:spChg chg="mod">
          <ac:chgData name="Vinh La" userId="9a47f41bd37aa7cc" providerId="LiveId" clId="{C1C02EEF-D04B-4668-A4C7-DD7B55755BBD}" dt="2021-08-30T04:06:15.889" v="448"/>
          <ac:spMkLst>
            <pc:docMk/>
            <pc:sldMk cId="645951469" sldId="464"/>
            <ac:spMk id="134" creationId="{293DC60B-9D2C-4914-A2F6-513925096DD6}"/>
          </ac:spMkLst>
        </pc:spChg>
        <pc:spChg chg="mod">
          <ac:chgData name="Vinh La" userId="9a47f41bd37aa7cc" providerId="LiveId" clId="{C1C02EEF-D04B-4668-A4C7-DD7B55755BBD}" dt="2021-08-30T04:06:15.889" v="448"/>
          <ac:spMkLst>
            <pc:docMk/>
            <pc:sldMk cId="645951469" sldId="464"/>
            <ac:spMk id="135" creationId="{4E90D40B-1BCA-4FA7-A155-EEA8EBEF8836}"/>
          </ac:spMkLst>
        </pc:spChg>
        <pc:spChg chg="mod">
          <ac:chgData name="Vinh La" userId="9a47f41bd37aa7cc" providerId="LiveId" clId="{C1C02EEF-D04B-4668-A4C7-DD7B55755BBD}" dt="2021-08-30T04:06:15.889" v="448"/>
          <ac:spMkLst>
            <pc:docMk/>
            <pc:sldMk cId="645951469" sldId="464"/>
            <ac:spMk id="136" creationId="{589AB201-8061-4791-848A-93160646649C}"/>
          </ac:spMkLst>
        </pc:spChg>
        <pc:spChg chg="mod">
          <ac:chgData name="Vinh La" userId="9a47f41bd37aa7cc" providerId="LiveId" clId="{C1C02EEF-D04B-4668-A4C7-DD7B55755BBD}" dt="2021-08-30T04:06:15.889" v="448"/>
          <ac:spMkLst>
            <pc:docMk/>
            <pc:sldMk cId="645951469" sldId="464"/>
            <ac:spMk id="137" creationId="{B6053B35-CBF6-4489-9EAE-DCBC3FEB71E8}"/>
          </ac:spMkLst>
        </pc:spChg>
        <pc:spChg chg="mod">
          <ac:chgData name="Vinh La" userId="9a47f41bd37aa7cc" providerId="LiveId" clId="{C1C02EEF-D04B-4668-A4C7-DD7B55755BBD}" dt="2021-08-30T04:06:15.889" v="448"/>
          <ac:spMkLst>
            <pc:docMk/>
            <pc:sldMk cId="645951469" sldId="464"/>
            <ac:spMk id="138" creationId="{4101C544-39EA-4D5F-B6CE-D4966D29DBF3}"/>
          </ac:spMkLst>
        </pc:spChg>
        <pc:spChg chg="mod">
          <ac:chgData name="Vinh La" userId="9a47f41bd37aa7cc" providerId="LiveId" clId="{C1C02EEF-D04B-4668-A4C7-DD7B55755BBD}" dt="2021-08-30T04:06:15.889" v="448"/>
          <ac:spMkLst>
            <pc:docMk/>
            <pc:sldMk cId="645951469" sldId="464"/>
            <ac:spMk id="139" creationId="{ACBD7BF5-1C94-4DDD-9D6D-76B15A7B1B73}"/>
          </ac:spMkLst>
        </pc:spChg>
        <pc:spChg chg="mod">
          <ac:chgData name="Vinh La" userId="9a47f41bd37aa7cc" providerId="LiveId" clId="{C1C02EEF-D04B-4668-A4C7-DD7B55755BBD}" dt="2021-08-30T04:06:15.889" v="448"/>
          <ac:spMkLst>
            <pc:docMk/>
            <pc:sldMk cId="645951469" sldId="464"/>
            <ac:spMk id="140" creationId="{FCA28A03-C9B1-4CFD-9349-41A771D31B30}"/>
          </ac:spMkLst>
        </pc:spChg>
        <pc:spChg chg="mod">
          <ac:chgData name="Vinh La" userId="9a47f41bd37aa7cc" providerId="LiveId" clId="{C1C02EEF-D04B-4668-A4C7-DD7B55755BBD}" dt="2021-08-30T04:06:15.889" v="448"/>
          <ac:spMkLst>
            <pc:docMk/>
            <pc:sldMk cId="645951469" sldId="464"/>
            <ac:spMk id="141" creationId="{62FD6712-88B4-4BFF-BFB0-287B656B15CF}"/>
          </ac:spMkLst>
        </pc:spChg>
        <pc:spChg chg="mod">
          <ac:chgData name="Vinh La" userId="9a47f41bd37aa7cc" providerId="LiveId" clId="{C1C02EEF-D04B-4668-A4C7-DD7B55755BBD}" dt="2021-08-30T04:06:15.889" v="448"/>
          <ac:spMkLst>
            <pc:docMk/>
            <pc:sldMk cId="645951469" sldId="464"/>
            <ac:spMk id="142" creationId="{991A0194-EDE3-49A9-A418-A7FE8192E269}"/>
          </ac:spMkLst>
        </pc:spChg>
        <pc:spChg chg="mod">
          <ac:chgData name="Vinh La" userId="9a47f41bd37aa7cc" providerId="LiveId" clId="{C1C02EEF-D04B-4668-A4C7-DD7B55755BBD}" dt="2021-08-30T04:06:15.889" v="448"/>
          <ac:spMkLst>
            <pc:docMk/>
            <pc:sldMk cId="645951469" sldId="464"/>
            <ac:spMk id="143" creationId="{233A0CE1-ED2A-43D4-80F2-B4CFA3035715}"/>
          </ac:spMkLst>
        </pc:spChg>
        <pc:spChg chg="mod">
          <ac:chgData name="Vinh La" userId="9a47f41bd37aa7cc" providerId="LiveId" clId="{C1C02EEF-D04B-4668-A4C7-DD7B55755BBD}" dt="2021-08-30T04:06:15.889" v="448"/>
          <ac:spMkLst>
            <pc:docMk/>
            <pc:sldMk cId="645951469" sldId="464"/>
            <ac:spMk id="144" creationId="{58C38CF1-288D-4045-AC94-DF81A829C5C3}"/>
          </ac:spMkLst>
        </pc:spChg>
        <pc:spChg chg="mod">
          <ac:chgData name="Vinh La" userId="9a47f41bd37aa7cc" providerId="LiveId" clId="{C1C02EEF-D04B-4668-A4C7-DD7B55755BBD}" dt="2021-08-30T04:06:15.889" v="448"/>
          <ac:spMkLst>
            <pc:docMk/>
            <pc:sldMk cId="645951469" sldId="464"/>
            <ac:spMk id="146" creationId="{D817D084-581A-4B4B-BE5D-F4BE03CF8FA7}"/>
          </ac:spMkLst>
        </pc:spChg>
        <pc:spChg chg="mod">
          <ac:chgData name="Vinh La" userId="9a47f41bd37aa7cc" providerId="LiveId" clId="{C1C02EEF-D04B-4668-A4C7-DD7B55755BBD}" dt="2021-08-30T04:06:15.889" v="448"/>
          <ac:spMkLst>
            <pc:docMk/>
            <pc:sldMk cId="645951469" sldId="464"/>
            <ac:spMk id="147" creationId="{718666C7-F0BA-4318-9EC6-BF0CA222AE18}"/>
          </ac:spMkLst>
        </pc:spChg>
        <pc:spChg chg="add del mod">
          <ac:chgData name="Vinh La" userId="9a47f41bd37aa7cc" providerId="LiveId" clId="{C1C02EEF-D04B-4668-A4C7-DD7B55755BBD}" dt="2021-08-30T04:06:16.625" v="449"/>
          <ac:spMkLst>
            <pc:docMk/>
            <pc:sldMk cId="645951469" sldId="464"/>
            <ac:spMk id="148" creationId="{39F7B75A-4692-4885-8A9A-E39A6471AC77}"/>
          </ac:spMkLst>
        </pc:spChg>
        <pc:spChg chg="add del mod">
          <ac:chgData name="Vinh La" userId="9a47f41bd37aa7cc" providerId="LiveId" clId="{C1C02EEF-D04B-4668-A4C7-DD7B55755BBD}" dt="2021-08-30T04:06:16.625" v="449"/>
          <ac:spMkLst>
            <pc:docMk/>
            <pc:sldMk cId="645951469" sldId="464"/>
            <ac:spMk id="149" creationId="{984D8E50-FE2C-4B60-9FF5-D607A08B9391}"/>
          </ac:spMkLst>
        </pc:spChg>
        <pc:spChg chg="mod">
          <ac:chgData name="Vinh La" userId="9a47f41bd37aa7cc" providerId="LiveId" clId="{C1C02EEF-D04B-4668-A4C7-DD7B55755BBD}" dt="2021-08-30T04:06:15.889" v="448"/>
          <ac:spMkLst>
            <pc:docMk/>
            <pc:sldMk cId="645951469" sldId="464"/>
            <ac:spMk id="151" creationId="{19D7AB30-A14D-4E8E-B861-7CF6FC3C02A0}"/>
          </ac:spMkLst>
        </pc:spChg>
        <pc:spChg chg="mod">
          <ac:chgData name="Vinh La" userId="9a47f41bd37aa7cc" providerId="LiveId" clId="{C1C02EEF-D04B-4668-A4C7-DD7B55755BBD}" dt="2021-08-30T04:06:15.889" v="448"/>
          <ac:spMkLst>
            <pc:docMk/>
            <pc:sldMk cId="645951469" sldId="464"/>
            <ac:spMk id="152" creationId="{1B1B9F51-0035-4100-AA6F-D0CB1D06E1D0}"/>
          </ac:spMkLst>
        </pc:spChg>
        <pc:spChg chg="mod">
          <ac:chgData name="Vinh La" userId="9a47f41bd37aa7cc" providerId="LiveId" clId="{C1C02EEF-D04B-4668-A4C7-DD7B55755BBD}" dt="2021-08-30T04:06:15.889" v="448"/>
          <ac:spMkLst>
            <pc:docMk/>
            <pc:sldMk cId="645951469" sldId="464"/>
            <ac:spMk id="153" creationId="{FC21FF48-6509-4D59-BBC9-06EBF824DB5F}"/>
          </ac:spMkLst>
        </pc:spChg>
        <pc:spChg chg="add del mod">
          <ac:chgData name="Vinh La" userId="9a47f41bd37aa7cc" providerId="LiveId" clId="{C1C02EEF-D04B-4668-A4C7-DD7B55755BBD}" dt="2021-08-30T04:06:16.625" v="449"/>
          <ac:spMkLst>
            <pc:docMk/>
            <pc:sldMk cId="645951469" sldId="464"/>
            <ac:spMk id="154" creationId="{AAB5C0A6-F67C-4D4A-87CC-E8F78B249A00}"/>
          </ac:spMkLst>
        </pc:spChg>
        <pc:spChg chg="add del mod">
          <ac:chgData name="Vinh La" userId="9a47f41bd37aa7cc" providerId="LiveId" clId="{C1C02EEF-D04B-4668-A4C7-DD7B55755BBD}" dt="2021-08-30T04:06:16.625" v="449"/>
          <ac:spMkLst>
            <pc:docMk/>
            <pc:sldMk cId="645951469" sldId="464"/>
            <ac:spMk id="155" creationId="{81F3CEE8-D278-45FE-ACAE-83B2BFF295A3}"/>
          </ac:spMkLst>
        </pc:spChg>
        <pc:spChg chg="add del mod">
          <ac:chgData name="Vinh La" userId="9a47f41bd37aa7cc" providerId="LiveId" clId="{C1C02EEF-D04B-4668-A4C7-DD7B55755BBD}" dt="2021-08-30T04:06:16.625" v="449"/>
          <ac:spMkLst>
            <pc:docMk/>
            <pc:sldMk cId="645951469" sldId="464"/>
            <ac:spMk id="156" creationId="{403B1FEA-A6F3-46A7-84C6-BD0DFFE90D6C}"/>
          </ac:spMkLst>
        </pc:spChg>
        <pc:spChg chg="add del mod">
          <ac:chgData name="Vinh La" userId="9a47f41bd37aa7cc" providerId="LiveId" clId="{C1C02EEF-D04B-4668-A4C7-DD7B55755BBD}" dt="2021-08-30T04:06:16.625" v="449"/>
          <ac:spMkLst>
            <pc:docMk/>
            <pc:sldMk cId="645951469" sldId="464"/>
            <ac:spMk id="157" creationId="{4AE4F90A-635D-4AED-AD67-450CECC110A3}"/>
          </ac:spMkLst>
        </pc:spChg>
        <pc:spChg chg="add del mod">
          <ac:chgData name="Vinh La" userId="9a47f41bd37aa7cc" providerId="LiveId" clId="{C1C02EEF-D04B-4668-A4C7-DD7B55755BBD}" dt="2021-08-30T04:06:16.625" v="449"/>
          <ac:spMkLst>
            <pc:docMk/>
            <pc:sldMk cId="645951469" sldId="464"/>
            <ac:spMk id="158" creationId="{C3C1638C-2504-46AC-A14F-8672E17703F9}"/>
          </ac:spMkLst>
        </pc:spChg>
        <pc:spChg chg="add del mod">
          <ac:chgData name="Vinh La" userId="9a47f41bd37aa7cc" providerId="LiveId" clId="{C1C02EEF-D04B-4668-A4C7-DD7B55755BBD}" dt="2021-08-30T04:06:16.625" v="449"/>
          <ac:spMkLst>
            <pc:docMk/>
            <pc:sldMk cId="645951469" sldId="464"/>
            <ac:spMk id="159" creationId="{B161E401-EE62-4596-9576-9F048A18E6E6}"/>
          </ac:spMkLst>
        </pc:spChg>
        <pc:spChg chg="add del mod">
          <ac:chgData name="Vinh La" userId="9a47f41bd37aa7cc" providerId="LiveId" clId="{C1C02EEF-D04B-4668-A4C7-DD7B55755BBD}" dt="2021-08-30T04:06:16.625" v="449"/>
          <ac:spMkLst>
            <pc:docMk/>
            <pc:sldMk cId="645951469" sldId="464"/>
            <ac:spMk id="160" creationId="{62F86BC3-D355-41E9-80F9-033C83363B09}"/>
          </ac:spMkLst>
        </pc:spChg>
        <pc:spChg chg="add del mod">
          <ac:chgData name="Vinh La" userId="9a47f41bd37aa7cc" providerId="LiveId" clId="{C1C02EEF-D04B-4668-A4C7-DD7B55755BBD}" dt="2021-08-30T04:06:16.625" v="449"/>
          <ac:spMkLst>
            <pc:docMk/>
            <pc:sldMk cId="645951469" sldId="464"/>
            <ac:spMk id="163" creationId="{F53E10B8-5B8E-4AB7-94D9-A65A6623BB99}"/>
          </ac:spMkLst>
        </pc:spChg>
        <pc:spChg chg="add del mod">
          <ac:chgData name="Vinh La" userId="9a47f41bd37aa7cc" providerId="LiveId" clId="{C1C02EEF-D04B-4668-A4C7-DD7B55755BBD}" dt="2021-08-30T04:06:16.625" v="449"/>
          <ac:spMkLst>
            <pc:docMk/>
            <pc:sldMk cId="645951469" sldId="464"/>
            <ac:spMk id="164" creationId="{F9EFD74E-ECA4-41CE-B470-0A6548725349}"/>
          </ac:spMkLst>
        </pc:spChg>
        <pc:spChg chg="add del mod">
          <ac:chgData name="Vinh La" userId="9a47f41bd37aa7cc" providerId="LiveId" clId="{C1C02EEF-D04B-4668-A4C7-DD7B55755BBD}" dt="2021-08-30T04:06:16.625" v="449"/>
          <ac:spMkLst>
            <pc:docMk/>
            <pc:sldMk cId="645951469" sldId="464"/>
            <ac:spMk id="165" creationId="{9C698148-B7B5-421E-8600-50B916C473EA}"/>
          </ac:spMkLst>
        </pc:spChg>
        <pc:spChg chg="add del mod">
          <ac:chgData name="Vinh La" userId="9a47f41bd37aa7cc" providerId="LiveId" clId="{C1C02EEF-D04B-4668-A4C7-DD7B55755BBD}" dt="2021-08-30T04:06:16.625" v="449"/>
          <ac:spMkLst>
            <pc:docMk/>
            <pc:sldMk cId="645951469" sldId="464"/>
            <ac:spMk id="166" creationId="{8FE83FE9-988A-47B3-A9BB-FB3EF32114DF}"/>
          </ac:spMkLst>
        </pc:spChg>
        <pc:spChg chg="add del mod">
          <ac:chgData name="Vinh La" userId="9a47f41bd37aa7cc" providerId="LiveId" clId="{C1C02EEF-D04B-4668-A4C7-DD7B55755BBD}" dt="2021-08-30T04:06:16.625" v="449"/>
          <ac:spMkLst>
            <pc:docMk/>
            <pc:sldMk cId="645951469" sldId="464"/>
            <ac:spMk id="167" creationId="{6C42261C-7A12-44F2-B7B5-C2F5E4C174DF}"/>
          </ac:spMkLst>
        </pc:spChg>
        <pc:spChg chg="add del mod">
          <ac:chgData name="Vinh La" userId="9a47f41bd37aa7cc" providerId="LiveId" clId="{C1C02EEF-D04B-4668-A4C7-DD7B55755BBD}" dt="2021-08-30T04:06:16.625" v="449"/>
          <ac:spMkLst>
            <pc:docMk/>
            <pc:sldMk cId="645951469" sldId="464"/>
            <ac:spMk id="168" creationId="{A4882F8E-CD66-4B54-AB10-27E6ED62C547}"/>
          </ac:spMkLst>
        </pc:spChg>
        <pc:spChg chg="mod">
          <ac:chgData name="Vinh La" userId="9a47f41bd37aa7cc" providerId="LiveId" clId="{C1C02EEF-D04B-4668-A4C7-DD7B55755BBD}" dt="2021-08-30T04:06:15.889" v="448"/>
          <ac:spMkLst>
            <pc:docMk/>
            <pc:sldMk cId="645951469" sldId="464"/>
            <ac:spMk id="170" creationId="{21D3D606-F771-4A2C-9C67-4DAFF818E761}"/>
          </ac:spMkLst>
        </pc:spChg>
        <pc:spChg chg="mod">
          <ac:chgData name="Vinh La" userId="9a47f41bd37aa7cc" providerId="LiveId" clId="{C1C02EEF-D04B-4668-A4C7-DD7B55755BBD}" dt="2021-08-30T04:06:15.889" v="448"/>
          <ac:spMkLst>
            <pc:docMk/>
            <pc:sldMk cId="645951469" sldId="464"/>
            <ac:spMk id="171" creationId="{7D07F97F-94B5-4F2A-9644-4BFFCF669018}"/>
          </ac:spMkLst>
        </pc:spChg>
        <pc:spChg chg="mod">
          <ac:chgData name="Vinh La" userId="9a47f41bd37aa7cc" providerId="LiveId" clId="{C1C02EEF-D04B-4668-A4C7-DD7B55755BBD}" dt="2021-08-30T04:06:15.889" v="448"/>
          <ac:spMkLst>
            <pc:docMk/>
            <pc:sldMk cId="645951469" sldId="464"/>
            <ac:spMk id="172" creationId="{FE74E4A5-BC66-4095-8671-9F9AB01477E8}"/>
          </ac:spMkLst>
        </pc:spChg>
        <pc:spChg chg="add del mod">
          <ac:chgData name="Vinh La" userId="9a47f41bd37aa7cc" providerId="LiveId" clId="{C1C02EEF-D04B-4668-A4C7-DD7B55755BBD}" dt="2021-08-30T04:06:16.625" v="449"/>
          <ac:spMkLst>
            <pc:docMk/>
            <pc:sldMk cId="645951469" sldId="464"/>
            <ac:spMk id="173" creationId="{76444D81-3E2C-4561-BA07-03112437D13E}"/>
          </ac:spMkLst>
        </pc:spChg>
        <pc:spChg chg="add del mod">
          <ac:chgData name="Vinh La" userId="9a47f41bd37aa7cc" providerId="LiveId" clId="{C1C02EEF-D04B-4668-A4C7-DD7B55755BBD}" dt="2021-08-30T04:06:16.625" v="449"/>
          <ac:spMkLst>
            <pc:docMk/>
            <pc:sldMk cId="645951469" sldId="464"/>
            <ac:spMk id="174" creationId="{A0097450-C667-4942-BD4D-E9509B858DC0}"/>
          </ac:spMkLst>
        </pc:spChg>
        <pc:spChg chg="add del mod">
          <ac:chgData name="Vinh La" userId="9a47f41bd37aa7cc" providerId="LiveId" clId="{C1C02EEF-D04B-4668-A4C7-DD7B55755BBD}" dt="2021-08-30T04:06:16.625" v="449"/>
          <ac:spMkLst>
            <pc:docMk/>
            <pc:sldMk cId="645951469" sldId="464"/>
            <ac:spMk id="175" creationId="{8A39FADE-D6EE-438E-B528-220F9D565706}"/>
          </ac:spMkLst>
        </pc:spChg>
        <pc:spChg chg="add del mod">
          <ac:chgData name="Vinh La" userId="9a47f41bd37aa7cc" providerId="LiveId" clId="{C1C02EEF-D04B-4668-A4C7-DD7B55755BBD}" dt="2021-08-30T04:06:16.625" v="449"/>
          <ac:spMkLst>
            <pc:docMk/>
            <pc:sldMk cId="645951469" sldId="464"/>
            <ac:spMk id="176" creationId="{BC7876A4-CB15-41D0-A6BF-DFE9D8244D67}"/>
          </ac:spMkLst>
        </pc:spChg>
        <pc:spChg chg="add del mod">
          <ac:chgData name="Vinh La" userId="9a47f41bd37aa7cc" providerId="LiveId" clId="{C1C02EEF-D04B-4668-A4C7-DD7B55755BBD}" dt="2021-08-30T04:06:16.625" v="449"/>
          <ac:spMkLst>
            <pc:docMk/>
            <pc:sldMk cId="645951469" sldId="464"/>
            <ac:spMk id="177" creationId="{4477F060-3752-44F5-9B4B-6439378C7C64}"/>
          </ac:spMkLst>
        </pc:spChg>
        <pc:spChg chg="add del mod">
          <ac:chgData name="Vinh La" userId="9a47f41bd37aa7cc" providerId="LiveId" clId="{C1C02EEF-D04B-4668-A4C7-DD7B55755BBD}" dt="2021-08-30T04:06:16.625" v="449"/>
          <ac:spMkLst>
            <pc:docMk/>
            <pc:sldMk cId="645951469" sldId="464"/>
            <ac:spMk id="178" creationId="{6B32AAC3-2C37-4ED8-BDCD-559E3A012C01}"/>
          </ac:spMkLst>
        </pc:spChg>
        <pc:spChg chg="add del mod">
          <ac:chgData name="Vinh La" userId="9a47f41bd37aa7cc" providerId="LiveId" clId="{C1C02EEF-D04B-4668-A4C7-DD7B55755BBD}" dt="2021-08-30T04:06:16.625" v="449"/>
          <ac:spMkLst>
            <pc:docMk/>
            <pc:sldMk cId="645951469" sldId="464"/>
            <ac:spMk id="179" creationId="{D306439C-D52F-4B08-A642-3C8615D97785}"/>
          </ac:spMkLst>
        </pc:spChg>
        <pc:grpChg chg="add del mod">
          <ac:chgData name="Vinh La" userId="9a47f41bd37aa7cc" providerId="LiveId" clId="{C1C02EEF-D04B-4668-A4C7-DD7B55755BBD}" dt="2021-08-30T04:06:16.625" v="449"/>
          <ac:grpSpMkLst>
            <pc:docMk/>
            <pc:sldMk cId="645951469" sldId="464"/>
            <ac:grpSpMk id="6" creationId="{FB5715DC-D613-446E-8EA7-00204CBFD568}"/>
          </ac:grpSpMkLst>
        </pc:grpChg>
        <pc:grpChg chg="mod">
          <ac:chgData name="Vinh La" userId="9a47f41bd37aa7cc" providerId="LiveId" clId="{C1C02EEF-D04B-4668-A4C7-DD7B55755BBD}" dt="2021-08-30T04:06:15.889" v="448"/>
          <ac:grpSpMkLst>
            <pc:docMk/>
            <pc:sldMk cId="645951469" sldId="464"/>
            <ac:grpSpMk id="14" creationId="{106AFE61-2918-42EB-BE36-ADA22241A723}"/>
          </ac:grpSpMkLst>
        </pc:grpChg>
        <pc:grpChg chg="mod">
          <ac:chgData name="Vinh La" userId="9a47f41bd37aa7cc" providerId="LiveId" clId="{C1C02EEF-D04B-4668-A4C7-DD7B55755BBD}" dt="2021-08-30T04:06:15.889" v="448"/>
          <ac:grpSpMkLst>
            <pc:docMk/>
            <pc:sldMk cId="645951469" sldId="464"/>
            <ac:grpSpMk id="15" creationId="{B3F7CCDD-1B68-4C40-BD40-38996C77C2E9}"/>
          </ac:grpSpMkLst>
        </pc:grpChg>
        <pc:grpChg chg="mod">
          <ac:chgData name="Vinh La" userId="9a47f41bd37aa7cc" providerId="LiveId" clId="{C1C02EEF-D04B-4668-A4C7-DD7B55755BBD}" dt="2021-08-30T04:06:15.889" v="448"/>
          <ac:grpSpMkLst>
            <pc:docMk/>
            <pc:sldMk cId="645951469" sldId="464"/>
            <ac:grpSpMk id="16" creationId="{1939C605-0F0F-4E37-B62D-A1875EF3931B}"/>
          </ac:grpSpMkLst>
        </pc:grpChg>
        <pc:grpChg chg="mod">
          <ac:chgData name="Vinh La" userId="9a47f41bd37aa7cc" providerId="LiveId" clId="{C1C02EEF-D04B-4668-A4C7-DD7B55755BBD}" dt="2021-08-30T04:06:15.889" v="448"/>
          <ac:grpSpMkLst>
            <pc:docMk/>
            <pc:sldMk cId="645951469" sldId="464"/>
            <ac:grpSpMk id="18" creationId="{65CC7CB0-23A0-4C77-87F2-8AAD3A1C8793}"/>
          </ac:grpSpMkLst>
        </pc:grpChg>
        <pc:grpChg chg="mod">
          <ac:chgData name="Vinh La" userId="9a47f41bd37aa7cc" providerId="LiveId" clId="{C1C02EEF-D04B-4668-A4C7-DD7B55755BBD}" dt="2021-08-30T04:06:15.889" v="448"/>
          <ac:grpSpMkLst>
            <pc:docMk/>
            <pc:sldMk cId="645951469" sldId="464"/>
            <ac:grpSpMk id="19" creationId="{F9C11F90-D93B-4283-AB2E-C7B1A6821B42}"/>
          </ac:grpSpMkLst>
        </pc:grpChg>
        <pc:grpChg chg="mod">
          <ac:chgData name="Vinh La" userId="9a47f41bd37aa7cc" providerId="LiveId" clId="{C1C02EEF-D04B-4668-A4C7-DD7B55755BBD}" dt="2021-08-30T04:06:15.889" v="448"/>
          <ac:grpSpMkLst>
            <pc:docMk/>
            <pc:sldMk cId="645951469" sldId="464"/>
            <ac:grpSpMk id="24" creationId="{D99F2081-1C32-4BCD-8EF2-BCD48E46F69F}"/>
          </ac:grpSpMkLst>
        </pc:grpChg>
        <pc:grpChg chg="mod">
          <ac:chgData name="Vinh La" userId="9a47f41bd37aa7cc" providerId="LiveId" clId="{C1C02EEF-D04B-4668-A4C7-DD7B55755BBD}" dt="2021-08-30T04:06:15.889" v="448"/>
          <ac:grpSpMkLst>
            <pc:docMk/>
            <pc:sldMk cId="645951469" sldId="464"/>
            <ac:grpSpMk id="27" creationId="{D7474A1B-E2D3-4EE2-A3A1-221AF45322A5}"/>
          </ac:grpSpMkLst>
        </pc:grpChg>
        <pc:grpChg chg="mod">
          <ac:chgData name="Vinh La" userId="9a47f41bd37aa7cc" providerId="LiveId" clId="{C1C02EEF-D04B-4668-A4C7-DD7B55755BBD}" dt="2021-08-30T04:06:15.889" v="448"/>
          <ac:grpSpMkLst>
            <pc:docMk/>
            <pc:sldMk cId="645951469" sldId="464"/>
            <ac:grpSpMk id="28" creationId="{B57AD32E-8E4D-4DDD-B26F-BFB1184EF0D1}"/>
          </ac:grpSpMkLst>
        </pc:grpChg>
        <pc:grpChg chg="mod">
          <ac:chgData name="Vinh La" userId="9a47f41bd37aa7cc" providerId="LiveId" clId="{C1C02EEF-D04B-4668-A4C7-DD7B55755BBD}" dt="2021-08-30T04:06:15.889" v="448"/>
          <ac:grpSpMkLst>
            <pc:docMk/>
            <pc:sldMk cId="645951469" sldId="464"/>
            <ac:grpSpMk id="49" creationId="{0FCB5A21-AE74-493E-97B8-0A5C023975D9}"/>
          </ac:grpSpMkLst>
        </pc:grpChg>
        <pc:grpChg chg="mod">
          <ac:chgData name="Vinh La" userId="9a47f41bd37aa7cc" providerId="LiveId" clId="{C1C02EEF-D04B-4668-A4C7-DD7B55755BBD}" dt="2021-08-30T04:06:15.889" v="448"/>
          <ac:grpSpMkLst>
            <pc:docMk/>
            <pc:sldMk cId="645951469" sldId="464"/>
            <ac:grpSpMk id="52" creationId="{01C26DCD-B857-4F1C-94BE-86622541814A}"/>
          </ac:grpSpMkLst>
        </pc:grpChg>
        <pc:grpChg chg="mod">
          <ac:chgData name="Vinh La" userId="9a47f41bd37aa7cc" providerId="LiveId" clId="{C1C02EEF-D04B-4668-A4C7-DD7B55755BBD}" dt="2021-08-30T04:06:15.889" v="448"/>
          <ac:grpSpMkLst>
            <pc:docMk/>
            <pc:sldMk cId="645951469" sldId="464"/>
            <ac:grpSpMk id="53" creationId="{A3970546-FCCB-4EED-A9C5-A2C8CD909C76}"/>
          </ac:grpSpMkLst>
        </pc:grpChg>
        <pc:grpChg chg="mod">
          <ac:chgData name="Vinh La" userId="9a47f41bd37aa7cc" providerId="LiveId" clId="{C1C02EEF-D04B-4668-A4C7-DD7B55755BBD}" dt="2021-08-30T04:06:15.889" v="448"/>
          <ac:grpSpMkLst>
            <pc:docMk/>
            <pc:sldMk cId="645951469" sldId="464"/>
            <ac:grpSpMk id="74" creationId="{2EF82A74-BAF2-4643-9A64-1A389090EFE8}"/>
          </ac:grpSpMkLst>
        </pc:grpChg>
        <pc:grpChg chg="mod">
          <ac:chgData name="Vinh La" userId="9a47f41bd37aa7cc" providerId="LiveId" clId="{C1C02EEF-D04B-4668-A4C7-DD7B55755BBD}" dt="2021-08-30T04:06:15.889" v="448"/>
          <ac:grpSpMkLst>
            <pc:docMk/>
            <pc:sldMk cId="645951469" sldId="464"/>
            <ac:grpSpMk id="77" creationId="{FA17BE27-95F6-4542-9290-573A334A56E4}"/>
          </ac:grpSpMkLst>
        </pc:grpChg>
        <pc:grpChg chg="mod">
          <ac:chgData name="Vinh La" userId="9a47f41bd37aa7cc" providerId="LiveId" clId="{C1C02EEF-D04B-4668-A4C7-DD7B55755BBD}" dt="2021-08-30T04:06:15.889" v="448"/>
          <ac:grpSpMkLst>
            <pc:docMk/>
            <pc:sldMk cId="645951469" sldId="464"/>
            <ac:grpSpMk id="78" creationId="{E2781CF9-69D7-40BF-AF3E-46C336A220C1}"/>
          </ac:grpSpMkLst>
        </pc:grpChg>
        <pc:grpChg chg="mod">
          <ac:chgData name="Vinh La" userId="9a47f41bd37aa7cc" providerId="LiveId" clId="{C1C02EEF-D04B-4668-A4C7-DD7B55755BBD}" dt="2021-08-30T04:06:15.889" v="448"/>
          <ac:grpSpMkLst>
            <pc:docMk/>
            <pc:sldMk cId="645951469" sldId="464"/>
            <ac:grpSpMk id="99" creationId="{BDCC42B4-9875-413E-87F6-5108E2C615CC}"/>
          </ac:grpSpMkLst>
        </pc:grpChg>
        <pc:grpChg chg="mod">
          <ac:chgData name="Vinh La" userId="9a47f41bd37aa7cc" providerId="LiveId" clId="{C1C02EEF-D04B-4668-A4C7-DD7B55755BBD}" dt="2021-08-30T04:06:15.889" v="448"/>
          <ac:grpSpMkLst>
            <pc:docMk/>
            <pc:sldMk cId="645951469" sldId="464"/>
            <ac:grpSpMk id="102" creationId="{F4CAC67B-5F6C-43C0-98E2-0DEB6A937245}"/>
          </ac:grpSpMkLst>
        </pc:grpChg>
        <pc:grpChg chg="mod">
          <ac:chgData name="Vinh La" userId="9a47f41bd37aa7cc" providerId="LiveId" clId="{C1C02EEF-D04B-4668-A4C7-DD7B55755BBD}" dt="2021-08-30T04:06:15.889" v="448"/>
          <ac:grpSpMkLst>
            <pc:docMk/>
            <pc:sldMk cId="645951469" sldId="464"/>
            <ac:grpSpMk id="103" creationId="{90B1FD2A-1DEE-430F-92A4-7C1DFA1759A8}"/>
          </ac:grpSpMkLst>
        </pc:grpChg>
        <pc:grpChg chg="mod">
          <ac:chgData name="Vinh La" userId="9a47f41bd37aa7cc" providerId="LiveId" clId="{C1C02EEF-D04B-4668-A4C7-DD7B55755BBD}" dt="2021-08-30T04:06:15.889" v="448"/>
          <ac:grpSpMkLst>
            <pc:docMk/>
            <pc:sldMk cId="645951469" sldId="464"/>
            <ac:grpSpMk id="124" creationId="{32CDEB47-9DB0-4397-A11C-865005D76E4E}"/>
          </ac:grpSpMkLst>
        </pc:grpChg>
        <pc:grpChg chg="mod">
          <ac:chgData name="Vinh La" userId="9a47f41bd37aa7cc" providerId="LiveId" clId="{C1C02EEF-D04B-4668-A4C7-DD7B55755BBD}" dt="2021-08-30T04:06:15.889" v="448"/>
          <ac:grpSpMkLst>
            <pc:docMk/>
            <pc:sldMk cId="645951469" sldId="464"/>
            <ac:grpSpMk id="127" creationId="{25C78C1A-4C33-45A0-8B4E-B8B5544A9527}"/>
          </ac:grpSpMkLst>
        </pc:grpChg>
        <pc:grpChg chg="mod">
          <ac:chgData name="Vinh La" userId="9a47f41bd37aa7cc" providerId="LiveId" clId="{C1C02EEF-D04B-4668-A4C7-DD7B55755BBD}" dt="2021-08-30T04:06:15.889" v="448"/>
          <ac:grpSpMkLst>
            <pc:docMk/>
            <pc:sldMk cId="645951469" sldId="464"/>
            <ac:grpSpMk id="128" creationId="{0FBF6236-AD25-4838-90D1-08BB91512A65}"/>
          </ac:grpSpMkLst>
        </pc:grpChg>
        <pc:grpChg chg="add del mod">
          <ac:chgData name="Vinh La" userId="9a47f41bd37aa7cc" providerId="LiveId" clId="{C1C02EEF-D04B-4668-A4C7-DD7B55755BBD}" dt="2021-08-30T04:06:16.625" v="449"/>
          <ac:grpSpMkLst>
            <pc:docMk/>
            <pc:sldMk cId="645951469" sldId="464"/>
            <ac:grpSpMk id="145" creationId="{071EC6E4-C928-4AE5-BBC0-B5273AE71DA2}"/>
          </ac:grpSpMkLst>
        </pc:grpChg>
        <pc:grpChg chg="add del mod">
          <ac:chgData name="Vinh La" userId="9a47f41bd37aa7cc" providerId="LiveId" clId="{C1C02EEF-D04B-4668-A4C7-DD7B55755BBD}" dt="2021-08-30T04:06:16.625" v="449"/>
          <ac:grpSpMkLst>
            <pc:docMk/>
            <pc:sldMk cId="645951469" sldId="464"/>
            <ac:grpSpMk id="150" creationId="{0606FE20-04F9-4262-B2DC-1EACED644A15}"/>
          </ac:grpSpMkLst>
        </pc:grpChg>
        <pc:grpChg chg="add del mod">
          <ac:chgData name="Vinh La" userId="9a47f41bd37aa7cc" providerId="LiveId" clId="{C1C02EEF-D04B-4668-A4C7-DD7B55755BBD}" dt="2021-08-30T04:06:16.625" v="449"/>
          <ac:grpSpMkLst>
            <pc:docMk/>
            <pc:sldMk cId="645951469" sldId="464"/>
            <ac:grpSpMk id="169" creationId="{BD2B1D96-6D16-4F5D-9428-03417D41F74E}"/>
          </ac:grpSpMkLst>
        </pc:grpChg>
        <pc:graphicFrameChg chg="add del mod">
          <ac:chgData name="Vinh La" userId="9a47f41bd37aa7cc" providerId="LiveId" clId="{C1C02EEF-D04B-4668-A4C7-DD7B55755BBD}" dt="2021-08-30T04:06:16.625" v="449"/>
          <ac:graphicFrameMkLst>
            <pc:docMk/>
            <pc:sldMk cId="645951469" sldId="464"/>
            <ac:graphicFrameMk id="5" creationId="{FA24F421-5D1C-45AB-987A-4534C625F818}"/>
          </ac:graphicFrameMkLst>
        </pc:graphicFrameChg>
        <pc:picChg chg="add del mod">
          <ac:chgData name="Vinh La" userId="9a47f41bd37aa7cc" providerId="LiveId" clId="{C1C02EEF-D04B-4668-A4C7-DD7B55755BBD}" dt="2021-08-30T04:06:16.625" v="449"/>
          <ac:picMkLst>
            <pc:docMk/>
            <pc:sldMk cId="645951469" sldId="464"/>
            <ac:picMk id="161" creationId="{B717CBAA-E0C4-4049-85B1-8ECA0DAC5D85}"/>
          </ac:picMkLst>
        </pc:picChg>
        <pc:picChg chg="add del mod">
          <ac:chgData name="Vinh La" userId="9a47f41bd37aa7cc" providerId="LiveId" clId="{C1C02EEF-D04B-4668-A4C7-DD7B55755BBD}" dt="2021-08-30T04:06:16.625" v="449"/>
          <ac:picMkLst>
            <pc:docMk/>
            <pc:sldMk cId="645951469" sldId="464"/>
            <ac:picMk id="162" creationId="{F7C1A56C-C395-4F4A-9383-B57FC5B30E98}"/>
          </ac:picMkLst>
        </pc:picChg>
        <pc:picChg chg="add mod">
          <ac:chgData name="Vinh La" userId="9a47f41bd37aa7cc" providerId="LiveId" clId="{C1C02EEF-D04B-4668-A4C7-DD7B55755BBD}" dt="2021-08-30T04:06:20.258" v="451" actId="14100"/>
          <ac:picMkLst>
            <pc:docMk/>
            <pc:sldMk cId="645951469" sldId="464"/>
            <ac:picMk id="180" creationId="{8BB7A253-2905-4A03-BF21-AC93490A65AD}"/>
          </ac:picMkLst>
        </pc:picChg>
      </pc:sldChg>
      <pc:sldChg chg="addSp modSp new mod">
        <pc:chgData name="Vinh La" userId="9a47f41bd37aa7cc" providerId="LiveId" clId="{C1C02EEF-D04B-4668-A4C7-DD7B55755BBD}" dt="2021-08-30T04:07:21.793" v="469" actId="1076"/>
        <pc:sldMkLst>
          <pc:docMk/>
          <pc:sldMk cId="802926216" sldId="465"/>
        </pc:sldMkLst>
        <pc:spChg chg="mod">
          <ac:chgData name="Vinh La" userId="9a47f41bd37aa7cc" providerId="LiveId" clId="{C1C02EEF-D04B-4668-A4C7-DD7B55755BBD}" dt="2021-08-30T04:06:37.066" v="453"/>
          <ac:spMkLst>
            <pc:docMk/>
            <pc:sldMk cId="802926216" sldId="465"/>
            <ac:spMk id="2" creationId="{281F2895-4F6A-4CC0-A848-1D54E509B101}"/>
          </ac:spMkLst>
        </pc:spChg>
        <pc:spChg chg="mod">
          <ac:chgData name="Vinh La" userId="9a47f41bd37aa7cc" providerId="LiveId" clId="{C1C02EEF-D04B-4668-A4C7-DD7B55755BBD}" dt="2021-08-30T04:07:13.890" v="467" actId="20577"/>
          <ac:spMkLst>
            <pc:docMk/>
            <pc:sldMk cId="802926216" sldId="465"/>
            <ac:spMk id="3" creationId="{3A1A1B87-4079-4283-9D1F-33F38C82C22F}"/>
          </ac:spMkLst>
        </pc:spChg>
        <pc:picChg chg="add mod">
          <ac:chgData name="Vinh La" userId="9a47f41bd37aa7cc" providerId="LiveId" clId="{C1C02EEF-D04B-4668-A4C7-DD7B55755BBD}" dt="2021-08-30T04:07:21.793" v="469" actId="1076"/>
          <ac:picMkLst>
            <pc:docMk/>
            <pc:sldMk cId="802926216" sldId="465"/>
            <ac:picMk id="5" creationId="{E4931C75-F075-432C-A05F-C530123B17F8}"/>
          </ac:picMkLst>
        </pc:picChg>
      </pc:sldChg>
      <pc:sldChg chg="addSp modSp new mod">
        <pc:chgData name="Vinh La" userId="9a47f41bd37aa7cc" providerId="LiveId" clId="{C1C02EEF-D04B-4668-A4C7-DD7B55755BBD}" dt="2021-08-30T04:08:26.640" v="481" actId="14100"/>
        <pc:sldMkLst>
          <pc:docMk/>
          <pc:sldMk cId="1136460162" sldId="466"/>
        </pc:sldMkLst>
        <pc:spChg chg="mod">
          <ac:chgData name="Vinh La" userId="9a47f41bd37aa7cc" providerId="LiveId" clId="{C1C02EEF-D04B-4668-A4C7-DD7B55755BBD}" dt="2021-08-30T04:08:03.254" v="477" actId="20577"/>
          <ac:spMkLst>
            <pc:docMk/>
            <pc:sldMk cId="1136460162" sldId="466"/>
            <ac:spMk id="2" creationId="{3C706057-1800-44CE-A802-249599A9E324}"/>
          </ac:spMkLst>
        </pc:spChg>
        <pc:spChg chg="mod">
          <ac:chgData name="Vinh La" userId="9a47f41bd37aa7cc" providerId="LiveId" clId="{C1C02EEF-D04B-4668-A4C7-DD7B55755BBD}" dt="2021-08-30T04:08:26.640" v="481" actId="14100"/>
          <ac:spMkLst>
            <pc:docMk/>
            <pc:sldMk cId="1136460162" sldId="466"/>
            <ac:spMk id="3" creationId="{EA2165BF-364A-4D33-B2EC-B078919D0A3F}"/>
          </ac:spMkLst>
        </pc:spChg>
        <pc:picChg chg="add mod">
          <ac:chgData name="Vinh La" userId="9a47f41bd37aa7cc" providerId="LiveId" clId="{C1C02EEF-D04B-4668-A4C7-DD7B55755BBD}" dt="2021-08-30T04:08:22.836" v="480" actId="1076"/>
          <ac:picMkLst>
            <pc:docMk/>
            <pc:sldMk cId="1136460162" sldId="466"/>
            <ac:picMk id="5" creationId="{98CB0B0D-8BF1-473B-9A0F-C80B16E5BE78}"/>
          </ac:picMkLst>
        </pc:picChg>
      </pc:sldChg>
      <pc:sldChg chg="addSp modSp new mod">
        <pc:chgData name="Vinh La" userId="9a47f41bd37aa7cc" providerId="LiveId" clId="{C1C02EEF-D04B-4668-A4C7-DD7B55755BBD}" dt="2021-08-30T04:09:29.265" v="492" actId="20577"/>
        <pc:sldMkLst>
          <pc:docMk/>
          <pc:sldMk cId="1250564766" sldId="467"/>
        </pc:sldMkLst>
        <pc:spChg chg="mod">
          <ac:chgData name="Vinh La" userId="9a47f41bd37aa7cc" providerId="LiveId" clId="{C1C02EEF-D04B-4668-A4C7-DD7B55755BBD}" dt="2021-08-30T04:08:42.336" v="483"/>
          <ac:spMkLst>
            <pc:docMk/>
            <pc:sldMk cId="1250564766" sldId="467"/>
            <ac:spMk id="2" creationId="{B84ADF5D-C3D7-4595-8F4F-9D4AAD738BB3}"/>
          </ac:spMkLst>
        </pc:spChg>
        <pc:spChg chg="mod">
          <ac:chgData name="Vinh La" userId="9a47f41bd37aa7cc" providerId="LiveId" clId="{C1C02EEF-D04B-4668-A4C7-DD7B55755BBD}" dt="2021-08-30T04:09:29.265" v="492" actId="20577"/>
          <ac:spMkLst>
            <pc:docMk/>
            <pc:sldMk cId="1250564766" sldId="467"/>
            <ac:spMk id="3" creationId="{4A16C672-67FE-43C1-946E-7BD26E4CF6F6}"/>
          </ac:spMkLst>
        </pc:spChg>
        <pc:picChg chg="add mod">
          <ac:chgData name="Vinh La" userId="9a47f41bd37aa7cc" providerId="LiveId" clId="{C1C02EEF-D04B-4668-A4C7-DD7B55755BBD}" dt="2021-08-30T04:09:22.257" v="489" actId="1076"/>
          <ac:picMkLst>
            <pc:docMk/>
            <pc:sldMk cId="1250564766" sldId="467"/>
            <ac:picMk id="5" creationId="{B79389E2-24B5-4CBA-B0A7-CC5DBAA09D33}"/>
          </ac:picMkLst>
        </pc:picChg>
      </pc:sldChg>
      <pc:sldChg chg="addSp modSp new mod">
        <pc:chgData name="Vinh La" userId="9a47f41bd37aa7cc" providerId="LiveId" clId="{C1C02EEF-D04B-4668-A4C7-DD7B55755BBD}" dt="2021-08-30T04:10:06.356" v="502" actId="1076"/>
        <pc:sldMkLst>
          <pc:docMk/>
          <pc:sldMk cId="3314067350" sldId="468"/>
        </pc:sldMkLst>
        <pc:spChg chg="mod">
          <ac:chgData name="Vinh La" userId="9a47f41bd37aa7cc" providerId="LiveId" clId="{C1C02EEF-D04B-4668-A4C7-DD7B55755BBD}" dt="2021-08-30T04:09:48.092" v="497" actId="20577"/>
          <ac:spMkLst>
            <pc:docMk/>
            <pc:sldMk cId="3314067350" sldId="468"/>
            <ac:spMk id="2" creationId="{48135AA9-F572-4D5E-9C78-966B75BAC296}"/>
          </ac:spMkLst>
        </pc:spChg>
        <pc:spChg chg="mod">
          <ac:chgData name="Vinh La" userId="9a47f41bd37aa7cc" providerId="LiveId" clId="{C1C02EEF-D04B-4668-A4C7-DD7B55755BBD}" dt="2021-08-30T04:09:52.066" v="498"/>
          <ac:spMkLst>
            <pc:docMk/>
            <pc:sldMk cId="3314067350" sldId="468"/>
            <ac:spMk id="3" creationId="{12EA7B2C-79DD-4B4C-A7CF-0EDC334CCA87}"/>
          </ac:spMkLst>
        </pc:spChg>
        <pc:picChg chg="add mod">
          <ac:chgData name="Vinh La" userId="9a47f41bd37aa7cc" providerId="LiveId" clId="{C1C02EEF-D04B-4668-A4C7-DD7B55755BBD}" dt="2021-08-30T04:10:06.356" v="502" actId="1076"/>
          <ac:picMkLst>
            <pc:docMk/>
            <pc:sldMk cId="3314067350" sldId="468"/>
            <ac:picMk id="5" creationId="{27C3AAF6-2A84-49BF-90B6-1970F8223394}"/>
          </ac:picMkLst>
        </pc:picChg>
      </pc:sldChg>
      <pc:sldChg chg="addSp delSp modSp new mod">
        <pc:chgData name="Vinh La" userId="9a47f41bd37aa7cc" providerId="LiveId" clId="{C1C02EEF-D04B-4668-A4C7-DD7B55755BBD}" dt="2021-08-30T04:10:31.161" v="506"/>
        <pc:sldMkLst>
          <pc:docMk/>
          <pc:sldMk cId="377303879" sldId="469"/>
        </pc:sldMkLst>
        <pc:spChg chg="mod">
          <ac:chgData name="Vinh La" userId="9a47f41bd37aa7cc" providerId="LiveId" clId="{C1C02EEF-D04B-4668-A4C7-DD7B55755BBD}" dt="2021-08-30T04:10:17.073" v="504"/>
          <ac:spMkLst>
            <pc:docMk/>
            <pc:sldMk cId="377303879" sldId="469"/>
            <ac:spMk id="2" creationId="{7444B4C3-0676-4D02-AECA-84F58CCA6571}"/>
          </ac:spMkLst>
        </pc:spChg>
        <pc:spChg chg="del">
          <ac:chgData name="Vinh La" userId="9a47f41bd37aa7cc" providerId="LiveId" clId="{C1C02EEF-D04B-4668-A4C7-DD7B55755BBD}" dt="2021-08-30T04:10:28.608" v="505" actId="478"/>
          <ac:spMkLst>
            <pc:docMk/>
            <pc:sldMk cId="377303879" sldId="469"/>
            <ac:spMk id="3" creationId="{73CA173B-B24B-4924-B6A9-236F953EEC19}"/>
          </ac:spMkLst>
        </pc:spChg>
        <pc:picChg chg="add">
          <ac:chgData name="Vinh La" userId="9a47f41bd37aa7cc" providerId="LiveId" clId="{C1C02EEF-D04B-4668-A4C7-DD7B55755BBD}" dt="2021-08-30T04:10:31.161" v="506"/>
          <ac:picMkLst>
            <pc:docMk/>
            <pc:sldMk cId="377303879" sldId="469"/>
            <ac:picMk id="5" creationId="{C935CD06-FF14-4606-954C-B542CE0199F9}"/>
          </ac:picMkLst>
        </pc:picChg>
      </pc:sldChg>
      <pc:sldChg chg="addSp delSp modSp new mod">
        <pc:chgData name="Vinh La" userId="9a47f41bd37aa7cc" providerId="LiveId" clId="{C1C02EEF-D04B-4668-A4C7-DD7B55755BBD}" dt="2021-08-30T04:11:09.282" v="510"/>
        <pc:sldMkLst>
          <pc:docMk/>
          <pc:sldMk cId="3227491262" sldId="470"/>
        </pc:sldMkLst>
        <pc:spChg chg="mod">
          <ac:chgData name="Vinh La" userId="9a47f41bd37aa7cc" providerId="LiveId" clId="{C1C02EEF-D04B-4668-A4C7-DD7B55755BBD}" dt="2021-08-30T04:10:51.888" v="508"/>
          <ac:spMkLst>
            <pc:docMk/>
            <pc:sldMk cId="3227491262" sldId="470"/>
            <ac:spMk id="2" creationId="{5EDAAC33-ECEA-4C5B-A9C6-CEF5F315FA58}"/>
          </ac:spMkLst>
        </pc:spChg>
        <pc:spChg chg="del">
          <ac:chgData name="Vinh La" userId="9a47f41bd37aa7cc" providerId="LiveId" clId="{C1C02EEF-D04B-4668-A4C7-DD7B55755BBD}" dt="2021-08-30T04:11:06.956" v="509" actId="478"/>
          <ac:spMkLst>
            <pc:docMk/>
            <pc:sldMk cId="3227491262" sldId="470"/>
            <ac:spMk id="3" creationId="{947D44C5-4CA7-4A44-A77D-2C1603B40DCA}"/>
          </ac:spMkLst>
        </pc:spChg>
        <pc:picChg chg="add">
          <ac:chgData name="Vinh La" userId="9a47f41bd37aa7cc" providerId="LiveId" clId="{C1C02EEF-D04B-4668-A4C7-DD7B55755BBD}" dt="2021-08-30T04:11:09.282" v="510"/>
          <ac:picMkLst>
            <pc:docMk/>
            <pc:sldMk cId="3227491262" sldId="470"/>
            <ac:picMk id="5" creationId="{B497A469-D6CA-45F0-A304-93C827CF96F9}"/>
          </ac:picMkLst>
        </pc:picChg>
      </pc:sldChg>
      <pc:sldChg chg="addSp delSp modSp new mod">
        <pc:chgData name="Vinh La" userId="9a47f41bd37aa7cc" providerId="LiveId" clId="{C1C02EEF-D04B-4668-A4C7-DD7B55755BBD}" dt="2021-08-30T04:11:33.939" v="514"/>
        <pc:sldMkLst>
          <pc:docMk/>
          <pc:sldMk cId="2597784193" sldId="471"/>
        </pc:sldMkLst>
        <pc:spChg chg="mod">
          <ac:chgData name="Vinh La" userId="9a47f41bd37aa7cc" providerId="LiveId" clId="{C1C02EEF-D04B-4668-A4C7-DD7B55755BBD}" dt="2021-08-30T04:11:21.869" v="512"/>
          <ac:spMkLst>
            <pc:docMk/>
            <pc:sldMk cId="2597784193" sldId="471"/>
            <ac:spMk id="2" creationId="{6D283FEE-03B2-4A0B-8779-0C319F30BCC0}"/>
          </ac:spMkLst>
        </pc:spChg>
        <pc:spChg chg="del">
          <ac:chgData name="Vinh La" userId="9a47f41bd37aa7cc" providerId="LiveId" clId="{C1C02EEF-D04B-4668-A4C7-DD7B55755BBD}" dt="2021-08-30T04:11:31.893" v="513" actId="478"/>
          <ac:spMkLst>
            <pc:docMk/>
            <pc:sldMk cId="2597784193" sldId="471"/>
            <ac:spMk id="3" creationId="{4BB42E7C-91BD-41BB-A95B-5DE3E562C44C}"/>
          </ac:spMkLst>
        </pc:spChg>
        <pc:picChg chg="add">
          <ac:chgData name="Vinh La" userId="9a47f41bd37aa7cc" providerId="LiveId" clId="{C1C02EEF-D04B-4668-A4C7-DD7B55755BBD}" dt="2021-08-30T04:11:33.939" v="514"/>
          <ac:picMkLst>
            <pc:docMk/>
            <pc:sldMk cId="2597784193" sldId="471"/>
            <ac:picMk id="5" creationId="{1370EC4D-5F6D-48B1-86F4-602FCDC54326}"/>
          </ac:picMkLst>
        </pc:picChg>
      </pc:sldChg>
      <pc:sldChg chg="addSp delSp modSp new mod">
        <pc:chgData name="Vinh La" userId="9a47f41bd37aa7cc" providerId="LiveId" clId="{C1C02EEF-D04B-4668-A4C7-DD7B55755BBD}" dt="2021-08-30T04:11:58.337" v="518"/>
        <pc:sldMkLst>
          <pc:docMk/>
          <pc:sldMk cId="4176381931" sldId="472"/>
        </pc:sldMkLst>
        <pc:spChg chg="mod">
          <ac:chgData name="Vinh La" userId="9a47f41bd37aa7cc" providerId="LiveId" clId="{C1C02EEF-D04B-4668-A4C7-DD7B55755BBD}" dt="2021-08-30T04:11:46.945" v="516"/>
          <ac:spMkLst>
            <pc:docMk/>
            <pc:sldMk cId="4176381931" sldId="472"/>
            <ac:spMk id="2" creationId="{481B3523-C08A-49EE-B472-A58CF81D45FD}"/>
          </ac:spMkLst>
        </pc:spChg>
        <pc:spChg chg="del">
          <ac:chgData name="Vinh La" userId="9a47f41bd37aa7cc" providerId="LiveId" clId="{C1C02EEF-D04B-4668-A4C7-DD7B55755BBD}" dt="2021-08-30T04:11:56.306" v="517" actId="478"/>
          <ac:spMkLst>
            <pc:docMk/>
            <pc:sldMk cId="4176381931" sldId="472"/>
            <ac:spMk id="3" creationId="{6DF1CD53-9D60-419F-BC05-7ECF5DC839A3}"/>
          </ac:spMkLst>
        </pc:spChg>
        <pc:picChg chg="add">
          <ac:chgData name="Vinh La" userId="9a47f41bd37aa7cc" providerId="LiveId" clId="{C1C02EEF-D04B-4668-A4C7-DD7B55755BBD}" dt="2021-08-30T04:11:58.337" v="518"/>
          <ac:picMkLst>
            <pc:docMk/>
            <pc:sldMk cId="4176381931" sldId="472"/>
            <ac:picMk id="5" creationId="{A16A58C8-D1E6-4A19-B899-CE72BCD470A1}"/>
          </ac:picMkLst>
        </pc:picChg>
      </pc:sldChg>
      <pc:sldChg chg="modSp new mod">
        <pc:chgData name="Vinh La" userId="9a47f41bd37aa7cc" providerId="LiveId" clId="{C1C02EEF-D04B-4668-A4C7-DD7B55755BBD}" dt="2021-08-30T04:12:20.691" v="521"/>
        <pc:sldMkLst>
          <pc:docMk/>
          <pc:sldMk cId="3204992455" sldId="473"/>
        </pc:sldMkLst>
        <pc:spChg chg="mod">
          <ac:chgData name="Vinh La" userId="9a47f41bd37aa7cc" providerId="LiveId" clId="{C1C02EEF-D04B-4668-A4C7-DD7B55755BBD}" dt="2021-08-30T04:12:17.035" v="520"/>
          <ac:spMkLst>
            <pc:docMk/>
            <pc:sldMk cId="3204992455" sldId="473"/>
            <ac:spMk id="2" creationId="{A36A1DCB-058B-4AD8-A748-A27E61BC99FF}"/>
          </ac:spMkLst>
        </pc:spChg>
        <pc:spChg chg="mod">
          <ac:chgData name="Vinh La" userId="9a47f41bd37aa7cc" providerId="LiveId" clId="{C1C02EEF-D04B-4668-A4C7-DD7B55755BBD}" dt="2021-08-30T04:12:20.691" v="521"/>
          <ac:spMkLst>
            <pc:docMk/>
            <pc:sldMk cId="3204992455" sldId="473"/>
            <ac:spMk id="3" creationId="{27C5E55D-D4DD-45C5-B56B-320AF48C2500}"/>
          </ac:spMkLst>
        </pc:spChg>
      </pc:sldChg>
      <pc:sldChg chg="addSp delSp modSp new mod">
        <pc:chgData name="Vinh La" userId="9a47f41bd37aa7cc" providerId="LiveId" clId="{C1C02EEF-D04B-4668-A4C7-DD7B55755BBD}" dt="2021-08-30T04:12:40.600" v="525"/>
        <pc:sldMkLst>
          <pc:docMk/>
          <pc:sldMk cId="3233571242" sldId="474"/>
        </pc:sldMkLst>
        <pc:spChg chg="mod">
          <ac:chgData name="Vinh La" userId="9a47f41bd37aa7cc" providerId="LiveId" clId="{C1C02EEF-D04B-4668-A4C7-DD7B55755BBD}" dt="2021-08-30T04:12:29.245" v="523"/>
          <ac:spMkLst>
            <pc:docMk/>
            <pc:sldMk cId="3233571242" sldId="474"/>
            <ac:spMk id="2" creationId="{1DB53A19-CCED-41A5-926C-8F5B22345AFD}"/>
          </ac:spMkLst>
        </pc:spChg>
        <pc:spChg chg="del">
          <ac:chgData name="Vinh La" userId="9a47f41bd37aa7cc" providerId="LiveId" clId="{C1C02EEF-D04B-4668-A4C7-DD7B55755BBD}" dt="2021-08-30T04:12:37.651" v="524" actId="478"/>
          <ac:spMkLst>
            <pc:docMk/>
            <pc:sldMk cId="3233571242" sldId="474"/>
            <ac:spMk id="3" creationId="{E62CDD86-5237-4D18-8EAE-B41B78673B7A}"/>
          </ac:spMkLst>
        </pc:spChg>
        <pc:picChg chg="add">
          <ac:chgData name="Vinh La" userId="9a47f41bd37aa7cc" providerId="LiveId" clId="{C1C02EEF-D04B-4668-A4C7-DD7B55755BBD}" dt="2021-08-30T04:12:40.600" v="525"/>
          <ac:picMkLst>
            <pc:docMk/>
            <pc:sldMk cId="3233571242" sldId="474"/>
            <ac:picMk id="5" creationId="{0F5E6639-72ED-4D72-9827-FDFE83A0930B}"/>
          </ac:picMkLst>
        </pc:picChg>
      </pc:sldChg>
      <pc:sldChg chg="addSp modSp new mod">
        <pc:chgData name="Vinh La" userId="9a47f41bd37aa7cc" providerId="LiveId" clId="{C1C02EEF-D04B-4668-A4C7-DD7B55755BBD}" dt="2021-08-30T04:15:09.913" v="645" actId="1076"/>
        <pc:sldMkLst>
          <pc:docMk/>
          <pc:sldMk cId="2162156424" sldId="475"/>
        </pc:sldMkLst>
        <pc:spChg chg="mod">
          <ac:chgData name="Vinh La" userId="9a47f41bd37aa7cc" providerId="LiveId" clId="{C1C02EEF-D04B-4668-A4C7-DD7B55755BBD}" dt="2021-08-30T04:12:53.634" v="527"/>
          <ac:spMkLst>
            <pc:docMk/>
            <pc:sldMk cId="2162156424" sldId="475"/>
            <ac:spMk id="2" creationId="{207BFBBB-75F2-4318-8AD6-2D3FA4ED6631}"/>
          </ac:spMkLst>
        </pc:spChg>
        <pc:spChg chg="mod">
          <ac:chgData name="Vinh La" userId="9a47f41bd37aa7cc" providerId="LiveId" clId="{C1C02EEF-D04B-4668-A4C7-DD7B55755BBD}" dt="2021-08-30T04:14:50.922" v="641" actId="20577"/>
          <ac:spMkLst>
            <pc:docMk/>
            <pc:sldMk cId="2162156424" sldId="475"/>
            <ac:spMk id="3" creationId="{6FA06BC0-E88A-4ADF-B6E6-2953B0FD4832}"/>
          </ac:spMkLst>
        </pc:spChg>
        <pc:picChg chg="add mod">
          <ac:chgData name="Vinh La" userId="9a47f41bd37aa7cc" providerId="LiveId" clId="{C1C02EEF-D04B-4668-A4C7-DD7B55755BBD}" dt="2021-08-30T04:15:09.913" v="645" actId="1076"/>
          <ac:picMkLst>
            <pc:docMk/>
            <pc:sldMk cId="2162156424" sldId="475"/>
            <ac:picMk id="5" creationId="{6E063766-B53C-4BAB-9AE9-60F3EE76BC2D}"/>
          </ac:picMkLst>
        </pc:picChg>
      </pc:sldChg>
      <pc:sldChg chg="addSp modSp new mod">
        <pc:chgData name="Vinh La" userId="9a47f41bd37aa7cc" providerId="LiveId" clId="{C1C02EEF-D04B-4668-A4C7-DD7B55755BBD}" dt="2021-08-30T04:15:48.794" v="651" actId="1076"/>
        <pc:sldMkLst>
          <pc:docMk/>
          <pc:sldMk cId="1588025590" sldId="476"/>
        </pc:sldMkLst>
        <pc:spChg chg="mod">
          <ac:chgData name="Vinh La" userId="9a47f41bd37aa7cc" providerId="LiveId" clId="{C1C02EEF-D04B-4668-A4C7-DD7B55755BBD}" dt="2021-08-30T04:15:23.232" v="647"/>
          <ac:spMkLst>
            <pc:docMk/>
            <pc:sldMk cId="1588025590" sldId="476"/>
            <ac:spMk id="2" creationId="{5D8CB7C6-087A-472F-8C33-E548B449FFD7}"/>
          </ac:spMkLst>
        </pc:spChg>
        <pc:spChg chg="mod">
          <ac:chgData name="Vinh La" userId="9a47f41bd37aa7cc" providerId="LiveId" clId="{C1C02EEF-D04B-4668-A4C7-DD7B55755BBD}" dt="2021-08-30T04:15:42.317" v="649" actId="14100"/>
          <ac:spMkLst>
            <pc:docMk/>
            <pc:sldMk cId="1588025590" sldId="476"/>
            <ac:spMk id="3" creationId="{BB7E3660-9BA6-4ACD-8376-B44E12CBA313}"/>
          </ac:spMkLst>
        </pc:spChg>
        <pc:picChg chg="add mod">
          <ac:chgData name="Vinh La" userId="9a47f41bd37aa7cc" providerId="LiveId" clId="{C1C02EEF-D04B-4668-A4C7-DD7B55755BBD}" dt="2021-08-30T04:15:48.794" v="651" actId="1076"/>
          <ac:picMkLst>
            <pc:docMk/>
            <pc:sldMk cId="1588025590" sldId="476"/>
            <ac:picMk id="5" creationId="{DB5392C2-CE00-4659-83B4-922DBEFE815B}"/>
          </ac:picMkLst>
        </pc:picChg>
      </pc:sldChg>
      <pc:sldChg chg="addSp modSp new mod">
        <pc:chgData name="Vinh La" userId="9a47f41bd37aa7cc" providerId="LiveId" clId="{C1C02EEF-D04B-4668-A4C7-DD7B55755BBD}" dt="2021-08-30T04:16:39.784" v="660" actId="33524"/>
        <pc:sldMkLst>
          <pc:docMk/>
          <pc:sldMk cId="482941038" sldId="477"/>
        </pc:sldMkLst>
        <pc:spChg chg="mod">
          <ac:chgData name="Vinh La" userId="9a47f41bd37aa7cc" providerId="LiveId" clId="{C1C02EEF-D04B-4668-A4C7-DD7B55755BBD}" dt="2021-08-30T04:16:05.843" v="653"/>
          <ac:spMkLst>
            <pc:docMk/>
            <pc:sldMk cId="482941038" sldId="477"/>
            <ac:spMk id="2" creationId="{58BF62D3-D72B-468E-9718-9EA8B2DD8FDB}"/>
          </ac:spMkLst>
        </pc:spChg>
        <pc:spChg chg="mod">
          <ac:chgData name="Vinh La" userId="9a47f41bd37aa7cc" providerId="LiveId" clId="{C1C02EEF-D04B-4668-A4C7-DD7B55755BBD}" dt="2021-08-30T04:16:39.784" v="660" actId="33524"/>
          <ac:spMkLst>
            <pc:docMk/>
            <pc:sldMk cId="482941038" sldId="477"/>
            <ac:spMk id="3" creationId="{381060A0-90EF-4ACB-A08C-2E8FF7E08A96}"/>
          </ac:spMkLst>
        </pc:spChg>
        <pc:picChg chg="add mod">
          <ac:chgData name="Vinh La" userId="9a47f41bd37aa7cc" providerId="LiveId" clId="{C1C02EEF-D04B-4668-A4C7-DD7B55755BBD}" dt="2021-08-30T04:16:23.879" v="657" actId="1076"/>
          <ac:picMkLst>
            <pc:docMk/>
            <pc:sldMk cId="482941038" sldId="477"/>
            <ac:picMk id="5" creationId="{FD0CCFDA-D96D-4772-ADA2-F2ED0997D754}"/>
          </ac:picMkLst>
        </pc:picChg>
      </pc:sldChg>
      <pc:sldChg chg="addSp modSp new mod">
        <pc:chgData name="Vinh La" userId="9a47f41bd37aa7cc" providerId="LiveId" clId="{C1C02EEF-D04B-4668-A4C7-DD7B55755BBD}" dt="2021-08-30T04:18:52.598" v="682" actId="20577"/>
        <pc:sldMkLst>
          <pc:docMk/>
          <pc:sldMk cId="747201675" sldId="478"/>
        </pc:sldMkLst>
        <pc:spChg chg="mod">
          <ac:chgData name="Vinh La" userId="9a47f41bd37aa7cc" providerId="LiveId" clId="{C1C02EEF-D04B-4668-A4C7-DD7B55755BBD}" dt="2021-08-30T04:17:12.746" v="667" actId="20577"/>
          <ac:spMkLst>
            <pc:docMk/>
            <pc:sldMk cId="747201675" sldId="478"/>
            <ac:spMk id="2" creationId="{F5B2EB63-DCA4-4C8D-A97A-4D09DD7DF86A}"/>
          </ac:spMkLst>
        </pc:spChg>
        <pc:spChg chg="mod">
          <ac:chgData name="Vinh La" userId="9a47f41bd37aa7cc" providerId="LiveId" clId="{C1C02EEF-D04B-4668-A4C7-DD7B55755BBD}" dt="2021-08-30T04:18:52.598" v="682" actId="20577"/>
          <ac:spMkLst>
            <pc:docMk/>
            <pc:sldMk cId="747201675" sldId="478"/>
            <ac:spMk id="3" creationId="{A46811BD-75B0-4110-879A-345FA3695551}"/>
          </ac:spMkLst>
        </pc:spChg>
        <pc:picChg chg="add mod modCrop">
          <ac:chgData name="Vinh La" userId="9a47f41bd37aa7cc" providerId="LiveId" clId="{C1C02EEF-D04B-4668-A4C7-DD7B55755BBD}" dt="2021-08-30T04:18:48.351" v="681" actId="1076"/>
          <ac:picMkLst>
            <pc:docMk/>
            <pc:sldMk cId="747201675" sldId="478"/>
            <ac:picMk id="6" creationId="{A1843A40-7D73-4D12-9234-C714348945A7}"/>
          </ac:picMkLst>
        </pc:picChg>
      </pc:sldChg>
      <pc:sldChg chg="addSp delSp modSp new mod">
        <pc:chgData name="Vinh La" userId="9a47f41bd37aa7cc" providerId="LiveId" clId="{C1C02EEF-D04B-4668-A4C7-DD7B55755BBD}" dt="2021-08-30T04:20:03.645" v="701" actId="20577"/>
        <pc:sldMkLst>
          <pc:docMk/>
          <pc:sldMk cId="2352503979" sldId="479"/>
        </pc:sldMkLst>
        <pc:spChg chg="mod">
          <ac:chgData name="Vinh La" userId="9a47f41bd37aa7cc" providerId="LiveId" clId="{C1C02EEF-D04B-4668-A4C7-DD7B55755BBD}" dt="2021-08-30T04:20:03.645" v="701" actId="20577"/>
          <ac:spMkLst>
            <pc:docMk/>
            <pc:sldMk cId="2352503979" sldId="479"/>
            <ac:spMk id="2" creationId="{58E63683-2E06-4E43-A739-4E7BC4A8BC7E}"/>
          </ac:spMkLst>
        </pc:spChg>
        <pc:spChg chg="del">
          <ac:chgData name="Vinh La" userId="9a47f41bd37aa7cc" providerId="LiveId" clId="{C1C02EEF-D04B-4668-A4C7-DD7B55755BBD}" dt="2021-08-30T04:19:50.744" v="685" actId="478"/>
          <ac:spMkLst>
            <pc:docMk/>
            <pc:sldMk cId="2352503979" sldId="479"/>
            <ac:spMk id="3" creationId="{0C0DFED6-92F5-4E4A-BF59-90FC867C8039}"/>
          </ac:spMkLst>
        </pc:spChg>
        <pc:spChg chg="add del mod">
          <ac:chgData name="Vinh La" userId="9a47f41bd37aa7cc" providerId="LiveId" clId="{C1C02EEF-D04B-4668-A4C7-DD7B55755BBD}" dt="2021-08-30T04:19:52.578" v="687"/>
          <ac:spMkLst>
            <pc:docMk/>
            <pc:sldMk cId="2352503979" sldId="479"/>
            <ac:spMk id="5" creationId="{E5268C8A-BE29-423F-B476-7D08E1AC3DB8}"/>
          </ac:spMkLst>
        </pc:spChg>
        <pc:spChg chg="add del mod">
          <ac:chgData name="Vinh La" userId="9a47f41bd37aa7cc" providerId="LiveId" clId="{C1C02EEF-D04B-4668-A4C7-DD7B55755BBD}" dt="2021-08-30T04:19:52.578" v="687"/>
          <ac:spMkLst>
            <pc:docMk/>
            <pc:sldMk cId="2352503979" sldId="479"/>
            <ac:spMk id="6" creationId="{3A200CB9-C73D-4608-BA0F-3199DE1C6FED}"/>
          </ac:spMkLst>
        </pc:spChg>
        <pc:spChg chg="add del mod">
          <ac:chgData name="Vinh La" userId="9a47f41bd37aa7cc" providerId="LiveId" clId="{C1C02EEF-D04B-4668-A4C7-DD7B55755BBD}" dt="2021-08-30T04:19:52.578" v="687"/>
          <ac:spMkLst>
            <pc:docMk/>
            <pc:sldMk cId="2352503979" sldId="479"/>
            <ac:spMk id="7" creationId="{BF2FDBC1-DBFD-4C86-8522-0E9092B96940}"/>
          </ac:spMkLst>
        </pc:spChg>
        <pc:spChg chg="add del mod">
          <ac:chgData name="Vinh La" userId="9a47f41bd37aa7cc" providerId="LiveId" clId="{C1C02EEF-D04B-4668-A4C7-DD7B55755BBD}" dt="2021-08-30T04:19:52.578" v="687"/>
          <ac:spMkLst>
            <pc:docMk/>
            <pc:sldMk cId="2352503979" sldId="479"/>
            <ac:spMk id="8" creationId="{EBB0A8EF-8A12-4268-B324-FB213FCCBA5D}"/>
          </ac:spMkLst>
        </pc:spChg>
        <pc:spChg chg="add del mod">
          <ac:chgData name="Vinh La" userId="9a47f41bd37aa7cc" providerId="LiveId" clId="{C1C02EEF-D04B-4668-A4C7-DD7B55755BBD}" dt="2021-08-30T04:19:52.578" v="687"/>
          <ac:spMkLst>
            <pc:docMk/>
            <pc:sldMk cId="2352503979" sldId="479"/>
            <ac:spMk id="9" creationId="{9FAC214F-D857-4FA2-AFA3-37165D3A68BC}"/>
          </ac:spMkLst>
        </pc:spChg>
        <pc:spChg chg="add del mod">
          <ac:chgData name="Vinh La" userId="9a47f41bd37aa7cc" providerId="LiveId" clId="{C1C02EEF-D04B-4668-A4C7-DD7B55755BBD}" dt="2021-08-30T04:19:52.578" v="687"/>
          <ac:spMkLst>
            <pc:docMk/>
            <pc:sldMk cId="2352503979" sldId="479"/>
            <ac:spMk id="10" creationId="{E4373E7F-AB69-46CF-877F-5BE40172A483}"/>
          </ac:spMkLst>
        </pc:spChg>
        <pc:spChg chg="add del mod">
          <ac:chgData name="Vinh La" userId="9a47f41bd37aa7cc" providerId="LiveId" clId="{C1C02EEF-D04B-4668-A4C7-DD7B55755BBD}" dt="2021-08-30T04:19:52.578" v="687"/>
          <ac:spMkLst>
            <pc:docMk/>
            <pc:sldMk cId="2352503979" sldId="479"/>
            <ac:spMk id="11" creationId="{FE1B49DA-EB6F-464F-8C9A-3E4CB7139E54}"/>
          </ac:spMkLst>
        </pc:spChg>
        <pc:spChg chg="add del mod">
          <ac:chgData name="Vinh La" userId="9a47f41bd37aa7cc" providerId="LiveId" clId="{C1C02EEF-D04B-4668-A4C7-DD7B55755BBD}" dt="2021-08-30T04:19:52.578" v="687"/>
          <ac:spMkLst>
            <pc:docMk/>
            <pc:sldMk cId="2352503979" sldId="479"/>
            <ac:spMk id="12" creationId="{4C92208D-B77C-46B3-A6DE-1D39504BD3EE}"/>
          </ac:spMkLst>
        </pc:spChg>
        <pc:spChg chg="add del mod">
          <ac:chgData name="Vinh La" userId="9a47f41bd37aa7cc" providerId="LiveId" clId="{C1C02EEF-D04B-4668-A4C7-DD7B55755BBD}" dt="2021-08-30T04:19:52.578" v="687"/>
          <ac:spMkLst>
            <pc:docMk/>
            <pc:sldMk cId="2352503979" sldId="479"/>
            <ac:spMk id="13" creationId="{510C8AF0-12ED-490B-95E3-3E28963C78CC}"/>
          </ac:spMkLst>
        </pc:spChg>
        <pc:spChg chg="add del mod">
          <ac:chgData name="Vinh La" userId="9a47f41bd37aa7cc" providerId="LiveId" clId="{C1C02EEF-D04B-4668-A4C7-DD7B55755BBD}" dt="2021-08-30T04:19:52.578" v="687"/>
          <ac:spMkLst>
            <pc:docMk/>
            <pc:sldMk cId="2352503979" sldId="479"/>
            <ac:spMk id="14" creationId="{5A86605B-9E4B-4B6C-8D5D-AF3FF99B9116}"/>
          </ac:spMkLst>
        </pc:spChg>
        <pc:spChg chg="add del mod">
          <ac:chgData name="Vinh La" userId="9a47f41bd37aa7cc" providerId="LiveId" clId="{C1C02EEF-D04B-4668-A4C7-DD7B55755BBD}" dt="2021-08-30T04:19:52.578" v="687"/>
          <ac:spMkLst>
            <pc:docMk/>
            <pc:sldMk cId="2352503979" sldId="479"/>
            <ac:spMk id="15" creationId="{01C81B63-74E3-45FA-A3F3-FF106BC81BCD}"/>
          </ac:spMkLst>
        </pc:spChg>
        <pc:spChg chg="add del mod">
          <ac:chgData name="Vinh La" userId="9a47f41bd37aa7cc" providerId="LiveId" clId="{C1C02EEF-D04B-4668-A4C7-DD7B55755BBD}" dt="2021-08-30T04:19:52.578" v="687"/>
          <ac:spMkLst>
            <pc:docMk/>
            <pc:sldMk cId="2352503979" sldId="479"/>
            <ac:spMk id="16" creationId="{A4374FDD-70D9-425C-8BE8-A491637CAE47}"/>
          </ac:spMkLst>
        </pc:spChg>
        <pc:spChg chg="add del mod">
          <ac:chgData name="Vinh La" userId="9a47f41bd37aa7cc" providerId="LiveId" clId="{C1C02EEF-D04B-4668-A4C7-DD7B55755BBD}" dt="2021-08-30T04:19:52.578" v="687"/>
          <ac:spMkLst>
            <pc:docMk/>
            <pc:sldMk cId="2352503979" sldId="479"/>
            <ac:spMk id="17" creationId="{985BFA0C-195D-45F5-A3B9-B7867661FCD0}"/>
          </ac:spMkLst>
        </pc:spChg>
        <pc:spChg chg="add del mod">
          <ac:chgData name="Vinh La" userId="9a47f41bd37aa7cc" providerId="LiveId" clId="{C1C02EEF-D04B-4668-A4C7-DD7B55755BBD}" dt="2021-08-30T04:19:52.578" v="687"/>
          <ac:spMkLst>
            <pc:docMk/>
            <pc:sldMk cId="2352503979" sldId="479"/>
            <ac:spMk id="18" creationId="{FBE3913F-742D-48C3-94EE-6050FFE24A03}"/>
          </ac:spMkLst>
        </pc:spChg>
        <pc:spChg chg="add del mod">
          <ac:chgData name="Vinh La" userId="9a47f41bd37aa7cc" providerId="LiveId" clId="{C1C02EEF-D04B-4668-A4C7-DD7B55755BBD}" dt="2021-08-30T04:19:52.578" v="687"/>
          <ac:spMkLst>
            <pc:docMk/>
            <pc:sldMk cId="2352503979" sldId="479"/>
            <ac:spMk id="19" creationId="{7B3A0491-CC2F-4752-8037-7489494B2F45}"/>
          </ac:spMkLst>
        </pc:spChg>
        <pc:spChg chg="add del mod">
          <ac:chgData name="Vinh La" userId="9a47f41bd37aa7cc" providerId="LiveId" clId="{C1C02EEF-D04B-4668-A4C7-DD7B55755BBD}" dt="2021-08-30T04:19:52.578" v="687"/>
          <ac:spMkLst>
            <pc:docMk/>
            <pc:sldMk cId="2352503979" sldId="479"/>
            <ac:spMk id="20" creationId="{1CE187DA-8C85-4896-BF83-6F57C4FC4D0B}"/>
          </ac:spMkLst>
        </pc:spChg>
        <pc:picChg chg="add">
          <ac:chgData name="Vinh La" userId="9a47f41bd37aa7cc" providerId="LiveId" clId="{C1C02EEF-D04B-4668-A4C7-DD7B55755BBD}" dt="2021-08-30T04:19:54.264" v="688"/>
          <ac:picMkLst>
            <pc:docMk/>
            <pc:sldMk cId="2352503979" sldId="479"/>
            <ac:picMk id="21" creationId="{02F6BA50-D346-48C1-B629-02FC92C7E6DE}"/>
          </ac:picMkLst>
        </pc:picChg>
      </pc:sldChg>
      <pc:sldChg chg="modSp new mod">
        <pc:chgData name="Vinh La" userId="9a47f41bd37aa7cc" providerId="LiveId" clId="{C1C02EEF-D04B-4668-A4C7-DD7B55755BBD}" dt="2021-08-30T04:20:31.414" v="706" actId="20577"/>
        <pc:sldMkLst>
          <pc:docMk/>
          <pc:sldMk cId="3509226770" sldId="480"/>
        </pc:sldMkLst>
        <pc:spChg chg="mod">
          <ac:chgData name="Vinh La" userId="9a47f41bd37aa7cc" providerId="LiveId" clId="{C1C02EEF-D04B-4668-A4C7-DD7B55755BBD}" dt="2021-08-30T04:20:17.357" v="703"/>
          <ac:spMkLst>
            <pc:docMk/>
            <pc:sldMk cId="3509226770" sldId="480"/>
            <ac:spMk id="2" creationId="{E66F586F-424E-4FA9-98E2-F8478925FE45}"/>
          </ac:spMkLst>
        </pc:spChg>
        <pc:spChg chg="mod">
          <ac:chgData name="Vinh La" userId="9a47f41bd37aa7cc" providerId="LiveId" clId="{C1C02EEF-D04B-4668-A4C7-DD7B55755BBD}" dt="2021-08-30T04:20:31.414" v="706" actId="20577"/>
          <ac:spMkLst>
            <pc:docMk/>
            <pc:sldMk cId="3509226770" sldId="480"/>
            <ac:spMk id="3" creationId="{BCFAEE8D-220B-45A1-BB79-86C246A0B4AB}"/>
          </ac:spMkLst>
        </pc:spChg>
      </pc:sldChg>
      <pc:sldChg chg="delSp modSp new mod">
        <pc:chgData name="Vinh La" userId="9a47f41bd37aa7cc" providerId="LiveId" clId="{C1C02EEF-D04B-4668-A4C7-DD7B55755BBD}" dt="2021-08-30T04:21:53.433" v="759" actId="20577"/>
        <pc:sldMkLst>
          <pc:docMk/>
          <pc:sldMk cId="1518072638" sldId="481"/>
        </pc:sldMkLst>
        <pc:spChg chg="del">
          <ac:chgData name="Vinh La" userId="9a47f41bd37aa7cc" providerId="LiveId" clId="{C1C02EEF-D04B-4668-A4C7-DD7B55755BBD}" dt="2021-08-30T04:21:08.068" v="719" actId="478"/>
          <ac:spMkLst>
            <pc:docMk/>
            <pc:sldMk cId="1518072638" sldId="481"/>
            <ac:spMk id="2" creationId="{D244368D-72B8-457A-870B-E4FAAFA0DBCB}"/>
          </ac:spMkLst>
        </pc:spChg>
        <pc:spChg chg="mod">
          <ac:chgData name="Vinh La" userId="9a47f41bd37aa7cc" providerId="LiveId" clId="{C1C02EEF-D04B-4668-A4C7-DD7B55755BBD}" dt="2021-08-30T04:21:53.433" v="759" actId="20577"/>
          <ac:spMkLst>
            <pc:docMk/>
            <pc:sldMk cId="1518072638" sldId="481"/>
            <ac:spMk id="3" creationId="{26E7C4B3-6E40-4003-BEC5-747EF9185364}"/>
          </ac:spMkLst>
        </pc:spChg>
      </pc:sldChg>
      <pc:sldMasterChg chg="delSldLayout">
        <pc:chgData name="Vinh La" userId="9a47f41bd37aa7cc" providerId="LiveId" clId="{C1C02EEF-D04B-4668-A4C7-DD7B55755BBD}" dt="2021-08-26T03:08:03.695" v="291" actId="47"/>
        <pc:sldMasterMkLst>
          <pc:docMk/>
          <pc:sldMasterMk cId="2761737292" sldId="2147483710"/>
        </pc:sldMasterMkLst>
        <pc:sldLayoutChg chg="del">
          <pc:chgData name="Vinh La" userId="9a47f41bd37aa7cc" providerId="LiveId" clId="{C1C02EEF-D04B-4668-A4C7-DD7B55755BBD}" dt="2021-08-26T03:08:03.695" v="291" actId="47"/>
          <pc:sldLayoutMkLst>
            <pc:docMk/>
            <pc:sldMasterMk cId="2761737292" sldId="2147483710"/>
            <pc:sldLayoutMk cId="1302714292" sldId="214748373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b="0"/>
            </a:lvl1pPr>
          </a:lstStyle>
          <a:p>
            <a:pPr>
              <a:defRPr/>
            </a:pPr>
            <a:endParaRPr lang="en-US" altLang="en-US"/>
          </a:p>
        </p:txBody>
      </p:sp>
      <p:sp>
        <p:nvSpPr>
          <p:cNvPr id="25603"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b="0"/>
            </a:lvl1pPr>
          </a:lstStyle>
          <a:p>
            <a:pPr>
              <a:defRPr/>
            </a:pPr>
            <a:endParaRPr lang="en-US" altLang="en-US"/>
          </a:p>
        </p:txBody>
      </p:sp>
      <p:sp>
        <p:nvSpPr>
          <p:cNvPr id="25604"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b="0"/>
            </a:lvl1pPr>
          </a:lstStyle>
          <a:p>
            <a:pPr>
              <a:defRPr/>
            </a:pPr>
            <a:endParaRPr lang="en-US" altLang="en-US"/>
          </a:p>
        </p:txBody>
      </p:sp>
      <p:sp>
        <p:nvSpPr>
          <p:cNvPr id="25605"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b="0"/>
            </a:lvl1pPr>
          </a:lstStyle>
          <a:p>
            <a:pPr>
              <a:defRPr/>
            </a:pPr>
            <a:fld id="{2939EE1D-03F2-451E-B640-742574D05F9D}" type="slidenum">
              <a:rPr lang="en-US" altLang="en-US"/>
              <a:pPr>
                <a:defRPr/>
              </a:pPr>
              <a:t>‹#›</a:t>
            </a:fld>
            <a:endParaRPr lang="en-US" altLang="en-US"/>
          </a:p>
        </p:txBody>
      </p:sp>
    </p:spTree>
    <p:extLst>
      <p:ext uri="{BB962C8B-B14F-4D97-AF65-F5344CB8AC3E}">
        <p14:creationId xmlns:p14="http://schemas.microsoft.com/office/powerpoint/2010/main" val="1276065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b="0"/>
            </a:lvl1pPr>
          </a:lstStyle>
          <a:p>
            <a:pPr>
              <a:defRPr/>
            </a:pPr>
            <a:endParaRPr lang="en-US" altLang="en-US"/>
          </a:p>
        </p:txBody>
      </p:sp>
      <p:sp>
        <p:nvSpPr>
          <p:cNvPr id="275459"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b="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5461"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75462"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b="0"/>
            </a:lvl1pPr>
          </a:lstStyle>
          <a:p>
            <a:pPr>
              <a:defRPr/>
            </a:pPr>
            <a:endParaRPr lang="en-US" altLang="en-US"/>
          </a:p>
        </p:txBody>
      </p:sp>
      <p:sp>
        <p:nvSpPr>
          <p:cNvPr id="275463"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b="0"/>
            </a:lvl1pPr>
          </a:lstStyle>
          <a:p>
            <a:pPr>
              <a:defRPr/>
            </a:pPr>
            <a:fld id="{D137D36C-F1B5-4994-81A6-876042D30F25}" type="slidenum">
              <a:rPr lang="en-US" altLang="en-US"/>
              <a:pPr>
                <a:defRPr/>
              </a:pPr>
              <a:t>‹#›</a:t>
            </a:fld>
            <a:endParaRPr lang="en-US" altLang="en-US"/>
          </a:p>
        </p:txBody>
      </p:sp>
    </p:spTree>
    <p:extLst>
      <p:ext uri="{BB962C8B-B14F-4D97-AF65-F5344CB8AC3E}">
        <p14:creationId xmlns:p14="http://schemas.microsoft.com/office/powerpoint/2010/main" val="405912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23AB8482-9D7A-43F7-A7B5-3B6BC80782E0}" type="slidenum">
              <a:rPr lang="en-US" altLang="en-US" sz="1300" b="0" smtClean="0"/>
              <a:pPr/>
              <a:t>1</a:t>
            </a:fld>
            <a:endParaRPr lang="en-US" altLang="en-US" sz="1300" b="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202170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pPr>
              <a:defRPr/>
            </a:pPr>
            <a:fld id="{73CD2AF4-F75A-48F2-B42C-FFAC8AF3701B}" type="datetime1">
              <a:rPr lang="en-US" altLang="en-US" smtClean="0"/>
              <a:t>1/9/2023</a:t>
            </a:fld>
            <a:endParaRPr lang="en-US" alt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pPr>
              <a:defRPr/>
            </a:pPr>
            <a:endParaRPr lang="en-US" alt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pPr>
              <a:defRPr/>
            </a:pPr>
            <a:fld id="{44F3FEF4-6D01-406D-866B-1FF6490A13F0}" type="slidenum">
              <a:rPr lang="en-US" altLang="en-US" smtClean="0"/>
              <a:pPr>
                <a:defRPr/>
              </a:pPr>
              <a:t>‹#›</a:t>
            </a:fld>
            <a:endParaRPr lang="en-US" altLang="en-US"/>
          </a:p>
        </p:txBody>
      </p:sp>
    </p:spTree>
    <p:extLst>
      <p:ext uri="{BB962C8B-B14F-4D97-AF65-F5344CB8AC3E}">
        <p14:creationId xmlns:p14="http://schemas.microsoft.com/office/powerpoint/2010/main" val="173639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fld id="{C62441C1-8A98-41DE-91D3-51374F2A05A1}" type="datetime1">
              <a:rPr lang="en-US" smtClean="0"/>
              <a:t>1/9/2023</a:t>
            </a:fld>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pPr>
              <a:defRPr/>
            </a:pPr>
            <a:fld id="{F1D6182E-6C55-48CF-9778-DD16AF2DF9D3}" type="slidenum">
              <a:rPr lang="en-US" altLang="en-US" smtClean="0"/>
              <a:pPr>
                <a:defRPr/>
              </a:pPr>
              <a:t>‹#›</a:t>
            </a:fld>
            <a:endParaRPr lang="en-US" altLang="en-US"/>
          </a:p>
        </p:txBody>
      </p:sp>
    </p:spTree>
    <p:extLst>
      <p:ext uri="{BB962C8B-B14F-4D97-AF65-F5344CB8AC3E}">
        <p14:creationId xmlns:p14="http://schemas.microsoft.com/office/powerpoint/2010/main" val="266684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fld id="{2A752F6A-6F65-4F75-B117-6CDC823FEFF9}" type="datetime1">
              <a:rPr lang="en-US" smtClean="0"/>
              <a:t>1/9/2023</a:t>
            </a:fld>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pPr>
              <a:defRPr/>
            </a:pPr>
            <a:fld id="{54E41C2E-5122-41F2-A0F9-DA40AF482B00}" type="slidenum">
              <a:rPr lang="en-US" altLang="en-US" smtClean="0"/>
              <a:pPr>
                <a:defRPr/>
              </a:pPr>
              <a:t>‹#›</a:t>
            </a:fld>
            <a:endParaRPr lang="en-US" altLang="en-US"/>
          </a:p>
        </p:txBody>
      </p:sp>
    </p:spTree>
    <p:extLst>
      <p:ext uri="{BB962C8B-B14F-4D97-AF65-F5344CB8AC3E}">
        <p14:creationId xmlns:p14="http://schemas.microsoft.com/office/powerpoint/2010/main" val="1563707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pPr>
              <a:defRPr/>
            </a:pPr>
            <a:fld id="{66B5C91A-1B1E-424D-A42A-E0AC04C12A51}" type="slidenum">
              <a:rPr lang="en-US" altLang="en-US" smtClean="0"/>
              <a:pPr>
                <a:defRPr/>
              </a:pPr>
              <a:t>‹#›</a:t>
            </a:fld>
            <a:endParaRPr lang="en-US" alt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fld id="{34E2C02D-93E2-41A7-B482-0025CC716D91}" type="datetime1">
              <a:rPr lang="en-US" smtClean="0"/>
              <a:t>1/9/2023</a:t>
            </a:fld>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pPr>
              <a:defRPr/>
            </a:pPr>
            <a:endParaRPr lang="en-US" altLang="en-US"/>
          </a:p>
        </p:txBody>
      </p:sp>
    </p:spTree>
    <p:extLst>
      <p:ext uri="{BB962C8B-B14F-4D97-AF65-F5344CB8AC3E}">
        <p14:creationId xmlns:p14="http://schemas.microsoft.com/office/powerpoint/2010/main" val="2812181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445092FC-5F14-4A93-901B-59C9219C5347}" type="datetime1">
              <a:rPr lang="en-US" smtClean="0"/>
              <a:t>1/9/2023</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610790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fld id="{BDDFB550-5579-4FDE-B80D-C87D1B53BEDA}" type="datetime1">
              <a:rPr lang="en-US" smtClean="0"/>
              <a:t>1/9/2023</a:t>
            </a:fld>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831470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fld id="{763192A3-655E-4370-9F5A-AA739C0E2BFB}" type="datetime1">
              <a:rPr lang="en-US" smtClean="0"/>
              <a:t>1/9/2023</a:t>
            </a:fld>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95541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4C365F80-8A1B-420F-B7C8-B42508C9D883}" type="datetime1">
              <a:rPr lang="en-US" smtClean="0"/>
              <a:t>1/9/2023</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098649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fld id="{91EA82E2-2802-4ADD-86C2-25C78D06778B}" type="datetime1">
              <a:rPr lang="en-US" smtClean="0"/>
              <a:t>1/9/2023</a:t>
            </a:fld>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679064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fld id="{5ED90C60-B63B-4D99-913C-93AEF6B23AB4}" type="datetime1">
              <a:rPr lang="en-US" smtClean="0"/>
              <a:t>1/9/2023</a:t>
            </a:fld>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963276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fld id="{3FC03463-B752-4946-BC5A-92C7A5E16A3D}" type="datetime1">
              <a:rPr lang="en-US" smtClean="0"/>
              <a:t>1/9/2023</a:t>
            </a:fld>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37062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fld id="{57BAA087-A1EE-41FD-B370-F206BAC3C84B}" type="datetime1">
              <a:rPr lang="en-US" smtClean="0"/>
              <a:t>1/9/2023</a:t>
            </a:fld>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pPr>
              <a:defRPr/>
            </a:pPr>
            <a:fld id="{23F98345-2B8D-48B6-9E15-BFA1941093FF}" type="slidenum">
              <a:rPr lang="en-US" altLang="en-US" smtClean="0"/>
              <a:pPr>
                <a:defRPr/>
              </a:pPr>
              <a:t>‹#›</a:t>
            </a:fld>
            <a:endParaRPr lang="en-US" altLang="en-US"/>
          </a:p>
        </p:txBody>
      </p:sp>
    </p:spTree>
    <p:extLst>
      <p:ext uri="{BB962C8B-B14F-4D97-AF65-F5344CB8AC3E}">
        <p14:creationId xmlns:p14="http://schemas.microsoft.com/office/powerpoint/2010/main" val="10011572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0A4CC44A-0055-4A82-A12D-220EE0E7614B}" type="datetime1">
              <a:rPr lang="en-US" smtClean="0"/>
              <a:t>1/9/2023</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527897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fld id="{325BE85A-8040-4C52-95C3-C488AA4019E3}" type="datetime1">
              <a:rPr lang="en-US" smtClean="0"/>
              <a:t>1/9/2023</a:t>
            </a:fld>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127071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fld id="{C0D1320D-B806-4FBA-BDD5-4A0E7F9A718F}" type="datetime1">
              <a:rPr lang="en-US" smtClean="0"/>
              <a:t>1/9/2023</a:t>
            </a:fld>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8988494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fld id="{CDF946C1-8A14-4185-A73B-8C1522DED4F5}" type="datetime1">
              <a:rPr lang="en-US" smtClean="0"/>
              <a:t>1/9/2023</a:t>
            </a:fld>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4243845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fld id="{C3942078-8D69-4F5F-996A-FE6AF4A83655}" type="datetime1">
              <a:rPr lang="en-US" smtClean="0"/>
              <a:t>1/9/2023</a:t>
            </a:fld>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64483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7"/>
            <a:ext cx="8534400" cy="944563"/>
          </a:xfrm>
        </p:spPr>
        <p:txBody>
          <a:bodyPr/>
          <a:lstStyle>
            <a:lvl1pPr>
              <a:defRPr sz="4000" b="1"/>
            </a:lvl1pPr>
          </a:lstStyle>
          <a:p>
            <a:r>
              <a:rPr lang="en-US" altLang="zh-CN" dirty="0"/>
              <a:t>Click to edit Master title style</a:t>
            </a:r>
            <a:endParaRPr lang="en-US" dirty="0"/>
          </a:p>
        </p:txBody>
      </p:sp>
      <p:sp>
        <p:nvSpPr>
          <p:cNvPr id="3" name="Content Placeholder 2"/>
          <p:cNvSpPr>
            <a:spLocks noGrp="1"/>
          </p:cNvSpPr>
          <p:nvPr>
            <p:ph idx="1"/>
          </p:nvPr>
        </p:nvSpPr>
        <p:spPr>
          <a:xfrm>
            <a:off x="228600" y="1143000"/>
            <a:ext cx="8534400" cy="5033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fld id="{0B565623-3D9F-4C8E-8347-9EE99574A4C0}" type="datetime1">
              <a:rPr lang="en-US" smtClean="0"/>
              <a:t>1/9/2023</a:t>
            </a:fld>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pPr>
              <a:defRPr/>
            </a:pPr>
            <a:endParaRPr lang="en-US" alt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a:xfrm>
            <a:off x="6457950" y="6356350"/>
            <a:ext cx="2305050" cy="365125"/>
          </a:xfrm>
        </p:spPr>
        <p:txBody>
          <a:bodyPr/>
          <a:lstStyle/>
          <a:p>
            <a:pPr>
              <a:defRPr/>
            </a:pPr>
            <a:fld id="{433BCE07-93B6-431C-B811-61266185107F}" type="slidenum">
              <a:rPr lang="en-US" altLang="en-US" smtClean="0"/>
              <a:pPr>
                <a:defRPr/>
              </a:pPr>
              <a:t>‹#›</a:t>
            </a:fld>
            <a:endParaRPr lang="en-US" altLang="en-US"/>
          </a:p>
        </p:txBody>
      </p:sp>
    </p:spTree>
    <p:extLst>
      <p:ext uri="{BB962C8B-B14F-4D97-AF65-F5344CB8AC3E}">
        <p14:creationId xmlns:p14="http://schemas.microsoft.com/office/powerpoint/2010/main" val="140353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383EC605-27CD-42F6-8D1B-EEDAA23B1807}" type="datetime1">
              <a:rPr lang="en-US" smtClean="0"/>
              <a:t>1/9/2023</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pPr>
              <a:defRPr/>
            </a:pPr>
            <a:fld id="{36E007ED-9FB1-47DD-9C4C-DF7B74280183}" type="slidenum">
              <a:rPr lang="en-US" altLang="en-US" smtClean="0"/>
              <a:pPr>
                <a:defRPr/>
              </a:pPr>
              <a:t>‹#›</a:t>
            </a:fld>
            <a:endParaRPr lang="en-US" altLang="en-US"/>
          </a:p>
        </p:txBody>
      </p:sp>
    </p:spTree>
    <p:extLst>
      <p:ext uri="{BB962C8B-B14F-4D97-AF65-F5344CB8AC3E}">
        <p14:creationId xmlns:p14="http://schemas.microsoft.com/office/powerpoint/2010/main" val="14365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fld id="{58366279-11EB-4EC0-81D8-CADB461DE832}" type="datetime1">
              <a:rPr lang="en-US" smtClean="0"/>
              <a:t>1/9/2023</a:t>
            </a:fld>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pPr>
              <a:defRPr/>
            </a:pPr>
            <a:fld id="{BC588FB5-C8AF-4E74-9400-4A37AA1776AE}" type="slidenum">
              <a:rPr lang="en-US" altLang="en-US" smtClean="0"/>
              <a:pPr>
                <a:defRPr/>
              </a:pPr>
              <a:t>‹#›</a:t>
            </a:fld>
            <a:endParaRPr lang="en-US" altLang="en-US"/>
          </a:p>
        </p:txBody>
      </p:sp>
    </p:spTree>
    <p:extLst>
      <p:ext uri="{BB962C8B-B14F-4D97-AF65-F5344CB8AC3E}">
        <p14:creationId xmlns:p14="http://schemas.microsoft.com/office/powerpoint/2010/main" val="304470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fld id="{D93CDD23-8AC6-444C-845D-51E6EA828DE5}" type="datetime1">
              <a:rPr lang="en-US" smtClean="0"/>
              <a:t>1/9/2023</a:t>
            </a:fld>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pPr>
              <a:defRPr/>
            </a:pPr>
            <a:endParaRPr lang="en-US" alt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pPr>
              <a:defRPr/>
            </a:pPr>
            <a:fld id="{B2529110-A39F-4C35-A20F-B83C958DAEBF}" type="slidenum">
              <a:rPr lang="en-US" altLang="en-US" smtClean="0"/>
              <a:pPr>
                <a:defRPr/>
              </a:pPr>
              <a:t>‹#›</a:t>
            </a:fld>
            <a:endParaRPr lang="en-US" altLang="en-US"/>
          </a:p>
        </p:txBody>
      </p:sp>
    </p:spTree>
    <p:extLst>
      <p:ext uri="{BB962C8B-B14F-4D97-AF65-F5344CB8AC3E}">
        <p14:creationId xmlns:p14="http://schemas.microsoft.com/office/powerpoint/2010/main" val="56176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fld id="{30BBF500-6600-4FA3-92F8-5F574BCD9518}" type="datetime1">
              <a:rPr lang="en-US" smtClean="0"/>
              <a:t>1/9/2023</a:t>
            </a:fld>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pPr>
              <a:defRPr/>
            </a:pPr>
            <a:endParaRPr lang="en-US" alt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pPr>
              <a:defRPr/>
            </a:pPr>
            <a:fld id="{23F98345-2B8D-48B6-9E15-BFA1941093FF}" type="slidenum">
              <a:rPr lang="en-US" altLang="en-US" smtClean="0"/>
              <a:pPr>
                <a:defRPr/>
              </a:pPr>
              <a:t>‹#›</a:t>
            </a:fld>
            <a:endParaRPr lang="en-US" altLang="en-US"/>
          </a:p>
        </p:txBody>
      </p:sp>
    </p:spTree>
    <p:extLst>
      <p:ext uri="{BB962C8B-B14F-4D97-AF65-F5344CB8AC3E}">
        <p14:creationId xmlns:p14="http://schemas.microsoft.com/office/powerpoint/2010/main" val="4090816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7101C15C-FF0A-4935-8972-7B9653A5BC60}" type="datetime1">
              <a:rPr lang="en-US" smtClean="0"/>
              <a:t>1/9/2023</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pPr>
              <a:defRPr/>
            </a:pPr>
            <a:endParaRPr lang="en-US" alt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pPr>
              <a:defRPr/>
            </a:pPr>
            <a:fld id="{0985E2A2-D7DB-4741-BAF3-CC754E71F28C}" type="slidenum">
              <a:rPr lang="en-US" altLang="en-US" smtClean="0"/>
              <a:pPr>
                <a:defRPr/>
              </a:pPr>
              <a:t>‹#›</a:t>
            </a:fld>
            <a:endParaRPr lang="en-US" altLang="en-US"/>
          </a:p>
        </p:txBody>
      </p:sp>
    </p:spTree>
    <p:extLst>
      <p:ext uri="{BB962C8B-B14F-4D97-AF65-F5344CB8AC3E}">
        <p14:creationId xmlns:p14="http://schemas.microsoft.com/office/powerpoint/2010/main" val="96897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fld id="{1566E5C5-35BD-4CAC-B67A-25EEA4959F8C}" type="datetime1">
              <a:rPr lang="en-US" smtClean="0"/>
              <a:t>1/9/2023</a:t>
            </a:fld>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pPr>
              <a:defRPr/>
            </a:pPr>
            <a:fld id="{BD0073A5-873D-4D61-9F56-6A76747B1733}" type="slidenum">
              <a:rPr lang="en-US" altLang="en-US" smtClean="0"/>
              <a:pPr>
                <a:defRPr/>
              </a:pPr>
              <a:t>‹#›</a:t>
            </a:fld>
            <a:endParaRPr lang="en-US" altLang="en-US"/>
          </a:p>
        </p:txBody>
      </p:sp>
    </p:spTree>
    <p:extLst>
      <p:ext uri="{BB962C8B-B14F-4D97-AF65-F5344CB8AC3E}">
        <p14:creationId xmlns:p14="http://schemas.microsoft.com/office/powerpoint/2010/main" val="72822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3F98345-2B8D-48B6-9E15-BFA1941093FF}" type="slidenum">
              <a:rPr lang="en-US" altLang="en-US" smtClean="0"/>
              <a:pPr>
                <a:defRPr/>
              </a:pPr>
              <a:t>‹#›</a:t>
            </a:fld>
            <a:endParaRPr lang="en-US" alt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20529-A973-4AF3-94BB-435B41C9BA10}" type="datetime1">
              <a:rPr lang="en-US" smtClean="0"/>
              <a:t>1/9/2023</a:t>
            </a:fld>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Tree>
    <p:extLst>
      <p:ext uri="{BB962C8B-B14F-4D97-AF65-F5344CB8AC3E}">
        <p14:creationId xmlns:p14="http://schemas.microsoft.com/office/powerpoint/2010/main" val="276173729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77799-04F8-4ED9-91C5-6AEAB73A20C4}" type="datetime1">
              <a:rPr lang="en-US" smtClean="0"/>
              <a:t>1/9/2023</a:t>
            </a:fld>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49735717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122363"/>
            <a:ext cx="7772400" cy="2387600"/>
          </a:xfrm>
          <a:noFill/>
        </p:spPr>
        <p:txBody>
          <a:bodyPr>
            <a:normAutofit/>
          </a:bodyPr>
          <a:lstStyle/>
          <a:p>
            <a:r>
              <a:rPr lang="en-US" altLang="en-US" dirty="0"/>
              <a:t>I/O </a:t>
            </a:r>
            <a:r>
              <a:rPr lang="en-US" altLang="en-US" dirty="0" err="1"/>
              <a:t>Multplexing</a:t>
            </a:r>
            <a:r>
              <a:rPr lang="en-US" altLang="en-US" dirty="0"/>
              <a:t> </a:t>
            </a:r>
            <a:endParaRPr lang="en-US" altLang="en-US" sz="4900" dirty="0"/>
          </a:p>
        </p:txBody>
      </p:sp>
      <p:sp>
        <p:nvSpPr>
          <p:cNvPr id="5123" name="Rectangle 3"/>
          <p:cNvSpPr>
            <a:spLocks noGrp="1" noChangeArrowheads="1"/>
          </p:cNvSpPr>
          <p:nvPr>
            <p:ph type="subTitle" idx="1"/>
          </p:nvPr>
        </p:nvSpPr>
        <p:spPr>
          <a:xfrm>
            <a:off x="1143000" y="3602038"/>
            <a:ext cx="6858000" cy="1655762"/>
          </a:xfrm>
        </p:spPr>
        <p:txBody>
          <a:bodyPr>
            <a:normAutofit/>
          </a:bodyPr>
          <a:lstStyle/>
          <a:p>
            <a:r>
              <a:rPr lang="en-US" altLang="en-US" sz="2000" dirty="0"/>
              <a:t>School of Information and Communication Technology,</a:t>
            </a:r>
          </a:p>
          <a:p>
            <a:r>
              <a:rPr lang="en-US" altLang="en-US" sz="2000" dirty="0"/>
              <a:t>Hanoi University of Science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EE4E-A1DF-27C3-2CB2-A70FAB63850A}"/>
              </a:ext>
            </a:extLst>
          </p:cNvPr>
          <p:cNvSpPr>
            <a:spLocks noGrp="1"/>
          </p:cNvSpPr>
          <p:nvPr>
            <p:ph type="title"/>
          </p:nvPr>
        </p:nvSpPr>
        <p:spPr/>
        <p:txBody>
          <a:bodyPr/>
          <a:lstStyle/>
          <a:p>
            <a:r>
              <a:rPr lang="en-US" dirty="0"/>
              <a:t>I/O Models</a:t>
            </a:r>
          </a:p>
        </p:txBody>
      </p:sp>
      <p:sp>
        <p:nvSpPr>
          <p:cNvPr id="3" name="Content Placeholder 2">
            <a:extLst>
              <a:ext uri="{FF2B5EF4-FFF2-40B4-BE49-F238E27FC236}">
                <a16:creationId xmlns:a16="http://schemas.microsoft.com/office/drawing/2014/main" id="{9F751152-C0F3-13C0-66E8-F1E61684E059}"/>
              </a:ext>
            </a:extLst>
          </p:cNvPr>
          <p:cNvSpPr>
            <a:spLocks noGrp="1"/>
          </p:cNvSpPr>
          <p:nvPr>
            <p:ph idx="1"/>
          </p:nvPr>
        </p:nvSpPr>
        <p:spPr/>
        <p:txBody>
          <a:bodyPr/>
          <a:lstStyle/>
          <a:p>
            <a:r>
              <a:rPr lang="en-US" dirty="0"/>
              <a:t>Comparison </a:t>
            </a:r>
          </a:p>
        </p:txBody>
      </p:sp>
      <p:sp>
        <p:nvSpPr>
          <p:cNvPr id="4" name="Slide Number Placeholder 3">
            <a:extLst>
              <a:ext uri="{FF2B5EF4-FFF2-40B4-BE49-F238E27FC236}">
                <a16:creationId xmlns:a16="http://schemas.microsoft.com/office/drawing/2014/main" id="{B1E226F6-C4ED-BCDB-695A-8CD952A669FE}"/>
              </a:ext>
            </a:extLst>
          </p:cNvPr>
          <p:cNvSpPr>
            <a:spLocks noGrp="1"/>
          </p:cNvSpPr>
          <p:nvPr>
            <p:ph type="sldNum" sz="quarter" idx="12"/>
          </p:nvPr>
        </p:nvSpPr>
        <p:spPr/>
        <p:txBody>
          <a:bodyPr/>
          <a:lstStyle/>
          <a:p>
            <a:pPr>
              <a:defRPr/>
            </a:pPr>
            <a:fld id="{433BCE07-93B6-431C-B811-61266185107F}" type="slidenum">
              <a:rPr lang="en-US" altLang="en-US" smtClean="0"/>
              <a:pPr>
                <a:defRPr/>
              </a:pPr>
              <a:t>10</a:t>
            </a:fld>
            <a:endParaRPr lang="en-US" altLang="en-US"/>
          </a:p>
        </p:txBody>
      </p:sp>
      <p:pic>
        <p:nvPicPr>
          <p:cNvPr id="6" name="Picture 5">
            <a:extLst>
              <a:ext uri="{FF2B5EF4-FFF2-40B4-BE49-F238E27FC236}">
                <a16:creationId xmlns:a16="http://schemas.microsoft.com/office/drawing/2014/main" id="{D7FA7854-0110-7A5C-23C0-B8AEF71A7DBC}"/>
              </a:ext>
            </a:extLst>
          </p:cNvPr>
          <p:cNvPicPr>
            <a:picLocks noChangeAspect="1"/>
          </p:cNvPicPr>
          <p:nvPr/>
        </p:nvPicPr>
        <p:blipFill>
          <a:blip r:embed="rId2"/>
          <a:stretch>
            <a:fillRect/>
          </a:stretch>
        </p:blipFill>
        <p:spPr>
          <a:xfrm>
            <a:off x="1066800" y="1676400"/>
            <a:ext cx="7688461" cy="4500563"/>
          </a:xfrm>
          <a:prstGeom prst="rect">
            <a:avLst/>
          </a:prstGeom>
        </p:spPr>
      </p:pic>
    </p:spTree>
    <p:extLst>
      <p:ext uri="{BB962C8B-B14F-4D97-AF65-F5344CB8AC3E}">
        <p14:creationId xmlns:p14="http://schemas.microsoft.com/office/powerpoint/2010/main" val="4133434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183F-4ECE-CEE7-863E-E2A09452EDAB}"/>
              </a:ext>
            </a:extLst>
          </p:cNvPr>
          <p:cNvSpPr>
            <a:spLocks noGrp="1"/>
          </p:cNvSpPr>
          <p:nvPr>
            <p:ph type="title"/>
          </p:nvPr>
        </p:nvSpPr>
        <p:spPr/>
        <p:txBody>
          <a:bodyPr/>
          <a:lstStyle/>
          <a:p>
            <a:r>
              <a:rPr lang="en-US" dirty="0"/>
              <a:t>select function</a:t>
            </a:r>
          </a:p>
        </p:txBody>
      </p:sp>
      <p:sp>
        <p:nvSpPr>
          <p:cNvPr id="3" name="Content Placeholder 2">
            <a:extLst>
              <a:ext uri="{FF2B5EF4-FFF2-40B4-BE49-F238E27FC236}">
                <a16:creationId xmlns:a16="http://schemas.microsoft.com/office/drawing/2014/main" id="{D3733E17-5F88-1543-55B3-3EBAA85E340D}"/>
              </a:ext>
            </a:extLst>
          </p:cNvPr>
          <p:cNvSpPr>
            <a:spLocks noGrp="1"/>
          </p:cNvSpPr>
          <p:nvPr>
            <p:ph idx="1"/>
          </p:nvPr>
        </p:nvSpPr>
        <p:spPr/>
        <p:txBody>
          <a:bodyPr/>
          <a:lstStyle/>
          <a:p>
            <a:r>
              <a:rPr lang="en-US" dirty="0"/>
              <a:t>select() allows the process to instruct the kernel to wait for one or more events and to wake up the process only when events occur or when a specified time has passed</a:t>
            </a:r>
          </a:p>
          <a:p>
            <a:r>
              <a:rPr lang="en-US" dirty="0"/>
              <a:t>Example of select() return</a:t>
            </a:r>
          </a:p>
          <a:p>
            <a:pPr lvl="1"/>
            <a:r>
              <a:rPr lang="en-US" dirty="0"/>
              <a:t>Any of descriptors in {1,4,5} are ready for reading</a:t>
            </a:r>
          </a:p>
          <a:p>
            <a:pPr lvl="1"/>
            <a:r>
              <a:rPr lang="en-US" dirty="0"/>
              <a:t>Any of descriptors in {1,4,5} are ready for reading</a:t>
            </a:r>
          </a:p>
          <a:p>
            <a:pPr lvl="1"/>
            <a:r>
              <a:rPr lang="en-US" dirty="0"/>
              <a:t>10.2 seconds have elapsed</a:t>
            </a:r>
          </a:p>
          <a:p>
            <a:pPr lvl="1"/>
            <a:endParaRPr lang="en-US" dirty="0"/>
          </a:p>
        </p:txBody>
      </p:sp>
      <p:sp>
        <p:nvSpPr>
          <p:cNvPr id="4" name="Slide Number Placeholder 3">
            <a:extLst>
              <a:ext uri="{FF2B5EF4-FFF2-40B4-BE49-F238E27FC236}">
                <a16:creationId xmlns:a16="http://schemas.microsoft.com/office/drawing/2014/main" id="{2AF20FA9-F538-D5DE-B025-651063C12D47}"/>
              </a:ext>
            </a:extLst>
          </p:cNvPr>
          <p:cNvSpPr>
            <a:spLocks noGrp="1"/>
          </p:cNvSpPr>
          <p:nvPr>
            <p:ph type="sldNum" sz="quarter" idx="12"/>
          </p:nvPr>
        </p:nvSpPr>
        <p:spPr/>
        <p:txBody>
          <a:bodyPr/>
          <a:lstStyle/>
          <a:p>
            <a:pPr>
              <a:defRPr/>
            </a:pPr>
            <a:fld id="{433BCE07-93B6-431C-B811-61266185107F}" type="slidenum">
              <a:rPr lang="en-US" altLang="en-US" smtClean="0"/>
              <a:pPr>
                <a:defRPr/>
              </a:pPr>
              <a:t>11</a:t>
            </a:fld>
            <a:endParaRPr lang="en-US" altLang="en-US"/>
          </a:p>
        </p:txBody>
      </p:sp>
    </p:spTree>
    <p:extLst>
      <p:ext uri="{BB962C8B-B14F-4D97-AF65-F5344CB8AC3E}">
        <p14:creationId xmlns:p14="http://schemas.microsoft.com/office/powerpoint/2010/main" val="4015473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7F5E-5258-D136-BA9D-D46A70B5B6A4}"/>
              </a:ext>
            </a:extLst>
          </p:cNvPr>
          <p:cNvSpPr>
            <a:spLocks noGrp="1"/>
          </p:cNvSpPr>
          <p:nvPr>
            <p:ph type="title"/>
          </p:nvPr>
        </p:nvSpPr>
        <p:spPr/>
        <p:txBody>
          <a:bodyPr/>
          <a:lstStyle/>
          <a:p>
            <a:r>
              <a:rPr lang="en-US" dirty="0"/>
              <a:t>select() function</a:t>
            </a:r>
          </a:p>
        </p:txBody>
      </p:sp>
      <p:pic>
        <p:nvPicPr>
          <p:cNvPr id="6" name="Content Placeholder 5">
            <a:extLst>
              <a:ext uri="{FF2B5EF4-FFF2-40B4-BE49-F238E27FC236}">
                <a16:creationId xmlns:a16="http://schemas.microsoft.com/office/drawing/2014/main" id="{0D64BEBF-57D9-E03D-37D4-EDD29E0E4C52}"/>
              </a:ext>
            </a:extLst>
          </p:cNvPr>
          <p:cNvPicPr>
            <a:picLocks noGrp="1" noChangeAspect="1"/>
          </p:cNvPicPr>
          <p:nvPr>
            <p:ph idx="1"/>
          </p:nvPr>
        </p:nvPicPr>
        <p:blipFill>
          <a:blip r:embed="rId2"/>
          <a:stretch>
            <a:fillRect/>
          </a:stretch>
        </p:blipFill>
        <p:spPr>
          <a:xfrm>
            <a:off x="213049" y="1304645"/>
            <a:ext cx="8534400" cy="2406929"/>
          </a:xfrm>
        </p:spPr>
      </p:pic>
      <p:sp>
        <p:nvSpPr>
          <p:cNvPr id="4" name="Slide Number Placeholder 3">
            <a:extLst>
              <a:ext uri="{FF2B5EF4-FFF2-40B4-BE49-F238E27FC236}">
                <a16:creationId xmlns:a16="http://schemas.microsoft.com/office/drawing/2014/main" id="{B2B02314-80E5-94E2-6FAD-763D2FA38848}"/>
              </a:ext>
            </a:extLst>
          </p:cNvPr>
          <p:cNvSpPr>
            <a:spLocks noGrp="1"/>
          </p:cNvSpPr>
          <p:nvPr>
            <p:ph type="sldNum" sz="quarter" idx="12"/>
          </p:nvPr>
        </p:nvSpPr>
        <p:spPr/>
        <p:txBody>
          <a:bodyPr/>
          <a:lstStyle/>
          <a:p>
            <a:pPr>
              <a:defRPr/>
            </a:pPr>
            <a:fld id="{433BCE07-93B6-431C-B811-61266185107F}" type="slidenum">
              <a:rPr lang="en-US" altLang="en-US" smtClean="0"/>
              <a:pPr>
                <a:defRPr/>
              </a:pPr>
              <a:t>12</a:t>
            </a:fld>
            <a:endParaRPr lang="en-US" altLang="en-US"/>
          </a:p>
        </p:txBody>
      </p:sp>
      <p:sp>
        <p:nvSpPr>
          <p:cNvPr id="8" name="TextBox 7">
            <a:extLst>
              <a:ext uri="{FF2B5EF4-FFF2-40B4-BE49-F238E27FC236}">
                <a16:creationId xmlns:a16="http://schemas.microsoft.com/office/drawing/2014/main" id="{C4D24C87-B665-F9A1-35D7-485A78005AC8}"/>
              </a:ext>
            </a:extLst>
          </p:cNvPr>
          <p:cNvSpPr txBox="1"/>
          <p:nvPr/>
        </p:nvSpPr>
        <p:spPr>
          <a:xfrm>
            <a:off x="304800" y="3938533"/>
            <a:ext cx="4572000" cy="1200329"/>
          </a:xfrm>
          <a:prstGeom prst="rect">
            <a:avLst/>
          </a:prstGeom>
          <a:noFill/>
        </p:spPr>
        <p:txBody>
          <a:bodyPr wrap="square">
            <a:spAutoFit/>
          </a:bodyPr>
          <a:lstStyle/>
          <a:p>
            <a:r>
              <a:rPr lang="en-US" dirty="0"/>
              <a:t>struct </a:t>
            </a:r>
            <a:r>
              <a:rPr lang="en-US" dirty="0" err="1"/>
              <a:t>timeval</a:t>
            </a:r>
            <a:r>
              <a:rPr lang="en-US" dirty="0"/>
              <a:t> {</a:t>
            </a:r>
          </a:p>
          <a:p>
            <a:r>
              <a:rPr lang="en-US" dirty="0"/>
              <a:t> 	long </a:t>
            </a:r>
            <a:r>
              <a:rPr lang="en-US" dirty="0" err="1"/>
              <a:t>tv_sec</a:t>
            </a:r>
            <a:r>
              <a:rPr lang="en-US" dirty="0"/>
              <a:t>; 	/* seconds */</a:t>
            </a:r>
          </a:p>
          <a:p>
            <a:r>
              <a:rPr lang="en-US" dirty="0"/>
              <a:t> 	long </a:t>
            </a:r>
            <a:r>
              <a:rPr lang="en-US" dirty="0" err="1"/>
              <a:t>tv_usec</a:t>
            </a:r>
            <a:r>
              <a:rPr lang="en-US" dirty="0"/>
              <a:t>; 	/* microseconds */</a:t>
            </a:r>
          </a:p>
          <a:p>
            <a:r>
              <a:rPr lang="en-US" dirty="0"/>
              <a:t>};</a:t>
            </a:r>
          </a:p>
        </p:txBody>
      </p:sp>
    </p:spTree>
    <p:extLst>
      <p:ext uri="{BB962C8B-B14F-4D97-AF65-F5344CB8AC3E}">
        <p14:creationId xmlns:p14="http://schemas.microsoft.com/office/powerpoint/2010/main" val="3954753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3015-5528-4C3B-6578-0A3F4E792C81}"/>
              </a:ext>
            </a:extLst>
          </p:cNvPr>
          <p:cNvSpPr>
            <a:spLocks noGrp="1"/>
          </p:cNvSpPr>
          <p:nvPr>
            <p:ph type="title"/>
          </p:nvPr>
        </p:nvSpPr>
        <p:spPr/>
        <p:txBody>
          <a:bodyPr/>
          <a:lstStyle/>
          <a:p>
            <a:r>
              <a:rPr lang="en-US" dirty="0"/>
              <a:t>select() function</a:t>
            </a:r>
          </a:p>
        </p:txBody>
      </p:sp>
      <p:sp>
        <p:nvSpPr>
          <p:cNvPr id="3" name="Content Placeholder 2">
            <a:extLst>
              <a:ext uri="{FF2B5EF4-FFF2-40B4-BE49-F238E27FC236}">
                <a16:creationId xmlns:a16="http://schemas.microsoft.com/office/drawing/2014/main" id="{46D8AEE6-2677-24DA-75D4-7A3ED532165A}"/>
              </a:ext>
            </a:extLst>
          </p:cNvPr>
          <p:cNvSpPr>
            <a:spLocks noGrp="1"/>
          </p:cNvSpPr>
          <p:nvPr>
            <p:ph idx="1"/>
          </p:nvPr>
        </p:nvSpPr>
        <p:spPr/>
        <p:txBody>
          <a:bodyPr>
            <a:normAutofit fontScale="92500"/>
          </a:bodyPr>
          <a:lstStyle/>
          <a:p>
            <a:r>
              <a:rPr lang="en-US" dirty="0"/>
              <a:t>Wait forever— Return only when one of the specified descriptors is ready for I/O. For this, we specify the timeout argument as a null pointer.</a:t>
            </a:r>
          </a:p>
          <a:p>
            <a:r>
              <a:rPr lang="en-US" dirty="0"/>
              <a:t>Wait up to a fixed amount of time— Return when one of the specified descriptors is ready for I/O, but do not wait beyond the number of seconds and microseconds specified in the </a:t>
            </a:r>
            <a:r>
              <a:rPr lang="en-US" dirty="0" err="1"/>
              <a:t>timeval</a:t>
            </a:r>
            <a:r>
              <a:rPr lang="en-US" dirty="0"/>
              <a:t> structure pointed to by the timeout argument.</a:t>
            </a:r>
          </a:p>
          <a:p>
            <a:r>
              <a:rPr lang="en-US" dirty="0"/>
              <a:t>Do not wait at all— Return immediately after checking the descriptors. This is called polling. To specify this, the timeout argument must point to a </a:t>
            </a:r>
            <a:r>
              <a:rPr lang="en-US" dirty="0" err="1"/>
              <a:t>timeval</a:t>
            </a:r>
            <a:r>
              <a:rPr lang="en-US" dirty="0"/>
              <a:t> structure and the timer value (the number of seconds and microseconds specified by the structure) must be 0.</a:t>
            </a:r>
          </a:p>
        </p:txBody>
      </p:sp>
      <p:sp>
        <p:nvSpPr>
          <p:cNvPr id="4" name="Slide Number Placeholder 3">
            <a:extLst>
              <a:ext uri="{FF2B5EF4-FFF2-40B4-BE49-F238E27FC236}">
                <a16:creationId xmlns:a16="http://schemas.microsoft.com/office/drawing/2014/main" id="{743B7A1B-667F-0C52-FA42-97B03F69FAF7}"/>
              </a:ext>
            </a:extLst>
          </p:cNvPr>
          <p:cNvSpPr>
            <a:spLocks noGrp="1"/>
          </p:cNvSpPr>
          <p:nvPr>
            <p:ph type="sldNum" sz="quarter" idx="12"/>
          </p:nvPr>
        </p:nvSpPr>
        <p:spPr/>
        <p:txBody>
          <a:bodyPr/>
          <a:lstStyle/>
          <a:p>
            <a:pPr>
              <a:defRPr/>
            </a:pPr>
            <a:fld id="{433BCE07-93B6-431C-B811-61266185107F}" type="slidenum">
              <a:rPr lang="en-US" altLang="en-US" smtClean="0"/>
              <a:pPr>
                <a:defRPr/>
              </a:pPr>
              <a:t>13</a:t>
            </a:fld>
            <a:endParaRPr lang="en-US" altLang="en-US"/>
          </a:p>
        </p:txBody>
      </p:sp>
    </p:spTree>
    <p:extLst>
      <p:ext uri="{BB962C8B-B14F-4D97-AF65-F5344CB8AC3E}">
        <p14:creationId xmlns:p14="http://schemas.microsoft.com/office/powerpoint/2010/main" val="78169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EED30-0563-7A47-6CE7-4757657FC242}"/>
              </a:ext>
            </a:extLst>
          </p:cNvPr>
          <p:cNvSpPr>
            <a:spLocks noGrp="1"/>
          </p:cNvSpPr>
          <p:nvPr>
            <p:ph type="title"/>
          </p:nvPr>
        </p:nvSpPr>
        <p:spPr/>
        <p:txBody>
          <a:bodyPr/>
          <a:lstStyle/>
          <a:p>
            <a:r>
              <a:rPr lang="en-US" dirty="0"/>
              <a:t>Useful macros</a:t>
            </a:r>
          </a:p>
        </p:txBody>
      </p:sp>
      <p:sp>
        <p:nvSpPr>
          <p:cNvPr id="3" name="Content Placeholder 2">
            <a:extLst>
              <a:ext uri="{FF2B5EF4-FFF2-40B4-BE49-F238E27FC236}">
                <a16:creationId xmlns:a16="http://schemas.microsoft.com/office/drawing/2014/main" id="{6CFFD9C0-4AA5-CC6A-EB3A-AB38586F33F9}"/>
              </a:ext>
            </a:extLst>
          </p:cNvPr>
          <p:cNvSpPr>
            <a:spLocks noGrp="1"/>
          </p:cNvSpPr>
          <p:nvPr>
            <p:ph idx="1"/>
          </p:nvPr>
        </p:nvSpPr>
        <p:spPr/>
        <p:txBody>
          <a:bodyPr/>
          <a:lstStyle/>
          <a:p>
            <a:r>
              <a:rPr lang="en-US" dirty="0"/>
              <a:t>void FD_ZERO(</a:t>
            </a:r>
            <a:r>
              <a:rPr lang="en-US" dirty="0" err="1"/>
              <a:t>fd_set</a:t>
            </a:r>
            <a:r>
              <a:rPr lang="en-US" dirty="0"/>
              <a:t> *</a:t>
            </a:r>
            <a:r>
              <a:rPr lang="en-US" dirty="0" err="1"/>
              <a:t>fdset</a:t>
            </a:r>
            <a:r>
              <a:rPr lang="en-US" dirty="0"/>
              <a:t>); </a:t>
            </a:r>
          </a:p>
          <a:p>
            <a:pPr marL="0" indent="0">
              <a:buNone/>
            </a:pPr>
            <a:r>
              <a:rPr lang="en-US" dirty="0"/>
              <a:t>	Clear all bits in </a:t>
            </a:r>
            <a:r>
              <a:rPr lang="en-US" dirty="0" err="1"/>
              <a:t>fdset</a:t>
            </a:r>
            <a:r>
              <a:rPr lang="en-US" dirty="0"/>
              <a:t> </a:t>
            </a:r>
          </a:p>
          <a:p>
            <a:r>
              <a:rPr lang="en-US" dirty="0"/>
              <a:t>void FD_SET(int </a:t>
            </a:r>
            <a:r>
              <a:rPr lang="en-US" dirty="0" err="1"/>
              <a:t>fd</a:t>
            </a:r>
            <a:r>
              <a:rPr lang="en-US" dirty="0"/>
              <a:t>, </a:t>
            </a:r>
            <a:r>
              <a:rPr lang="en-US" dirty="0" err="1"/>
              <a:t>fd_set</a:t>
            </a:r>
            <a:r>
              <a:rPr lang="en-US" dirty="0"/>
              <a:t> *</a:t>
            </a:r>
            <a:r>
              <a:rPr lang="en-US" dirty="0" err="1"/>
              <a:t>fdset</a:t>
            </a:r>
            <a:r>
              <a:rPr lang="en-US" dirty="0"/>
              <a:t>); </a:t>
            </a:r>
          </a:p>
          <a:p>
            <a:pPr marL="457200" lvl="1" indent="0">
              <a:buNone/>
            </a:pPr>
            <a:r>
              <a:rPr lang="en-US" dirty="0"/>
              <a:t>	Turn on the bit for </a:t>
            </a:r>
            <a:r>
              <a:rPr lang="en-US" dirty="0" err="1"/>
              <a:t>fd</a:t>
            </a:r>
            <a:r>
              <a:rPr lang="en-US" dirty="0"/>
              <a:t> in </a:t>
            </a:r>
            <a:r>
              <a:rPr lang="en-US" dirty="0" err="1"/>
              <a:t>fdset</a:t>
            </a:r>
            <a:r>
              <a:rPr lang="en-US" dirty="0"/>
              <a:t> </a:t>
            </a:r>
          </a:p>
          <a:p>
            <a:r>
              <a:rPr lang="en-US" dirty="0"/>
              <a:t>void FD_CLR(int </a:t>
            </a:r>
            <a:r>
              <a:rPr lang="en-US" dirty="0" err="1"/>
              <a:t>fd</a:t>
            </a:r>
            <a:r>
              <a:rPr lang="en-US" dirty="0"/>
              <a:t>, </a:t>
            </a:r>
            <a:r>
              <a:rPr lang="en-US" dirty="0" err="1"/>
              <a:t>fd_set</a:t>
            </a:r>
            <a:r>
              <a:rPr lang="en-US" dirty="0"/>
              <a:t> *</a:t>
            </a:r>
            <a:r>
              <a:rPr lang="en-US" dirty="0" err="1"/>
              <a:t>fdset</a:t>
            </a:r>
            <a:r>
              <a:rPr lang="en-US" dirty="0"/>
              <a:t>); </a:t>
            </a:r>
          </a:p>
          <a:p>
            <a:pPr marL="0" indent="0">
              <a:buNone/>
            </a:pPr>
            <a:r>
              <a:rPr lang="en-US" dirty="0"/>
              <a:t>	Turn off the bit for </a:t>
            </a:r>
            <a:r>
              <a:rPr lang="en-US" dirty="0" err="1"/>
              <a:t>fd</a:t>
            </a:r>
            <a:r>
              <a:rPr lang="en-US" dirty="0"/>
              <a:t> in </a:t>
            </a:r>
            <a:r>
              <a:rPr lang="en-US" dirty="0" err="1"/>
              <a:t>fdset</a:t>
            </a:r>
            <a:r>
              <a:rPr lang="en-US" dirty="0"/>
              <a:t> </a:t>
            </a:r>
          </a:p>
          <a:p>
            <a:r>
              <a:rPr lang="en-US" dirty="0"/>
              <a:t>int FD_ISSET(int </a:t>
            </a:r>
            <a:r>
              <a:rPr lang="en-US" dirty="0" err="1"/>
              <a:t>fd</a:t>
            </a:r>
            <a:r>
              <a:rPr lang="en-US" dirty="0"/>
              <a:t>, </a:t>
            </a:r>
            <a:r>
              <a:rPr lang="en-US" dirty="0" err="1"/>
              <a:t>fd_set</a:t>
            </a:r>
            <a:r>
              <a:rPr lang="en-US" dirty="0"/>
              <a:t> *</a:t>
            </a:r>
            <a:r>
              <a:rPr lang="en-US" dirty="0" err="1"/>
              <a:t>fdset</a:t>
            </a:r>
            <a:r>
              <a:rPr lang="en-US" dirty="0"/>
              <a:t>); </a:t>
            </a:r>
          </a:p>
          <a:p>
            <a:pPr marL="0" indent="0">
              <a:buNone/>
            </a:pPr>
            <a:r>
              <a:rPr lang="en-US" dirty="0"/>
              <a:t>	Is the bit for </a:t>
            </a:r>
            <a:r>
              <a:rPr lang="en-US" dirty="0" err="1"/>
              <a:t>fd</a:t>
            </a:r>
            <a:r>
              <a:rPr lang="en-US" dirty="0"/>
              <a:t> on in </a:t>
            </a:r>
            <a:r>
              <a:rPr lang="en-US" dirty="0" err="1"/>
              <a:t>fdset</a:t>
            </a:r>
            <a:r>
              <a:rPr lang="en-US" dirty="0"/>
              <a:t> ?</a:t>
            </a:r>
          </a:p>
          <a:p>
            <a:endParaRPr lang="en-US" dirty="0"/>
          </a:p>
        </p:txBody>
      </p:sp>
      <p:sp>
        <p:nvSpPr>
          <p:cNvPr id="4" name="Slide Number Placeholder 3">
            <a:extLst>
              <a:ext uri="{FF2B5EF4-FFF2-40B4-BE49-F238E27FC236}">
                <a16:creationId xmlns:a16="http://schemas.microsoft.com/office/drawing/2014/main" id="{6F019E61-9932-68F6-C876-6ED0438DC16C}"/>
              </a:ext>
            </a:extLst>
          </p:cNvPr>
          <p:cNvSpPr>
            <a:spLocks noGrp="1"/>
          </p:cNvSpPr>
          <p:nvPr>
            <p:ph type="sldNum" sz="quarter" idx="12"/>
          </p:nvPr>
        </p:nvSpPr>
        <p:spPr/>
        <p:txBody>
          <a:bodyPr/>
          <a:lstStyle/>
          <a:p>
            <a:pPr>
              <a:defRPr/>
            </a:pPr>
            <a:fld id="{433BCE07-93B6-431C-B811-61266185107F}" type="slidenum">
              <a:rPr lang="en-US" altLang="en-US" smtClean="0"/>
              <a:pPr>
                <a:defRPr/>
              </a:pPr>
              <a:t>14</a:t>
            </a:fld>
            <a:endParaRPr lang="en-US" altLang="en-US"/>
          </a:p>
        </p:txBody>
      </p:sp>
    </p:spTree>
    <p:extLst>
      <p:ext uri="{BB962C8B-B14F-4D97-AF65-F5344CB8AC3E}">
        <p14:creationId xmlns:p14="http://schemas.microsoft.com/office/powerpoint/2010/main" val="195422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B8E0-5703-B90E-DDB7-1C0319786BFC}"/>
              </a:ext>
            </a:extLst>
          </p:cNvPr>
          <p:cNvSpPr>
            <a:spLocks noGrp="1"/>
          </p:cNvSpPr>
          <p:nvPr>
            <p:ph type="title"/>
          </p:nvPr>
        </p:nvSpPr>
        <p:spPr/>
        <p:txBody>
          <a:bodyPr/>
          <a:lstStyle/>
          <a:p>
            <a:r>
              <a:rPr lang="en-US" dirty="0"/>
              <a:t>Example and </a:t>
            </a:r>
            <a:r>
              <a:rPr lang="en-US" dirty="0" err="1"/>
              <a:t>excersizes</a:t>
            </a:r>
            <a:endParaRPr lang="en-US" dirty="0"/>
          </a:p>
        </p:txBody>
      </p:sp>
      <p:sp>
        <p:nvSpPr>
          <p:cNvPr id="3" name="Content Placeholder 2">
            <a:extLst>
              <a:ext uri="{FF2B5EF4-FFF2-40B4-BE49-F238E27FC236}">
                <a16:creationId xmlns:a16="http://schemas.microsoft.com/office/drawing/2014/main" id="{285FBE77-BB91-8EFB-2489-A470D7B41FAD}"/>
              </a:ext>
            </a:extLst>
          </p:cNvPr>
          <p:cNvSpPr>
            <a:spLocks noGrp="1"/>
          </p:cNvSpPr>
          <p:nvPr>
            <p:ph idx="1"/>
          </p:nvPr>
        </p:nvSpPr>
        <p:spPr/>
        <p:txBody>
          <a:bodyPr/>
          <a:lstStyle/>
          <a:p>
            <a:r>
              <a:rPr lang="en-US" dirty="0"/>
              <a:t>Write a “chat-room” server using select()</a:t>
            </a:r>
          </a:p>
          <a:p>
            <a:endParaRPr lang="en-US" dirty="0"/>
          </a:p>
        </p:txBody>
      </p:sp>
      <p:sp>
        <p:nvSpPr>
          <p:cNvPr id="4" name="Slide Number Placeholder 3">
            <a:extLst>
              <a:ext uri="{FF2B5EF4-FFF2-40B4-BE49-F238E27FC236}">
                <a16:creationId xmlns:a16="http://schemas.microsoft.com/office/drawing/2014/main" id="{E4818E8E-2FFD-C4DD-8280-EF3AF69A4719}"/>
              </a:ext>
            </a:extLst>
          </p:cNvPr>
          <p:cNvSpPr>
            <a:spLocks noGrp="1"/>
          </p:cNvSpPr>
          <p:nvPr>
            <p:ph type="sldNum" sz="quarter" idx="12"/>
          </p:nvPr>
        </p:nvSpPr>
        <p:spPr/>
        <p:txBody>
          <a:bodyPr/>
          <a:lstStyle/>
          <a:p>
            <a:pPr>
              <a:defRPr/>
            </a:pPr>
            <a:fld id="{433BCE07-93B6-431C-B811-61266185107F}" type="slidenum">
              <a:rPr lang="en-US" altLang="en-US" smtClean="0"/>
              <a:pPr>
                <a:defRPr/>
              </a:pPr>
              <a:t>15</a:t>
            </a:fld>
            <a:endParaRPr lang="en-US" altLang="en-US"/>
          </a:p>
        </p:txBody>
      </p:sp>
    </p:spTree>
    <p:extLst>
      <p:ext uri="{BB962C8B-B14F-4D97-AF65-F5344CB8AC3E}">
        <p14:creationId xmlns:p14="http://schemas.microsoft.com/office/powerpoint/2010/main" val="287283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2F311-3510-C603-604D-C7AC278ECF33}"/>
              </a:ext>
            </a:extLst>
          </p:cNvPr>
          <p:cNvSpPr>
            <a:spLocks noGrp="1"/>
          </p:cNvSpPr>
          <p:nvPr>
            <p:ph type="title"/>
          </p:nvPr>
        </p:nvSpPr>
        <p:spPr/>
        <p:txBody>
          <a:bodyPr/>
          <a:lstStyle/>
          <a:p>
            <a:r>
              <a:rPr lang="en-US" dirty="0"/>
              <a:t>Number of Descriptors for select</a:t>
            </a:r>
          </a:p>
        </p:txBody>
      </p:sp>
      <p:sp>
        <p:nvSpPr>
          <p:cNvPr id="3" name="Content Placeholder 2">
            <a:extLst>
              <a:ext uri="{FF2B5EF4-FFF2-40B4-BE49-F238E27FC236}">
                <a16:creationId xmlns:a16="http://schemas.microsoft.com/office/drawing/2014/main" id="{8A7DC9D1-7059-B11A-F751-4CDF7DECEA72}"/>
              </a:ext>
            </a:extLst>
          </p:cNvPr>
          <p:cNvSpPr>
            <a:spLocks noGrp="1"/>
          </p:cNvSpPr>
          <p:nvPr>
            <p:ph idx="1"/>
          </p:nvPr>
        </p:nvSpPr>
        <p:spPr/>
        <p:txBody>
          <a:bodyPr/>
          <a:lstStyle/>
          <a:p>
            <a:pPr marL="0" indent="0">
              <a:buNone/>
            </a:pPr>
            <a:r>
              <a:rPr lang="en-US" dirty="0"/>
              <a:t>&lt;sys/</a:t>
            </a:r>
            <a:r>
              <a:rPr lang="en-US" dirty="0" err="1"/>
              <a:t>types.h</a:t>
            </a:r>
            <a:r>
              <a:rPr lang="en-US" dirty="0"/>
              <a:t>&gt;</a:t>
            </a:r>
          </a:p>
          <a:p>
            <a:pPr marL="0" indent="0">
              <a:buNone/>
            </a:pPr>
            <a:r>
              <a:rPr lang="en-US" dirty="0"/>
              <a:t>#ifndef FD_SETSIZE</a:t>
            </a:r>
          </a:p>
          <a:p>
            <a:pPr marL="0" indent="0">
              <a:buNone/>
            </a:pPr>
            <a:r>
              <a:rPr lang="en-US" dirty="0"/>
              <a:t>#define FD_SETSIZE 256</a:t>
            </a:r>
          </a:p>
          <a:p>
            <a:pPr marL="0" indent="0">
              <a:buNone/>
            </a:pPr>
            <a:r>
              <a:rPr lang="en-US" dirty="0"/>
              <a:t>#endif</a:t>
            </a:r>
          </a:p>
          <a:p>
            <a:pPr marL="0" indent="0">
              <a:buNone/>
            </a:pPr>
            <a:r>
              <a:rPr lang="en-US" dirty="0"/>
              <a:t>The only way to increase the size of the descriptor sets is to increase the value of FD_SETSIZE and then recompile the kernel. Changing the value without recompiling the kernel is inadequate.</a:t>
            </a:r>
          </a:p>
          <a:p>
            <a:pPr marL="0" indent="0">
              <a:buNone/>
            </a:pPr>
            <a:endParaRPr lang="en-US" dirty="0"/>
          </a:p>
        </p:txBody>
      </p:sp>
      <p:sp>
        <p:nvSpPr>
          <p:cNvPr id="4" name="Slide Number Placeholder 3">
            <a:extLst>
              <a:ext uri="{FF2B5EF4-FFF2-40B4-BE49-F238E27FC236}">
                <a16:creationId xmlns:a16="http://schemas.microsoft.com/office/drawing/2014/main" id="{94F2FFDB-007A-5A16-6101-3CD528EC9463}"/>
              </a:ext>
            </a:extLst>
          </p:cNvPr>
          <p:cNvSpPr>
            <a:spLocks noGrp="1"/>
          </p:cNvSpPr>
          <p:nvPr>
            <p:ph type="sldNum" sz="quarter" idx="12"/>
          </p:nvPr>
        </p:nvSpPr>
        <p:spPr/>
        <p:txBody>
          <a:bodyPr/>
          <a:lstStyle/>
          <a:p>
            <a:pPr>
              <a:defRPr/>
            </a:pPr>
            <a:fld id="{433BCE07-93B6-431C-B811-61266185107F}" type="slidenum">
              <a:rPr lang="en-US" altLang="en-US" smtClean="0"/>
              <a:pPr>
                <a:defRPr/>
              </a:pPr>
              <a:t>16</a:t>
            </a:fld>
            <a:endParaRPr lang="en-US" altLang="en-US"/>
          </a:p>
        </p:txBody>
      </p:sp>
    </p:spTree>
    <p:extLst>
      <p:ext uri="{BB962C8B-B14F-4D97-AF65-F5344CB8AC3E}">
        <p14:creationId xmlns:p14="http://schemas.microsoft.com/office/powerpoint/2010/main" val="2366613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3401-0C06-3ECA-B72F-CC3BF75B0AC4}"/>
              </a:ext>
            </a:extLst>
          </p:cNvPr>
          <p:cNvSpPr>
            <a:spLocks noGrp="1"/>
          </p:cNvSpPr>
          <p:nvPr>
            <p:ph type="title"/>
          </p:nvPr>
        </p:nvSpPr>
        <p:spPr/>
        <p:txBody>
          <a:bodyPr/>
          <a:lstStyle/>
          <a:p>
            <a:r>
              <a:rPr lang="en-US" dirty="0"/>
              <a:t>Thread and select combination</a:t>
            </a:r>
          </a:p>
        </p:txBody>
      </p:sp>
      <p:sp>
        <p:nvSpPr>
          <p:cNvPr id="3" name="Content Placeholder 2">
            <a:extLst>
              <a:ext uri="{FF2B5EF4-FFF2-40B4-BE49-F238E27FC236}">
                <a16:creationId xmlns:a16="http://schemas.microsoft.com/office/drawing/2014/main" id="{7A560398-E5B7-251E-E3AB-8B17F9FE43B2}"/>
              </a:ext>
            </a:extLst>
          </p:cNvPr>
          <p:cNvSpPr>
            <a:spLocks noGrp="1"/>
          </p:cNvSpPr>
          <p:nvPr>
            <p:ph idx="1"/>
          </p:nvPr>
        </p:nvSpPr>
        <p:spPr/>
        <p:txBody>
          <a:bodyPr/>
          <a:lstStyle/>
          <a:p>
            <a:r>
              <a:rPr lang="en-US" dirty="0"/>
              <a:t>Use multi-thread approach to overcome the limit of FD_SETSIZE</a:t>
            </a:r>
          </a:p>
          <a:p>
            <a:r>
              <a:rPr lang="en-US" dirty="0"/>
              <a:t>Each thread handles a limited number (smaller than FD_SETSIZE) descriptors</a:t>
            </a:r>
          </a:p>
          <a:p>
            <a:r>
              <a:rPr lang="en-US" dirty="0"/>
              <a:t>By this approach:</a:t>
            </a:r>
          </a:p>
          <a:p>
            <a:pPr lvl="1"/>
            <a:r>
              <a:rPr lang="en-US" dirty="0"/>
              <a:t>The number of threads dramatically decreases (compare to the pure multi-thread approach)</a:t>
            </a:r>
          </a:p>
          <a:p>
            <a:pPr lvl="1"/>
            <a:r>
              <a:rPr lang="en-US" dirty="0"/>
              <a:t>Utilize select with a large number of descriptors</a:t>
            </a:r>
          </a:p>
        </p:txBody>
      </p:sp>
      <p:sp>
        <p:nvSpPr>
          <p:cNvPr id="4" name="Slide Number Placeholder 3">
            <a:extLst>
              <a:ext uri="{FF2B5EF4-FFF2-40B4-BE49-F238E27FC236}">
                <a16:creationId xmlns:a16="http://schemas.microsoft.com/office/drawing/2014/main" id="{D17FA30D-5852-223D-5721-648DDA8D14A4}"/>
              </a:ext>
            </a:extLst>
          </p:cNvPr>
          <p:cNvSpPr>
            <a:spLocks noGrp="1"/>
          </p:cNvSpPr>
          <p:nvPr>
            <p:ph type="sldNum" sz="quarter" idx="12"/>
          </p:nvPr>
        </p:nvSpPr>
        <p:spPr/>
        <p:txBody>
          <a:bodyPr/>
          <a:lstStyle/>
          <a:p>
            <a:pPr>
              <a:defRPr/>
            </a:pPr>
            <a:fld id="{433BCE07-93B6-431C-B811-61266185107F}" type="slidenum">
              <a:rPr lang="en-US" altLang="en-US" smtClean="0"/>
              <a:pPr>
                <a:defRPr/>
              </a:pPr>
              <a:t>17</a:t>
            </a:fld>
            <a:endParaRPr lang="en-US" altLang="en-US"/>
          </a:p>
        </p:txBody>
      </p:sp>
    </p:spTree>
    <p:extLst>
      <p:ext uri="{BB962C8B-B14F-4D97-AF65-F5344CB8AC3E}">
        <p14:creationId xmlns:p14="http://schemas.microsoft.com/office/powerpoint/2010/main" val="1346625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919B775B-2298-5981-D2C1-B4E46DEA5B6B}"/>
              </a:ext>
            </a:extLst>
          </p:cNvPr>
          <p:cNvSpPr/>
          <p:nvPr/>
        </p:nvSpPr>
        <p:spPr>
          <a:xfrm>
            <a:off x="5143502" y="2438400"/>
            <a:ext cx="2133600" cy="297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a:t>
            </a:r>
          </a:p>
        </p:txBody>
      </p:sp>
      <p:sp>
        <p:nvSpPr>
          <p:cNvPr id="17" name="Rectangle: Rounded Corners 16">
            <a:extLst>
              <a:ext uri="{FF2B5EF4-FFF2-40B4-BE49-F238E27FC236}">
                <a16:creationId xmlns:a16="http://schemas.microsoft.com/office/drawing/2014/main" id="{49BEE16D-862F-AEFD-66FC-9EEC1B7AA961}"/>
              </a:ext>
            </a:extLst>
          </p:cNvPr>
          <p:cNvSpPr/>
          <p:nvPr/>
        </p:nvSpPr>
        <p:spPr>
          <a:xfrm>
            <a:off x="571499" y="1729272"/>
            <a:ext cx="2133600" cy="3680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SELECT</a:t>
            </a:r>
          </a:p>
        </p:txBody>
      </p:sp>
      <p:sp>
        <p:nvSpPr>
          <p:cNvPr id="16" name="Rectangle: Rounded Corners 15">
            <a:extLst>
              <a:ext uri="{FF2B5EF4-FFF2-40B4-BE49-F238E27FC236}">
                <a16:creationId xmlns:a16="http://schemas.microsoft.com/office/drawing/2014/main" id="{CE0A6905-7376-D34F-79AC-8F6AFFA07267}"/>
              </a:ext>
            </a:extLst>
          </p:cNvPr>
          <p:cNvSpPr/>
          <p:nvPr/>
        </p:nvSpPr>
        <p:spPr>
          <a:xfrm>
            <a:off x="2895600" y="2438400"/>
            <a:ext cx="2133600" cy="297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a:t>
            </a:r>
          </a:p>
        </p:txBody>
      </p:sp>
      <p:sp>
        <p:nvSpPr>
          <p:cNvPr id="5" name="TextBox 4">
            <a:extLst>
              <a:ext uri="{FF2B5EF4-FFF2-40B4-BE49-F238E27FC236}">
                <a16:creationId xmlns:a16="http://schemas.microsoft.com/office/drawing/2014/main" id="{F516C638-76B9-AD2E-6C34-224725EB724E}"/>
              </a:ext>
            </a:extLst>
          </p:cNvPr>
          <p:cNvSpPr txBox="1"/>
          <p:nvPr/>
        </p:nvSpPr>
        <p:spPr>
          <a:xfrm>
            <a:off x="381000" y="381000"/>
            <a:ext cx="7696200" cy="369332"/>
          </a:xfrm>
          <a:prstGeom prst="rect">
            <a:avLst/>
          </a:prstGeom>
          <a:noFill/>
        </p:spPr>
        <p:txBody>
          <a:bodyPr wrap="square" rtlCol="0">
            <a:spAutoFit/>
          </a:bodyPr>
          <a:lstStyle/>
          <a:p>
            <a:r>
              <a:rPr lang="en-US" dirty="0"/>
              <a:t>N </a:t>
            </a:r>
            <a:r>
              <a:rPr lang="en-US" dirty="0" err="1"/>
              <a:t>số</a:t>
            </a:r>
            <a:r>
              <a:rPr lang="en-US" dirty="0"/>
              <a:t> socket </a:t>
            </a:r>
            <a:r>
              <a:rPr lang="en-US" dirty="0" err="1"/>
              <a:t>sẽ</a:t>
            </a:r>
            <a:r>
              <a:rPr lang="en-US" dirty="0"/>
              <a:t> </a:t>
            </a:r>
            <a:r>
              <a:rPr lang="en-US" dirty="0" err="1"/>
              <a:t>xử</a:t>
            </a:r>
            <a:r>
              <a:rPr lang="en-US" dirty="0"/>
              <a:t> </a:t>
            </a:r>
            <a:r>
              <a:rPr lang="en-US" dirty="0" err="1"/>
              <a:t>lý</a:t>
            </a:r>
            <a:r>
              <a:rPr lang="en-US" dirty="0"/>
              <a:t> </a:t>
            </a:r>
            <a:r>
              <a:rPr lang="en-US" dirty="0" err="1"/>
              <a:t>bằng</a:t>
            </a:r>
            <a:r>
              <a:rPr lang="en-US" dirty="0"/>
              <a:t> select </a:t>
            </a:r>
            <a:r>
              <a:rPr lang="en-US" dirty="0" err="1"/>
              <a:t>trong</a:t>
            </a:r>
            <a:r>
              <a:rPr lang="en-US" dirty="0"/>
              <a:t> 1 </a:t>
            </a:r>
            <a:r>
              <a:rPr lang="en-US" dirty="0" err="1"/>
              <a:t>luồng</a:t>
            </a:r>
            <a:r>
              <a:rPr lang="en-US" dirty="0"/>
              <a:t> </a:t>
            </a:r>
          </a:p>
        </p:txBody>
      </p:sp>
      <p:sp>
        <p:nvSpPr>
          <p:cNvPr id="2" name="TextBox 1">
            <a:extLst>
              <a:ext uri="{FF2B5EF4-FFF2-40B4-BE49-F238E27FC236}">
                <a16:creationId xmlns:a16="http://schemas.microsoft.com/office/drawing/2014/main" id="{5E9E9342-46EF-BC89-94DE-1CF11752EEAE}"/>
              </a:ext>
            </a:extLst>
          </p:cNvPr>
          <p:cNvSpPr txBox="1"/>
          <p:nvPr/>
        </p:nvSpPr>
        <p:spPr>
          <a:xfrm>
            <a:off x="990600" y="1447800"/>
            <a:ext cx="1600200" cy="369332"/>
          </a:xfrm>
          <a:prstGeom prst="rect">
            <a:avLst/>
          </a:prstGeom>
          <a:noFill/>
        </p:spPr>
        <p:txBody>
          <a:bodyPr wrap="square" rtlCol="0">
            <a:spAutoFit/>
          </a:bodyPr>
          <a:lstStyle/>
          <a:p>
            <a:r>
              <a:rPr lang="en-US" dirty="0"/>
              <a:t>MAIN</a:t>
            </a:r>
          </a:p>
        </p:txBody>
      </p:sp>
      <p:sp>
        <p:nvSpPr>
          <p:cNvPr id="3" name="Rectangle: Rounded Corners 2">
            <a:extLst>
              <a:ext uri="{FF2B5EF4-FFF2-40B4-BE49-F238E27FC236}">
                <a16:creationId xmlns:a16="http://schemas.microsoft.com/office/drawing/2014/main" id="{F1D3F7B2-3301-DAA3-D8AC-359FE29BBBE1}"/>
              </a:ext>
            </a:extLst>
          </p:cNvPr>
          <p:cNvSpPr/>
          <p:nvPr/>
        </p:nvSpPr>
        <p:spPr>
          <a:xfrm>
            <a:off x="1143000" y="1905000"/>
            <a:ext cx="1447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SOCKET </a:t>
            </a:r>
          </a:p>
          <a:p>
            <a:pPr algn="ctr"/>
            <a:r>
              <a:rPr lang="en-US" dirty="0"/>
              <a:t>ACCEPT</a:t>
            </a:r>
          </a:p>
        </p:txBody>
      </p:sp>
      <p:sp>
        <p:nvSpPr>
          <p:cNvPr id="4" name="Rectangle: Rounded Corners 3">
            <a:extLst>
              <a:ext uri="{FF2B5EF4-FFF2-40B4-BE49-F238E27FC236}">
                <a16:creationId xmlns:a16="http://schemas.microsoft.com/office/drawing/2014/main" id="{0C3CF02C-9512-0404-B4E6-EDE8A74B7AF6}"/>
              </a:ext>
            </a:extLst>
          </p:cNvPr>
          <p:cNvSpPr/>
          <p:nvPr/>
        </p:nvSpPr>
        <p:spPr>
          <a:xfrm>
            <a:off x="1143000" y="2740872"/>
            <a:ext cx="1219200" cy="304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Client 0</a:t>
            </a:r>
          </a:p>
        </p:txBody>
      </p:sp>
      <p:sp>
        <p:nvSpPr>
          <p:cNvPr id="6" name="Rectangle: Rounded Corners 5">
            <a:extLst>
              <a:ext uri="{FF2B5EF4-FFF2-40B4-BE49-F238E27FC236}">
                <a16:creationId xmlns:a16="http://schemas.microsoft.com/office/drawing/2014/main" id="{E08BBE29-ABFF-54FF-59E0-BC03E8082CC3}"/>
              </a:ext>
            </a:extLst>
          </p:cNvPr>
          <p:cNvSpPr/>
          <p:nvPr/>
        </p:nvSpPr>
        <p:spPr>
          <a:xfrm>
            <a:off x="1143000" y="3145971"/>
            <a:ext cx="1219200" cy="304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Client 1</a:t>
            </a:r>
          </a:p>
        </p:txBody>
      </p:sp>
      <p:sp>
        <p:nvSpPr>
          <p:cNvPr id="7" name="Rectangle: Rounded Corners 6">
            <a:extLst>
              <a:ext uri="{FF2B5EF4-FFF2-40B4-BE49-F238E27FC236}">
                <a16:creationId xmlns:a16="http://schemas.microsoft.com/office/drawing/2014/main" id="{D21675B1-1067-4D03-B0CC-E620FA6A64B8}"/>
              </a:ext>
            </a:extLst>
          </p:cNvPr>
          <p:cNvSpPr/>
          <p:nvPr/>
        </p:nvSpPr>
        <p:spPr>
          <a:xfrm>
            <a:off x="1143000" y="4724400"/>
            <a:ext cx="1219200" cy="304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Client N-1</a:t>
            </a:r>
          </a:p>
        </p:txBody>
      </p:sp>
      <p:sp>
        <p:nvSpPr>
          <p:cNvPr id="8" name="TextBox 7">
            <a:extLst>
              <a:ext uri="{FF2B5EF4-FFF2-40B4-BE49-F238E27FC236}">
                <a16:creationId xmlns:a16="http://schemas.microsoft.com/office/drawing/2014/main" id="{57513846-9373-3160-BECB-0FAA90296210}"/>
              </a:ext>
            </a:extLst>
          </p:cNvPr>
          <p:cNvSpPr txBox="1"/>
          <p:nvPr/>
        </p:nvSpPr>
        <p:spPr>
          <a:xfrm>
            <a:off x="3276600" y="1447800"/>
            <a:ext cx="1600200" cy="369332"/>
          </a:xfrm>
          <a:prstGeom prst="rect">
            <a:avLst/>
          </a:prstGeom>
          <a:noFill/>
        </p:spPr>
        <p:txBody>
          <a:bodyPr wrap="square" rtlCol="0">
            <a:spAutoFit/>
          </a:bodyPr>
          <a:lstStyle/>
          <a:p>
            <a:r>
              <a:rPr lang="en-US" dirty="0"/>
              <a:t>THREAD 1 (N)</a:t>
            </a:r>
          </a:p>
        </p:txBody>
      </p:sp>
      <p:sp>
        <p:nvSpPr>
          <p:cNvPr id="9" name="Rectangle: Rounded Corners 8">
            <a:extLst>
              <a:ext uri="{FF2B5EF4-FFF2-40B4-BE49-F238E27FC236}">
                <a16:creationId xmlns:a16="http://schemas.microsoft.com/office/drawing/2014/main" id="{E1A45356-B4A2-D313-B071-19FD6B8B5443}"/>
              </a:ext>
            </a:extLst>
          </p:cNvPr>
          <p:cNvSpPr/>
          <p:nvPr/>
        </p:nvSpPr>
        <p:spPr>
          <a:xfrm>
            <a:off x="3303036" y="2740872"/>
            <a:ext cx="1345163" cy="304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Client N</a:t>
            </a:r>
          </a:p>
        </p:txBody>
      </p:sp>
      <p:sp>
        <p:nvSpPr>
          <p:cNvPr id="10" name="Rectangle: Rounded Corners 9">
            <a:extLst>
              <a:ext uri="{FF2B5EF4-FFF2-40B4-BE49-F238E27FC236}">
                <a16:creationId xmlns:a16="http://schemas.microsoft.com/office/drawing/2014/main" id="{850CBA91-CBC4-0BF8-339A-54716A91E909}"/>
              </a:ext>
            </a:extLst>
          </p:cNvPr>
          <p:cNvSpPr/>
          <p:nvPr/>
        </p:nvSpPr>
        <p:spPr>
          <a:xfrm>
            <a:off x="3297594" y="3145971"/>
            <a:ext cx="1350606" cy="304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Client N+1</a:t>
            </a:r>
          </a:p>
        </p:txBody>
      </p:sp>
      <p:sp>
        <p:nvSpPr>
          <p:cNvPr id="11" name="Rectangle: Rounded Corners 10">
            <a:extLst>
              <a:ext uri="{FF2B5EF4-FFF2-40B4-BE49-F238E27FC236}">
                <a16:creationId xmlns:a16="http://schemas.microsoft.com/office/drawing/2014/main" id="{8B58A141-D8CE-60B9-ED18-2766F33E4810}"/>
              </a:ext>
            </a:extLst>
          </p:cNvPr>
          <p:cNvSpPr/>
          <p:nvPr/>
        </p:nvSpPr>
        <p:spPr>
          <a:xfrm>
            <a:off x="3276600" y="4724400"/>
            <a:ext cx="1371600" cy="304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Client 2N-1</a:t>
            </a:r>
          </a:p>
        </p:txBody>
      </p:sp>
      <p:sp>
        <p:nvSpPr>
          <p:cNvPr id="12" name="Rectangle: Rounded Corners 11">
            <a:extLst>
              <a:ext uri="{FF2B5EF4-FFF2-40B4-BE49-F238E27FC236}">
                <a16:creationId xmlns:a16="http://schemas.microsoft.com/office/drawing/2014/main" id="{6E97E42C-2B7D-BC3D-720C-8DA7CDD4109D}"/>
              </a:ext>
            </a:extLst>
          </p:cNvPr>
          <p:cNvSpPr/>
          <p:nvPr/>
        </p:nvSpPr>
        <p:spPr>
          <a:xfrm>
            <a:off x="5410202" y="2753313"/>
            <a:ext cx="1371600" cy="304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Client 2N</a:t>
            </a:r>
          </a:p>
        </p:txBody>
      </p:sp>
      <p:sp>
        <p:nvSpPr>
          <p:cNvPr id="13" name="TextBox 12">
            <a:extLst>
              <a:ext uri="{FF2B5EF4-FFF2-40B4-BE49-F238E27FC236}">
                <a16:creationId xmlns:a16="http://schemas.microsoft.com/office/drawing/2014/main" id="{605FE1A7-A3D9-16CB-F42A-A5AEE54A7179}"/>
              </a:ext>
            </a:extLst>
          </p:cNvPr>
          <p:cNvSpPr txBox="1"/>
          <p:nvPr/>
        </p:nvSpPr>
        <p:spPr>
          <a:xfrm>
            <a:off x="5410202" y="1472681"/>
            <a:ext cx="1600200" cy="369332"/>
          </a:xfrm>
          <a:prstGeom prst="rect">
            <a:avLst/>
          </a:prstGeom>
          <a:noFill/>
        </p:spPr>
        <p:txBody>
          <a:bodyPr wrap="square" rtlCol="0">
            <a:spAutoFit/>
          </a:bodyPr>
          <a:lstStyle/>
          <a:p>
            <a:r>
              <a:rPr lang="en-US" dirty="0"/>
              <a:t>THREAD 2 (2N)</a:t>
            </a:r>
          </a:p>
        </p:txBody>
      </p:sp>
      <p:sp>
        <p:nvSpPr>
          <p:cNvPr id="19" name="Rectangle: Rounded Corners 18">
            <a:extLst>
              <a:ext uri="{FF2B5EF4-FFF2-40B4-BE49-F238E27FC236}">
                <a16:creationId xmlns:a16="http://schemas.microsoft.com/office/drawing/2014/main" id="{7450CB2D-2A6A-9B5A-D7CF-3D457C16ABF5}"/>
              </a:ext>
            </a:extLst>
          </p:cNvPr>
          <p:cNvSpPr/>
          <p:nvPr/>
        </p:nvSpPr>
        <p:spPr>
          <a:xfrm>
            <a:off x="5410202" y="3217108"/>
            <a:ext cx="1371600" cy="304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Client 2N+1</a:t>
            </a:r>
          </a:p>
        </p:txBody>
      </p:sp>
    </p:spTree>
    <p:extLst>
      <p:ext uri="{BB962C8B-B14F-4D97-AF65-F5344CB8AC3E}">
        <p14:creationId xmlns:p14="http://schemas.microsoft.com/office/powerpoint/2010/main" val="1613505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E7C4B3-6E40-4003-BEC5-747EF9185364}"/>
              </a:ext>
            </a:extLst>
          </p:cNvPr>
          <p:cNvSpPr>
            <a:spLocks noGrp="1"/>
          </p:cNvSpPr>
          <p:nvPr>
            <p:ph idx="1"/>
          </p:nvPr>
        </p:nvSpPr>
        <p:spPr>
          <a:xfrm>
            <a:off x="228600" y="2590800"/>
            <a:ext cx="8534400" cy="3586163"/>
          </a:xfrm>
        </p:spPr>
        <p:txBody>
          <a:bodyPr>
            <a:normAutofit/>
          </a:bodyPr>
          <a:lstStyle/>
          <a:p>
            <a:pPr marL="0" indent="0" algn="ctr">
              <a:buNone/>
            </a:pPr>
            <a:r>
              <a:rPr lang="en-US" sz="9600" dirty="0"/>
              <a:t>Q&amp;A</a:t>
            </a:r>
          </a:p>
        </p:txBody>
      </p:sp>
      <p:sp>
        <p:nvSpPr>
          <p:cNvPr id="4" name="Slide Number Placeholder 3">
            <a:extLst>
              <a:ext uri="{FF2B5EF4-FFF2-40B4-BE49-F238E27FC236}">
                <a16:creationId xmlns:a16="http://schemas.microsoft.com/office/drawing/2014/main" id="{A218AD2C-7670-4E2B-B866-0D3405AF72B4}"/>
              </a:ext>
            </a:extLst>
          </p:cNvPr>
          <p:cNvSpPr>
            <a:spLocks noGrp="1"/>
          </p:cNvSpPr>
          <p:nvPr>
            <p:ph type="sldNum" sz="quarter" idx="12"/>
          </p:nvPr>
        </p:nvSpPr>
        <p:spPr/>
        <p:txBody>
          <a:bodyPr/>
          <a:lstStyle/>
          <a:p>
            <a:pPr>
              <a:defRPr/>
            </a:pPr>
            <a:fld id="{433BCE07-93B6-431C-B811-61266185107F}" type="slidenum">
              <a:rPr lang="en-US" altLang="en-US" smtClean="0"/>
              <a:pPr>
                <a:defRPr/>
              </a:pPr>
              <a:t>19</a:t>
            </a:fld>
            <a:endParaRPr lang="en-US" altLang="en-US"/>
          </a:p>
        </p:txBody>
      </p:sp>
    </p:spTree>
    <p:extLst>
      <p:ext uri="{BB962C8B-B14F-4D97-AF65-F5344CB8AC3E}">
        <p14:creationId xmlns:p14="http://schemas.microsoft.com/office/powerpoint/2010/main" val="151807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A4A4-2AF9-4A12-AC06-FCF072187CD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41C3502-D7A3-47B3-A036-D4374E56FA94}"/>
              </a:ext>
            </a:extLst>
          </p:cNvPr>
          <p:cNvSpPr>
            <a:spLocks noGrp="1"/>
          </p:cNvSpPr>
          <p:nvPr>
            <p:ph idx="1"/>
          </p:nvPr>
        </p:nvSpPr>
        <p:spPr/>
        <p:txBody>
          <a:bodyPr/>
          <a:lstStyle/>
          <a:p>
            <a:pPr marL="0" indent="0" algn="just">
              <a:spcBef>
                <a:spcPts val="300"/>
              </a:spcBef>
              <a:spcAft>
                <a:spcPts val="300"/>
              </a:spcAft>
              <a:buNone/>
            </a:pPr>
            <a:r>
              <a:rPr lang="en-US" sz="1800" dirty="0">
                <a:effectLst/>
                <a:ea typeface="Calibri" panose="020F0502020204030204" pitchFamily="34" charset="0"/>
                <a:cs typeface="Arial" panose="020B0604020202020204" pitchFamily="34" charset="0"/>
              </a:rPr>
              <a:t>[1]	</a:t>
            </a:r>
            <a:r>
              <a:rPr lang="en-US" sz="1800" dirty="0" err="1">
                <a:effectLst/>
                <a:ea typeface="Calibri" panose="020F0502020204030204" pitchFamily="34" charset="0"/>
                <a:cs typeface="Arial" panose="020B0604020202020204" pitchFamily="34" charset="0"/>
              </a:rPr>
              <a:t>W.Richard</a:t>
            </a:r>
            <a:r>
              <a:rPr lang="en-US" sz="1800" dirty="0">
                <a:effectLst/>
                <a:ea typeface="Calibri" panose="020F0502020204030204" pitchFamily="34" charset="0"/>
                <a:cs typeface="Arial" panose="020B0604020202020204" pitchFamily="34" charset="0"/>
              </a:rPr>
              <a:t> Stevens</a:t>
            </a:r>
            <a:r>
              <a:rPr lang="en-US" sz="1800" i="1" dirty="0">
                <a:effectLst/>
                <a:ea typeface="Calibri" panose="020F0502020204030204" pitchFamily="34" charset="0"/>
                <a:cs typeface="Arial" panose="020B0604020202020204" pitchFamily="34" charset="0"/>
              </a:rPr>
              <a:t>, Unix Network Programming Vol.1, 3rd Ed.</a:t>
            </a:r>
            <a:r>
              <a:rPr lang="en-US" sz="1800" dirty="0">
                <a:effectLst/>
                <a:ea typeface="Calibri" panose="020F0502020204030204" pitchFamily="34" charset="0"/>
                <a:cs typeface="Arial" panose="020B0604020202020204" pitchFamily="34" charset="0"/>
              </a:rPr>
              <a:t>, Prentice 	Hall.</a:t>
            </a:r>
          </a:p>
          <a:p>
            <a:pPr marL="0" indent="0" algn="just">
              <a:spcBef>
                <a:spcPts val="300"/>
              </a:spcBef>
              <a:spcAft>
                <a:spcPts val="300"/>
              </a:spcAft>
              <a:buNone/>
            </a:pPr>
            <a:r>
              <a:rPr lang="en-US" sz="1800" dirty="0">
                <a:effectLst/>
                <a:ea typeface="Calibri" panose="020F0502020204030204" pitchFamily="34" charset="0"/>
                <a:cs typeface="Arial" panose="020B0604020202020204" pitchFamily="34" charset="0"/>
              </a:rPr>
              <a:t>[2]	Keir Davis, John W. Turner, and Nathan </a:t>
            </a:r>
            <a:r>
              <a:rPr lang="en-US" sz="1800" dirty="0" err="1">
                <a:effectLst/>
                <a:ea typeface="Calibri" panose="020F0502020204030204" pitchFamily="34" charset="0"/>
                <a:cs typeface="Arial" panose="020B0604020202020204" pitchFamily="34" charset="0"/>
              </a:rPr>
              <a:t>Yocom</a:t>
            </a:r>
            <a:r>
              <a:rPr lang="en-US" sz="1800" dirty="0">
                <a:effectLst/>
                <a:ea typeface="Calibri" panose="020F0502020204030204" pitchFamily="34" charset="0"/>
                <a:cs typeface="Arial" panose="020B0604020202020204" pitchFamily="34" charset="0"/>
              </a:rPr>
              <a:t>, </a:t>
            </a:r>
            <a:r>
              <a:rPr lang="en-US" sz="1800" i="1" dirty="0">
                <a:effectLst/>
                <a:ea typeface="Calibri" panose="020F0502020204030204" pitchFamily="34" charset="0"/>
                <a:cs typeface="Arial" panose="020B0604020202020204" pitchFamily="34" charset="0"/>
              </a:rPr>
              <a:t>The Definitive Guide to 	Linux Network Programming</a:t>
            </a:r>
            <a:r>
              <a:rPr lang="en-US" sz="1800" dirty="0">
                <a:effectLst/>
                <a:ea typeface="Calibri" panose="020F0502020204030204" pitchFamily="34" charset="0"/>
                <a:cs typeface="Arial" panose="020B0604020202020204" pitchFamily="34" charset="0"/>
              </a:rPr>
              <a:t>, </a:t>
            </a:r>
            <a:r>
              <a:rPr lang="en-US" sz="1800" dirty="0" err="1">
                <a:effectLst/>
                <a:ea typeface="Calibri" panose="020F0502020204030204" pitchFamily="34" charset="0"/>
                <a:cs typeface="Arial" panose="020B0604020202020204" pitchFamily="34" charset="0"/>
              </a:rPr>
              <a:t>Apress</a:t>
            </a:r>
            <a:r>
              <a:rPr lang="en-US" sz="1800" dirty="0">
                <a:effectLst/>
                <a:ea typeface="Calibri" panose="020F0502020204030204" pitchFamily="34" charset="0"/>
                <a:cs typeface="Arial" panose="020B0604020202020204" pitchFamily="34" charset="0"/>
              </a:rPr>
              <a:t>.</a:t>
            </a:r>
          </a:p>
          <a:p>
            <a:pPr marL="0" indent="0">
              <a:buNone/>
            </a:pPr>
            <a:r>
              <a:rPr lang="en-US" sz="1800" dirty="0">
                <a:effectLst/>
                <a:ea typeface="Calibri" panose="020F0502020204030204" pitchFamily="34" charset="0"/>
                <a:cs typeface="Arial" panose="020B0604020202020204" pitchFamily="34" charset="0"/>
              </a:rPr>
              <a:t>[3]	Michael </a:t>
            </a:r>
            <a:r>
              <a:rPr lang="en-US" sz="1800" dirty="0" err="1">
                <a:effectLst/>
                <a:ea typeface="Calibri" panose="020F0502020204030204" pitchFamily="34" charset="0"/>
                <a:cs typeface="Arial" panose="020B0604020202020204" pitchFamily="34" charset="0"/>
              </a:rPr>
              <a:t>Donahoo</a:t>
            </a:r>
            <a:r>
              <a:rPr lang="en-US" sz="1800" dirty="0">
                <a:effectLst/>
                <a:ea typeface="Calibri" panose="020F0502020204030204" pitchFamily="34" charset="0"/>
                <a:cs typeface="Arial" panose="020B0604020202020204" pitchFamily="34" charset="0"/>
              </a:rPr>
              <a:t>, Kenneth Calvert, </a:t>
            </a:r>
            <a:r>
              <a:rPr lang="en-US" sz="1800" i="1" dirty="0">
                <a:effectLst/>
                <a:ea typeface="Calibri" panose="020F0502020204030204" pitchFamily="34" charset="0"/>
                <a:cs typeface="Arial" panose="020B0604020202020204" pitchFamily="34" charset="0"/>
              </a:rPr>
              <a:t>TCP/IP Sockets in C: Practical Guide 	</a:t>
            </a:r>
            <a:r>
              <a:rPr lang="en-US" sz="1800" i="1">
                <a:effectLst/>
                <a:ea typeface="Calibri" panose="020F0502020204030204" pitchFamily="34" charset="0"/>
                <a:cs typeface="Arial" panose="020B0604020202020204" pitchFamily="34" charset="0"/>
              </a:rPr>
              <a:t>for Programmers</a:t>
            </a:r>
            <a:r>
              <a:rPr lang="en-US" sz="1800" i="1" dirty="0">
                <a:effectLst/>
                <a:ea typeface="Calibri" panose="020F0502020204030204" pitchFamily="34" charset="0"/>
                <a:cs typeface="Arial" panose="020B0604020202020204" pitchFamily="34" charset="0"/>
              </a:rPr>
              <a:t>,</a:t>
            </a:r>
            <a:r>
              <a:rPr lang="en-US" sz="1800" dirty="0">
                <a:effectLst/>
                <a:ea typeface="Calibri" panose="020F0502020204030204" pitchFamily="34" charset="0"/>
                <a:cs typeface="Arial" panose="020B0604020202020204" pitchFamily="34" charset="0"/>
              </a:rPr>
              <a:t> Elsevier.</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35CE4826-737C-43AA-A004-2EA0BF8E7E7E}"/>
              </a:ext>
            </a:extLst>
          </p:cNvPr>
          <p:cNvSpPr>
            <a:spLocks noGrp="1"/>
          </p:cNvSpPr>
          <p:nvPr>
            <p:ph type="sldNum" sz="quarter" idx="12"/>
          </p:nvPr>
        </p:nvSpPr>
        <p:spPr/>
        <p:txBody>
          <a:bodyPr/>
          <a:lstStyle/>
          <a:p>
            <a:pPr>
              <a:defRPr/>
            </a:pPr>
            <a:fld id="{433BCE07-93B6-431C-B811-61266185107F}" type="slidenum">
              <a:rPr lang="en-US" altLang="en-US" smtClean="0"/>
              <a:pPr>
                <a:defRPr/>
              </a:pPr>
              <a:t>2</a:t>
            </a:fld>
            <a:endParaRPr lang="en-US" altLang="en-US"/>
          </a:p>
        </p:txBody>
      </p:sp>
    </p:spTree>
    <p:extLst>
      <p:ext uri="{BB962C8B-B14F-4D97-AF65-F5344CB8AC3E}">
        <p14:creationId xmlns:p14="http://schemas.microsoft.com/office/powerpoint/2010/main" val="251218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322F-2209-4FED-9D04-5BF2B080659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4E6DA9E7-CB67-4E91-8653-4E4B45083FC6}"/>
              </a:ext>
            </a:extLst>
          </p:cNvPr>
          <p:cNvSpPr>
            <a:spLocks noGrp="1"/>
          </p:cNvSpPr>
          <p:nvPr>
            <p:ph idx="1"/>
          </p:nvPr>
        </p:nvSpPr>
        <p:spPr/>
        <p:txBody>
          <a:bodyPr/>
          <a:lstStyle/>
          <a:p>
            <a:pPr eaLnBrk="1" hangingPunct="1"/>
            <a:r>
              <a:rPr lang="en-US" altLang="en-US" dirty="0">
                <a:latin typeface="Verdana" panose="020B0604030504040204" pitchFamily="34" charset="0"/>
                <a:cs typeface="Arial" panose="020B0604020202020204" pitchFamily="34" charset="0"/>
              </a:rPr>
              <a:t>I/O Models</a:t>
            </a:r>
          </a:p>
          <a:p>
            <a:pPr eaLnBrk="1" hangingPunct="1"/>
            <a:r>
              <a:rPr lang="en-US" altLang="en-US" dirty="0">
                <a:latin typeface="Verdana" panose="020B0604030504040204" pitchFamily="34" charset="0"/>
                <a:cs typeface="Arial" panose="020B0604020202020204" pitchFamily="34" charset="0"/>
              </a:rPr>
              <a:t>Threads Synchronization</a:t>
            </a:r>
          </a:p>
          <a:p>
            <a:pPr eaLnBrk="1" hangingPunct="1"/>
            <a:r>
              <a:rPr lang="en-US" altLang="en-US" dirty="0">
                <a:latin typeface="Verdana" panose="020B0604030504040204" pitchFamily="34" charset="0"/>
                <a:cs typeface="Arial" panose="020B0604020202020204" pitchFamily="34" charset="0"/>
              </a:rPr>
              <a:t>Multi-thread TCP Server</a:t>
            </a:r>
          </a:p>
          <a:p>
            <a:pPr eaLnBrk="1" hangingPunct="1"/>
            <a:endParaRPr lang="vi-VN" alt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84E1BF47-FB3B-4AF9-816B-0D05972A5BDC}"/>
              </a:ext>
            </a:extLst>
          </p:cNvPr>
          <p:cNvSpPr>
            <a:spLocks noGrp="1"/>
          </p:cNvSpPr>
          <p:nvPr>
            <p:ph type="sldNum" sz="quarter" idx="12"/>
          </p:nvPr>
        </p:nvSpPr>
        <p:spPr/>
        <p:txBody>
          <a:bodyPr/>
          <a:lstStyle/>
          <a:p>
            <a:pPr>
              <a:defRPr/>
            </a:pPr>
            <a:fld id="{433BCE07-93B6-431C-B811-61266185107F}" type="slidenum">
              <a:rPr lang="en-US" altLang="en-US" smtClean="0"/>
              <a:pPr>
                <a:defRPr/>
              </a:pPr>
              <a:t>3</a:t>
            </a:fld>
            <a:endParaRPr lang="en-US" altLang="en-US"/>
          </a:p>
        </p:txBody>
      </p:sp>
    </p:spTree>
    <p:extLst>
      <p:ext uri="{BB962C8B-B14F-4D97-AF65-F5344CB8AC3E}">
        <p14:creationId xmlns:p14="http://schemas.microsoft.com/office/powerpoint/2010/main" val="192812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5AEA-2BAF-19E1-D46F-1D3977C914EA}"/>
              </a:ext>
            </a:extLst>
          </p:cNvPr>
          <p:cNvSpPr>
            <a:spLocks noGrp="1"/>
          </p:cNvSpPr>
          <p:nvPr>
            <p:ph type="title"/>
          </p:nvPr>
        </p:nvSpPr>
        <p:spPr/>
        <p:txBody>
          <a:bodyPr/>
          <a:lstStyle/>
          <a:p>
            <a:r>
              <a:rPr lang="en-US" dirty="0"/>
              <a:t>I/O Models	</a:t>
            </a:r>
          </a:p>
        </p:txBody>
      </p:sp>
      <p:sp>
        <p:nvSpPr>
          <p:cNvPr id="3" name="Content Placeholder 2">
            <a:extLst>
              <a:ext uri="{FF2B5EF4-FFF2-40B4-BE49-F238E27FC236}">
                <a16:creationId xmlns:a16="http://schemas.microsoft.com/office/drawing/2014/main" id="{1D4B795E-147D-FA24-6013-7C5083CED5A4}"/>
              </a:ext>
            </a:extLst>
          </p:cNvPr>
          <p:cNvSpPr>
            <a:spLocks noGrp="1"/>
          </p:cNvSpPr>
          <p:nvPr>
            <p:ph idx="1"/>
          </p:nvPr>
        </p:nvSpPr>
        <p:spPr/>
        <p:txBody>
          <a:bodyPr/>
          <a:lstStyle/>
          <a:p>
            <a:r>
              <a:rPr lang="en-US" dirty="0"/>
              <a:t>Blocking I/O</a:t>
            </a:r>
          </a:p>
          <a:p>
            <a:r>
              <a:rPr lang="en-US" dirty="0"/>
              <a:t>Non-blocking I/O</a:t>
            </a:r>
          </a:p>
          <a:p>
            <a:r>
              <a:rPr lang="en-US" dirty="0"/>
              <a:t>I/O multiplexing (select and poll)</a:t>
            </a:r>
          </a:p>
          <a:p>
            <a:r>
              <a:rPr lang="en-US" dirty="0"/>
              <a:t>Signal-driven I/O</a:t>
            </a:r>
          </a:p>
          <a:p>
            <a:r>
              <a:rPr lang="en-US" dirty="0"/>
              <a:t>Asynchronous I/O</a:t>
            </a:r>
          </a:p>
        </p:txBody>
      </p:sp>
      <p:sp>
        <p:nvSpPr>
          <p:cNvPr id="4" name="Slide Number Placeholder 3">
            <a:extLst>
              <a:ext uri="{FF2B5EF4-FFF2-40B4-BE49-F238E27FC236}">
                <a16:creationId xmlns:a16="http://schemas.microsoft.com/office/drawing/2014/main" id="{C0974582-BDE5-CF42-9BBC-40393E7A01BE}"/>
              </a:ext>
            </a:extLst>
          </p:cNvPr>
          <p:cNvSpPr>
            <a:spLocks noGrp="1"/>
          </p:cNvSpPr>
          <p:nvPr>
            <p:ph type="sldNum" sz="quarter" idx="12"/>
          </p:nvPr>
        </p:nvSpPr>
        <p:spPr/>
        <p:txBody>
          <a:bodyPr/>
          <a:lstStyle/>
          <a:p>
            <a:pPr>
              <a:defRPr/>
            </a:pPr>
            <a:fld id="{433BCE07-93B6-431C-B811-61266185107F}" type="slidenum">
              <a:rPr lang="en-US" altLang="en-US" smtClean="0"/>
              <a:pPr>
                <a:defRPr/>
              </a:pPr>
              <a:t>4</a:t>
            </a:fld>
            <a:endParaRPr lang="en-US" altLang="en-US"/>
          </a:p>
        </p:txBody>
      </p:sp>
    </p:spTree>
    <p:extLst>
      <p:ext uri="{BB962C8B-B14F-4D97-AF65-F5344CB8AC3E}">
        <p14:creationId xmlns:p14="http://schemas.microsoft.com/office/powerpoint/2010/main" val="325194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B3FA-A1EF-A699-A40A-1EEF7DF37C5D}"/>
              </a:ext>
            </a:extLst>
          </p:cNvPr>
          <p:cNvSpPr>
            <a:spLocks noGrp="1"/>
          </p:cNvSpPr>
          <p:nvPr>
            <p:ph type="title"/>
          </p:nvPr>
        </p:nvSpPr>
        <p:spPr/>
        <p:txBody>
          <a:bodyPr/>
          <a:lstStyle/>
          <a:p>
            <a:r>
              <a:rPr lang="en-US" dirty="0"/>
              <a:t>I/O Models - Blocking</a:t>
            </a:r>
          </a:p>
        </p:txBody>
      </p:sp>
      <p:sp>
        <p:nvSpPr>
          <p:cNvPr id="3" name="Content Placeholder 2">
            <a:extLst>
              <a:ext uri="{FF2B5EF4-FFF2-40B4-BE49-F238E27FC236}">
                <a16:creationId xmlns:a16="http://schemas.microsoft.com/office/drawing/2014/main" id="{3230198C-88B5-F883-AF32-DFE3EA97436F}"/>
              </a:ext>
            </a:extLst>
          </p:cNvPr>
          <p:cNvSpPr>
            <a:spLocks noGrp="1"/>
          </p:cNvSpPr>
          <p:nvPr>
            <p:ph idx="1"/>
          </p:nvPr>
        </p:nvSpPr>
        <p:spPr/>
        <p:txBody>
          <a:bodyPr/>
          <a:lstStyle/>
          <a:p>
            <a:r>
              <a:rPr lang="en-US" dirty="0"/>
              <a:t>The most prevalent model for I/O</a:t>
            </a:r>
          </a:p>
          <a:p>
            <a:r>
              <a:rPr lang="en-US" dirty="0"/>
              <a:t>By default, all sockets are blocking</a:t>
            </a:r>
          </a:p>
        </p:txBody>
      </p:sp>
      <p:sp>
        <p:nvSpPr>
          <p:cNvPr id="4" name="Slide Number Placeholder 3">
            <a:extLst>
              <a:ext uri="{FF2B5EF4-FFF2-40B4-BE49-F238E27FC236}">
                <a16:creationId xmlns:a16="http://schemas.microsoft.com/office/drawing/2014/main" id="{970EAD31-69CD-470D-4BA4-9B6A3F7DC42D}"/>
              </a:ext>
            </a:extLst>
          </p:cNvPr>
          <p:cNvSpPr>
            <a:spLocks noGrp="1"/>
          </p:cNvSpPr>
          <p:nvPr>
            <p:ph type="sldNum" sz="quarter" idx="12"/>
          </p:nvPr>
        </p:nvSpPr>
        <p:spPr/>
        <p:txBody>
          <a:bodyPr/>
          <a:lstStyle/>
          <a:p>
            <a:pPr>
              <a:defRPr/>
            </a:pPr>
            <a:fld id="{433BCE07-93B6-431C-B811-61266185107F}" type="slidenum">
              <a:rPr lang="en-US" altLang="en-US" smtClean="0"/>
              <a:pPr>
                <a:defRPr/>
              </a:pPr>
              <a:t>5</a:t>
            </a:fld>
            <a:endParaRPr lang="en-US" altLang="en-US"/>
          </a:p>
        </p:txBody>
      </p:sp>
      <p:grpSp>
        <p:nvGrpSpPr>
          <p:cNvPr id="28" name="Group 27">
            <a:extLst>
              <a:ext uri="{FF2B5EF4-FFF2-40B4-BE49-F238E27FC236}">
                <a16:creationId xmlns:a16="http://schemas.microsoft.com/office/drawing/2014/main" id="{3BF4B719-E797-9421-88D2-8390C266D673}"/>
              </a:ext>
            </a:extLst>
          </p:cNvPr>
          <p:cNvGrpSpPr/>
          <p:nvPr/>
        </p:nvGrpSpPr>
        <p:grpSpPr>
          <a:xfrm>
            <a:off x="417545" y="2286000"/>
            <a:ext cx="8067869" cy="3439756"/>
            <a:chOff x="417545" y="2514600"/>
            <a:chExt cx="8067869" cy="3439756"/>
          </a:xfrm>
        </p:grpSpPr>
        <p:sp>
          <p:nvSpPr>
            <p:cNvPr id="5" name="TextBox 4">
              <a:extLst>
                <a:ext uri="{FF2B5EF4-FFF2-40B4-BE49-F238E27FC236}">
                  <a16:creationId xmlns:a16="http://schemas.microsoft.com/office/drawing/2014/main" id="{6649A07B-848C-2B84-CE2D-41BCC1ECF884}"/>
                </a:ext>
              </a:extLst>
            </p:cNvPr>
            <p:cNvSpPr txBox="1"/>
            <p:nvPr/>
          </p:nvSpPr>
          <p:spPr>
            <a:xfrm>
              <a:off x="838200" y="2514600"/>
              <a:ext cx="1371600" cy="369332"/>
            </a:xfrm>
            <a:prstGeom prst="rect">
              <a:avLst/>
            </a:prstGeom>
            <a:noFill/>
          </p:spPr>
          <p:txBody>
            <a:bodyPr wrap="square" rtlCol="0">
              <a:spAutoFit/>
            </a:bodyPr>
            <a:lstStyle/>
            <a:p>
              <a:r>
                <a:rPr lang="en-US" dirty="0"/>
                <a:t>Application</a:t>
              </a:r>
            </a:p>
          </p:txBody>
        </p:sp>
        <p:sp>
          <p:nvSpPr>
            <p:cNvPr id="6" name="TextBox 5">
              <a:extLst>
                <a:ext uri="{FF2B5EF4-FFF2-40B4-BE49-F238E27FC236}">
                  <a16:creationId xmlns:a16="http://schemas.microsoft.com/office/drawing/2014/main" id="{203A9AB5-DDA3-710B-9303-222157DDAB26}"/>
                </a:ext>
              </a:extLst>
            </p:cNvPr>
            <p:cNvSpPr txBox="1"/>
            <p:nvPr/>
          </p:nvSpPr>
          <p:spPr>
            <a:xfrm>
              <a:off x="5486400" y="2514600"/>
              <a:ext cx="1371600" cy="369332"/>
            </a:xfrm>
            <a:prstGeom prst="rect">
              <a:avLst/>
            </a:prstGeom>
            <a:noFill/>
          </p:spPr>
          <p:txBody>
            <a:bodyPr wrap="square" rtlCol="0">
              <a:spAutoFit/>
            </a:bodyPr>
            <a:lstStyle/>
            <a:p>
              <a:r>
                <a:rPr lang="en-US" dirty="0"/>
                <a:t>Kernel</a:t>
              </a:r>
            </a:p>
          </p:txBody>
        </p:sp>
        <p:sp>
          <p:nvSpPr>
            <p:cNvPr id="7" name="TextBox 6">
              <a:extLst>
                <a:ext uri="{FF2B5EF4-FFF2-40B4-BE49-F238E27FC236}">
                  <a16:creationId xmlns:a16="http://schemas.microsoft.com/office/drawing/2014/main" id="{922BE5AC-C2F6-45B5-93CF-7E07BA909005}"/>
                </a:ext>
              </a:extLst>
            </p:cNvPr>
            <p:cNvSpPr txBox="1"/>
            <p:nvPr/>
          </p:nvSpPr>
          <p:spPr>
            <a:xfrm>
              <a:off x="838200" y="2992716"/>
              <a:ext cx="1371600" cy="369332"/>
            </a:xfrm>
            <a:prstGeom prst="rect">
              <a:avLst/>
            </a:prstGeom>
            <a:noFill/>
          </p:spPr>
          <p:txBody>
            <a:bodyPr wrap="square" rtlCol="0">
              <a:spAutoFit/>
            </a:bodyPr>
            <a:lstStyle/>
            <a:p>
              <a:r>
                <a:rPr lang="en-US" dirty="0" err="1"/>
                <a:t>recvfrom</a:t>
              </a:r>
              <a:endParaRPr lang="en-US" dirty="0"/>
            </a:p>
          </p:txBody>
        </p:sp>
        <p:sp>
          <p:nvSpPr>
            <p:cNvPr id="8" name="TextBox 7">
              <a:extLst>
                <a:ext uri="{FF2B5EF4-FFF2-40B4-BE49-F238E27FC236}">
                  <a16:creationId xmlns:a16="http://schemas.microsoft.com/office/drawing/2014/main" id="{4D6B4014-5742-5E3F-776D-F891D3D9A5D1}"/>
                </a:ext>
              </a:extLst>
            </p:cNvPr>
            <p:cNvSpPr txBox="1"/>
            <p:nvPr/>
          </p:nvSpPr>
          <p:spPr>
            <a:xfrm>
              <a:off x="5486400" y="2992716"/>
              <a:ext cx="1371600" cy="646331"/>
            </a:xfrm>
            <a:prstGeom prst="rect">
              <a:avLst/>
            </a:prstGeom>
            <a:noFill/>
          </p:spPr>
          <p:txBody>
            <a:bodyPr wrap="square" rtlCol="0">
              <a:spAutoFit/>
            </a:bodyPr>
            <a:lstStyle/>
            <a:p>
              <a:r>
                <a:rPr lang="en-US" dirty="0"/>
                <a:t>no datagram ready</a:t>
              </a:r>
            </a:p>
          </p:txBody>
        </p:sp>
        <p:sp>
          <p:nvSpPr>
            <p:cNvPr id="9" name="TextBox 8">
              <a:extLst>
                <a:ext uri="{FF2B5EF4-FFF2-40B4-BE49-F238E27FC236}">
                  <a16:creationId xmlns:a16="http://schemas.microsoft.com/office/drawing/2014/main" id="{79C285FB-6754-F70D-6618-23473EF97B6E}"/>
                </a:ext>
              </a:extLst>
            </p:cNvPr>
            <p:cNvSpPr txBox="1"/>
            <p:nvPr/>
          </p:nvSpPr>
          <p:spPr>
            <a:xfrm>
              <a:off x="5486400" y="4002540"/>
              <a:ext cx="1371600" cy="923330"/>
            </a:xfrm>
            <a:prstGeom prst="rect">
              <a:avLst/>
            </a:prstGeom>
            <a:noFill/>
          </p:spPr>
          <p:txBody>
            <a:bodyPr wrap="square" rtlCol="0">
              <a:spAutoFit/>
            </a:bodyPr>
            <a:lstStyle/>
            <a:p>
              <a:r>
                <a:rPr lang="en-US" dirty="0"/>
                <a:t>datagram ready -&gt; copy</a:t>
              </a:r>
            </a:p>
          </p:txBody>
        </p:sp>
        <p:sp>
          <p:nvSpPr>
            <p:cNvPr id="10" name="TextBox 9">
              <a:extLst>
                <a:ext uri="{FF2B5EF4-FFF2-40B4-BE49-F238E27FC236}">
                  <a16:creationId xmlns:a16="http://schemas.microsoft.com/office/drawing/2014/main" id="{FDFA1C73-138F-1014-8D21-B425BB16E15B}"/>
                </a:ext>
              </a:extLst>
            </p:cNvPr>
            <p:cNvSpPr txBox="1"/>
            <p:nvPr/>
          </p:nvSpPr>
          <p:spPr>
            <a:xfrm>
              <a:off x="5486400" y="5308025"/>
              <a:ext cx="1371600" cy="646331"/>
            </a:xfrm>
            <a:prstGeom prst="rect">
              <a:avLst/>
            </a:prstGeom>
            <a:noFill/>
          </p:spPr>
          <p:txBody>
            <a:bodyPr wrap="square" rtlCol="0">
              <a:spAutoFit/>
            </a:bodyPr>
            <a:lstStyle/>
            <a:p>
              <a:r>
                <a:rPr lang="en-US" dirty="0"/>
                <a:t>copying completed</a:t>
              </a:r>
            </a:p>
          </p:txBody>
        </p:sp>
        <p:sp>
          <p:nvSpPr>
            <p:cNvPr id="11" name="TextBox 10">
              <a:extLst>
                <a:ext uri="{FF2B5EF4-FFF2-40B4-BE49-F238E27FC236}">
                  <a16:creationId xmlns:a16="http://schemas.microsoft.com/office/drawing/2014/main" id="{9B073E5E-021F-9EF5-CA60-8A48042D3E23}"/>
                </a:ext>
              </a:extLst>
            </p:cNvPr>
            <p:cNvSpPr txBox="1"/>
            <p:nvPr/>
          </p:nvSpPr>
          <p:spPr>
            <a:xfrm>
              <a:off x="838200" y="5261859"/>
              <a:ext cx="1371600" cy="646331"/>
            </a:xfrm>
            <a:prstGeom prst="rect">
              <a:avLst/>
            </a:prstGeom>
            <a:noFill/>
          </p:spPr>
          <p:txBody>
            <a:bodyPr wrap="square" rtlCol="0">
              <a:spAutoFit/>
            </a:bodyPr>
            <a:lstStyle/>
            <a:p>
              <a:r>
                <a:rPr lang="en-US" dirty="0"/>
                <a:t>process datagram</a:t>
              </a:r>
            </a:p>
          </p:txBody>
        </p:sp>
        <p:cxnSp>
          <p:nvCxnSpPr>
            <p:cNvPr id="13" name="Straight Arrow Connector 12">
              <a:extLst>
                <a:ext uri="{FF2B5EF4-FFF2-40B4-BE49-F238E27FC236}">
                  <a16:creationId xmlns:a16="http://schemas.microsoft.com/office/drawing/2014/main" id="{5544F516-E4EF-2D65-2282-356065337DC2}"/>
                </a:ext>
              </a:extLst>
            </p:cNvPr>
            <p:cNvCxnSpPr>
              <a:cxnSpLocks/>
            </p:cNvCxnSpPr>
            <p:nvPr/>
          </p:nvCxnSpPr>
          <p:spPr>
            <a:xfrm>
              <a:off x="2133600" y="3189432"/>
              <a:ext cx="327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53334B7-B738-C347-39FE-8CEF14E37B48}"/>
                </a:ext>
              </a:extLst>
            </p:cNvPr>
            <p:cNvSpPr txBox="1"/>
            <p:nvPr/>
          </p:nvSpPr>
          <p:spPr>
            <a:xfrm>
              <a:off x="3162300" y="2819576"/>
              <a:ext cx="1371600" cy="369332"/>
            </a:xfrm>
            <a:prstGeom prst="rect">
              <a:avLst/>
            </a:prstGeom>
            <a:noFill/>
          </p:spPr>
          <p:txBody>
            <a:bodyPr wrap="square" rtlCol="0">
              <a:spAutoFit/>
            </a:bodyPr>
            <a:lstStyle/>
            <a:p>
              <a:r>
                <a:rPr lang="en-US" dirty="0"/>
                <a:t>system call</a:t>
              </a:r>
            </a:p>
          </p:txBody>
        </p:sp>
        <p:cxnSp>
          <p:nvCxnSpPr>
            <p:cNvPr id="17" name="Straight Arrow Connector 16">
              <a:extLst>
                <a:ext uri="{FF2B5EF4-FFF2-40B4-BE49-F238E27FC236}">
                  <a16:creationId xmlns:a16="http://schemas.microsoft.com/office/drawing/2014/main" id="{44DF71DD-5EC6-EF71-DA0C-DA70FA49CC02}"/>
                </a:ext>
              </a:extLst>
            </p:cNvPr>
            <p:cNvCxnSpPr>
              <a:stCxn id="8" idx="2"/>
              <a:endCxn id="9" idx="0"/>
            </p:cNvCxnSpPr>
            <p:nvPr/>
          </p:nvCxnSpPr>
          <p:spPr>
            <a:xfrm>
              <a:off x="6172200" y="3639047"/>
              <a:ext cx="0" cy="363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C8B6E2C-94DD-949D-74DA-C9C499CAFBCC}"/>
                </a:ext>
              </a:extLst>
            </p:cNvPr>
            <p:cNvCxnSpPr/>
            <p:nvPr/>
          </p:nvCxnSpPr>
          <p:spPr>
            <a:xfrm>
              <a:off x="6172200" y="4898366"/>
              <a:ext cx="0" cy="363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BC6AFC6-E0D7-1E9B-14B0-E268D4448D10}"/>
                </a:ext>
              </a:extLst>
            </p:cNvPr>
            <p:cNvCxnSpPr>
              <a:endCxn id="11" idx="3"/>
            </p:cNvCxnSpPr>
            <p:nvPr/>
          </p:nvCxnSpPr>
          <p:spPr>
            <a:xfrm flipH="1" flipV="1">
              <a:off x="2209800" y="5585025"/>
              <a:ext cx="3200400" cy="4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E650CA8-6B52-ED9E-D9C6-2217E2093A8F}"/>
                </a:ext>
              </a:extLst>
            </p:cNvPr>
            <p:cNvSpPr txBox="1"/>
            <p:nvPr/>
          </p:nvSpPr>
          <p:spPr>
            <a:xfrm>
              <a:off x="3084545" y="5207044"/>
              <a:ext cx="1371600" cy="369332"/>
            </a:xfrm>
            <a:prstGeom prst="rect">
              <a:avLst/>
            </a:prstGeom>
            <a:noFill/>
          </p:spPr>
          <p:txBody>
            <a:bodyPr wrap="square" rtlCol="0">
              <a:spAutoFit/>
            </a:bodyPr>
            <a:lstStyle/>
            <a:p>
              <a:r>
                <a:rPr lang="en-US" dirty="0"/>
                <a:t>return OK</a:t>
              </a:r>
            </a:p>
          </p:txBody>
        </p:sp>
        <p:sp>
          <p:nvSpPr>
            <p:cNvPr id="22" name="Left Brace 21">
              <a:extLst>
                <a:ext uri="{FF2B5EF4-FFF2-40B4-BE49-F238E27FC236}">
                  <a16:creationId xmlns:a16="http://schemas.microsoft.com/office/drawing/2014/main" id="{06DBE163-74A1-C5F6-558D-169B02FBF93C}"/>
                </a:ext>
              </a:extLst>
            </p:cNvPr>
            <p:cNvSpPr/>
            <p:nvPr/>
          </p:nvSpPr>
          <p:spPr>
            <a:xfrm>
              <a:off x="417545" y="3048000"/>
              <a:ext cx="420655" cy="27431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52809A53-8DE2-F373-BA03-63EDC5BBB709}"/>
                </a:ext>
              </a:extLst>
            </p:cNvPr>
            <p:cNvSpPr txBox="1"/>
            <p:nvPr/>
          </p:nvSpPr>
          <p:spPr>
            <a:xfrm>
              <a:off x="655864" y="4213595"/>
              <a:ext cx="1371600" cy="646331"/>
            </a:xfrm>
            <a:prstGeom prst="rect">
              <a:avLst/>
            </a:prstGeom>
            <a:noFill/>
          </p:spPr>
          <p:txBody>
            <a:bodyPr wrap="square" rtlCol="0">
              <a:spAutoFit/>
            </a:bodyPr>
            <a:lstStyle/>
            <a:p>
              <a:r>
                <a:rPr lang="en-US" dirty="0"/>
                <a:t>process blocks</a:t>
              </a:r>
            </a:p>
          </p:txBody>
        </p:sp>
        <p:sp>
          <p:nvSpPr>
            <p:cNvPr id="24" name="Right Brace 23">
              <a:extLst>
                <a:ext uri="{FF2B5EF4-FFF2-40B4-BE49-F238E27FC236}">
                  <a16:creationId xmlns:a16="http://schemas.microsoft.com/office/drawing/2014/main" id="{8F8D5F6F-5109-9EAA-D694-68DD8E7C4E08}"/>
                </a:ext>
              </a:extLst>
            </p:cNvPr>
            <p:cNvSpPr/>
            <p:nvPr/>
          </p:nvSpPr>
          <p:spPr>
            <a:xfrm>
              <a:off x="6858000" y="3048000"/>
              <a:ext cx="152394"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92707368-778B-9856-9D54-797223F8D081}"/>
                </a:ext>
              </a:extLst>
            </p:cNvPr>
            <p:cNvSpPr txBox="1"/>
            <p:nvPr/>
          </p:nvSpPr>
          <p:spPr>
            <a:xfrm>
              <a:off x="7066775" y="3429000"/>
              <a:ext cx="1371600" cy="646331"/>
            </a:xfrm>
            <a:prstGeom prst="rect">
              <a:avLst/>
            </a:prstGeom>
            <a:noFill/>
          </p:spPr>
          <p:txBody>
            <a:bodyPr wrap="square" rtlCol="0">
              <a:spAutoFit/>
            </a:bodyPr>
            <a:lstStyle/>
            <a:p>
              <a:r>
                <a:rPr lang="en-US" dirty="0"/>
                <a:t>Wait for data</a:t>
              </a:r>
            </a:p>
          </p:txBody>
        </p:sp>
        <p:sp>
          <p:nvSpPr>
            <p:cNvPr id="26" name="Right Brace 25">
              <a:extLst>
                <a:ext uri="{FF2B5EF4-FFF2-40B4-BE49-F238E27FC236}">
                  <a16:creationId xmlns:a16="http://schemas.microsoft.com/office/drawing/2014/main" id="{B9AED854-C744-B7A9-2518-EB0C2AC418B5}"/>
                </a:ext>
              </a:extLst>
            </p:cNvPr>
            <p:cNvSpPr/>
            <p:nvPr/>
          </p:nvSpPr>
          <p:spPr>
            <a:xfrm>
              <a:off x="6858000" y="4464205"/>
              <a:ext cx="152379" cy="14901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BBFC704D-7919-968C-6355-28099D666EFB}"/>
                </a:ext>
              </a:extLst>
            </p:cNvPr>
            <p:cNvSpPr txBox="1"/>
            <p:nvPr/>
          </p:nvSpPr>
          <p:spPr>
            <a:xfrm>
              <a:off x="7113814" y="4883878"/>
              <a:ext cx="1371600" cy="923330"/>
            </a:xfrm>
            <a:prstGeom prst="rect">
              <a:avLst/>
            </a:prstGeom>
            <a:noFill/>
          </p:spPr>
          <p:txBody>
            <a:bodyPr wrap="square" rtlCol="0">
              <a:spAutoFit/>
            </a:bodyPr>
            <a:lstStyle/>
            <a:p>
              <a:r>
                <a:rPr lang="en-US" dirty="0"/>
                <a:t>Copy data from kernel to user</a:t>
              </a:r>
            </a:p>
          </p:txBody>
        </p:sp>
      </p:grpSp>
    </p:spTree>
    <p:extLst>
      <p:ext uri="{BB962C8B-B14F-4D97-AF65-F5344CB8AC3E}">
        <p14:creationId xmlns:p14="http://schemas.microsoft.com/office/powerpoint/2010/main" val="312337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A50F-8DCB-45D9-DE59-718486DF0136}"/>
              </a:ext>
            </a:extLst>
          </p:cNvPr>
          <p:cNvSpPr>
            <a:spLocks noGrp="1"/>
          </p:cNvSpPr>
          <p:nvPr>
            <p:ph type="title"/>
          </p:nvPr>
        </p:nvSpPr>
        <p:spPr/>
        <p:txBody>
          <a:bodyPr/>
          <a:lstStyle/>
          <a:p>
            <a:r>
              <a:rPr lang="en-US" dirty="0"/>
              <a:t>I/O Models - Nonblocking</a:t>
            </a:r>
          </a:p>
        </p:txBody>
      </p:sp>
      <p:sp>
        <p:nvSpPr>
          <p:cNvPr id="3" name="Content Placeholder 2">
            <a:extLst>
              <a:ext uri="{FF2B5EF4-FFF2-40B4-BE49-F238E27FC236}">
                <a16:creationId xmlns:a16="http://schemas.microsoft.com/office/drawing/2014/main" id="{5FC16DDC-F2DA-DC4E-6C34-26E964C845B5}"/>
              </a:ext>
            </a:extLst>
          </p:cNvPr>
          <p:cNvSpPr>
            <a:spLocks noGrp="1"/>
          </p:cNvSpPr>
          <p:nvPr>
            <p:ph idx="1"/>
          </p:nvPr>
        </p:nvSpPr>
        <p:spPr/>
        <p:txBody>
          <a:bodyPr>
            <a:normAutofit/>
          </a:bodyPr>
          <a:lstStyle/>
          <a:p>
            <a:pPr algn="just"/>
            <a:r>
              <a:rPr lang="en-US" sz="2600" dirty="0"/>
              <a:t>When an I/O operation that I request cannot be completed without putting the process to sleep, do not put the process to sleep, but return an error instead</a:t>
            </a:r>
          </a:p>
        </p:txBody>
      </p:sp>
      <p:sp>
        <p:nvSpPr>
          <p:cNvPr id="4" name="Slide Number Placeholder 3">
            <a:extLst>
              <a:ext uri="{FF2B5EF4-FFF2-40B4-BE49-F238E27FC236}">
                <a16:creationId xmlns:a16="http://schemas.microsoft.com/office/drawing/2014/main" id="{2AB56527-E7D9-E88F-0EF2-EB8572441363}"/>
              </a:ext>
            </a:extLst>
          </p:cNvPr>
          <p:cNvSpPr>
            <a:spLocks noGrp="1"/>
          </p:cNvSpPr>
          <p:nvPr>
            <p:ph type="sldNum" sz="quarter" idx="12"/>
          </p:nvPr>
        </p:nvSpPr>
        <p:spPr/>
        <p:txBody>
          <a:bodyPr/>
          <a:lstStyle/>
          <a:p>
            <a:pPr>
              <a:defRPr/>
            </a:pPr>
            <a:fld id="{433BCE07-93B6-431C-B811-61266185107F}" type="slidenum">
              <a:rPr lang="en-US" altLang="en-US" smtClean="0"/>
              <a:pPr>
                <a:defRPr/>
              </a:pPr>
              <a:t>6</a:t>
            </a:fld>
            <a:endParaRPr lang="en-US" altLang="en-US"/>
          </a:p>
        </p:txBody>
      </p:sp>
      <p:sp>
        <p:nvSpPr>
          <p:cNvPr id="24" name="TextBox 23">
            <a:extLst>
              <a:ext uri="{FF2B5EF4-FFF2-40B4-BE49-F238E27FC236}">
                <a16:creationId xmlns:a16="http://schemas.microsoft.com/office/drawing/2014/main" id="{FE2B1E54-87AE-769D-616A-F0629A4F68F8}"/>
              </a:ext>
            </a:extLst>
          </p:cNvPr>
          <p:cNvSpPr txBox="1"/>
          <p:nvPr/>
        </p:nvSpPr>
        <p:spPr>
          <a:xfrm>
            <a:off x="7647215" y="4752666"/>
            <a:ext cx="1371600" cy="923330"/>
          </a:xfrm>
          <a:prstGeom prst="rect">
            <a:avLst/>
          </a:prstGeom>
          <a:noFill/>
        </p:spPr>
        <p:txBody>
          <a:bodyPr wrap="square" rtlCol="0">
            <a:spAutoFit/>
          </a:bodyPr>
          <a:lstStyle/>
          <a:p>
            <a:r>
              <a:rPr lang="en-US" dirty="0"/>
              <a:t>Copy data from kernel to user</a:t>
            </a:r>
          </a:p>
        </p:txBody>
      </p:sp>
      <p:grpSp>
        <p:nvGrpSpPr>
          <p:cNvPr id="32" name="Group 31">
            <a:extLst>
              <a:ext uri="{FF2B5EF4-FFF2-40B4-BE49-F238E27FC236}">
                <a16:creationId xmlns:a16="http://schemas.microsoft.com/office/drawing/2014/main" id="{591B1312-4C1C-CEFE-C64E-A36BEE51899F}"/>
              </a:ext>
            </a:extLst>
          </p:cNvPr>
          <p:cNvGrpSpPr/>
          <p:nvPr/>
        </p:nvGrpSpPr>
        <p:grpSpPr>
          <a:xfrm>
            <a:off x="47039" y="2383388"/>
            <a:ext cx="9020761" cy="3439756"/>
            <a:chOff x="-48985" y="2383388"/>
            <a:chExt cx="9020761" cy="3439756"/>
          </a:xfrm>
        </p:grpSpPr>
        <p:sp>
          <p:nvSpPr>
            <p:cNvPr id="6" name="TextBox 5">
              <a:extLst>
                <a:ext uri="{FF2B5EF4-FFF2-40B4-BE49-F238E27FC236}">
                  <a16:creationId xmlns:a16="http://schemas.microsoft.com/office/drawing/2014/main" id="{451FD5D5-C15A-A0C2-C28C-4471410CE12D}"/>
                </a:ext>
              </a:extLst>
            </p:cNvPr>
            <p:cNvSpPr txBox="1"/>
            <p:nvPr/>
          </p:nvSpPr>
          <p:spPr>
            <a:xfrm>
              <a:off x="1371601" y="2383388"/>
              <a:ext cx="1371600" cy="369332"/>
            </a:xfrm>
            <a:prstGeom prst="rect">
              <a:avLst/>
            </a:prstGeom>
            <a:noFill/>
          </p:spPr>
          <p:txBody>
            <a:bodyPr wrap="square" rtlCol="0">
              <a:spAutoFit/>
            </a:bodyPr>
            <a:lstStyle/>
            <a:p>
              <a:r>
                <a:rPr lang="en-US" dirty="0"/>
                <a:t>Application</a:t>
              </a:r>
            </a:p>
          </p:txBody>
        </p:sp>
        <p:sp>
          <p:nvSpPr>
            <p:cNvPr id="7" name="TextBox 6">
              <a:extLst>
                <a:ext uri="{FF2B5EF4-FFF2-40B4-BE49-F238E27FC236}">
                  <a16:creationId xmlns:a16="http://schemas.microsoft.com/office/drawing/2014/main" id="{FDE2002F-7D5E-23BD-964E-0256E42CD4C1}"/>
                </a:ext>
              </a:extLst>
            </p:cNvPr>
            <p:cNvSpPr txBox="1"/>
            <p:nvPr/>
          </p:nvSpPr>
          <p:spPr>
            <a:xfrm>
              <a:off x="6019801" y="2383388"/>
              <a:ext cx="1371600" cy="369332"/>
            </a:xfrm>
            <a:prstGeom prst="rect">
              <a:avLst/>
            </a:prstGeom>
            <a:noFill/>
          </p:spPr>
          <p:txBody>
            <a:bodyPr wrap="square" rtlCol="0">
              <a:spAutoFit/>
            </a:bodyPr>
            <a:lstStyle/>
            <a:p>
              <a:r>
                <a:rPr lang="en-US" dirty="0"/>
                <a:t>Kernel</a:t>
              </a:r>
            </a:p>
          </p:txBody>
        </p:sp>
        <p:sp>
          <p:nvSpPr>
            <p:cNvPr id="8" name="TextBox 7">
              <a:extLst>
                <a:ext uri="{FF2B5EF4-FFF2-40B4-BE49-F238E27FC236}">
                  <a16:creationId xmlns:a16="http://schemas.microsoft.com/office/drawing/2014/main" id="{7E0D4E67-5566-95FE-15C2-8C8B8592F4FE}"/>
                </a:ext>
              </a:extLst>
            </p:cNvPr>
            <p:cNvSpPr txBox="1"/>
            <p:nvPr/>
          </p:nvSpPr>
          <p:spPr>
            <a:xfrm>
              <a:off x="1371601" y="2861504"/>
              <a:ext cx="1371600" cy="369332"/>
            </a:xfrm>
            <a:prstGeom prst="rect">
              <a:avLst/>
            </a:prstGeom>
            <a:noFill/>
          </p:spPr>
          <p:txBody>
            <a:bodyPr wrap="square" rtlCol="0">
              <a:spAutoFit/>
            </a:bodyPr>
            <a:lstStyle/>
            <a:p>
              <a:r>
                <a:rPr lang="en-US" dirty="0" err="1"/>
                <a:t>recvfrom</a:t>
              </a:r>
              <a:endParaRPr lang="en-US" dirty="0"/>
            </a:p>
          </p:txBody>
        </p:sp>
        <p:sp>
          <p:nvSpPr>
            <p:cNvPr id="9" name="TextBox 8">
              <a:extLst>
                <a:ext uri="{FF2B5EF4-FFF2-40B4-BE49-F238E27FC236}">
                  <a16:creationId xmlns:a16="http://schemas.microsoft.com/office/drawing/2014/main" id="{06E52D69-96C2-EBCB-3175-BD32A55A33C0}"/>
                </a:ext>
              </a:extLst>
            </p:cNvPr>
            <p:cNvSpPr txBox="1"/>
            <p:nvPr/>
          </p:nvSpPr>
          <p:spPr>
            <a:xfrm>
              <a:off x="6019801" y="2861504"/>
              <a:ext cx="1371600" cy="646331"/>
            </a:xfrm>
            <a:prstGeom prst="rect">
              <a:avLst/>
            </a:prstGeom>
            <a:noFill/>
          </p:spPr>
          <p:txBody>
            <a:bodyPr wrap="square" rtlCol="0">
              <a:spAutoFit/>
            </a:bodyPr>
            <a:lstStyle/>
            <a:p>
              <a:r>
                <a:rPr lang="en-US" dirty="0"/>
                <a:t>no datagram ready</a:t>
              </a:r>
            </a:p>
          </p:txBody>
        </p:sp>
        <p:sp>
          <p:nvSpPr>
            <p:cNvPr id="10" name="TextBox 9">
              <a:extLst>
                <a:ext uri="{FF2B5EF4-FFF2-40B4-BE49-F238E27FC236}">
                  <a16:creationId xmlns:a16="http://schemas.microsoft.com/office/drawing/2014/main" id="{5512B1B8-FA6F-0F7B-9EF5-AAF00C453098}"/>
                </a:ext>
              </a:extLst>
            </p:cNvPr>
            <p:cNvSpPr txBox="1"/>
            <p:nvPr/>
          </p:nvSpPr>
          <p:spPr>
            <a:xfrm>
              <a:off x="6019801" y="3871328"/>
              <a:ext cx="1371600" cy="923330"/>
            </a:xfrm>
            <a:prstGeom prst="rect">
              <a:avLst/>
            </a:prstGeom>
            <a:noFill/>
          </p:spPr>
          <p:txBody>
            <a:bodyPr wrap="square" rtlCol="0">
              <a:spAutoFit/>
            </a:bodyPr>
            <a:lstStyle/>
            <a:p>
              <a:r>
                <a:rPr lang="en-US" dirty="0"/>
                <a:t>datagram ready -&gt; copy</a:t>
              </a:r>
            </a:p>
          </p:txBody>
        </p:sp>
        <p:sp>
          <p:nvSpPr>
            <p:cNvPr id="11" name="TextBox 10">
              <a:extLst>
                <a:ext uri="{FF2B5EF4-FFF2-40B4-BE49-F238E27FC236}">
                  <a16:creationId xmlns:a16="http://schemas.microsoft.com/office/drawing/2014/main" id="{DD19628E-82C1-8C3B-506B-A43B081292B3}"/>
                </a:ext>
              </a:extLst>
            </p:cNvPr>
            <p:cNvSpPr txBox="1"/>
            <p:nvPr/>
          </p:nvSpPr>
          <p:spPr>
            <a:xfrm>
              <a:off x="6019801" y="5176813"/>
              <a:ext cx="1371600" cy="646331"/>
            </a:xfrm>
            <a:prstGeom prst="rect">
              <a:avLst/>
            </a:prstGeom>
            <a:noFill/>
          </p:spPr>
          <p:txBody>
            <a:bodyPr wrap="square" rtlCol="0">
              <a:spAutoFit/>
            </a:bodyPr>
            <a:lstStyle/>
            <a:p>
              <a:r>
                <a:rPr lang="en-US" dirty="0"/>
                <a:t>copying completed</a:t>
              </a:r>
            </a:p>
          </p:txBody>
        </p:sp>
        <p:sp>
          <p:nvSpPr>
            <p:cNvPr id="12" name="TextBox 11">
              <a:extLst>
                <a:ext uri="{FF2B5EF4-FFF2-40B4-BE49-F238E27FC236}">
                  <a16:creationId xmlns:a16="http://schemas.microsoft.com/office/drawing/2014/main" id="{59E2F3C8-BAC6-8D5D-546B-072E4A86C5E1}"/>
                </a:ext>
              </a:extLst>
            </p:cNvPr>
            <p:cNvSpPr txBox="1"/>
            <p:nvPr/>
          </p:nvSpPr>
          <p:spPr>
            <a:xfrm>
              <a:off x="1371601" y="5130647"/>
              <a:ext cx="1371600" cy="646331"/>
            </a:xfrm>
            <a:prstGeom prst="rect">
              <a:avLst/>
            </a:prstGeom>
            <a:noFill/>
          </p:spPr>
          <p:txBody>
            <a:bodyPr wrap="square" rtlCol="0">
              <a:spAutoFit/>
            </a:bodyPr>
            <a:lstStyle/>
            <a:p>
              <a:r>
                <a:rPr lang="en-US" dirty="0"/>
                <a:t>process datagram</a:t>
              </a:r>
            </a:p>
          </p:txBody>
        </p:sp>
        <p:cxnSp>
          <p:nvCxnSpPr>
            <p:cNvPr id="13" name="Straight Arrow Connector 12">
              <a:extLst>
                <a:ext uri="{FF2B5EF4-FFF2-40B4-BE49-F238E27FC236}">
                  <a16:creationId xmlns:a16="http://schemas.microsoft.com/office/drawing/2014/main" id="{BE8A52C6-416D-820A-1517-E9BAA7B21F64}"/>
                </a:ext>
              </a:extLst>
            </p:cNvPr>
            <p:cNvCxnSpPr>
              <a:cxnSpLocks/>
            </p:cNvCxnSpPr>
            <p:nvPr/>
          </p:nvCxnSpPr>
          <p:spPr>
            <a:xfrm>
              <a:off x="2667001" y="3058220"/>
              <a:ext cx="327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6B102F8-7A40-BD33-181D-EA4CB2197C16}"/>
                </a:ext>
              </a:extLst>
            </p:cNvPr>
            <p:cNvSpPr txBox="1"/>
            <p:nvPr/>
          </p:nvSpPr>
          <p:spPr>
            <a:xfrm>
              <a:off x="3695701" y="2688364"/>
              <a:ext cx="1371600" cy="369332"/>
            </a:xfrm>
            <a:prstGeom prst="rect">
              <a:avLst/>
            </a:prstGeom>
            <a:noFill/>
          </p:spPr>
          <p:txBody>
            <a:bodyPr wrap="square" rtlCol="0">
              <a:spAutoFit/>
            </a:bodyPr>
            <a:lstStyle/>
            <a:p>
              <a:r>
                <a:rPr lang="en-US" dirty="0"/>
                <a:t>system call</a:t>
              </a:r>
            </a:p>
          </p:txBody>
        </p:sp>
        <p:cxnSp>
          <p:nvCxnSpPr>
            <p:cNvPr id="16" name="Straight Arrow Connector 15">
              <a:extLst>
                <a:ext uri="{FF2B5EF4-FFF2-40B4-BE49-F238E27FC236}">
                  <a16:creationId xmlns:a16="http://schemas.microsoft.com/office/drawing/2014/main" id="{0F77DB30-5D58-9A1B-FD99-65485A7F9F8F}"/>
                </a:ext>
              </a:extLst>
            </p:cNvPr>
            <p:cNvCxnSpPr/>
            <p:nvPr/>
          </p:nvCxnSpPr>
          <p:spPr>
            <a:xfrm>
              <a:off x="6705601" y="4767154"/>
              <a:ext cx="0" cy="363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5B30F62-3F21-0DE5-58E2-36A62AE78709}"/>
                </a:ext>
              </a:extLst>
            </p:cNvPr>
            <p:cNvCxnSpPr>
              <a:endCxn id="12" idx="3"/>
            </p:cNvCxnSpPr>
            <p:nvPr/>
          </p:nvCxnSpPr>
          <p:spPr>
            <a:xfrm flipH="1" flipV="1">
              <a:off x="2743201" y="5453813"/>
              <a:ext cx="3200400" cy="4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497220C-716C-C401-0CAA-EA8C3C998A1A}"/>
                </a:ext>
              </a:extLst>
            </p:cNvPr>
            <p:cNvSpPr txBox="1"/>
            <p:nvPr/>
          </p:nvSpPr>
          <p:spPr>
            <a:xfrm>
              <a:off x="3617946" y="5075832"/>
              <a:ext cx="1371600" cy="369332"/>
            </a:xfrm>
            <a:prstGeom prst="rect">
              <a:avLst/>
            </a:prstGeom>
            <a:noFill/>
          </p:spPr>
          <p:txBody>
            <a:bodyPr wrap="square" rtlCol="0">
              <a:spAutoFit/>
            </a:bodyPr>
            <a:lstStyle/>
            <a:p>
              <a:r>
                <a:rPr lang="en-US" dirty="0"/>
                <a:t>return OK</a:t>
              </a:r>
            </a:p>
          </p:txBody>
        </p:sp>
        <p:sp>
          <p:nvSpPr>
            <p:cNvPr id="19" name="Left Brace 18">
              <a:extLst>
                <a:ext uri="{FF2B5EF4-FFF2-40B4-BE49-F238E27FC236}">
                  <a16:creationId xmlns:a16="http://schemas.microsoft.com/office/drawing/2014/main" id="{9C8F5286-DE49-14E5-B75F-A6F0EB27B599}"/>
                </a:ext>
              </a:extLst>
            </p:cNvPr>
            <p:cNvSpPr/>
            <p:nvPr/>
          </p:nvSpPr>
          <p:spPr>
            <a:xfrm>
              <a:off x="950946" y="2916788"/>
              <a:ext cx="420655" cy="27431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1C72979E-A50C-14C6-35CD-6AA4F1E0522C}"/>
                </a:ext>
              </a:extLst>
            </p:cNvPr>
            <p:cNvSpPr/>
            <p:nvPr/>
          </p:nvSpPr>
          <p:spPr>
            <a:xfrm>
              <a:off x="7391401" y="2916788"/>
              <a:ext cx="152394"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37CFA6A5-158A-6F39-BB43-F19B2F09C465}"/>
                </a:ext>
              </a:extLst>
            </p:cNvPr>
            <p:cNvSpPr txBox="1"/>
            <p:nvPr/>
          </p:nvSpPr>
          <p:spPr>
            <a:xfrm>
              <a:off x="7600176" y="3297788"/>
              <a:ext cx="1371600" cy="646331"/>
            </a:xfrm>
            <a:prstGeom prst="rect">
              <a:avLst/>
            </a:prstGeom>
            <a:noFill/>
          </p:spPr>
          <p:txBody>
            <a:bodyPr wrap="square" rtlCol="0">
              <a:spAutoFit/>
            </a:bodyPr>
            <a:lstStyle/>
            <a:p>
              <a:r>
                <a:rPr lang="en-US" dirty="0"/>
                <a:t>Wait for data</a:t>
              </a:r>
            </a:p>
          </p:txBody>
        </p:sp>
        <p:sp>
          <p:nvSpPr>
            <p:cNvPr id="23" name="Right Brace 22">
              <a:extLst>
                <a:ext uri="{FF2B5EF4-FFF2-40B4-BE49-F238E27FC236}">
                  <a16:creationId xmlns:a16="http://schemas.microsoft.com/office/drawing/2014/main" id="{AAF26CC4-8896-FFCC-B774-09E258BB3844}"/>
                </a:ext>
              </a:extLst>
            </p:cNvPr>
            <p:cNvSpPr/>
            <p:nvPr/>
          </p:nvSpPr>
          <p:spPr>
            <a:xfrm>
              <a:off x="7391401" y="4332993"/>
              <a:ext cx="152379" cy="14901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FB165F48-3D5C-69B8-F666-260A1B404506}"/>
                </a:ext>
              </a:extLst>
            </p:cNvPr>
            <p:cNvSpPr txBox="1"/>
            <p:nvPr/>
          </p:nvSpPr>
          <p:spPr>
            <a:xfrm>
              <a:off x="3708141" y="3000003"/>
              <a:ext cx="1702055" cy="369332"/>
            </a:xfrm>
            <a:prstGeom prst="rect">
              <a:avLst/>
            </a:prstGeom>
            <a:noFill/>
          </p:spPr>
          <p:txBody>
            <a:bodyPr wrap="square" rtlCol="0">
              <a:spAutoFit/>
            </a:bodyPr>
            <a:lstStyle/>
            <a:p>
              <a:r>
                <a:rPr lang="en-US" dirty="0"/>
                <a:t>EWOULDBLOCK</a:t>
              </a:r>
            </a:p>
          </p:txBody>
        </p:sp>
        <p:sp>
          <p:nvSpPr>
            <p:cNvPr id="28" name="TextBox 27">
              <a:extLst>
                <a:ext uri="{FF2B5EF4-FFF2-40B4-BE49-F238E27FC236}">
                  <a16:creationId xmlns:a16="http://schemas.microsoft.com/office/drawing/2014/main" id="{1EC4D55E-0242-DD81-61A9-8FDFA6F0475C}"/>
                </a:ext>
              </a:extLst>
            </p:cNvPr>
            <p:cNvSpPr txBox="1"/>
            <p:nvPr/>
          </p:nvSpPr>
          <p:spPr>
            <a:xfrm>
              <a:off x="1371600" y="3429000"/>
              <a:ext cx="1371600" cy="369332"/>
            </a:xfrm>
            <a:prstGeom prst="rect">
              <a:avLst/>
            </a:prstGeom>
            <a:noFill/>
          </p:spPr>
          <p:txBody>
            <a:bodyPr wrap="square" rtlCol="0">
              <a:spAutoFit/>
            </a:bodyPr>
            <a:lstStyle/>
            <a:p>
              <a:r>
                <a:rPr lang="en-US" dirty="0" err="1"/>
                <a:t>recvfrom</a:t>
              </a:r>
              <a:endParaRPr lang="en-US" dirty="0"/>
            </a:p>
          </p:txBody>
        </p:sp>
        <p:cxnSp>
          <p:nvCxnSpPr>
            <p:cNvPr id="26" name="Straight Arrow Connector 25">
              <a:extLst>
                <a:ext uri="{FF2B5EF4-FFF2-40B4-BE49-F238E27FC236}">
                  <a16:creationId xmlns:a16="http://schemas.microsoft.com/office/drawing/2014/main" id="{B70B978A-40AD-6D1E-840C-2F81AFB7C7B1}"/>
                </a:ext>
              </a:extLst>
            </p:cNvPr>
            <p:cNvCxnSpPr/>
            <p:nvPr/>
          </p:nvCxnSpPr>
          <p:spPr>
            <a:xfrm flipH="1">
              <a:off x="2667001" y="3297788"/>
              <a:ext cx="327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BE28C5C-02E0-D264-AE6E-D8C058C29AD5}"/>
                </a:ext>
              </a:extLst>
            </p:cNvPr>
            <p:cNvCxnSpPr>
              <a:cxnSpLocks/>
            </p:cNvCxnSpPr>
            <p:nvPr/>
          </p:nvCxnSpPr>
          <p:spPr>
            <a:xfrm>
              <a:off x="2667001" y="3631760"/>
              <a:ext cx="327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E518994-B3A4-CB8E-A53B-9C8ABC90D112}"/>
                </a:ext>
              </a:extLst>
            </p:cNvPr>
            <p:cNvCxnSpPr/>
            <p:nvPr/>
          </p:nvCxnSpPr>
          <p:spPr>
            <a:xfrm flipH="1">
              <a:off x="2667001" y="3871328"/>
              <a:ext cx="327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9F414F4-47B3-22E6-F45E-FEFB53A932BE}"/>
                </a:ext>
              </a:extLst>
            </p:cNvPr>
            <p:cNvSpPr txBox="1"/>
            <p:nvPr/>
          </p:nvSpPr>
          <p:spPr>
            <a:xfrm>
              <a:off x="-48985" y="2861504"/>
              <a:ext cx="1267411" cy="1200329"/>
            </a:xfrm>
            <a:prstGeom prst="rect">
              <a:avLst/>
            </a:prstGeom>
            <a:noFill/>
          </p:spPr>
          <p:txBody>
            <a:bodyPr wrap="square" rtlCol="0">
              <a:spAutoFit/>
            </a:bodyPr>
            <a:lstStyle/>
            <a:p>
              <a:r>
                <a:rPr lang="en-US" dirty="0"/>
                <a:t>Repeatedly call </a:t>
              </a:r>
              <a:r>
                <a:rPr lang="en-US" dirty="0" err="1"/>
                <a:t>recvfrom</a:t>
              </a:r>
              <a:r>
                <a:rPr lang="en-US" dirty="0"/>
                <a:t> (polling)</a:t>
              </a:r>
            </a:p>
          </p:txBody>
        </p:sp>
      </p:grpSp>
    </p:spTree>
    <p:extLst>
      <p:ext uri="{BB962C8B-B14F-4D97-AF65-F5344CB8AC3E}">
        <p14:creationId xmlns:p14="http://schemas.microsoft.com/office/powerpoint/2010/main" val="419078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1C6-1C33-952A-778B-898378F6502F}"/>
              </a:ext>
            </a:extLst>
          </p:cNvPr>
          <p:cNvSpPr>
            <a:spLocks noGrp="1"/>
          </p:cNvSpPr>
          <p:nvPr>
            <p:ph type="title"/>
          </p:nvPr>
        </p:nvSpPr>
        <p:spPr/>
        <p:txBody>
          <a:bodyPr/>
          <a:lstStyle/>
          <a:p>
            <a:r>
              <a:rPr lang="en-US" dirty="0"/>
              <a:t>I/O Models – Multiplexing</a:t>
            </a:r>
          </a:p>
        </p:txBody>
      </p:sp>
      <p:sp>
        <p:nvSpPr>
          <p:cNvPr id="3" name="Content Placeholder 2">
            <a:extLst>
              <a:ext uri="{FF2B5EF4-FFF2-40B4-BE49-F238E27FC236}">
                <a16:creationId xmlns:a16="http://schemas.microsoft.com/office/drawing/2014/main" id="{4EC6477F-28B4-2075-07DC-10EF00478916}"/>
              </a:ext>
            </a:extLst>
          </p:cNvPr>
          <p:cNvSpPr>
            <a:spLocks noGrp="1"/>
          </p:cNvSpPr>
          <p:nvPr>
            <p:ph idx="1"/>
          </p:nvPr>
        </p:nvSpPr>
        <p:spPr/>
        <p:txBody>
          <a:bodyPr>
            <a:normAutofit/>
          </a:bodyPr>
          <a:lstStyle/>
          <a:p>
            <a:pPr algn="just"/>
            <a:r>
              <a:rPr lang="en-US" sz="2600" dirty="0"/>
              <a:t>With I/O multiplexing, we call </a:t>
            </a:r>
            <a:r>
              <a:rPr lang="en-US" sz="2600" b="1" dirty="0"/>
              <a:t>select</a:t>
            </a:r>
            <a:r>
              <a:rPr lang="en-US" sz="2600" dirty="0"/>
              <a:t> or </a:t>
            </a:r>
            <a:r>
              <a:rPr lang="en-US" sz="2600" b="1" dirty="0"/>
              <a:t>poll</a:t>
            </a:r>
            <a:r>
              <a:rPr lang="en-US" sz="2600" dirty="0"/>
              <a:t> and block in one of these two system calls, instead of blocking in the actual I/O system call</a:t>
            </a:r>
          </a:p>
        </p:txBody>
      </p:sp>
      <p:sp>
        <p:nvSpPr>
          <p:cNvPr id="4" name="Slide Number Placeholder 3">
            <a:extLst>
              <a:ext uri="{FF2B5EF4-FFF2-40B4-BE49-F238E27FC236}">
                <a16:creationId xmlns:a16="http://schemas.microsoft.com/office/drawing/2014/main" id="{C16F5524-DAF1-0C80-4394-DA7199D7AECB}"/>
              </a:ext>
            </a:extLst>
          </p:cNvPr>
          <p:cNvSpPr>
            <a:spLocks noGrp="1"/>
          </p:cNvSpPr>
          <p:nvPr>
            <p:ph type="sldNum" sz="quarter" idx="12"/>
          </p:nvPr>
        </p:nvSpPr>
        <p:spPr/>
        <p:txBody>
          <a:bodyPr/>
          <a:lstStyle/>
          <a:p>
            <a:pPr>
              <a:defRPr/>
            </a:pPr>
            <a:fld id="{433BCE07-93B6-431C-B811-61266185107F}" type="slidenum">
              <a:rPr lang="en-US" altLang="en-US" smtClean="0"/>
              <a:pPr>
                <a:defRPr/>
              </a:pPr>
              <a:t>7</a:t>
            </a:fld>
            <a:endParaRPr lang="en-US" altLang="en-US"/>
          </a:p>
        </p:txBody>
      </p:sp>
      <p:grpSp>
        <p:nvGrpSpPr>
          <p:cNvPr id="32" name="Group 31">
            <a:extLst>
              <a:ext uri="{FF2B5EF4-FFF2-40B4-BE49-F238E27FC236}">
                <a16:creationId xmlns:a16="http://schemas.microsoft.com/office/drawing/2014/main" id="{38054B46-054D-0CED-35E1-AE6C9770238B}"/>
              </a:ext>
            </a:extLst>
          </p:cNvPr>
          <p:cNvGrpSpPr/>
          <p:nvPr/>
        </p:nvGrpSpPr>
        <p:grpSpPr>
          <a:xfrm>
            <a:off x="200211" y="2383388"/>
            <a:ext cx="8867589" cy="3439756"/>
            <a:chOff x="200211" y="2383388"/>
            <a:chExt cx="8867589" cy="3439756"/>
          </a:xfrm>
        </p:grpSpPr>
        <p:sp>
          <p:nvSpPr>
            <p:cNvPr id="6" name="TextBox 5">
              <a:extLst>
                <a:ext uri="{FF2B5EF4-FFF2-40B4-BE49-F238E27FC236}">
                  <a16:creationId xmlns:a16="http://schemas.microsoft.com/office/drawing/2014/main" id="{BD584761-EA16-A77F-479E-474B8DBC6C29}"/>
                </a:ext>
              </a:extLst>
            </p:cNvPr>
            <p:cNvSpPr txBox="1"/>
            <p:nvPr/>
          </p:nvSpPr>
          <p:spPr>
            <a:xfrm>
              <a:off x="1467625" y="2383388"/>
              <a:ext cx="1371600" cy="369332"/>
            </a:xfrm>
            <a:prstGeom prst="rect">
              <a:avLst/>
            </a:prstGeom>
            <a:noFill/>
          </p:spPr>
          <p:txBody>
            <a:bodyPr wrap="square" rtlCol="0">
              <a:spAutoFit/>
            </a:bodyPr>
            <a:lstStyle/>
            <a:p>
              <a:r>
                <a:rPr lang="en-US" dirty="0"/>
                <a:t>Application</a:t>
              </a:r>
            </a:p>
          </p:txBody>
        </p:sp>
        <p:sp>
          <p:nvSpPr>
            <p:cNvPr id="7" name="TextBox 6">
              <a:extLst>
                <a:ext uri="{FF2B5EF4-FFF2-40B4-BE49-F238E27FC236}">
                  <a16:creationId xmlns:a16="http://schemas.microsoft.com/office/drawing/2014/main" id="{57C2B314-891C-2678-A000-F3490E6D7518}"/>
                </a:ext>
              </a:extLst>
            </p:cNvPr>
            <p:cNvSpPr txBox="1"/>
            <p:nvPr/>
          </p:nvSpPr>
          <p:spPr>
            <a:xfrm>
              <a:off x="6115825" y="2383388"/>
              <a:ext cx="1371600" cy="369332"/>
            </a:xfrm>
            <a:prstGeom prst="rect">
              <a:avLst/>
            </a:prstGeom>
            <a:noFill/>
          </p:spPr>
          <p:txBody>
            <a:bodyPr wrap="square" rtlCol="0">
              <a:spAutoFit/>
            </a:bodyPr>
            <a:lstStyle/>
            <a:p>
              <a:r>
                <a:rPr lang="en-US" dirty="0"/>
                <a:t>Kernel</a:t>
              </a:r>
            </a:p>
          </p:txBody>
        </p:sp>
        <p:sp>
          <p:nvSpPr>
            <p:cNvPr id="8" name="TextBox 7">
              <a:extLst>
                <a:ext uri="{FF2B5EF4-FFF2-40B4-BE49-F238E27FC236}">
                  <a16:creationId xmlns:a16="http://schemas.microsoft.com/office/drawing/2014/main" id="{E539F6D1-C49D-CF96-55AC-B31E426D21A0}"/>
                </a:ext>
              </a:extLst>
            </p:cNvPr>
            <p:cNvSpPr txBox="1"/>
            <p:nvPr/>
          </p:nvSpPr>
          <p:spPr>
            <a:xfrm>
              <a:off x="1467625" y="2861504"/>
              <a:ext cx="1371600" cy="369332"/>
            </a:xfrm>
            <a:prstGeom prst="rect">
              <a:avLst/>
            </a:prstGeom>
            <a:noFill/>
          </p:spPr>
          <p:txBody>
            <a:bodyPr wrap="square" rtlCol="0">
              <a:spAutoFit/>
            </a:bodyPr>
            <a:lstStyle/>
            <a:p>
              <a:r>
                <a:rPr lang="en-US" dirty="0"/>
                <a:t>select</a:t>
              </a:r>
            </a:p>
          </p:txBody>
        </p:sp>
        <p:sp>
          <p:nvSpPr>
            <p:cNvPr id="9" name="TextBox 8">
              <a:extLst>
                <a:ext uri="{FF2B5EF4-FFF2-40B4-BE49-F238E27FC236}">
                  <a16:creationId xmlns:a16="http://schemas.microsoft.com/office/drawing/2014/main" id="{EC219BB1-47FE-A46A-9143-AA80F8F41608}"/>
                </a:ext>
              </a:extLst>
            </p:cNvPr>
            <p:cNvSpPr txBox="1"/>
            <p:nvPr/>
          </p:nvSpPr>
          <p:spPr>
            <a:xfrm>
              <a:off x="6115825" y="2861504"/>
              <a:ext cx="1371600" cy="646331"/>
            </a:xfrm>
            <a:prstGeom prst="rect">
              <a:avLst/>
            </a:prstGeom>
            <a:noFill/>
          </p:spPr>
          <p:txBody>
            <a:bodyPr wrap="square" rtlCol="0">
              <a:spAutoFit/>
            </a:bodyPr>
            <a:lstStyle/>
            <a:p>
              <a:r>
                <a:rPr lang="en-US" dirty="0"/>
                <a:t>no datagram ready</a:t>
              </a:r>
            </a:p>
          </p:txBody>
        </p:sp>
        <p:sp>
          <p:nvSpPr>
            <p:cNvPr id="10" name="TextBox 9">
              <a:extLst>
                <a:ext uri="{FF2B5EF4-FFF2-40B4-BE49-F238E27FC236}">
                  <a16:creationId xmlns:a16="http://schemas.microsoft.com/office/drawing/2014/main" id="{DD381829-BAC6-4ECB-E8E7-401F2FC974CD}"/>
                </a:ext>
              </a:extLst>
            </p:cNvPr>
            <p:cNvSpPr txBox="1"/>
            <p:nvPr/>
          </p:nvSpPr>
          <p:spPr>
            <a:xfrm>
              <a:off x="6115825" y="3871328"/>
              <a:ext cx="1371600" cy="923330"/>
            </a:xfrm>
            <a:prstGeom prst="rect">
              <a:avLst/>
            </a:prstGeom>
            <a:noFill/>
          </p:spPr>
          <p:txBody>
            <a:bodyPr wrap="square" rtlCol="0">
              <a:spAutoFit/>
            </a:bodyPr>
            <a:lstStyle/>
            <a:p>
              <a:r>
                <a:rPr lang="en-US" dirty="0"/>
                <a:t>datagram ready -&gt; copy</a:t>
              </a:r>
            </a:p>
          </p:txBody>
        </p:sp>
        <p:sp>
          <p:nvSpPr>
            <p:cNvPr id="11" name="TextBox 10">
              <a:extLst>
                <a:ext uri="{FF2B5EF4-FFF2-40B4-BE49-F238E27FC236}">
                  <a16:creationId xmlns:a16="http://schemas.microsoft.com/office/drawing/2014/main" id="{6BA434EF-C607-020A-406D-EB3D4C9D6FD9}"/>
                </a:ext>
              </a:extLst>
            </p:cNvPr>
            <p:cNvSpPr txBox="1"/>
            <p:nvPr/>
          </p:nvSpPr>
          <p:spPr>
            <a:xfrm>
              <a:off x="6115825" y="5176813"/>
              <a:ext cx="1371600" cy="646331"/>
            </a:xfrm>
            <a:prstGeom prst="rect">
              <a:avLst/>
            </a:prstGeom>
            <a:noFill/>
          </p:spPr>
          <p:txBody>
            <a:bodyPr wrap="square" rtlCol="0">
              <a:spAutoFit/>
            </a:bodyPr>
            <a:lstStyle/>
            <a:p>
              <a:r>
                <a:rPr lang="en-US" dirty="0"/>
                <a:t>copying completed</a:t>
              </a:r>
            </a:p>
          </p:txBody>
        </p:sp>
        <p:sp>
          <p:nvSpPr>
            <p:cNvPr id="12" name="TextBox 11">
              <a:extLst>
                <a:ext uri="{FF2B5EF4-FFF2-40B4-BE49-F238E27FC236}">
                  <a16:creationId xmlns:a16="http://schemas.microsoft.com/office/drawing/2014/main" id="{B02AD7AB-A2E7-6375-330E-59E775371D76}"/>
                </a:ext>
              </a:extLst>
            </p:cNvPr>
            <p:cNvSpPr txBox="1"/>
            <p:nvPr/>
          </p:nvSpPr>
          <p:spPr>
            <a:xfrm>
              <a:off x="1467625" y="5130647"/>
              <a:ext cx="1371600" cy="646331"/>
            </a:xfrm>
            <a:prstGeom prst="rect">
              <a:avLst/>
            </a:prstGeom>
            <a:noFill/>
          </p:spPr>
          <p:txBody>
            <a:bodyPr wrap="square" rtlCol="0">
              <a:spAutoFit/>
            </a:bodyPr>
            <a:lstStyle/>
            <a:p>
              <a:r>
                <a:rPr lang="en-US" dirty="0"/>
                <a:t>process datagram</a:t>
              </a:r>
            </a:p>
          </p:txBody>
        </p:sp>
        <p:cxnSp>
          <p:nvCxnSpPr>
            <p:cNvPr id="13" name="Straight Arrow Connector 12">
              <a:extLst>
                <a:ext uri="{FF2B5EF4-FFF2-40B4-BE49-F238E27FC236}">
                  <a16:creationId xmlns:a16="http://schemas.microsoft.com/office/drawing/2014/main" id="{FDE2DFF5-93AC-A1CE-0D0B-57200B2383F6}"/>
                </a:ext>
              </a:extLst>
            </p:cNvPr>
            <p:cNvCxnSpPr>
              <a:cxnSpLocks/>
            </p:cNvCxnSpPr>
            <p:nvPr/>
          </p:nvCxnSpPr>
          <p:spPr>
            <a:xfrm>
              <a:off x="2763025" y="3058220"/>
              <a:ext cx="327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F911008-93A7-A2C5-8032-3397F611BDEC}"/>
                </a:ext>
              </a:extLst>
            </p:cNvPr>
            <p:cNvSpPr txBox="1"/>
            <p:nvPr/>
          </p:nvSpPr>
          <p:spPr>
            <a:xfrm>
              <a:off x="3791725" y="2688364"/>
              <a:ext cx="1371600" cy="369332"/>
            </a:xfrm>
            <a:prstGeom prst="rect">
              <a:avLst/>
            </a:prstGeom>
            <a:noFill/>
          </p:spPr>
          <p:txBody>
            <a:bodyPr wrap="square" rtlCol="0">
              <a:spAutoFit/>
            </a:bodyPr>
            <a:lstStyle/>
            <a:p>
              <a:r>
                <a:rPr lang="en-US" dirty="0"/>
                <a:t>system call</a:t>
              </a:r>
            </a:p>
          </p:txBody>
        </p:sp>
        <p:cxnSp>
          <p:nvCxnSpPr>
            <p:cNvPr id="15" name="Straight Arrow Connector 14">
              <a:extLst>
                <a:ext uri="{FF2B5EF4-FFF2-40B4-BE49-F238E27FC236}">
                  <a16:creationId xmlns:a16="http://schemas.microsoft.com/office/drawing/2014/main" id="{1777E918-E52E-6C7A-4FCE-496DCACDFCAA}"/>
                </a:ext>
              </a:extLst>
            </p:cNvPr>
            <p:cNvCxnSpPr/>
            <p:nvPr/>
          </p:nvCxnSpPr>
          <p:spPr>
            <a:xfrm>
              <a:off x="6801625" y="4767154"/>
              <a:ext cx="0" cy="363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D7D3FA2-8E47-D15C-7B7F-50CA15815E5E}"/>
                </a:ext>
              </a:extLst>
            </p:cNvPr>
            <p:cNvCxnSpPr>
              <a:endCxn id="12" idx="3"/>
            </p:cNvCxnSpPr>
            <p:nvPr/>
          </p:nvCxnSpPr>
          <p:spPr>
            <a:xfrm flipH="1" flipV="1">
              <a:off x="2839225" y="5453813"/>
              <a:ext cx="3200400" cy="4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4540D8-AD44-02E6-31DE-7D070E3FCF01}"/>
                </a:ext>
              </a:extLst>
            </p:cNvPr>
            <p:cNvSpPr txBox="1"/>
            <p:nvPr/>
          </p:nvSpPr>
          <p:spPr>
            <a:xfrm>
              <a:off x="3713970" y="5075832"/>
              <a:ext cx="1371600" cy="369332"/>
            </a:xfrm>
            <a:prstGeom prst="rect">
              <a:avLst/>
            </a:prstGeom>
            <a:noFill/>
          </p:spPr>
          <p:txBody>
            <a:bodyPr wrap="square" rtlCol="0">
              <a:spAutoFit/>
            </a:bodyPr>
            <a:lstStyle/>
            <a:p>
              <a:r>
                <a:rPr lang="en-US" dirty="0"/>
                <a:t>return OK</a:t>
              </a:r>
            </a:p>
          </p:txBody>
        </p:sp>
        <p:sp>
          <p:nvSpPr>
            <p:cNvPr id="18" name="Left Brace 17">
              <a:extLst>
                <a:ext uri="{FF2B5EF4-FFF2-40B4-BE49-F238E27FC236}">
                  <a16:creationId xmlns:a16="http://schemas.microsoft.com/office/drawing/2014/main" id="{8D0F958C-DCFB-CD5F-7C42-F77AADE2A7EE}"/>
                </a:ext>
              </a:extLst>
            </p:cNvPr>
            <p:cNvSpPr/>
            <p:nvPr/>
          </p:nvSpPr>
          <p:spPr>
            <a:xfrm>
              <a:off x="1046970" y="2916789"/>
              <a:ext cx="420655" cy="14162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C2B9FC1A-C667-F7EB-DB7E-12E5B2E53A5D}"/>
                </a:ext>
              </a:extLst>
            </p:cNvPr>
            <p:cNvSpPr/>
            <p:nvPr/>
          </p:nvSpPr>
          <p:spPr>
            <a:xfrm>
              <a:off x="7487425" y="2916788"/>
              <a:ext cx="152394"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C0834060-AA6C-FB30-2465-62FEC9820F4E}"/>
                </a:ext>
              </a:extLst>
            </p:cNvPr>
            <p:cNvSpPr txBox="1"/>
            <p:nvPr/>
          </p:nvSpPr>
          <p:spPr>
            <a:xfrm>
              <a:off x="7696200" y="3297788"/>
              <a:ext cx="1371600" cy="646331"/>
            </a:xfrm>
            <a:prstGeom prst="rect">
              <a:avLst/>
            </a:prstGeom>
            <a:noFill/>
          </p:spPr>
          <p:txBody>
            <a:bodyPr wrap="square" rtlCol="0">
              <a:spAutoFit/>
            </a:bodyPr>
            <a:lstStyle/>
            <a:p>
              <a:r>
                <a:rPr lang="en-US" dirty="0"/>
                <a:t>Wait for data</a:t>
              </a:r>
            </a:p>
          </p:txBody>
        </p:sp>
        <p:sp>
          <p:nvSpPr>
            <p:cNvPr id="21" name="Right Brace 20">
              <a:extLst>
                <a:ext uri="{FF2B5EF4-FFF2-40B4-BE49-F238E27FC236}">
                  <a16:creationId xmlns:a16="http://schemas.microsoft.com/office/drawing/2014/main" id="{EF965F2C-9339-2E5C-4B03-6FDEF89AD56A}"/>
                </a:ext>
              </a:extLst>
            </p:cNvPr>
            <p:cNvSpPr/>
            <p:nvPr/>
          </p:nvSpPr>
          <p:spPr>
            <a:xfrm>
              <a:off x="7487425" y="4332993"/>
              <a:ext cx="152379" cy="14901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B559E6DE-677F-F8B3-8A91-3E81EE95FABE}"/>
                </a:ext>
              </a:extLst>
            </p:cNvPr>
            <p:cNvSpPr txBox="1"/>
            <p:nvPr/>
          </p:nvSpPr>
          <p:spPr>
            <a:xfrm>
              <a:off x="1467623" y="4126468"/>
              <a:ext cx="1371600" cy="369332"/>
            </a:xfrm>
            <a:prstGeom prst="rect">
              <a:avLst/>
            </a:prstGeom>
            <a:noFill/>
          </p:spPr>
          <p:txBody>
            <a:bodyPr wrap="square" rtlCol="0">
              <a:spAutoFit/>
            </a:bodyPr>
            <a:lstStyle/>
            <a:p>
              <a:r>
                <a:rPr lang="en-US" dirty="0" err="1"/>
                <a:t>recvfrom</a:t>
              </a:r>
              <a:endParaRPr lang="en-US" dirty="0"/>
            </a:p>
          </p:txBody>
        </p:sp>
        <p:cxnSp>
          <p:nvCxnSpPr>
            <p:cNvPr id="25" name="Straight Arrow Connector 24">
              <a:extLst>
                <a:ext uri="{FF2B5EF4-FFF2-40B4-BE49-F238E27FC236}">
                  <a16:creationId xmlns:a16="http://schemas.microsoft.com/office/drawing/2014/main" id="{4EDFF511-4BBC-A39A-7A2B-791EED3A15E5}"/>
                </a:ext>
              </a:extLst>
            </p:cNvPr>
            <p:cNvCxnSpPr>
              <a:cxnSpLocks/>
            </p:cNvCxnSpPr>
            <p:nvPr/>
          </p:nvCxnSpPr>
          <p:spPr>
            <a:xfrm>
              <a:off x="2839224" y="4495800"/>
              <a:ext cx="327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5EA53EE-0485-017B-75B8-335092BD012B}"/>
                </a:ext>
              </a:extLst>
            </p:cNvPr>
            <p:cNvCxnSpPr/>
            <p:nvPr/>
          </p:nvCxnSpPr>
          <p:spPr>
            <a:xfrm flipH="1">
              <a:off x="2801125" y="4120046"/>
              <a:ext cx="327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4773132-5868-2E8D-A26D-29BDBB975EEF}"/>
                </a:ext>
              </a:extLst>
            </p:cNvPr>
            <p:cNvSpPr txBox="1"/>
            <p:nvPr/>
          </p:nvSpPr>
          <p:spPr>
            <a:xfrm>
              <a:off x="207595" y="3080010"/>
              <a:ext cx="1267411" cy="923330"/>
            </a:xfrm>
            <a:prstGeom prst="rect">
              <a:avLst/>
            </a:prstGeom>
            <a:noFill/>
          </p:spPr>
          <p:txBody>
            <a:bodyPr wrap="square" rtlCol="0">
              <a:spAutoFit/>
            </a:bodyPr>
            <a:lstStyle/>
            <a:p>
              <a:r>
                <a:rPr lang="en-US" dirty="0"/>
                <a:t>Blocks in call to select</a:t>
              </a:r>
            </a:p>
          </p:txBody>
        </p:sp>
        <p:sp>
          <p:nvSpPr>
            <p:cNvPr id="28" name="TextBox 27">
              <a:extLst>
                <a:ext uri="{FF2B5EF4-FFF2-40B4-BE49-F238E27FC236}">
                  <a16:creationId xmlns:a16="http://schemas.microsoft.com/office/drawing/2014/main" id="{48655E4F-FB4C-E44D-D275-252EB975ADBD}"/>
                </a:ext>
              </a:extLst>
            </p:cNvPr>
            <p:cNvSpPr txBox="1"/>
            <p:nvPr/>
          </p:nvSpPr>
          <p:spPr>
            <a:xfrm>
              <a:off x="3676652" y="3821668"/>
              <a:ext cx="1828800" cy="369332"/>
            </a:xfrm>
            <a:prstGeom prst="rect">
              <a:avLst/>
            </a:prstGeom>
            <a:noFill/>
          </p:spPr>
          <p:txBody>
            <a:bodyPr wrap="square" rtlCol="0">
              <a:spAutoFit/>
            </a:bodyPr>
            <a:lstStyle/>
            <a:p>
              <a:r>
                <a:rPr lang="en-US" dirty="0"/>
                <a:t>return readable</a:t>
              </a:r>
            </a:p>
          </p:txBody>
        </p:sp>
        <p:sp>
          <p:nvSpPr>
            <p:cNvPr id="29" name="Left Brace 28">
              <a:extLst>
                <a:ext uri="{FF2B5EF4-FFF2-40B4-BE49-F238E27FC236}">
                  <a16:creationId xmlns:a16="http://schemas.microsoft.com/office/drawing/2014/main" id="{43EC1638-28A8-D8AD-221C-0FE34D55062C}"/>
                </a:ext>
              </a:extLst>
            </p:cNvPr>
            <p:cNvSpPr/>
            <p:nvPr/>
          </p:nvSpPr>
          <p:spPr>
            <a:xfrm>
              <a:off x="1036465" y="4382049"/>
              <a:ext cx="420655" cy="12567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7B54685D-E92A-AB85-AE04-1CFC1D43A399}"/>
                </a:ext>
              </a:extLst>
            </p:cNvPr>
            <p:cNvSpPr txBox="1"/>
            <p:nvPr/>
          </p:nvSpPr>
          <p:spPr>
            <a:xfrm>
              <a:off x="200211" y="4453797"/>
              <a:ext cx="1267411" cy="923330"/>
            </a:xfrm>
            <a:prstGeom prst="rect">
              <a:avLst/>
            </a:prstGeom>
            <a:noFill/>
          </p:spPr>
          <p:txBody>
            <a:bodyPr wrap="square" rtlCol="0">
              <a:spAutoFit/>
            </a:bodyPr>
            <a:lstStyle/>
            <a:p>
              <a:r>
                <a:rPr lang="en-US" dirty="0"/>
                <a:t>Blocks while copying</a:t>
              </a:r>
            </a:p>
          </p:txBody>
        </p:sp>
        <p:sp>
          <p:nvSpPr>
            <p:cNvPr id="31" name="TextBox 30">
              <a:extLst>
                <a:ext uri="{FF2B5EF4-FFF2-40B4-BE49-F238E27FC236}">
                  <a16:creationId xmlns:a16="http://schemas.microsoft.com/office/drawing/2014/main" id="{6D29042E-221B-D500-36A3-2E3FFFBFE732}"/>
                </a:ext>
              </a:extLst>
            </p:cNvPr>
            <p:cNvSpPr txBox="1"/>
            <p:nvPr/>
          </p:nvSpPr>
          <p:spPr>
            <a:xfrm>
              <a:off x="7647215" y="4752666"/>
              <a:ext cx="1371600" cy="923330"/>
            </a:xfrm>
            <a:prstGeom prst="rect">
              <a:avLst/>
            </a:prstGeom>
            <a:noFill/>
          </p:spPr>
          <p:txBody>
            <a:bodyPr wrap="square" rtlCol="0">
              <a:spAutoFit/>
            </a:bodyPr>
            <a:lstStyle/>
            <a:p>
              <a:r>
                <a:rPr lang="en-US" dirty="0"/>
                <a:t>Copy data from kernel to user</a:t>
              </a:r>
            </a:p>
          </p:txBody>
        </p:sp>
      </p:grpSp>
    </p:spTree>
    <p:extLst>
      <p:ext uri="{BB962C8B-B14F-4D97-AF65-F5344CB8AC3E}">
        <p14:creationId xmlns:p14="http://schemas.microsoft.com/office/powerpoint/2010/main" val="378686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604C-0961-827D-AA94-7E1951261515}"/>
              </a:ext>
            </a:extLst>
          </p:cNvPr>
          <p:cNvSpPr>
            <a:spLocks noGrp="1"/>
          </p:cNvSpPr>
          <p:nvPr>
            <p:ph type="title"/>
          </p:nvPr>
        </p:nvSpPr>
        <p:spPr/>
        <p:txBody>
          <a:bodyPr/>
          <a:lstStyle/>
          <a:p>
            <a:r>
              <a:rPr lang="en-US" dirty="0"/>
              <a:t>I/O Models – Signal-driven</a:t>
            </a:r>
          </a:p>
        </p:txBody>
      </p:sp>
      <p:sp>
        <p:nvSpPr>
          <p:cNvPr id="3" name="Content Placeholder 2">
            <a:extLst>
              <a:ext uri="{FF2B5EF4-FFF2-40B4-BE49-F238E27FC236}">
                <a16:creationId xmlns:a16="http://schemas.microsoft.com/office/drawing/2014/main" id="{70DC71D7-A8D4-36A9-9B9D-17F445D2C137}"/>
              </a:ext>
            </a:extLst>
          </p:cNvPr>
          <p:cNvSpPr>
            <a:spLocks noGrp="1"/>
          </p:cNvSpPr>
          <p:nvPr>
            <p:ph idx="1"/>
          </p:nvPr>
        </p:nvSpPr>
        <p:spPr/>
        <p:txBody>
          <a:bodyPr>
            <a:normAutofit/>
          </a:bodyPr>
          <a:lstStyle/>
          <a:p>
            <a:pPr algn="just"/>
            <a:r>
              <a:rPr lang="en-US" sz="2600" dirty="0"/>
              <a:t>We can also use signals, telling the kernel to notify us with the SIGIO signal when the descriptor is ready</a:t>
            </a:r>
          </a:p>
        </p:txBody>
      </p:sp>
      <p:sp>
        <p:nvSpPr>
          <p:cNvPr id="4" name="Slide Number Placeholder 3">
            <a:extLst>
              <a:ext uri="{FF2B5EF4-FFF2-40B4-BE49-F238E27FC236}">
                <a16:creationId xmlns:a16="http://schemas.microsoft.com/office/drawing/2014/main" id="{0AD7E562-1F6E-967C-18C5-66AE8BD549B3}"/>
              </a:ext>
            </a:extLst>
          </p:cNvPr>
          <p:cNvSpPr>
            <a:spLocks noGrp="1"/>
          </p:cNvSpPr>
          <p:nvPr>
            <p:ph type="sldNum" sz="quarter" idx="12"/>
          </p:nvPr>
        </p:nvSpPr>
        <p:spPr/>
        <p:txBody>
          <a:bodyPr/>
          <a:lstStyle/>
          <a:p>
            <a:pPr>
              <a:defRPr/>
            </a:pPr>
            <a:fld id="{433BCE07-93B6-431C-B811-61266185107F}" type="slidenum">
              <a:rPr lang="en-US" altLang="en-US" smtClean="0"/>
              <a:pPr>
                <a:defRPr/>
              </a:pPr>
              <a:t>8</a:t>
            </a:fld>
            <a:endParaRPr lang="en-US" altLang="en-US"/>
          </a:p>
        </p:txBody>
      </p:sp>
      <p:grpSp>
        <p:nvGrpSpPr>
          <p:cNvPr id="40" name="Group 39">
            <a:extLst>
              <a:ext uri="{FF2B5EF4-FFF2-40B4-BE49-F238E27FC236}">
                <a16:creationId xmlns:a16="http://schemas.microsoft.com/office/drawing/2014/main" id="{8FE710EC-D4F7-0CBE-B931-2055D682E493}"/>
              </a:ext>
            </a:extLst>
          </p:cNvPr>
          <p:cNvGrpSpPr/>
          <p:nvPr/>
        </p:nvGrpSpPr>
        <p:grpSpPr>
          <a:xfrm>
            <a:off x="195943" y="2362200"/>
            <a:ext cx="8867589" cy="3439756"/>
            <a:chOff x="195943" y="2362200"/>
            <a:chExt cx="8867589" cy="3439756"/>
          </a:xfrm>
        </p:grpSpPr>
        <p:sp>
          <p:nvSpPr>
            <p:cNvPr id="6" name="TextBox 5">
              <a:extLst>
                <a:ext uri="{FF2B5EF4-FFF2-40B4-BE49-F238E27FC236}">
                  <a16:creationId xmlns:a16="http://schemas.microsoft.com/office/drawing/2014/main" id="{C9021401-1AEC-584A-BB8D-55B2C6C7B56C}"/>
                </a:ext>
              </a:extLst>
            </p:cNvPr>
            <p:cNvSpPr txBox="1"/>
            <p:nvPr/>
          </p:nvSpPr>
          <p:spPr>
            <a:xfrm>
              <a:off x="1463357" y="2362200"/>
              <a:ext cx="1371600" cy="369332"/>
            </a:xfrm>
            <a:prstGeom prst="rect">
              <a:avLst/>
            </a:prstGeom>
            <a:noFill/>
          </p:spPr>
          <p:txBody>
            <a:bodyPr wrap="square" rtlCol="0">
              <a:spAutoFit/>
            </a:bodyPr>
            <a:lstStyle/>
            <a:p>
              <a:r>
                <a:rPr lang="en-US" dirty="0"/>
                <a:t>Application</a:t>
              </a:r>
            </a:p>
          </p:txBody>
        </p:sp>
        <p:sp>
          <p:nvSpPr>
            <p:cNvPr id="7" name="TextBox 6">
              <a:extLst>
                <a:ext uri="{FF2B5EF4-FFF2-40B4-BE49-F238E27FC236}">
                  <a16:creationId xmlns:a16="http://schemas.microsoft.com/office/drawing/2014/main" id="{24E6FC68-CFBF-2E4D-DB43-12EE47DEFA84}"/>
                </a:ext>
              </a:extLst>
            </p:cNvPr>
            <p:cNvSpPr txBox="1"/>
            <p:nvPr/>
          </p:nvSpPr>
          <p:spPr>
            <a:xfrm>
              <a:off x="6111557" y="2362200"/>
              <a:ext cx="1371600" cy="369332"/>
            </a:xfrm>
            <a:prstGeom prst="rect">
              <a:avLst/>
            </a:prstGeom>
            <a:noFill/>
          </p:spPr>
          <p:txBody>
            <a:bodyPr wrap="square" rtlCol="0">
              <a:spAutoFit/>
            </a:bodyPr>
            <a:lstStyle/>
            <a:p>
              <a:r>
                <a:rPr lang="en-US" dirty="0"/>
                <a:t>Kernel</a:t>
              </a:r>
            </a:p>
          </p:txBody>
        </p:sp>
        <p:sp>
          <p:nvSpPr>
            <p:cNvPr id="8" name="TextBox 7">
              <a:extLst>
                <a:ext uri="{FF2B5EF4-FFF2-40B4-BE49-F238E27FC236}">
                  <a16:creationId xmlns:a16="http://schemas.microsoft.com/office/drawing/2014/main" id="{065E8920-32A4-402D-E1CE-045D7F4ABC2D}"/>
                </a:ext>
              </a:extLst>
            </p:cNvPr>
            <p:cNvSpPr txBox="1"/>
            <p:nvPr/>
          </p:nvSpPr>
          <p:spPr>
            <a:xfrm>
              <a:off x="1463357" y="2840316"/>
              <a:ext cx="1371600" cy="646331"/>
            </a:xfrm>
            <a:prstGeom prst="rect">
              <a:avLst/>
            </a:prstGeom>
            <a:noFill/>
          </p:spPr>
          <p:txBody>
            <a:bodyPr wrap="square" rtlCol="0">
              <a:spAutoFit/>
            </a:bodyPr>
            <a:lstStyle/>
            <a:p>
              <a:r>
                <a:rPr lang="en-US" dirty="0"/>
                <a:t>SIGIO signal handler</a:t>
              </a:r>
            </a:p>
          </p:txBody>
        </p:sp>
        <p:sp>
          <p:nvSpPr>
            <p:cNvPr id="10" name="TextBox 9">
              <a:extLst>
                <a:ext uri="{FF2B5EF4-FFF2-40B4-BE49-F238E27FC236}">
                  <a16:creationId xmlns:a16="http://schemas.microsoft.com/office/drawing/2014/main" id="{C6925780-470B-1585-B542-4A1BFB6DBB3F}"/>
                </a:ext>
              </a:extLst>
            </p:cNvPr>
            <p:cNvSpPr txBox="1"/>
            <p:nvPr/>
          </p:nvSpPr>
          <p:spPr>
            <a:xfrm>
              <a:off x="6111557" y="3850140"/>
              <a:ext cx="1371600" cy="923330"/>
            </a:xfrm>
            <a:prstGeom prst="rect">
              <a:avLst/>
            </a:prstGeom>
            <a:noFill/>
          </p:spPr>
          <p:txBody>
            <a:bodyPr wrap="square" rtlCol="0">
              <a:spAutoFit/>
            </a:bodyPr>
            <a:lstStyle/>
            <a:p>
              <a:r>
                <a:rPr lang="en-US" dirty="0"/>
                <a:t>datagram ready -&gt; copy</a:t>
              </a:r>
            </a:p>
          </p:txBody>
        </p:sp>
        <p:sp>
          <p:nvSpPr>
            <p:cNvPr id="11" name="TextBox 10">
              <a:extLst>
                <a:ext uri="{FF2B5EF4-FFF2-40B4-BE49-F238E27FC236}">
                  <a16:creationId xmlns:a16="http://schemas.microsoft.com/office/drawing/2014/main" id="{24457348-D21E-E139-F89B-F39490437D02}"/>
                </a:ext>
              </a:extLst>
            </p:cNvPr>
            <p:cNvSpPr txBox="1"/>
            <p:nvPr/>
          </p:nvSpPr>
          <p:spPr>
            <a:xfrm>
              <a:off x="6111557" y="5155625"/>
              <a:ext cx="1371600" cy="646331"/>
            </a:xfrm>
            <a:prstGeom prst="rect">
              <a:avLst/>
            </a:prstGeom>
            <a:noFill/>
          </p:spPr>
          <p:txBody>
            <a:bodyPr wrap="square" rtlCol="0">
              <a:spAutoFit/>
            </a:bodyPr>
            <a:lstStyle/>
            <a:p>
              <a:r>
                <a:rPr lang="en-US" dirty="0"/>
                <a:t>copying completed</a:t>
              </a:r>
            </a:p>
          </p:txBody>
        </p:sp>
        <p:sp>
          <p:nvSpPr>
            <p:cNvPr id="12" name="TextBox 11">
              <a:extLst>
                <a:ext uri="{FF2B5EF4-FFF2-40B4-BE49-F238E27FC236}">
                  <a16:creationId xmlns:a16="http://schemas.microsoft.com/office/drawing/2014/main" id="{6DEDEB55-BECB-6BDE-8F43-20E2CDEAA7FA}"/>
                </a:ext>
              </a:extLst>
            </p:cNvPr>
            <p:cNvSpPr txBox="1"/>
            <p:nvPr/>
          </p:nvSpPr>
          <p:spPr>
            <a:xfrm>
              <a:off x="1463357" y="5109459"/>
              <a:ext cx="1371600" cy="646331"/>
            </a:xfrm>
            <a:prstGeom prst="rect">
              <a:avLst/>
            </a:prstGeom>
            <a:noFill/>
          </p:spPr>
          <p:txBody>
            <a:bodyPr wrap="square" rtlCol="0">
              <a:spAutoFit/>
            </a:bodyPr>
            <a:lstStyle/>
            <a:p>
              <a:r>
                <a:rPr lang="en-US" dirty="0"/>
                <a:t>process datagram</a:t>
              </a:r>
            </a:p>
          </p:txBody>
        </p:sp>
        <p:cxnSp>
          <p:nvCxnSpPr>
            <p:cNvPr id="13" name="Straight Arrow Connector 12">
              <a:extLst>
                <a:ext uri="{FF2B5EF4-FFF2-40B4-BE49-F238E27FC236}">
                  <a16:creationId xmlns:a16="http://schemas.microsoft.com/office/drawing/2014/main" id="{58778C7C-B604-4215-7E54-9127073556D6}"/>
                </a:ext>
              </a:extLst>
            </p:cNvPr>
            <p:cNvCxnSpPr>
              <a:cxnSpLocks/>
            </p:cNvCxnSpPr>
            <p:nvPr/>
          </p:nvCxnSpPr>
          <p:spPr>
            <a:xfrm>
              <a:off x="2758757" y="3037032"/>
              <a:ext cx="327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5783414-5EEA-D777-4BEB-95144DD989CD}"/>
                </a:ext>
              </a:extLst>
            </p:cNvPr>
            <p:cNvSpPr txBox="1"/>
            <p:nvPr/>
          </p:nvSpPr>
          <p:spPr>
            <a:xfrm>
              <a:off x="3330256" y="2667176"/>
              <a:ext cx="2170927" cy="369332"/>
            </a:xfrm>
            <a:prstGeom prst="rect">
              <a:avLst/>
            </a:prstGeom>
            <a:noFill/>
          </p:spPr>
          <p:txBody>
            <a:bodyPr wrap="square" rtlCol="0">
              <a:spAutoFit/>
            </a:bodyPr>
            <a:lstStyle/>
            <a:p>
              <a:r>
                <a:rPr lang="en-US" dirty="0" err="1"/>
                <a:t>sigaction</a:t>
              </a:r>
              <a:r>
                <a:rPr lang="en-US" dirty="0"/>
                <a:t> system call</a:t>
              </a:r>
            </a:p>
          </p:txBody>
        </p:sp>
        <p:cxnSp>
          <p:nvCxnSpPr>
            <p:cNvPr id="15" name="Straight Arrow Connector 14">
              <a:extLst>
                <a:ext uri="{FF2B5EF4-FFF2-40B4-BE49-F238E27FC236}">
                  <a16:creationId xmlns:a16="http://schemas.microsoft.com/office/drawing/2014/main" id="{F0B47085-FD9D-D1AA-1471-81D2B8BE559A}"/>
                </a:ext>
              </a:extLst>
            </p:cNvPr>
            <p:cNvCxnSpPr/>
            <p:nvPr/>
          </p:nvCxnSpPr>
          <p:spPr>
            <a:xfrm>
              <a:off x="6797357" y="4745966"/>
              <a:ext cx="0" cy="363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2128C05-F9B3-C1FE-B37D-30853D5D5D6F}"/>
                </a:ext>
              </a:extLst>
            </p:cNvPr>
            <p:cNvCxnSpPr>
              <a:endCxn id="12" idx="3"/>
            </p:cNvCxnSpPr>
            <p:nvPr/>
          </p:nvCxnSpPr>
          <p:spPr>
            <a:xfrm flipH="1" flipV="1">
              <a:off x="2834957" y="5432625"/>
              <a:ext cx="3200400" cy="4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8EC49D-EA53-7E87-2A69-48A620DDFFF7}"/>
                </a:ext>
              </a:extLst>
            </p:cNvPr>
            <p:cNvSpPr txBox="1"/>
            <p:nvPr/>
          </p:nvSpPr>
          <p:spPr>
            <a:xfrm>
              <a:off x="3709702" y="5054644"/>
              <a:ext cx="1371600" cy="369332"/>
            </a:xfrm>
            <a:prstGeom prst="rect">
              <a:avLst/>
            </a:prstGeom>
            <a:noFill/>
          </p:spPr>
          <p:txBody>
            <a:bodyPr wrap="square" rtlCol="0">
              <a:spAutoFit/>
            </a:bodyPr>
            <a:lstStyle/>
            <a:p>
              <a:r>
                <a:rPr lang="en-US" dirty="0"/>
                <a:t>return OK</a:t>
              </a:r>
            </a:p>
          </p:txBody>
        </p:sp>
        <p:sp>
          <p:nvSpPr>
            <p:cNvPr id="18" name="Left Brace 17">
              <a:extLst>
                <a:ext uri="{FF2B5EF4-FFF2-40B4-BE49-F238E27FC236}">
                  <a16:creationId xmlns:a16="http://schemas.microsoft.com/office/drawing/2014/main" id="{3BF2A0FE-0CAD-8A80-3F9E-62FF8799A0E0}"/>
                </a:ext>
              </a:extLst>
            </p:cNvPr>
            <p:cNvSpPr/>
            <p:nvPr/>
          </p:nvSpPr>
          <p:spPr>
            <a:xfrm>
              <a:off x="1042702" y="2895601"/>
              <a:ext cx="420655" cy="14162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07987F3C-53BD-C5C6-5F73-8ECCEF4ECCF1}"/>
                </a:ext>
              </a:extLst>
            </p:cNvPr>
            <p:cNvSpPr/>
            <p:nvPr/>
          </p:nvSpPr>
          <p:spPr>
            <a:xfrm>
              <a:off x="7483157" y="2895600"/>
              <a:ext cx="152394"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383569CA-3E00-9A56-1DAE-280A98F517F1}"/>
                </a:ext>
              </a:extLst>
            </p:cNvPr>
            <p:cNvSpPr txBox="1"/>
            <p:nvPr/>
          </p:nvSpPr>
          <p:spPr>
            <a:xfrm>
              <a:off x="7691932" y="3276600"/>
              <a:ext cx="1371600" cy="646331"/>
            </a:xfrm>
            <a:prstGeom prst="rect">
              <a:avLst/>
            </a:prstGeom>
            <a:noFill/>
          </p:spPr>
          <p:txBody>
            <a:bodyPr wrap="square" rtlCol="0">
              <a:spAutoFit/>
            </a:bodyPr>
            <a:lstStyle/>
            <a:p>
              <a:r>
                <a:rPr lang="en-US" dirty="0"/>
                <a:t>Wait for data</a:t>
              </a:r>
            </a:p>
          </p:txBody>
        </p:sp>
        <p:sp>
          <p:nvSpPr>
            <p:cNvPr id="21" name="Right Brace 20">
              <a:extLst>
                <a:ext uri="{FF2B5EF4-FFF2-40B4-BE49-F238E27FC236}">
                  <a16:creationId xmlns:a16="http://schemas.microsoft.com/office/drawing/2014/main" id="{449A223F-57ED-FEC2-4785-422C56502486}"/>
                </a:ext>
              </a:extLst>
            </p:cNvPr>
            <p:cNvSpPr/>
            <p:nvPr/>
          </p:nvSpPr>
          <p:spPr>
            <a:xfrm>
              <a:off x="7483157" y="4311805"/>
              <a:ext cx="152379" cy="14901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E2472DF6-D6FD-8959-2F99-DB3473A04D1D}"/>
                </a:ext>
              </a:extLst>
            </p:cNvPr>
            <p:cNvSpPr txBox="1"/>
            <p:nvPr/>
          </p:nvSpPr>
          <p:spPr>
            <a:xfrm>
              <a:off x="1555113" y="4234613"/>
              <a:ext cx="1371600" cy="369332"/>
            </a:xfrm>
            <a:prstGeom prst="rect">
              <a:avLst/>
            </a:prstGeom>
            <a:noFill/>
          </p:spPr>
          <p:txBody>
            <a:bodyPr wrap="square" rtlCol="0">
              <a:spAutoFit/>
            </a:bodyPr>
            <a:lstStyle/>
            <a:p>
              <a:r>
                <a:rPr lang="en-US" dirty="0" err="1"/>
                <a:t>recvfrom</a:t>
              </a:r>
              <a:endParaRPr lang="en-US" dirty="0"/>
            </a:p>
          </p:txBody>
        </p:sp>
        <p:cxnSp>
          <p:nvCxnSpPr>
            <p:cNvPr id="23" name="Straight Arrow Connector 22">
              <a:extLst>
                <a:ext uri="{FF2B5EF4-FFF2-40B4-BE49-F238E27FC236}">
                  <a16:creationId xmlns:a16="http://schemas.microsoft.com/office/drawing/2014/main" id="{F6FF1B89-33D0-10B1-6F60-33BD9C3B1FBF}"/>
                </a:ext>
              </a:extLst>
            </p:cNvPr>
            <p:cNvCxnSpPr>
              <a:cxnSpLocks/>
            </p:cNvCxnSpPr>
            <p:nvPr/>
          </p:nvCxnSpPr>
          <p:spPr>
            <a:xfrm>
              <a:off x="2834956" y="4474612"/>
              <a:ext cx="327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662E641-B4BC-87E8-5883-6DA1B59C2FAC}"/>
                </a:ext>
              </a:extLst>
            </p:cNvPr>
            <p:cNvCxnSpPr>
              <a:cxnSpLocks/>
              <a:endCxn id="33" idx="3"/>
            </p:cNvCxnSpPr>
            <p:nvPr/>
          </p:nvCxnSpPr>
          <p:spPr>
            <a:xfrm flipH="1">
              <a:off x="3062011" y="4067180"/>
              <a:ext cx="29733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A3A0F4B-28EC-3742-99AC-5B9F6988C0CF}"/>
                </a:ext>
              </a:extLst>
            </p:cNvPr>
            <p:cNvSpPr txBox="1"/>
            <p:nvPr/>
          </p:nvSpPr>
          <p:spPr>
            <a:xfrm>
              <a:off x="203327" y="2914471"/>
              <a:ext cx="1267411" cy="1200329"/>
            </a:xfrm>
            <a:prstGeom prst="rect">
              <a:avLst/>
            </a:prstGeom>
            <a:noFill/>
          </p:spPr>
          <p:txBody>
            <a:bodyPr wrap="square" rtlCol="0">
              <a:spAutoFit/>
            </a:bodyPr>
            <a:lstStyle/>
            <a:p>
              <a:r>
                <a:rPr lang="en-US" dirty="0"/>
                <a:t>Process continues normal execution</a:t>
              </a:r>
            </a:p>
          </p:txBody>
        </p:sp>
        <p:sp>
          <p:nvSpPr>
            <p:cNvPr id="26" name="TextBox 25">
              <a:extLst>
                <a:ext uri="{FF2B5EF4-FFF2-40B4-BE49-F238E27FC236}">
                  <a16:creationId xmlns:a16="http://schemas.microsoft.com/office/drawing/2014/main" id="{7ED32DB7-356D-8EC0-FECD-1B7D968883F7}"/>
                </a:ext>
              </a:extLst>
            </p:cNvPr>
            <p:cNvSpPr txBox="1"/>
            <p:nvPr/>
          </p:nvSpPr>
          <p:spPr>
            <a:xfrm>
              <a:off x="3810000" y="3733800"/>
              <a:ext cx="1828800" cy="369332"/>
            </a:xfrm>
            <a:prstGeom prst="rect">
              <a:avLst/>
            </a:prstGeom>
            <a:noFill/>
          </p:spPr>
          <p:txBody>
            <a:bodyPr wrap="square" rtlCol="0">
              <a:spAutoFit/>
            </a:bodyPr>
            <a:lstStyle/>
            <a:p>
              <a:r>
                <a:rPr lang="en-US" dirty="0"/>
                <a:t>SIGIO event</a:t>
              </a:r>
            </a:p>
          </p:txBody>
        </p:sp>
        <p:sp>
          <p:nvSpPr>
            <p:cNvPr id="27" name="Left Brace 26">
              <a:extLst>
                <a:ext uri="{FF2B5EF4-FFF2-40B4-BE49-F238E27FC236}">
                  <a16:creationId xmlns:a16="http://schemas.microsoft.com/office/drawing/2014/main" id="{2DC39436-BE87-9A49-24EE-7BB8A2A02E5A}"/>
                </a:ext>
              </a:extLst>
            </p:cNvPr>
            <p:cNvSpPr/>
            <p:nvPr/>
          </p:nvSpPr>
          <p:spPr>
            <a:xfrm>
              <a:off x="1032197" y="4360861"/>
              <a:ext cx="420655" cy="12567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C0DF0260-4FF5-D353-BF6C-1E8553C5EC90}"/>
                </a:ext>
              </a:extLst>
            </p:cNvPr>
            <p:cNvSpPr txBox="1"/>
            <p:nvPr/>
          </p:nvSpPr>
          <p:spPr>
            <a:xfrm>
              <a:off x="195943" y="4432609"/>
              <a:ext cx="1267411" cy="923330"/>
            </a:xfrm>
            <a:prstGeom prst="rect">
              <a:avLst/>
            </a:prstGeom>
            <a:noFill/>
          </p:spPr>
          <p:txBody>
            <a:bodyPr wrap="square" rtlCol="0">
              <a:spAutoFit/>
            </a:bodyPr>
            <a:lstStyle/>
            <a:p>
              <a:r>
                <a:rPr lang="en-US" dirty="0"/>
                <a:t>Blocks while copying</a:t>
              </a:r>
            </a:p>
          </p:txBody>
        </p:sp>
        <p:sp>
          <p:nvSpPr>
            <p:cNvPr id="29" name="TextBox 28">
              <a:extLst>
                <a:ext uri="{FF2B5EF4-FFF2-40B4-BE49-F238E27FC236}">
                  <a16:creationId xmlns:a16="http://schemas.microsoft.com/office/drawing/2014/main" id="{2E0DABC2-450C-EFEE-2190-2D448686C1AD}"/>
                </a:ext>
              </a:extLst>
            </p:cNvPr>
            <p:cNvSpPr txBox="1"/>
            <p:nvPr/>
          </p:nvSpPr>
          <p:spPr>
            <a:xfrm>
              <a:off x="7642947" y="4731478"/>
              <a:ext cx="1371600" cy="923330"/>
            </a:xfrm>
            <a:prstGeom prst="rect">
              <a:avLst/>
            </a:prstGeom>
            <a:noFill/>
          </p:spPr>
          <p:txBody>
            <a:bodyPr wrap="square" rtlCol="0">
              <a:spAutoFit/>
            </a:bodyPr>
            <a:lstStyle/>
            <a:p>
              <a:r>
                <a:rPr lang="en-US" dirty="0"/>
                <a:t>Copy data from kernel to user</a:t>
              </a:r>
            </a:p>
          </p:txBody>
        </p:sp>
        <p:sp>
          <p:nvSpPr>
            <p:cNvPr id="32" name="TextBox 31">
              <a:extLst>
                <a:ext uri="{FF2B5EF4-FFF2-40B4-BE49-F238E27FC236}">
                  <a16:creationId xmlns:a16="http://schemas.microsoft.com/office/drawing/2014/main" id="{F5C064ED-1B03-1BA9-CB8A-060CB22492E1}"/>
                </a:ext>
              </a:extLst>
            </p:cNvPr>
            <p:cNvSpPr txBox="1"/>
            <p:nvPr/>
          </p:nvSpPr>
          <p:spPr>
            <a:xfrm>
              <a:off x="3330256" y="2956467"/>
              <a:ext cx="2150709" cy="369332"/>
            </a:xfrm>
            <a:prstGeom prst="rect">
              <a:avLst/>
            </a:prstGeom>
            <a:noFill/>
          </p:spPr>
          <p:txBody>
            <a:bodyPr wrap="square" rtlCol="0">
              <a:spAutoFit/>
            </a:bodyPr>
            <a:lstStyle/>
            <a:p>
              <a:r>
                <a:rPr lang="en-US" dirty="0"/>
                <a:t>return</a:t>
              </a:r>
            </a:p>
          </p:txBody>
        </p:sp>
        <p:sp>
          <p:nvSpPr>
            <p:cNvPr id="33" name="TextBox 32">
              <a:extLst>
                <a:ext uri="{FF2B5EF4-FFF2-40B4-BE49-F238E27FC236}">
                  <a16:creationId xmlns:a16="http://schemas.microsoft.com/office/drawing/2014/main" id="{FE7149D2-9C1E-084C-A05C-7A106C407981}"/>
                </a:ext>
              </a:extLst>
            </p:cNvPr>
            <p:cNvSpPr txBox="1"/>
            <p:nvPr/>
          </p:nvSpPr>
          <p:spPr>
            <a:xfrm>
              <a:off x="1455577" y="3882514"/>
              <a:ext cx="1606434" cy="369332"/>
            </a:xfrm>
            <a:prstGeom prst="rect">
              <a:avLst/>
            </a:prstGeom>
            <a:noFill/>
          </p:spPr>
          <p:txBody>
            <a:bodyPr wrap="square" rtlCol="0">
              <a:spAutoFit/>
            </a:bodyPr>
            <a:lstStyle/>
            <a:p>
              <a:r>
                <a:rPr lang="en-US" dirty="0"/>
                <a:t>signal handler</a:t>
              </a:r>
            </a:p>
          </p:txBody>
        </p:sp>
        <p:cxnSp>
          <p:nvCxnSpPr>
            <p:cNvPr id="31" name="Straight Arrow Connector 30">
              <a:extLst>
                <a:ext uri="{FF2B5EF4-FFF2-40B4-BE49-F238E27FC236}">
                  <a16:creationId xmlns:a16="http://schemas.microsoft.com/office/drawing/2014/main" id="{13B73387-689B-98C2-EA93-D2349A77CCC2}"/>
                </a:ext>
              </a:extLst>
            </p:cNvPr>
            <p:cNvCxnSpPr/>
            <p:nvPr/>
          </p:nvCxnSpPr>
          <p:spPr>
            <a:xfrm flipH="1">
              <a:off x="2758757" y="3276600"/>
              <a:ext cx="327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7B144CB-9244-CFC2-6423-9BD5874B1D7F}"/>
                </a:ext>
              </a:extLst>
            </p:cNvPr>
            <p:cNvSpPr txBox="1"/>
            <p:nvPr/>
          </p:nvSpPr>
          <p:spPr>
            <a:xfrm>
              <a:off x="3810000" y="4152865"/>
              <a:ext cx="1637529" cy="369332"/>
            </a:xfrm>
            <a:prstGeom prst="rect">
              <a:avLst/>
            </a:prstGeom>
            <a:noFill/>
          </p:spPr>
          <p:txBody>
            <a:bodyPr wrap="square" rtlCol="0">
              <a:spAutoFit/>
            </a:bodyPr>
            <a:lstStyle/>
            <a:p>
              <a:r>
                <a:rPr lang="en-US" dirty="0"/>
                <a:t> system call</a:t>
              </a:r>
            </a:p>
          </p:txBody>
        </p:sp>
      </p:grpSp>
    </p:spTree>
    <p:extLst>
      <p:ext uri="{BB962C8B-B14F-4D97-AF65-F5344CB8AC3E}">
        <p14:creationId xmlns:p14="http://schemas.microsoft.com/office/powerpoint/2010/main" val="232575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5A22-DD65-102F-5B88-1B9382CDFFFC}"/>
              </a:ext>
            </a:extLst>
          </p:cNvPr>
          <p:cNvSpPr>
            <a:spLocks noGrp="1"/>
          </p:cNvSpPr>
          <p:nvPr>
            <p:ph type="title"/>
          </p:nvPr>
        </p:nvSpPr>
        <p:spPr/>
        <p:txBody>
          <a:bodyPr/>
          <a:lstStyle/>
          <a:p>
            <a:r>
              <a:rPr lang="en-US" dirty="0"/>
              <a:t>I/O Models – Asynchronous</a:t>
            </a:r>
          </a:p>
        </p:txBody>
      </p:sp>
      <p:sp>
        <p:nvSpPr>
          <p:cNvPr id="3" name="Content Placeholder 2">
            <a:extLst>
              <a:ext uri="{FF2B5EF4-FFF2-40B4-BE49-F238E27FC236}">
                <a16:creationId xmlns:a16="http://schemas.microsoft.com/office/drawing/2014/main" id="{5812B62C-DF64-CAEB-4A01-9F3DAB7A8F44}"/>
              </a:ext>
            </a:extLst>
          </p:cNvPr>
          <p:cNvSpPr>
            <a:spLocks noGrp="1"/>
          </p:cNvSpPr>
          <p:nvPr>
            <p:ph idx="1"/>
          </p:nvPr>
        </p:nvSpPr>
        <p:spPr/>
        <p:txBody>
          <a:bodyPr>
            <a:normAutofit/>
          </a:bodyPr>
          <a:lstStyle/>
          <a:p>
            <a:pPr algn="just"/>
            <a:r>
              <a:rPr lang="en-US" sz="2600" dirty="0"/>
              <a:t>In general, these functions work by telling the kernel to start the operation and to notify us when the entire operation (including the copy of the data from the kernel to our buffer) is complete</a:t>
            </a:r>
          </a:p>
        </p:txBody>
      </p:sp>
      <p:sp>
        <p:nvSpPr>
          <p:cNvPr id="4" name="Slide Number Placeholder 3">
            <a:extLst>
              <a:ext uri="{FF2B5EF4-FFF2-40B4-BE49-F238E27FC236}">
                <a16:creationId xmlns:a16="http://schemas.microsoft.com/office/drawing/2014/main" id="{44102E15-A116-CF23-4D9C-F165452364B2}"/>
              </a:ext>
            </a:extLst>
          </p:cNvPr>
          <p:cNvSpPr>
            <a:spLocks noGrp="1"/>
          </p:cNvSpPr>
          <p:nvPr>
            <p:ph type="sldNum" sz="quarter" idx="12"/>
          </p:nvPr>
        </p:nvSpPr>
        <p:spPr/>
        <p:txBody>
          <a:bodyPr/>
          <a:lstStyle/>
          <a:p>
            <a:pPr>
              <a:defRPr/>
            </a:pPr>
            <a:fld id="{433BCE07-93B6-431C-B811-61266185107F}" type="slidenum">
              <a:rPr lang="en-US" altLang="en-US" smtClean="0"/>
              <a:pPr>
                <a:defRPr/>
              </a:pPr>
              <a:t>9</a:t>
            </a:fld>
            <a:endParaRPr lang="en-US" altLang="en-US"/>
          </a:p>
        </p:txBody>
      </p:sp>
      <p:grpSp>
        <p:nvGrpSpPr>
          <p:cNvPr id="5" name="Group 4">
            <a:extLst>
              <a:ext uri="{FF2B5EF4-FFF2-40B4-BE49-F238E27FC236}">
                <a16:creationId xmlns:a16="http://schemas.microsoft.com/office/drawing/2014/main" id="{2CC53E08-BCBC-7803-BBB5-87C231E805A5}"/>
              </a:ext>
            </a:extLst>
          </p:cNvPr>
          <p:cNvGrpSpPr/>
          <p:nvPr/>
        </p:nvGrpSpPr>
        <p:grpSpPr>
          <a:xfrm>
            <a:off x="100684" y="2580044"/>
            <a:ext cx="8962848" cy="3593903"/>
            <a:chOff x="100684" y="2362200"/>
            <a:chExt cx="8962848" cy="3593903"/>
          </a:xfrm>
        </p:grpSpPr>
        <p:sp>
          <p:nvSpPr>
            <p:cNvPr id="6" name="TextBox 5">
              <a:extLst>
                <a:ext uri="{FF2B5EF4-FFF2-40B4-BE49-F238E27FC236}">
                  <a16:creationId xmlns:a16="http://schemas.microsoft.com/office/drawing/2014/main" id="{B0AB7B09-2E55-577A-08C7-250C6E348BB0}"/>
                </a:ext>
              </a:extLst>
            </p:cNvPr>
            <p:cNvSpPr txBox="1"/>
            <p:nvPr/>
          </p:nvSpPr>
          <p:spPr>
            <a:xfrm>
              <a:off x="1463357" y="2362200"/>
              <a:ext cx="1371600" cy="369332"/>
            </a:xfrm>
            <a:prstGeom prst="rect">
              <a:avLst/>
            </a:prstGeom>
            <a:noFill/>
          </p:spPr>
          <p:txBody>
            <a:bodyPr wrap="square" rtlCol="0">
              <a:spAutoFit/>
            </a:bodyPr>
            <a:lstStyle/>
            <a:p>
              <a:r>
                <a:rPr lang="en-US" dirty="0"/>
                <a:t>Application</a:t>
              </a:r>
            </a:p>
          </p:txBody>
        </p:sp>
        <p:sp>
          <p:nvSpPr>
            <p:cNvPr id="7" name="TextBox 6">
              <a:extLst>
                <a:ext uri="{FF2B5EF4-FFF2-40B4-BE49-F238E27FC236}">
                  <a16:creationId xmlns:a16="http://schemas.microsoft.com/office/drawing/2014/main" id="{EA436ED3-FECE-F98C-94A5-2462DF3431B4}"/>
                </a:ext>
              </a:extLst>
            </p:cNvPr>
            <p:cNvSpPr txBox="1"/>
            <p:nvPr/>
          </p:nvSpPr>
          <p:spPr>
            <a:xfrm>
              <a:off x="6111557" y="2362200"/>
              <a:ext cx="1371600" cy="369332"/>
            </a:xfrm>
            <a:prstGeom prst="rect">
              <a:avLst/>
            </a:prstGeom>
            <a:noFill/>
          </p:spPr>
          <p:txBody>
            <a:bodyPr wrap="square" rtlCol="0">
              <a:spAutoFit/>
            </a:bodyPr>
            <a:lstStyle/>
            <a:p>
              <a:r>
                <a:rPr lang="en-US" dirty="0"/>
                <a:t>Kernel</a:t>
              </a:r>
            </a:p>
          </p:txBody>
        </p:sp>
        <p:sp>
          <p:nvSpPr>
            <p:cNvPr id="8" name="TextBox 7">
              <a:extLst>
                <a:ext uri="{FF2B5EF4-FFF2-40B4-BE49-F238E27FC236}">
                  <a16:creationId xmlns:a16="http://schemas.microsoft.com/office/drawing/2014/main" id="{98D0C7BE-3162-A8B2-5AD9-DA4EC4E0BA08}"/>
                </a:ext>
              </a:extLst>
            </p:cNvPr>
            <p:cNvSpPr txBox="1"/>
            <p:nvPr/>
          </p:nvSpPr>
          <p:spPr>
            <a:xfrm>
              <a:off x="1463357" y="2840316"/>
              <a:ext cx="1371600" cy="369332"/>
            </a:xfrm>
            <a:prstGeom prst="rect">
              <a:avLst/>
            </a:prstGeom>
            <a:noFill/>
          </p:spPr>
          <p:txBody>
            <a:bodyPr wrap="square" rtlCol="0">
              <a:spAutoFit/>
            </a:bodyPr>
            <a:lstStyle/>
            <a:p>
              <a:r>
                <a:rPr lang="en-US" dirty="0" err="1"/>
                <a:t>aio_read</a:t>
              </a:r>
              <a:endParaRPr lang="en-US" dirty="0"/>
            </a:p>
          </p:txBody>
        </p:sp>
        <p:sp>
          <p:nvSpPr>
            <p:cNvPr id="9" name="TextBox 8">
              <a:extLst>
                <a:ext uri="{FF2B5EF4-FFF2-40B4-BE49-F238E27FC236}">
                  <a16:creationId xmlns:a16="http://schemas.microsoft.com/office/drawing/2014/main" id="{40188BFA-2DB0-15C2-498A-02EF5E15699D}"/>
                </a:ext>
              </a:extLst>
            </p:cNvPr>
            <p:cNvSpPr txBox="1"/>
            <p:nvPr/>
          </p:nvSpPr>
          <p:spPr>
            <a:xfrm>
              <a:off x="6111557" y="3850140"/>
              <a:ext cx="1371600" cy="923330"/>
            </a:xfrm>
            <a:prstGeom prst="rect">
              <a:avLst/>
            </a:prstGeom>
            <a:noFill/>
          </p:spPr>
          <p:txBody>
            <a:bodyPr wrap="square" rtlCol="0">
              <a:spAutoFit/>
            </a:bodyPr>
            <a:lstStyle/>
            <a:p>
              <a:r>
                <a:rPr lang="en-US" dirty="0"/>
                <a:t>datagram ready -&gt; copy</a:t>
              </a:r>
            </a:p>
          </p:txBody>
        </p:sp>
        <p:sp>
          <p:nvSpPr>
            <p:cNvPr id="10" name="TextBox 9">
              <a:extLst>
                <a:ext uri="{FF2B5EF4-FFF2-40B4-BE49-F238E27FC236}">
                  <a16:creationId xmlns:a16="http://schemas.microsoft.com/office/drawing/2014/main" id="{FA19C367-C773-4704-6FE5-1A130D9037EE}"/>
                </a:ext>
              </a:extLst>
            </p:cNvPr>
            <p:cNvSpPr txBox="1"/>
            <p:nvPr/>
          </p:nvSpPr>
          <p:spPr>
            <a:xfrm>
              <a:off x="6111557" y="5155625"/>
              <a:ext cx="1371600" cy="646331"/>
            </a:xfrm>
            <a:prstGeom prst="rect">
              <a:avLst/>
            </a:prstGeom>
            <a:noFill/>
          </p:spPr>
          <p:txBody>
            <a:bodyPr wrap="square" rtlCol="0">
              <a:spAutoFit/>
            </a:bodyPr>
            <a:lstStyle/>
            <a:p>
              <a:r>
                <a:rPr lang="en-US" dirty="0"/>
                <a:t>copying completed</a:t>
              </a:r>
            </a:p>
          </p:txBody>
        </p:sp>
        <p:sp>
          <p:nvSpPr>
            <p:cNvPr id="11" name="TextBox 10">
              <a:extLst>
                <a:ext uri="{FF2B5EF4-FFF2-40B4-BE49-F238E27FC236}">
                  <a16:creationId xmlns:a16="http://schemas.microsoft.com/office/drawing/2014/main" id="{E5CA4407-1D04-6B48-77A7-6C85D00051FE}"/>
                </a:ext>
              </a:extLst>
            </p:cNvPr>
            <p:cNvSpPr txBox="1"/>
            <p:nvPr/>
          </p:nvSpPr>
          <p:spPr>
            <a:xfrm>
              <a:off x="1387156" y="4755774"/>
              <a:ext cx="1371600" cy="1200329"/>
            </a:xfrm>
            <a:prstGeom prst="rect">
              <a:avLst/>
            </a:prstGeom>
            <a:noFill/>
          </p:spPr>
          <p:txBody>
            <a:bodyPr wrap="square" rtlCol="0">
              <a:spAutoFit/>
            </a:bodyPr>
            <a:lstStyle/>
            <a:p>
              <a:r>
                <a:rPr lang="en-US" dirty="0"/>
                <a:t>signal handler and process datagram</a:t>
              </a:r>
            </a:p>
          </p:txBody>
        </p:sp>
        <p:cxnSp>
          <p:nvCxnSpPr>
            <p:cNvPr id="12" name="Straight Arrow Connector 11">
              <a:extLst>
                <a:ext uri="{FF2B5EF4-FFF2-40B4-BE49-F238E27FC236}">
                  <a16:creationId xmlns:a16="http://schemas.microsoft.com/office/drawing/2014/main" id="{2A763C05-6298-D746-4909-E4F711BCC976}"/>
                </a:ext>
              </a:extLst>
            </p:cNvPr>
            <p:cNvCxnSpPr>
              <a:cxnSpLocks/>
            </p:cNvCxnSpPr>
            <p:nvPr/>
          </p:nvCxnSpPr>
          <p:spPr>
            <a:xfrm>
              <a:off x="2758757" y="3037032"/>
              <a:ext cx="327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BA26058-711E-E154-342F-BD19602CAB01}"/>
                </a:ext>
              </a:extLst>
            </p:cNvPr>
            <p:cNvSpPr txBox="1"/>
            <p:nvPr/>
          </p:nvSpPr>
          <p:spPr>
            <a:xfrm>
              <a:off x="3330256" y="2667176"/>
              <a:ext cx="2170927" cy="369332"/>
            </a:xfrm>
            <a:prstGeom prst="rect">
              <a:avLst/>
            </a:prstGeom>
            <a:noFill/>
          </p:spPr>
          <p:txBody>
            <a:bodyPr wrap="square" rtlCol="0">
              <a:spAutoFit/>
            </a:bodyPr>
            <a:lstStyle/>
            <a:p>
              <a:r>
                <a:rPr lang="en-US" dirty="0"/>
                <a:t>system call</a:t>
              </a:r>
            </a:p>
          </p:txBody>
        </p:sp>
        <p:cxnSp>
          <p:nvCxnSpPr>
            <p:cNvPr id="14" name="Straight Arrow Connector 13">
              <a:extLst>
                <a:ext uri="{FF2B5EF4-FFF2-40B4-BE49-F238E27FC236}">
                  <a16:creationId xmlns:a16="http://schemas.microsoft.com/office/drawing/2014/main" id="{16765C6F-BD4F-2D1C-AFEC-BCB4F78B3B5A}"/>
                </a:ext>
              </a:extLst>
            </p:cNvPr>
            <p:cNvCxnSpPr/>
            <p:nvPr/>
          </p:nvCxnSpPr>
          <p:spPr>
            <a:xfrm>
              <a:off x="6797357" y="4745966"/>
              <a:ext cx="0" cy="363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9C0A878-4343-0341-DE06-7C36BA929D66}"/>
                </a:ext>
              </a:extLst>
            </p:cNvPr>
            <p:cNvCxnSpPr>
              <a:cxnSpLocks/>
            </p:cNvCxnSpPr>
            <p:nvPr/>
          </p:nvCxnSpPr>
          <p:spPr>
            <a:xfrm flipH="1">
              <a:off x="2590802" y="5478790"/>
              <a:ext cx="3444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EB19D1C-CC80-DF8F-9792-4EE0E168D893}"/>
                </a:ext>
              </a:extLst>
            </p:cNvPr>
            <p:cNvSpPr txBox="1"/>
            <p:nvPr/>
          </p:nvSpPr>
          <p:spPr>
            <a:xfrm>
              <a:off x="2590802" y="5054644"/>
              <a:ext cx="3477212" cy="369332"/>
            </a:xfrm>
            <a:prstGeom prst="rect">
              <a:avLst/>
            </a:prstGeom>
            <a:noFill/>
          </p:spPr>
          <p:txBody>
            <a:bodyPr wrap="square" rtlCol="0">
              <a:spAutoFit/>
            </a:bodyPr>
            <a:lstStyle/>
            <a:p>
              <a:r>
                <a:rPr lang="en-US" dirty="0"/>
                <a:t>deliver signal specified in </a:t>
              </a:r>
              <a:r>
                <a:rPr lang="en-US" dirty="0" err="1"/>
                <a:t>aio_read</a:t>
              </a:r>
              <a:endParaRPr lang="en-US" dirty="0"/>
            </a:p>
          </p:txBody>
        </p:sp>
        <p:sp>
          <p:nvSpPr>
            <p:cNvPr id="17" name="Left Brace 16">
              <a:extLst>
                <a:ext uri="{FF2B5EF4-FFF2-40B4-BE49-F238E27FC236}">
                  <a16:creationId xmlns:a16="http://schemas.microsoft.com/office/drawing/2014/main" id="{4F8258A6-1FC6-FFCB-0658-263373472FCA}"/>
                </a:ext>
              </a:extLst>
            </p:cNvPr>
            <p:cNvSpPr/>
            <p:nvPr/>
          </p:nvSpPr>
          <p:spPr>
            <a:xfrm>
              <a:off x="1042702" y="2895600"/>
              <a:ext cx="420655" cy="29825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D534C035-88E3-06AE-A04F-7F037F51970D}"/>
                </a:ext>
              </a:extLst>
            </p:cNvPr>
            <p:cNvSpPr/>
            <p:nvPr/>
          </p:nvSpPr>
          <p:spPr>
            <a:xfrm>
              <a:off x="7483157" y="2895600"/>
              <a:ext cx="152394"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052C4596-C41A-C702-676A-56F637E33F54}"/>
                </a:ext>
              </a:extLst>
            </p:cNvPr>
            <p:cNvSpPr txBox="1"/>
            <p:nvPr/>
          </p:nvSpPr>
          <p:spPr>
            <a:xfrm>
              <a:off x="7691932" y="3276600"/>
              <a:ext cx="1371600" cy="646331"/>
            </a:xfrm>
            <a:prstGeom prst="rect">
              <a:avLst/>
            </a:prstGeom>
            <a:noFill/>
          </p:spPr>
          <p:txBody>
            <a:bodyPr wrap="square" rtlCol="0">
              <a:spAutoFit/>
            </a:bodyPr>
            <a:lstStyle/>
            <a:p>
              <a:r>
                <a:rPr lang="en-US" dirty="0"/>
                <a:t>Wait for data</a:t>
              </a:r>
            </a:p>
          </p:txBody>
        </p:sp>
        <p:sp>
          <p:nvSpPr>
            <p:cNvPr id="20" name="Right Brace 19">
              <a:extLst>
                <a:ext uri="{FF2B5EF4-FFF2-40B4-BE49-F238E27FC236}">
                  <a16:creationId xmlns:a16="http://schemas.microsoft.com/office/drawing/2014/main" id="{18A6D892-B9DF-C737-D78C-3D32E75FA9DC}"/>
                </a:ext>
              </a:extLst>
            </p:cNvPr>
            <p:cNvSpPr/>
            <p:nvPr/>
          </p:nvSpPr>
          <p:spPr>
            <a:xfrm>
              <a:off x="7483157" y="4311805"/>
              <a:ext cx="152379" cy="14901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9AB8D875-72E0-1F8F-D75A-E8E101170396}"/>
                </a:ext>
              </a:extLst>
            </p:cNvPr>
            <p:cNvSpPr txBox="1"/>
            <p:nvPr/>
          </p:nvSpPr>
          <p:spPr>
            <a:xfrm>
              <a:off x="100684" y="3752113"/>
              <a:ext cx="1267411" cy="1200329"/>
            </a:xfrm>
            <a:prstGeom prst="rect">
              <a:avLst/>
            </a:prstGeom>
            <a:noFill/>
          </p:spPr>
          <p:txBody>
            <a:bodyPr wrap="square" rtlCol="0">
              <a:spAutoFit/>
            </a:bodyPr>
            <a:lstStyle/>
            <a:p>
              <a:r>
                <a:rPr lang="en-US" dirty="0"/>
                <a:t>Process continues normal execution</a:t>
              </a:r>
            </a:p>
          </p:txBody>
        </p:sp>
        <p:sp>
          <p:nvSpPr>
            <p:cNvPr id="28" name="TextBox 27">
              <a:extLst>
                <a:ext uri="{FF2B5EF4-FFF2-40B4-BE49-F238E27FC236}">
                  <a16:creationId xmlns:a16="http://schemas.microsoft.com/office/drawing/2014/main" id="{B0F87995-1A27-C692-E8EA-84997DC78E85}"/>
                </a:ext>
              </a:extLst>
            </p:cNvPr>
            <p:cNvSpPr txBox="1"/>
            <p:nvPr/>
          </p:nvSpPr>
          <p:spPr>
            <a:xfrm>
              <a:off x="7642947" y="4731478"/>
              <a:ext cx="1371600" cy="923330"/>
            </a:xfrm>
            <a:prstGeom prst="rect">
              <a:avLst/>
            </a:prstGeom>
            <a:noFill/>
          </p:spPr>
          <p:txBody>
            <a:bodyPr wrap="square" rtlCol="0">
              <a:spAutoFit/>
            </a:bodyPr>
            <a:lstStyle/>
            <a:p>
              <a:r>
                <a:rPr lang="en-US" dirty="0"/>
                <a:t>Copy data from kernel to user</a:t>
              </a:r>
            </a:p>
          </p:txBody>
        </p:sp>
        <p:sp>
          <p:nvSpPr>
            <p:cNvPr id="29" name="TextBox 28">
              <a:extLst>
                <a:ext uri="{FF2B5EF4-FFF2-40B4-BE49-F238E27FC236}">
                  <a16:creationId xmlns:a16="http://schemas.microsoft.com/office/drawing/2014/main" id="{E6D9062F-D265-B783-6E6A-E09CEB31359A}"/>
                </a:ext>
              </a:extLst>
            </p:cNvPr>
            <p:cNvSpPr txBox="1"/>
            <p:nvPr/>
          </p:nvSpPr>
          <p:spPr>
            <a:xfrm>
              <a:off x="3330256" y="2956467"/>
              <a:ext cx="2150709" cy="369332"/>
            </a:xfrm>
            <a:prstGeom prst="rect">
              <a:avLst/>
            </a:prstGeom>
            <a:noFill/>
          </p:spPr>
          <p:txBody>
            <a:bodyPr wrap="square" rtlCol="0">
              <a:spAutoFit/>
            </a:bodyPr>
            <a:lstStyle/>
            <a:p>
              <a:r>
                <a:rPr lang="en-US" dirty="0"/>
                <a:t>return</a:t>
              </a:r>
            </a:p>
          </p:txBody>
        </p:sp>
        <p:cxnSp>
          <p:nvCxnSpPr>
            <p:cNvPr id="31" name="Straight Arrow Connector 30">
              <a:extLst>
                <a:ext uri="{FF2B5EF4-FFF2-40B4-BE49-F238E27FC236}">
                  <a16:creationId xmlns:a16="http://schemas.microsoft.com/office/drawing/2014/main" id="{22F4ACF2-A47A-25C6-BFF4-E41FA837B9A8}"/>
                </a:ext>
              </a:extLst>
            </p:cNvPr>
            <p:cNvCxnSpPr/>
            <p:nvPr/>
          </p:nvCxnSpPr>
          <p:spPr>
            <a:xfrm flipH="1">
              <a:off x="2758757" y="3276600"/>
              <a:ext cx="327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3936ABD-A1DF-4F53-DAB3-880FDFAEBB75}"/>
                </a:ext>
              </a:extLst>
            </p:cNvPr>
            <p:cNvSpPr txBox="1"/>
            <p:nvPr/>
          </p:nvSpPr>
          <p:spPr>
            <a:xfrm>
              <a:off x="6091339" y="2916555"/>
              <a:ext cx="1371600" cy="369332"/>
            </a:xfrm>
            <a:prstGeom prst="rect">
              <a:avLst/>
            </a:prstGeom>
            <a:noFill/>
          </p:spPr>
          <p:txBody>
            <a:bodyPr wrap="square" rtlCol="0">
              <a:spAutoFit/>
            </a:bodyPr>
            <a:lstStyle/>
            <a:p>
              <a:r>
                <a:rPr lang="en-US" dirty="0"/>
                <a:t>no datagram</a:t>
              </a:r>
            </a:p>
          </p:txBody>
        </p:sp>
        <p:cxnSp>
          <p:nvCxnSpPr>
            <p:cNvPr id="34" name="Straight Arrow Connector 33">
              <a:extLst>
                <a:ext uri="{FF2B5EF4-FFF2-40B4-BE49-F238E27FC236}">
                  <a16:creationId xmlns:a16="http://schemas.microsoft.com/office/drawing/2014/main" id="{9B552F9E-386A-FA26-AC30-D3732755DBB3}"/>
                </a:ext>
              </a:extLst>
            </p:cNvPr>
            <p:cNvCxnSpPr/>
            <p:nvPr/>
          </p:nvCxnSpPr>
          <p:spPr>
            <a:xfrm>
              <a:off x="6797357" y="3394712"/>
              <a:ext cx="0" cy="363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2900860"/>
      </p:ext>
    </p:extLst>
  </p:cSld>
  <p:clrMapOvr>
    <a:masterClrMapping/>
  </p:clrMapOvr>
</p:sld>
</file>

<file path=ppt/theme/theme1.xml><?xml version="1.0" encoding="utf-8"?>
<a:theme xmlns:a="http://schemas.openxmlformats.org/drawingml/2006/main" name="SoICT-PPT-template(official) - Eng^0Vie (4x3)">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DCA99E06EF1E4686D55E5D38B35F2E" ma:contentTypeVersion="0" ma:contentTypeDescription="Create a new document." ma:contentTypeScope="" ma:versionID="d51deb791ef2905d44df74cc34efcdec">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268662-2743-4510-9670-B951A40D2E20}"/>
</file>

<file path=customXml/itemProps2.xml><?xml version="1.0" encoding="utf-8"?>
<ds:datastoreItem xmlns:ds="http://schemas.openxmlformats.org/officeDocument/2006/customXml" ds:itemID="{A6C706BE-8C85-4D64-B4E5-64BEB83FE252}"/>
</file>

<file path=customXml/itemProps3.xml><?xml version="1.0" encoding="utf-8"?>
<ds:datastoreItem xmlns:ds="http://schemas.openxmlformats.org/officeDocument/2006/customXml" ds:itemID="{03E01F49-9FE0-419B-AA9C-9A8E2291FD2E}"/>
</file>

<file path=docProps/app.xml><?xml version="1.0" encoding="utf-8"?>
<Properties xmlns="http://schemas.openxmlformats.org/officeDocument/2006/extended-properties" xmlns:vt="http://schemas.openxmlformats.org/officeDocument/2006/docPropsVTypes">
  <Template>SoICT-PPT-template(official) - Eng&amp;Vie (4x3)</Template>
  <TotalTime>17943</TotalTime>
  <Words>1003</Words>
  <Application>Microsoft Office PowerPoint</Application>
  <PresentationFormat>On-screen Show (4:3)</PresentationFormat>
  <Paragraphs>177</Paragraphs>
  <Slides>19</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Verdana</vt:lpstr>
      <vt:lpstr>SoICT-PPT-template(official) - Eng^0Vie (4x3)</vt:lpstr>
      <vt:lpstr>1_Office Theme</vt:lpstr>
      <vt:lpstr>I/O Multplexing </vt:lpstr>
      <vt:lpstr>References</vt:lpstr>
      <vt:lpstr>Content</vt:lpstr>
      <vt:lpstr>I/O Models </vt:lpstr>
      <vt:lpstr>I/O Models - Blocking</vt:lpstr>
      <vt:lpstr>I/O Models - Nonblocking</vt:lpstr>
      <vt:lpstr>I/O Models – Multiplexing</vt:lpstr>
      <vt:lpstr>I/O Models – Signal-driven</vt:lpstr>
      <vt:lpstr>I/O Models – Asynchronous</vt:lpstr>
      <vt:lpstr>I/O Models</vt:lpstr>
      <vt:lpstr>select function</vt:lpstr>
      <vt:lpstr>select() function</vt:lpstr>
      <vt:lpstr>select() function</vt:lpstr>
      <vt:lpstr>Useful macros</vt:lpstr>
      <vt:lpstr>Example and excersizes</vt:lpstr>
      <vt:lpstr>Number of Descriptors for select</vt:lpstr>
      <vt:lpstr>Thread and select combination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Pham Dang Hai</dc:creator>
  <cp:lastModifiedBy>Vinh La</cp:lastModifiedBy>
  <cp:revision>406</cp:revision>
  <dcterms:created xsi:type="dcterms:W3CDTF">2011-09-29T02:04:50Z</dcterms:created>
  <dcterms:modified xsi:type="dcterms:W3CDTF">2023-01-09T04:39:01Z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0x01010065DCA99E06EF1E4686D55E5D38B35F2E</vt:lpwstr>
  </property>
</Properties>
</file>