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107D-5D0F-48F5-A5BC-0317D80950A9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254D0-14D4-410B-ABDA-8D4623EA0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1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7200800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41" y="3212852"/>
            <a:ext cx="7201495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GB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8877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410445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77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523055" y="836716"/>
            <a:ext cx="5633121" cy="136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 smtClean="0">
                <a:solidFill>
                  <a:srgbClr val="D34B2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7772400" cy="8235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GB" sz="3100" b="1" kern="1200" baseline="0" dirty="0">
                <a:solidFill>
                  <a:srgbClr val="D34B20"/>
                </a:solidFill>
                <a:latin typeface="Tahoma Bold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39552" y="2996951"/>
            <a:ext cx="7776864" cy="1692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2F3D5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39552" y="4725144"/>
            <a:ext cx="7776864" cy="13676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rgbClr val="2F3D57"/>
                </a:solidFill>
                <a:latin typeface="Tahoma Bold" pitchFamily="34" charset="0"/>
                <a:ea typeface="Tahoma Bold" pitchFamily="34" charset="0"/>
                <a:cs typeface="Tahoma Bold" pitchFamily="34" charset="0"/>
              </a:defRPr>
            </a:lvl1pPr>
            <a:lvl2pPr>
              <a:defRPr sz="1600">
                <a:solidFill>
                  <a:srgbClr val="2F3D57"/>
                </a:solidFill>
                <a:latin typeface="Tahoma Bold" pitchFamily="34" charset="0"/>
                <a:ea typeface="Tahoma Bold" pitchFamily="34" charset="0"/>
                <a:cs typeface="Tahoma Bold" pitchFamily="34" charset="0"/>
              </a:defRPr>
            </a:lvl2pPr>
            <a:lvl3pPr>
              <a:defRPr sz="1600">
                <a:solidFill>
                  <a:srgbClr val="2F3D57"/>
                </a:solidFill>
                <a:latin typeface="Tahoma Bold" pitchFamily="34" charset="0"/>
                <a:ea typeface="Tahoma Bold" pitchFamily="34" charset="0"/>
                <a:cs typeface="Tahoma Bold" pitchFamily="34" charset="0"/>
              </a:defRPr>
            </a:lvl3pPr>
            <a:lvl4pPr>
              <a:defRPr sz="1600">
                <a:solidFill>
                  <a:srgbClr val="2F3D57"/>
                </a:solidFill>
                <a:latin typeface="Tahoma Bold" pitchFamily="34" charset="0"/>
                <a:ea typeface="Tahoma Bold" pitchFamily="34" charset="0"/>
                <a:cs typeface="Tahoma Bold" pitchFamily="34" charset="0"/>
              </a:defRPr>
            </a:lvl4pPr>
            <a:lvl5pPr>
              <a:defRPr sz="1600">
                <a:solidFill>
                  <a:srgbClr val="2F3D57"/>
                </a:solidFill>
                <a:latin typeface="Tahoma Bold" pitchFamily="34" charset="0"/>
                <a:ea typeface="Tahoma Bold" pitchFamily="34" charset="0"/>
                <a:cs typeface="Tahoma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28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63398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/>
          <a:ea typeface="MS PGothic" pitchFamily="34" charset="-128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itchFamily="2" charset="2"/>
        <a:buChar char="o"/>
        <a:defRPr sz="2800">
          <a:solidFill>
            <a:schemeClr val="bg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Char char="–"/>
        <a:defRPr sz="2800">
          <a:solidFill>
            <a:schemeClr val="bg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itchFamily="2" charset="2"/>
        <a:buChar char="o"/>
        <a:defRPr sz="2800">
          <a:solidFill>
            <a:schemeClr val="bg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2800">
          <a:solidFill>
            <a:schemeClr val="bg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2800">
          <a:solidFill>
            <a:schemeClr val="bg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latin typeface="+mn-lt"/>
              </a:rPr>
              <a:t>© &amp; 3MT</a:t>
            </a:r>
            <a:endParaRPr lang="en-GB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422433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GB" sz="1800" dirty="0" smtClean="0"/>
              <a:t>Have you referenced the source, title and author? 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	</a:t>
            </a:r>
            <a:r>
              <a:rPr lang="en-GB" sz="1800" dirty="0" smtClean="0"/>
              <a:t>If ‘no’- add an academic reference (URLs are not sufficient). 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	</a:t>
            </a:r>
            <a:r>
              <a:rPr lang="en-GB" sz="1800" dirty="0" smtClean="0"/>
              <a:t>If ‘yes’…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Are you commenting on the content itself or what it represents?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	</a:t>
            </a:r>
            <a:r>
              <a:rPr lang="en-GB" sz="1800" dirty="0"/>
              <a:t>If </a:t>
            </a:r>
            <a:r>
              <a:rPr lang="en-GB" sz="1800" dirty="0" smtClean="0"/>
              <a:t>‘no’- remove it. 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	</a:t>
            </a:r>
            <a:r>
              <a:rPr lang="en-GB" sz="1800" dirty="0" smtClean="0"/>
              <a:t>If </a:t>
            </a:r>
            <a:r>
              <a:rPr lang="en-GB" sz="1800" dirty="0"/>
              <a:t>‘yes’…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Would you, or someone else, have purchased the work if you hadn’t copied it?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	</a:t>
            </a:r>
            <a:r>
              <a:rPr lang="en-GB" sz="1800" dirty="0" smtClean="0"/>
              <a:t>If ‘yes’- consider using something else.  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	</a:t>
            </a:r>
            <a:r>
              <a:rPr lang="en-GB" sz="1800" dirty="0" smtClean="0"/>
              <a:t>If ‘no’…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Can you use less?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	If ‘yes’- use less.  </a:t>
            </a:r>
            <a:endParaRPr lang="en-GB" sz="1800" dirty="0"/>
          </a:p>
          <a:p>
            <a:pPr marL="0" indent="0" eaLnBrk="1" hangingPunct="1">
              <a:buNone/>
              <a:defRPr/>
            </a:pPr>
            <a:r>
              <a:rPr lang="en-GB" sz="1800" dirty="0"/>
              <a:t>	If ‘no</a:t>
            </a:r>
            <a:r>
              <a:rPr lang="en-GB" sz="1800" dirty="0" smtClean="0"/>
              <a:t>’…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	</a:t>
            </a:r>
            <a:endParaRPr lang="en-GB" sz="1800" dirty="0" smtClean="0"/>
          </a:p>
          <a:p>
            <a:pPr marL="0" indent="0" eaLnBrk="1" hangingPunct="1">
              <a:buNone/>
              <a:defRPr/>
            </a:pPr>
            <a:r>
              <a:rPr lang="en-GB" sz="1800" dirty="0"/>
              <a:t>	</a:t>
            </a:r>
            <a:r>
              <a:rPr lang="en-GB" sz="1800" dirty="0" smtClean="0"/>
              <a:t>Use it.</a:t>
            </a:r>
            <a:endParaRPr lang="en-GB" sz="1800" dirty="0"/>
          </a:p>
          <a:p>
            <a:pPr marL="400050" lvl="1" indent="0" eaLnBrk="1" hangingPunct="1">
              <a:buNone/>
              <a:defRPr/>
            </a:pPr>
            <a:endParaRPr lang="en-GB" sz="2000" dirty="0" smtClean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278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© &amp; 3MT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picture 1</dc:title>
  <dc:creator>Alex Fenlon</dc:creator>
  <cp:lastModifiedBy>Eren Bilgen</cp:lastModifiedBy>
  <cp:revision>4</cp:revision>
  <dcterms:created xsi:type="dcterms:W3CDTF">2018-05-02T10:09:04Z</dcterms:created>
  <dcterms:modified xsi:type="dcterms:W3CDTF">2018-05-09T09:00:09Z</dcterms:modified>
</cp:coreProperties>
</file>