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404050" cy="39604950"/>
  <p:notesSz cx="6715125" cy="9239250"/>
  <p:defaultTextStyle>
    <a:defPPr>
      <a:defRPr lang="en-US"/>
    </a:defPPr>
    <a:lvl1pPr algn="ctr" rtl="0" fontAlgn="base">
      <a:spcBef>
        <a:spcPct val="0"/>
      </a:spcBef>
      <a:spcAft>
        <a:spcPct val="0"/>
      </a:spcAft>
      <a:defRPr sz="8100" kern="1200">
        <a:solidFill>
          <a:schemeClr val="tx1"/>
        </a:solidFill>
        <a:latin typeface="Arial" charset="0"/>
        <a:ea typeface="+mn-ea"/>
        <a:cs typeface="+mn-cs"/>
      </a:defRPr>
    </a:lvl1pPr>
    <a:lvl2pPr marL="429128" algn="ctr" rtl="0" fontAlgn="base">
      <a:spcBef>
        <a:spcPct val="0"/>
      </a:spcBef>
      <a:spcAft>
        <a:spcPct val="0"/>
      </a:spcAft>
      <a:defRPr sz="8100" kern="1200">
        <a:solidFill>
          <a:schemeClr val="tx1"/>
        </a:solidFill>
        <a:latin typeface="Arial" charset="0"/>
        <a:ea typeface="+mn-ea"/>
        <a:cs typeface="+mn-cs"/>
      </a:defRPr>
    </a:lvl2pPr>
    <a:lvl3pPr marL="858256" algn="ctr" rtl="0" fontAlgn="base">
      <a:spcBef>
        <a:spcPct val="0"/>
      </a:spcBef>
      <a:spcAft>
        <a:spcPct val="0"/>
      </a:spcAft>
      <a:defRPr sz="8100" kern="1200">
        <a:solidFill>
          <a:schemeClr val="tx1"/>
        </a:solidFill>
        <a:latin typeface="Arial" charset="0"/>
        <a:ea typeface="+mn-ea"/>
        <a:cs typeface="+mn-cs"/>
      </a:defRPr>
    </a:lvl3pPr>
    <a:lvl4pPr marL="1287384" algn="ctr" rtl="0" fontAlgn="base">
      <a:spcBef>
        <a:spcPct val="0"/>
      </a:spcBef>
      <a:spcAft>
        <a:spcPct val="0"/>
      </a:spcAft>
      <a:defRPr sz="8100" kern="1200">
        <a:solidFill>
          <a:schemeClr val="tx1"/>
        </a:solidFill>
        <a:latin typeface="Arial" charset="0"/>
        <a:ea typeface="+mn-ea"/>
        <a:cs typeface="+mn-cs"/>
      </a:defRPr>
    </a:lvl4pPr>
    <a:lvl5pPr marL="1716512" algn="ctr" rtl="0" fontAlgn="base">
      <a:spcBef>
        <a:spcPct val="0"/>
      </a:spcBef>
      <a:spcAft>
        <a:spcPct val="0"/>
      </a:spcAft>
      <a:defRPr sz="8100" kern="1200">
        <a:solidFill>
          <a:schemeClr val="tx1"/>
        </a:solidFill>
        <a:latin typeface="Arial" charset="0"/>
        <a:ea typeface="+mn-ea"/>
        <a:cs typeface="+mn-cs"/>
      </a:defRPr>
    </a:lvl5pPr>
    <a:lvl6pPr marL="2145640" algn="l" defTabSz="858256" rtl="0" eaLnBrk="1" latinLnBrk="0" hangingPunct="1">
      <a:defRPr sz="8100" kern="1200">
        <a:solidFill>
          <a:schemeClr val="tx1"/>
        </a:solidFill>
        <a:latin typeface="Arial" charset="0"/>
        <a:ea typeface="+mn-ea"/>
        <a:cs typeface="+mn-cs"/>
      </a:defRPr>
    </a:lvl6pPr>
    <a:lvl7pPr marL="2574768" algn="l" defTabSz="858256" rtl="0" eaLnBrk="1" latinLnBrk="0" hangingPunct="1">
      <a:defRPr sz="8100" kern="1200">
        <a:solidFill>
          <a:schemeClr val="tx1"/>
        </a:solidFill>
        <a:latin typeface="Arial" charset="0"/>
        <a:ea typeface="+mn-ea"/>
        <a:cs typeface="+mn-cs"/>
      </a:defRPr>
    </a:lvl7pPr>
    <a:lvl8pPr marL="3003895" algn="l" defTabSz="858256" rtl="0" eaLnBrk="1" latinLnBrk="0" hangingPunct="1">
      <a:defRPr sz="8100" kern="1200">
        <a:solidFill>
          <a:schemeClr val="tx1"/>
        </a:solidFill>
        <a:latin typeface="Arial" charset="0"/>
        <a:ea typeface="+mn-ea"/>
        <a:cs typeface="+mn-cs"/>
      </a:defRPr>
    </a:lvl8pPr>
    <a:lvl9pPr marL="3433023" algn="l" defTabSz="858256" rtl="0" eaLnBrk="1" latinLnBrk="0" hangingPunct="1">
      <a:defRPr sz="81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B57A9"/>
    <a:srgbClr val="003064"/>
    <a:srgbClr val="C0C0C0"/>
    <a:srgbClr val="0046D2"/>
    <a:srgbClr val="FF0000"/>
    <a:srgbClr val="698ED9"/>
    <a:srgbClr val="A7C4FF"/>
    <a:srgbClr val="003399"/>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showGuides="1">
      <p:cViewPr>
        <p:scale>
          <a:sx n="14" d="100"/>
          <a:sy n="14" d="100"/>
        </p:scale>
        <p:origin x="-3134" y="-221"/>
      </p:cViewPr>
      <p:guideLst>
        <p:guide orient="horz" pos="5818"/>
        <p:guide orient="horz" pos="24298"/>
        <p:guide orient="horz" pos="2584"/>
        <p:guide pos="53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en-US"/>
          </a:p>
        </p:txBody>
      </p:sp>
      <p:sp>
        <p:nvSpPr>
          <p:cNvPr id="3075" name="Rectangle 3"/>
          <p:cNvSpPr>
            <a:spLocks noGrp="1" noChangeArrowheads="1"/>
          </p:cNvSpPr>
          <p:nvPr>
            <p:ph type="dt" idx="1"/>
          </p:nvPr>
        </p:nvSpPr>
        <p:spPr bwMode="auto">
          <a:xfrm>
            <a:off x="380365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3076" name="Rectangle 4"/>
          <p:cNvSpPr>
            <a:spLocks noGrp="1" noRot="1" noChangeAspect="1" noChangeArrowheads="1" noTextEdit="1"/>
          </p:cNvSpPr>
          <p:nvPr>
            <p:ph type="sldImg" idx="2"/>
          </p:nvPr>
        </p:nvSpPr>
        <p:spPr bwMode="auto">
          <a:xfrm>
            <a:off x="1941513" y="692150"/>
            <a:ext cx="2833687" cy="3465513"/>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71513" y="4389438"/>
            <a:ext cx="5372100" cy="415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8" name="Rectangle 6"/>
          <p:cNvSpPr>
            <a:spLocks noGrp="1" noChangeArrowheads="1"/>
          </p:cNvSpPr>
          <p:nvPr>
            <p:ph type="ftr" sz="quarter" idx="4"/>
          </p:nvPr>
        </p:nvSpPr>
        <p:spPr bwMode="auto">
          <a:xfrm>
            <a:off x="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en-US"/>
          </a:p>
        </p:txBody>
      </p:sp>
      <p:sp>
        <p:nvSpPr>
          <p:cNvPr id="3079" name="Rectangle 7"/>
          <p:cNvSpPr>
            <a:spLocks noGrp="1" noChangeArrowheads="1"/>
          </p:cNvSpPr>
          <p:nvPr>
            <p:ph type="sldNum" sz="quarter" idx="5"/>
          </p:nvPr>
        </p:nvSpPr>
        <p:spPr bwMode="auto">
          <a:xfrm>
            <a:off x="380365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23C9C5BE-66C6-4469-AF3E-4EA6BB6CCE61}" type="slidenum">
              <a:rPr lang="en-US" altLang="en-US"/>
              <a:pPr/>
              <a:t>‹Nº›</a:t>
            </a:fld>
            <a:endParaRPr lang="en-US" altLang="en-US"/>
          </a:p>
        </p:txBody>
      </p:sp>
    </p:spTree>
    <p:extLst>
      <p:ext uri="{BB962C8B-B14F-4D97-AF65-F5344CB8AC3E}">
        <p14:creationId xmlns:p14="http://schemas.microsoft.com/office/powerpoint/2010/main" val="48834609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100" kern="1200">
        <a:solidFill>
          <a:schemeClr val="tx1"/>
        </a:solidFill>
        <a:latin typeface="Arial" charset="0"/>
        <a:ea typeface="+mn-ea"/>
        <a:cs typeface="+mn-cs"/>
      </a:defRPr>
    </a:lvl1pPr>
    <a:lvl2pPr marL="429128" algn="l" rtl="0" fontAlgn="base">
      <a:spcBef>
        <a:spcPct val="30000"/>
      </a:spcBef>
      <a:spcAft>
        <a:spcPct val="0"/>
      </a:spcAft>
      <a:defRPr sz="1100" kern="1200">
        <a:solidFill>
          <a:schemeClr val="tx1"/>
        </a:solidFill>
        <a:latin typeface="Arial" charset="0"/>
        <a:ea typeface="+mn-ea"/>
        <a:cs typeface="+mn-cs"/>
      </a:defRPr>
    </a:lvl2pPr>
    <a:lvl3pPr marL="858256" algn="l" rtl="0" fontAlgn="base">
      <a:spcBef>
        <a:spcPct val="30000"/>
      </a:spcBef>
      <a:spcAft>
        <a:spcPct val="0"/>
      </a:spcAft>
      <a:defRPr sz="1100" kern="1200">
        <a:solidFill>
          <a:schemeClr val="tx1"/>
        </a:solidFill>
        <a:latin typeface="Arial" charset="0"/>
        <a:ea typeface="+mn-ea"/>
        <a:cs typeface="+mn-cs"/>
      </a:defRPr>
    </a:lvl3pPr>
    <a:lvl4pPr marL="1287384" algn="l" rtl="0" fontAlgn="base">
      <a:spcBef>
        <a:spcPct val="30000"/>
      </a:spcBef>
      <a:spcAft>
        <a:spcPct val="0"/>
      </a:spcAft>
      <a:defRPr sz="1100" kern="1200">
        <a:solidFill>
          <a:schemeClr val="tx1"/>
        </a:solidFill>
        <a:latin typeface="Arial" charset="0"/>
        <a:ea typeface="+mn-ea"/>
        <a:cs typeface="+mn-cs"/>
      </a:defRPr>
    </a:lvl4pPr>
    <a:lvl5pPr marL="1716512" algn="l" rtl="0" fontAlgn="base">
      <a:spcBef>
        <a:spcPct val="30000"/>
      </a:spcBef>
      <a:spcAft>
        <a:spcPct val="0"/>
      </a:spcAft>
      <a:defRPr sz="1100" kern="1200">
        <a:solidFill>
          <a:schemeClr val="tx1"/>
        </a:solidFill>
        <a:latin typeface="Arial" charset="0"/>
        <a:ea typeface="+mn-ea"/>
        <a:cs typeface="+mn-cs"/>
      </a:defRPr>
    </a:lvl5pPr>
    <a:lvl6pPr marL="2145640" algn="l" defTabSz="858256" rtl="0" eaLnBrk="1" latinLnBrk="0" hangingPunct="1">
      <a:defRPr sz="1100" kern="1200">
        <a:solidFill>
          <a:schemeClr val="tx1"/>
        </a:solidFill>
        <a:latin typeface="+mn-lt"/>
        <a:ea typeface="+mn-ea"/>
        <a:cs typeface="+mn-cs"/>
      </a:defRPr>
    </a:lvl6pPr>
    <a:lvl7pPr marL="2574768" algn="l" defTabSz="858256" rtl="0" eaLnBrk="1" latinLnBrk="0" hangingPunct="1">
      <a:defRPr sz="1100" kern="1200">
        <a:solidFill>
          <a:schemeClr val="tx1"/>
        </a:solidFill>
        <a:latin typeface="+mn-lt"/>
        <a:ea typeface="+mn-ea"/>
        <a:cs typeface="+mn-cs"/>
      </a:defRPr>
    </a:lvl7pPr>
    <a:lvl8pPr marL="3003895" algn="l" defTabSz="858256" rtl="0" eaLnBrk="1" latinLnBrk="0" hangingPunct="1">
      <a:defRPr sz="1100" kern="1200">
        <a:solidFill>
          <a:schemeClr val="tx1"/>
        </a:solidFill>
        <a:latin typeface="+mn-lt"/>
        <a:ea typeface="+mn-ea"/>
        <a:cs typeface="+mn-cs"/>
      </a:defRPr>
    </a:lvl8pPr>
    <a:lvl9pPr marL="3433023" algn="l" defTabSz="858256"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A9F509-86DA-447E-BCCC-DABF96E1DCEB}" type="slidenum">
              <a:rPr lang="en-US" altLang="en-US"/>
              <a:pPr/>
              <a:t>1</a:t>
            </a:fld>
            <a:endParaRPr lang="en-US" altLang="en-US"/>
          </a:p>
        </p:txBody>
      </p:sp>
      <p:sp>
        <p:nvSpPr>
          <p:cNvPr id="4098" name="Rectangle 2"/>
          <p:cNvSpPr>
            <a:spLocks noGrp="1" noRot="1" noChangeAspect="1" noChangeArrowheads="1" noTextEdit="1"/>
          </p:cNvSpPr>
          <p:nvPr>
            <p:ph type="sldImg"/>
          </p:nvPr>
        </p:nvSpPr>
        <p:spPr>
          <a:xfrm>
            <a:off x="1941513" y="692150"/>
            <a:ext cx="2833687" cy="3465513"/>
          </a:xfrm>
          <a:ln/>
        </p:spPr>
      </p:sp>
      <p:sp>
        <p:nvSpPr>
          <p:cNvPr id="4099"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30830" y="12302614"/>
            <a:ext cx="27542390" cy="8490577"/>
          </a:xfrm>
          <a:prstGeom prst="rect">
            <a:avLst/>
          </a:prstGeom>
        </p:spPr>
        <p:txBody>
          <a:bodyPr lIns="85826" tIns="42913" rIns="85826" bIns="42913"/>
          <a:lstStyle/>
          <a:p>
            <a:r>
              <a:rPr lang="en-US" smtClean="0"/>
              <a:t>Click to edit Master title style</a:t>
            </a:r>
            <a:endParaRPr lang="en-US"/>
          </a:p>
        </p:txBody>
      </p:sp>
      <p:sp>
        <p:nvSpPr>
          <p:cNvPr id="3" name="Subtitle 2"/>
          <p:cNvSpPr>
            <a:spLocks noGrp="1"/>
          </p:cNvSpPr>
          <p:nvPr>
            <p:ph type="subTitle" idx="1"/>
          </p:nvPr>
        </p:nvSpPr>
        <p:spPr>
          <a:xfrm>
            <a:off x="4860156" y="22443397"/>
            <a:ext cx="22683738" cy="10120082"/>
          </a:xfrm>
          <a:prstGeom prst="rect">
            <a:avLst/>
          </a:prstGeom>
        </p:spPr>
        <p:txBody>
          <a:bodyPr lIns="85826" tIns="42913" rIns="85826" bIns="42913"/>
          <a:lstStyle>
            <a:lvl1pPr marL="0" indent="0" algn="ctr">
              <a:buNone/>
              <a:defRPr/>
            </a:lvl1pPr>
            <a:lvl2pPr marL="429128" indent="0" algn="ctr">
              <a:buNone/>
              <a:defRPr/>
            </a:lvl2pPr>
            <a:lvl3pPr marL="858256" indent="0" algn="ctr">
              <a:buNone/>
              <a:defRPr/>
            </a:lvl3pPr>
            <a:lvl4pPr marL="1287384" indent="0" algn="ctr">
              <a:buNone/>
              <a:defRPr/>
            </a:lvl4pPr>
            <a:lvl5pPr marL="1716512" indent="0" algn="ctr">
              <a:buNone/>
              <a:defRPr/>
            </a:lvl5pPr>
            <a:lvl6pPr marL="2145640" indent="0" algn="ctr">
              <a:buNone/>
              <a:defRPr/>
            </a:lvl6pPr>
            <a:lvl7pPr marL="2574768" indent="0" algn="ctr">
              <a:buNone/>
              <a:defRPr/>
            </a:lvl7pPr>
            <a:lvl8pPr marL="3003895" indent="0" algn="ctr">
              <a:buNone/>
              <a:defRPr/>
            </a:lvl8pPr>
            <a:lvl9pPr marL="3433023"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515438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620052" y="1586624"/>
            <a:ext cx="29163946" cy="6600825"/>
          </a:xfrm>
          <a:prstGeom prst="rect">
            <a:avLst/>
          </a:prstGeom>
        </p:spPr>
        <p:txBody>
          <a:bodyPr lIns="85826" tIns="42913" rIns="85826" bIns="42913"/>
          <a:lstStyle/>
          <a:p>
            <a:r>
              <a:rPr lang="en-US" smtClean="0"/>
              <a:t>Click to edit Master title style</a:t>
            </a:r>
            <a:endParaRPr lang="en-US"/>
          </a:p>
        </p:txBody>
      </p:sp>
      <p:sp>
        <p:nvSpPr>
          <p:cNvPr id="3" name="Vertical Text Placeholder 2"/>
          <p:cNvSpPr>
            <a:spLocks noGrp="1"/>
          </p:cNvSpPr>
          <p:nvPr>
            <p:ph type="body" orient="vert" idx="1"/>
          </p:nvPr>
        </p:nvSpPr>
        <p:spPr>
          <a:xfrm>
            <a:off x="1620052" y="9241746"/>
            <a:ext cx="29163946" cy="26137138"/>
          </a:xfrm>
          <a:prstGeom prst="rect">
            <a:avLst/>
          </a:prstGeom>
        </p:spPr>
        <p:txBody>
          <a:bodyPr vert="eaVert" lIns="85826" tIns="42913" rIns="85826" bIns="42913"/>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45702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493012" y="1586624"/>
            <a:ext cx="7290987" cy="33792261"/>
          </a:xfrm>
          <a:prstGeom prst="rect">
            <a:avLst/>
          </a:prstGeom>
        </p:spPr>
        <p:txBody>
          <a:bodyPr vert="eaVert" lIns="85826" tIns="42913" rIns="85826" bIns="42913"/>
          <a:lstStyle/>
          <a:p>
            <a:r>
              <a:rPr lang="en-US" smtClean="0"/>
              <a:t>Click to edit Master title style</a:t>
            </a:r>
            <a:endParaRPr lang="en-US"/>
          </a:p>
        </p:txBody>
      </p:sp>
      <p:sp>
        <p:nvSpPr>
          <p:cNvPr id="3" name="Vertical Text Placeholder 2"/>
          <p:cNvSpPr>
            <a:spLocks noGrp="1"/>
          </p:cNvSpPr>
          <p:nvPr>
            <p:ph type="body" orient="vert" idx="1"/>
          </p:nvPr>
        </p:nvSpPr>
        <p:spPr>
          <a:xfrm>
            <a:off x="1620053" y="1586624"/>
            <a:ext cx="21728553" cy="33792261"/>
          </a:xfrm>
          <a:prstGeom prst="rect">
            <a:avLst/>
          </a:prstGeom>
        </p:spPr>
        <p:txBody>
          <a:bodyPr vert="eaVert" lIns="85826" tIns="42913" rIns="85826" bIns="42913"/>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33046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20052" y="1586624"/>
            <a:ext cx="29163946" cy="6600825"/>
          </a:xfrm>
          <a:prstGeom prst="rect">
            <a:avLst/>
          </a:prstGeom>
        </p:spPr>
        <p:txBody>
          <a:bodyPr lIns="85826" tIns="42913" rIns="85826" bIns="42913"/>
          <a:lstStyle/>
          <a:p>
            <a:r>
              <a:rPr lang="en-US" smtClean="0"/>
              <a:t>Click to edit Master title style</a:t>
            </a:r>
            <a:endParaRPr lang="en-US"/>
          </a:p>
        </p:txBody>
      </p:sp>
      <p:sp>
        <p:nvSpPr>
          <p:cNvPr id="3" name="Content Placeholder 2"/>
          <p:cNvSpPr>
            <a:spLocks noGrp="1"/>
          </p:cNvSpPr>
          <p:nvPr>
            <p:ph idx="1"/>
          </p:nvPr>
        </p:nvSpPr>
        <p:spPr>
          <a:xfrm>
            <a:off x="1620052" y="9241746"/>
            <a:ext cx="29163946" cy="26137138"/>
          </a:xfrm>
          <a:prstGeom prst="rect">
            <a:avLst/>
          </a:prstGeom>
        </p:spPr>
        <p:txBody>
          <a:bodyPr lIns="85826" tIns="42913" rIns="85826" bIns="42913"/>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359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60194" y="25449552"/>
            <a:ext cx="27542390" cy="7866575"/>
          </a:xfrm>
          <a:prstGeom prst="rect">
            <a:avLst/>
          </a:prstGeom>
        </p:spPr>
        <p:txBody>
          <a:bodyPr lIns="85826" tIns="42913" rIns="85826" bIns="42913" anchor="t"/>
          <a:lstStyle>
            <a:lvl1pPr algn="l">
              <a:defRPr sz="3800" b="1" cap="all"/>
            </a:lvl1pPr>
          </a:lstStyle>
          <a:p>
            <a:r>
              <a:rPr lang="en-US" smtClean="0"/>
              <a:t>Click to edit Master title style</a:t>
            </a:r>
            <a:endParaRPr lang="en-US"/>
          </a:p>
        </p:txBody>
      </p:sp>
      <p:sp>
        <p:nvSpPr>
          <p:cNvPr id="3" name="Text Placeholder 2"/>
          <p:cNvSpPr>
            <a:spLocks noGrp="1"/>
          </p:cNvSpPr>
          <p:nvPr>
            <p:ph type="body" idx="1"/>
          </p:nvPr>
        </p:nvSpPr>
        <p:spPr>
          <a:xfrm>
            <a:off x="2560194" y="16785970"/>
            <a:ext cx="27542390" cy="8663583"/>
          </a:xfrm>
          <a:prstGeom prst="rect">
            <a:avLst/>
          </a:prstGeom>
        </p:spPr>
        <p:txBody>
          <a:bodyPr lIns="85826" tIns="42913" rIns="85826" bIns="42913" anchor="b"/>
          <a:lstStyle>
            <a:lvl1pPr marL="0" indent="0">
              <a:buNone/>
              <a:defRPr sz="1900"/>
            </a:lvl1pPr>
            <a:lvl2pPr marL="429128" indent="0">
              <a:buNone/>
              <a:defRPr sz="1700"/>
            </a:lvl2pPr>
            <a:lvl3pPr marL="858256" indent="0">
              <a:buNone/>
              <a:defRPr sz="1500"/>
            </a:lvl3pPr>
            <a:lvl4pPr marL="1287384" indent="0">
              <a:buNone/>
              <a:defRPr sz="1300"/>
            </a:lvl4pPr>
            <a:lvl5pPr marL="1716512" indent="0">
              <a:buNone/>
              <a:defRPr sz="1300"/>
            </a:lvl5pPr>
            <a:lvl6pPr marL="2145640" indent="0">
              <a:buNone/>
              <a:defRPr sz="1300"/>
            </a:lvl6pPr>
            <a:lvl7pPr marL="2574768" indent="0">
              <a:buNone/>
              <a:defRPr sz="1300"/>
            </a:lvl7pPr>
            <a:lvl8pPr marL="3003895" indent="0">
              <a:buNone/>
              <a:defRPr sz="1300"/>
            </a:lvl8pPr>
            <a:lvl9pPr marL="3433023" indent="0">
              <a:buNone/>
              <a:defRPr sz="1300"/>
            </a:lvl9pPr>
          </a:lstStyle>
          <a:p>
            <a:pPr lvl="0"/>
            <a:r>
              <a:rPr lang="en-US" smtClean="0"/>
              <a:t>Click to edit Master text styles</a:t>
            </a:r>
          </a:p>
        </p:txBody>
      </p:sp>
    </p:spTree>
    <p:extLst>
      <p:ext uri="{BB962C8B-B14F-4D97-AF65-F5344CB8AC3E}">
        <p14:creationId xmlns:p14="http://schemas.microsoft.com/office/powerpoint/2010/main" val="999887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20052" y="1586624"/>
            <a:ext cx="29163946" cy="6600825"/>
          </a:xfrm>
          <a:prstGeom prst="rect">
            <a:avLst/>
          </a:prstGeom>
        </p:spPr>
        <p:txBody>
          <a:bodyPr lIns="85826" tIns="42913" rIns="85826" bIns="42913"/>
          <a:lstStyle/>
          <a:p>
            <a:r>
              <a:rPr lang="en-US" smtClean="0"/>
              <a:t>Click to edit Master title style</a:t>
            </a:r>
            <a:endParaRPr lang="en-US"/>
          </a:p>
        </p:txBody>
      </p:sp>
      <p:sp>
        <p:nvSpPr>
          <p:cNvPr id="3" name="Content Placeholder 2"/>
          <p:cNvSpPr>
            <a:spLocks noGrp="1"/>
          </p:cNvSpPr>
          <p:nvPr>
            <p:ph sz="half" idx="1"/>
          </p:nvPr>
        </p:nvSpPr>
        <p:spPr>
          <a:xfrm>
            <a:off x="1620053" y="9241746"/>
            <a:ext cx="14509770" cy="26137138"/>
          </a:xfrm>
          <a:prstGeom prst="rect">
            <a:avLst/>
          </a:prstGeom>
        </p:spPr>
        <p:txBody>
          <a:bodyPr lIns="85826" tIns="42913" rIns="85826" bIns="42913"/>
          <a:lstStyle>
            <a:lvl1pPr>
              <a:defRPr sz="26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274229" y="9241746"/>
            <a:ext cx="14509770" cy="26137138"/>
          </a:xfrm>
          <a:prstGeom prst="rect">
            <a:avLst/>
          </a:prstGeom>
        </p:spPr>
        <p:txBody>
          <a:bodyPr lIns="85826" tIns="42913" rIns="85826" bIns="42913"/>
          <a:lstStyle>
            <a:lvl1pPr>
              <a:defRPr sz="26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02413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20052" y="1586624"/>
            <a:ext cx="29163946" cy="6600825"/>
          </a:xfrm>
          <a:prstGeom prst="rect">
            <a:avLst/>
          </a:prstGeom>
        </p:spPr>
        <p:txBody>
          <a:bodyPr lIns="85826" tIns="42913" rIns="85826" bIns="42913"/>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0053" y="8864684"/>
            <a:ext cx="14317229" cy="3695219"/>
          </a:xfrm>
          <a:prstGeom prst="rect">
            <a:avLst/>
          </a:prstGeom>
        </p:spPr>
        <p:txBody>
          <a:bodyPr lIns="85826" tIns="42913" rIns="85826" bIns="42913" anchor="b"/>
          <a:lstStyle>
            <a:lvl1pPr marL="0" indent="0">
              <a:buNone/>
              <a:defRPr sz="2300" b="1"/>
            </a:lvl1pPr>
            <a:lvl2pPr marL="429128" indent="0">
              <a:buNone/>
              <a:defRPr sz="1900" b="1"/>
            </a:lvl2pPr>
            <a:lvl3pPr marL="858256" indent="0">
              <a:buNone/>
              <a:defRPr sz="1700" b="1"/>
            </a:lvl3pPr>
            <a:lvl4pPr marL="1287384" indent="0">
              <a:buNone/>
              <a:defRPr sz="1500" b="1"/>
            </a:lvl4pPr>
            <a:lvl5pPr marL="1716512" indent="0">
              <a:buNone/>
              <a:defRPr sz="1500" b="1"/>
            </a:lvl5pPr>
            <a:lvl6pPr marL="2145640" indent="0">
              <a:buNone/>
              <a:defRPr sz="1500" b="1"/>
            </a:lvl6pPr>
            <a:lvl7pPr marL="2574768" indent="0">
              <a:buNone/>
              <a:defRPr sz="1500" b="1"/>
            </a:lvl7pPr>
            <a:lvl8pPr marL="3003895" indent="0">
              <a:buNone/>
              <a:defRPr sz="1500" b="1"/>
            </a:lvl8pPr>
            <a:lvl9pPr marL="3433023"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1620053" y="12559903"/>
            <a:ext cx="14317229" cy="22818981"/>
          </a:xfrm>
          <a:prstGeom prst="rect">
            <a:avLst/>
          </a:prstGeom>
        </p:spPr>
        <p:txBody>
          <a:bodyPr lIns="85826" tIns="42913" rIns="85826" bIns="42913"/>
          <a:lstStyle>
            <a:lvl1pPr>
              <a:defRPr sz="23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460753" y="8864684"/>
            <a:ext cx="14323246" cy="3695219"/>
          </a:xfrm>
          <a:prstGeom prst="rect">
            <a:avLst/>
          </a:prstGeom>
        </p:spPr>
        <p:txBody>
          <a:bodyPr lIns="85826" tIns="42913" rIns="85826" bIns="42913" anchor="b"/>
          <a:lstStyle>
            <a:lvl1pPr marL="0" indent="0">
              <a:buNone/>
              <a:defRPr sz="2300" b="1"/>
            </a:lvl1pPr>
            <a:lvl2pPr marL="429128" indent="0">
              <a:buNone/>
              <a:defRPr sz="1900" b="1"/>
            </a:lvl2pPr>
            <a:lvl3pPr marL="858256" indent="0">
              <a:buNone/>
              <a:defRPr sz="1700" b="1"/>
            </a:lvl3pPr>
            <a:lvl4pPr marL="1287384" indent="0">
              <a:buNone/>
              <a:defRPr sz="1500" b="1"/>
            </a:lvl4pPr>
            <a:lvl5pPr marL="1716512" indent="0">
              <a:buNone/>
              <a:defRPr sz="1500" b="1"/>
            </a:lvl5pPr>
            <a:lvl6pPr marL="2145640" indent="0">
              <a:buNone/>
              <a:defRPr sz="1500" b="1"/>
            </a:lvl6pPr>
            <a:lvl7pPr marL="2574768" indent="0">
              <a:buNone/>
              <a:defRPr sz="1500" b="1"/>
            </a:lvl7pPr>
            <a:lvl8pPr marL="3003895" indent="0">
              <a:buNone/>
              <a:defRPr sz="1500" b="1"/>
            </a:lvl8pPr>
            <a:lvl9pPr marL="3433023"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16460753" y="12559903"/>
            <a:ext cx="14323246" cy="22818981"/>
          </a:xfrm>
          <a:prstGeom prst="rect">
            <a:avLst/>
          </a:prstGeom>
        </p:spPr>
        <p:txBody>
          <a:bodyPr lIns="85826" tIns="42913" rIns="85826" bIns="42913"/>
          <a:lstStyle>
            <a:lvl1pPr>
              <a:defRPr sz="23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65513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20052" y="1586624"/>
            <a:ext cx="29163946" cy="6600825"/>
          </a:xfrm>
          <a:prstGeom prst="rect">
            <a:avLst/>
          </a:prstGeom>
        </p:spPr>
        <p:txBody>
          <a:bodyPr lIns="85826" tIns="42913" rIns="85826" bIns="42913"/>
          <a:lstStyle/>
          <a:p>
            <a:r>
              <a:rPr lang="en-US" smtClean="0"/>
              <a:t>Click to edit Master title style</a:t>
            </a:r>
            <a:endParaRPr lang="en-US"/>
          </a:p>
        </p:txBody>
      </p:sp>
    </p:spTree>
    <p:extLst>
      <p:ext uri="{BB962C8B-B14F-4D97-AF65-F5344CB8AC3E}">
        <p14:creationId xmlns:p14="http://schemas.microsoft.com/office/powerpoint/2010/main" val="1693288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798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20052" y="1576273"/>
            <a:ext cx="10660454" cy="6711726"/>
          </a:xfrm>
          <a:prstGeom prst="rect">
            <a:avLst/>
          </a:prstGeom>
        </p:spPr>
        <p:txBody>
          <a:bodyPr lIns="85826" tIns="42913" rIns="85826" bIns="42913" anchor="b"/>
          <a:lstStyle>
            <a:lvl1pPr algn="l">
              <a:defRPr sz="1900" b="1"/>
            </a:lvl1pPr>
          </a:lstStyle>
          <a:p>
            <a:r>
              <a:rPr lang="en-US" smtClean="0"/>
              <a:t>Click to edit Master title style</a:t>
            </a:r>
            <a:endParaRPr lang="en-US"/>
          </a:p>
        </p:txBody>
      </p:sp>
      <p:sp>
        <p:nvSpPr>
          <p:cNvPr id="3" name="Content Placeholder 2"/>
          <p:cNvSpPr>
            <a:spLocks noGrp="1"/>
          </p:cNvSpPr>
          <p:nvPr>
            <p:ph idx="1"/>
          </p:nvPr>
        </p:nvSpPr>
        <p:spPr>
          <a:xfrm>
            <a:off x="12668597" y="1576272"/>
            <a:ext cx="18115402" cy="33802612"/>
          </a:xfrm>
          <a:prstGeom prst="rect">
            <a:avLst/>
          </a:prstGeom>
        </p:spPr>
        <p:txBody>
          <a:bodyPr lIns="85826" tIns="42913" rIns="85826" bIns="42913"/>
          <a:lstStyle>
            <a:lvl1pPr>
              <a:defRPr sz="3000"/>
            </a:lvl1pPr>
            <a:lvl2pPr>
              <a:defRPr sz="2600"/>
            </a:lvl2pPr>
            <a:lvl3pPr>
              <a:defRPr sz="23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20052" y="8287999"/>
            <a:ext cx="10660454" cy="27090885"/>
          </a:xfrm>
          <a:prstGeom prst="rect">
            <a:avLst/>
          </a:prstGeom>
        </p:spPr>
        <p:txBody>
          <a:bodyPr lIns="85826" tIns="42913" rIns="85826" bIns="42913"/>
          <a:lstStyle>
            <a:lvl1pPr marL="0" indent="0">
              <a:buNone/>
              <a:defRPr sz="1300"/>
            </a:lvl1pPr>
            <a:lvl2pPr marL="429128" indent="0">
              <a:buNone/>
              <a:defRPr sz="1100"/>
            </a:lvl2pPr>
            <a:lvl3pPr marL="858256" indent="0">
              <a:buNone/>
              <a:defRPr sz="900"/>
            </a:lvl3pPr>
            <a:lvl4pPr marL="1287384" indent="0">
              <a:buNone/>
              <a:defRPr sz="800"/>
            </a:lvl4pPr>
            <a:lvl5pPr marL="1716512" indent="0">
              <a:buNone/>
              <a:defRPr sz="800"/>
            </a:lvl5pPr>
            <a:lvl6pPr marL="2145640" indent="0">
              <a:buNone/>
              <a:defRPr sz="800"/>
            </a:lvl6pPr>
            <a:lvl7pPr marL="2574768" indent="0">
              <a:buNone/>
              <a:defRPr sz="800"/>
            </a:lvl7pPr>
            <a:lvl8pPr marL="3003895" indent="0">
              <a:buNone/>
              <a:defRPr sz="800"/>
            </a:lvl8pPr>
            <a:lvl9pPr marL="3433023" indent="0">
              <a:buNone/>
              <a:defRPr sz="800"/>
            </a:lvl9pPr>
          </a:lstStyle>
          <a:p>
            <a:pPr lvl="0"/>
            <a:r>
              <a:rPr lang="en-US" smtClean="0"/>
              <a:t>Click to edit Master text styles</a:t>
            </a:r>
          </a:p>
        </p:txBody>
      </p:sp>
    </p:spTree>
    <p:extLst>
      <p:ext uri="{BB962C8B-B14F-4D97-AF65-F5344CB8AC3E}">
        <p14:creationId xmlns:p14="http://schemas.microsoft.com/office/powerpoint/2010/main" val="1833852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50845" y="27723762"/>
            <a:ext cx="19443633" cy="3272317"/>
          </a:xfrm>
          <a:prstGeom prst="rect">
            <a:avLst/>
          </a:prstGeom>
        </p:spPr>
        <p:txBody>
          <a:bodyPr lIns="85826" tIns="42913" rIns="85826" bIns="42913" anchor="b"/>
          <a:lstStyle>
            <a:lvl1pPr algn="l">
              <a:defRPr sz="1900" b="1"/>
            </a:lvl1pPr>
          </a:lstStyle>
          <a:p>
            <a:r>
              <a:rPr lang="en-US" smtClean="0"/>
              <a:t>Click to edit Master title style</a:t>
            </a:r>
            <a:endParaRPr lang="en-US"/>
          </a:p>
        </p:txBody>
      </p:sp>
      <p:sp>
        <p:nvSpPr>
          <p:cNvPr id="3" name="Picture Placeholder 2"/>
          <p:cNvSpPr>
            <a:spLocks noGrp="1"/>
          </p:cNvSpPr>
          <p:nvPr>
            <p:ph type="pic" idx="1"/>
          </p:nvPr>
        </p:nvSpPr>
        <p:spPr>
          <a:xfrm>
            <a:off x="6350845" y="3538480"/>
            <a:ext cx="19443633" cy="23763857"/>
          </a:xfrm>
          <a:prstGeom prst="rect">
            <a:avLst/>
          </a:prstGeom>
        </p:spPr>
        <p:txBody>
          <a:bodyPr lIns="85826" tIns="42913" rIns="85826" bIns="42913"/>
          <a:lstStyle>
            <a:lvl1pPr marL="0" indent="0">
              <a:buNone/>
              <a:defRPr sz="3000"/>
            </a:lvl1pPr>
            <a:lvl2pPr marL="429128" indent="0">
              <a:buNone/>
              <a:defRPr sz="2600"/>
            </a:lvl2pPr>
            <a:lvl3pPr marL="858256" indent="0">
              <a:buNone/>
              <a:defRPr sz="2300"/>
            </a:lvl3pPr>
            <a:lvl4pPr marL="1287384" indent="0">
              <a:buNone/>
              <a:defRPr sz="1900"/>
            </a:lvl4pPr>
            <a:lvl5pPr marL="1716512" indent="0">
              <a:buNone/>
              <a:defRPr sz="1900"/>
            </a:lvl5pPr>
            <a:lvl6pPr marL="2145640" indent="0">
              <a:buNone/>
              <a:defRPr sz="1900"/>
            </a:lvl6pPr>
            <a:lvl7pPr marL="2574768" indent="0">
              <a:buNone/>
              <a:defRPr sz="1900"/>
            </a:lvl7pPr>
            <a:lvl8pPr marL="3003895" indent="0">
              <a:buNone/>
              <a:defRPr sz="1900"/>
            </a:lvl8pPr>
            <a:lvl9pPr marL="3433023" indent="0">
              <a:buNone/>
              <a:defRPr sz="1900"/>
            </a:lvl9pPr>
          </a:lstStyle>
          <a:p>
            <a:endParaRPr lang="en-US"/>
          </a:p>
        </p:txBody>
      </p:sp>
      <p:sp>
        <p:nvSpPr>
          <p:cNvPr id="4" name="Text Placeholder 3"/>
          <p:cNvSpPr>
            <a:spLocks noGrp="1"/>
          </p:cNvSpPr>
          <p:nvPr>
            <p:ph type="body" sz="half" idx="2"/>
          </p:nvPr>
        </p:nvSpPr>
        <p:spPr>
          <a:xfrm>
            <a:off x="6350845" y="30996078"/>
            <a:ext cx="19443633" cy="4648968"/>
          </a:xfrm>
          <a:prstGeom prst="rect">
            <a:avLst/>
          </a:prstGeom>
        </p:spPr>
        <p:txBody>
          <a:bodyPr lIns="85826" tIns="42913" rIns="85826" bIns="42913"/>
          <a:lstStyle>
            <a:lvl1pPr marL="0" indent="0">
              <a:buNone/>
              <a:defRPr sz="1300"/>
            </a:lvl1pPr>
            <a:lvl2pPr marL="429128" indent="0">
              <a:buNone/>
              <a:defRPr sz="1100"/>
            </a:lvl2pPr>
            <a:lvl3pPr marL="858256" indent="0">
              <a:buNone/>
              <a:defRPr sz="900"/>
            </a:lvl3pPr>
            <a:lvl4pPr marL="1287384" indent="0">
              <a:buNone/>
              <a:defRPr sz="800"/>
            </a:lvl4pPr>
            <a:lvl5pPr marL="1716512" indent="0">
              <a:buNone/>
              <a:defRPr sz="800"/>
            </a:lvl5pPr>
            <a:lvl6pPr marL="2145640" indent="0">
              <a:buNone/>
              <a:defRPr sz="800"/>
            </a:lvl6pPr>
            <a:lvl7pPr marL="2574768" indent="0">
              <a:buNone/>
              <a:defRPr sz="800"/>
            </a:lvl7pPr>
            <a:lvl8pPr marL="3003895" indent="0">
              <a:buNone/>
              <a:defRPr sz="800"/>
            </a:lvl8pPr>
            <a:lvl9pPr marL="3433023" indent="0">
              <a:buNone/>
              <a:defRPr sz="800"/>
            </a:lvl9pPr>
          </a:lstStyle>
          <a:p>
            <a:pPr lvl="0"/>
            <a:r>
              <a:rPr lang="en-US" smtClean="0"/>
              <a:t>Click to edit Master text styles</a:t>
            </a:r>
          </a:p>
        </p:txBody>
      </p:sp>
    </p:spTree>
    <p:extLst>
      <p:ext uri="{BB962C8B-B14F-4D97-AF65-F5344CB8AC3E}">
        <p14:creationId xmlns:p14="http://schemas.microsoft.com/office/powerpoint/2010/main" val="3616488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037" name="Object 13"/>
          <p:cNvGraphicFramePr>
            <a:graphicFrameLocks noChangeAspect="1"/>
          </p:cNvGraphicFramePr>
          <p:nvPr userDrawn="1"/>
        </p:nvGraphicFramePr>
        <p:xfrm>
          <a:off x="24509869" y="39000171"/>
          <a:ext cx="6653195" cy="190749"/>
        </p:xfrm>
        <a:graphic>
          <a:graphicData uri="http://schemas.openxmlformats.org/presentationml/2006/ole">
            <mc:AlternateContent xmlns:mc="http://schemas.openxmlformats.org/markup-compatibility/2006">
              <mc:Choice xmlns:v="urn:schemas-microsoft-com:vml" Requires="v">
                <p:oleObj spid="_x0000_s1059" name="CorelDRAW" r:id="rId14" imgW="8828280" imgH="313200" progId="CorelDRAW.Graphic.13">
                  <p:embed/>
                </p:oleObj>
              </mc:Choice>
              <mc:Fallback>
                <p:oleObj name="CorelDRAW" r:id="rId14" imgW="8828280" imgH="313200" progId="CorelDRAW.Graphic.13">
                  <p:embed/>
                  <p:pic>
                    <p:nvPicPr>
                      <p:cNvPr id="0" name="Object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509869" y="39000171"/>
                        <a:ext cx="6653195" cy="1907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19927" rtl="0" fontAlgn="base">
        <a:spcBef>
          <a:spcPct val="0"/>
        </a:spcBef>
        <a:spcAft>
          <a:spcPct val="0"/>
        </a:spcAft>
        <a:defRPr sz="19800">
          <a:solidFill>
            <a:schemeClr val="tx2"/>
          </a:solidFill>
          <a:latin typeface="+mj-lt"/>
          <a:ea typeface="+mj-ea"/>
          <a:cs typeface="+mj-cs"/>
        </a:defRPr>
      </a:lvl1pPr>
      <a:lvl2pPr algn="ctr" defTabSz="4119927" rtl="0" fontAlgn="base">
        <a:spcBef>
          <a:spcPct val="0"/>
        </a:spcBef>
        <a:spcAft>
          <a:spcPct val="0"/>
        </a:spcAft>
        <a:defRPr sz="19800">
          <a:solidFill>
            <a:schemeClr val="tx2"/>
          </a:solidFill>
          <a:latin typeface="Arial" charset="0"/>
        </a:defRPr>
      </a:lvl2pPr>
      <a:lvl3pPr algn="ctr" defTabSz="4119927" rtl="0" fontAlgn="base">
        <a:spcBef>
          <a:spcPct val="0"/>
        </a:spcBef>
        <a:spcAft>
          <a:spcPct val="0"/>
        </a:spcAft>
        <a:defRPr sz="19800">
          <a:solidFill>
            <a:schemeClr val="tx2"/>
          </a:solidFill>
          <a:latin typeface="Arial" charset="0"/>
        </a:defRPr>
      </a:lvl3pPr>
      <a:lvl4pPr algn="ctr" defTabSz="4119927" rtl="0" fontAlgn="base">
        <a:spcBef>
          <a:spcPct val="0"/>
        </a:spcBef>
        <a:spcAft>
          <a:spcPct val="0"/>
        </a:spcAft>
        <a:defRPr sz="19800">
          <a:solidFill>
            <a:schemeClr val="tx2"/>
          </a:solidFill>
          <a:latin typeface="Arial" charset="0"/>
        </a:defRPr>
      </a:lvl4pPr>
      <a:lvl5pPr algn="ctr" defTabSz="4119927" rtl="0" fontAlgn="base">
        <a:spcBef>
          <a:spcPct val="0"/>
        </a:spcBef>
        <a:spcAft>
          <a:spcPct val="0"/>
        </a:spcAft>
        <a:defRPr sz="19800">
          <a:solidFill>
            <a:schemeClr val="tx2"/>
          </a:solidFill>
          <a:latin typeface="Arial" charset="0"/>
        </a:defRPr>
      </a:lvl5pPr>
      <a:lvl6pPr marL="429128" algn="ctr" defTabSz="4119927" rtl="0" fontAlgn="base">
        <a:spcBef>
          <a:spcPct val="0"/>
        </a:spcBef>
        <a:spcAft>
          <a:spcPct val="0"/>
        </a:spcAft>
        <a:defRPr sz="19800">
          <a:solidFill>
            <a:schemeClr val="tx2"/>
          </a:solidFill>
          <a:latin typeface="Arial" charset="0"/>
        </a:defRPr>
      </a:lvl6pPr>
      <a:lvl7pPr marL="858256" algn="ctr" defTabSz="4119927" rtl="0" fontAlgn="base">
        <a:spcBef>
          <a:spcPct val="0"/>
        </a:spcBef>
        <a:spcAft>
          <a:spcPct val="0"/>
        </a:spcAft>
        <a:defRPr sz="19800">
          <a:solidFill>
            <a:schemeClr val="tx2"/>
          </a:solidFill>
          <a:latin typeface="Arial" charset="0"/>
        </a:defRPr>
      </a:lvl7pPr>
      <a:lvl8pPr marL="1287384" algn="ctr" defTabSz="4119927" rtl="0" fontAlgn="base">
        <a:spcBef>
          <a:spcPct val="0"/>
        </a:spcBef>
        <a:spcAft>
          <a:spcPct val="0"/>
        </a:spcAft>
        <a:defRPr sz="19800">
          <a:solidFill>
            <a:schemeClr val="tx2"/>
          </a:solidFill>
          <a:latin typeface="Arial" charset="0"/>
        </a:defRPr>
      </a:lvl8pPr>
      <a:lvl9pPr marL="1716512" algn="ctr" defTabSz="4119927" rtl="0" fontAlgn="base">
        <a:spcBef>
          <a:spcPct val="0"/>
        </a:spcBef>
        <a:spcAft>
          <a:spcPct val="0"/>
        </a:spcAft>
        <a:defRPr sz="19800">
          <a:solidFill>
            <a:schemeClr val="tx2"/>
          </a:solidFill>
          <a:latin typeface="Arial" charset="0"/>
        </a:defRPr>
      </a:lvl9pPr>
    </p:titleStyle>
    <p:bodyStyle>
      <a:lvl1pPr marL="1545159" indent="-1545159" algn="l" defTabSz="4119927" rtl="0" fontAlgn="base">
        <a:spcBef>
          <a:spcPct val="20000"/>
        </a:spcBef>
        <a:spcAft>
          <a:spcPct val="0"/>
        </a:spcAft>
        <a:buChar char="•"/>
        <a:defRPr sz="14500">
          <a:solidFill>
            <a:schemeClr val="tx1"/>
          </a:solidFill>
          <a:latin typeface="+mn-lt"/>
          <a:ea typeface="+mn-ea"/>
          <a:cs typeface="+mn-cs"/>
        </a:defRPr>
      </a:lvl1pPr>
      <a:lvl2pPr marL="3346602" indent="-1287384" algn="l" defTabSz="4119927" rtl="0" fontAlgn="base">
        <a:spcBef>
          <a:spcPct val="20000"/>
        </a:spcBef>
        <a:spcAft>
          <a:spcPct val="0"/>
        </a:spcAft>
        <a:buChar char="–"/>
        <a:defRPr sz="12600">
          <a:solidFill>
            <a:schemeClr val="tx1"/>
          </a:solidFill>
          <a:latin typeface="+mn-lt"/>
        </a:defRPr>
      </a:lvl2pPr>
      <a:lvl3pPr marL="5149535" indent="-1029609" algn="l" defTabSz="4119927" rtl="0" fontAlgn="base">
        <a:spcBef>
          <a:spcPct val="20000"/>
        </a:spcBef>
        <a:spcAft>
          <a:spcPct val="0"/>
        </a:spcAft>
        <a:buChar char="•"/>
        <a:defRPr sz="10800">
          <a:solidFill>
            <a:schemeClr val="tx1"/>
          </a:solidFill>
          <a:latin typeface="+mn-lt"/>
        </a:defRPr>
      </a:lvl3pPr>
      <a:lvl4pPr marL="7208753" indent="-1029609" algn="l" defTabSz="4119927" rtl="0" fontAlgn="base">
        <a:spcBef>
          <a:spcPct val="20000"/>
        </a:spcBef>
        <a:spcAft>
          <a:spcPct val="0"/>
        </a:spcAft>
        <a:buChar char="–"/>
        <a:defRPr sz="9000">
          <a:solidFill>
            <a:schemeClr val="tx1"/>
          </a:solidFill>
          <a:latin typeface="+mn-lt"/>
        </a:defRPr>
      </a:lvl4pPr>
      <a:lvl5pPr marL="9269462" indent="-1029609" algn="l" defTabSz="4119927" rtl="0" fontAlgn="base">
        <a:spcBef>
          <a:spcPct val="20000"/>
        </a:spcBef>
        <a:spcAft>
          <a:spcPct val="0"/>
        </a:spcAft>
        <a:buChar char="»"/>
        <a:defRPr sz="9000">
          <a:solidFill>
            <a:schemeClr val="tx1"/>
          </a:solidFill>
          <a:latin typeface="+mn-lt"/>
        </a:defRPr>
      </a:lvl5pPr>
      <a:lvl6pPr marL="9698589" indent="-1029609" algn="l" defTabSz="4119927" rtl="0" fontAlgn="base">
        <a:spcBef>
          <a:spcPct val="20000"/>
        </a:spcBef>
        <a:spcAft>
          <a:spcPct val="0"/>
        </a:spcAft>
        <a:buChar char="»"/>
        <a:defRPr sz="9000">
          <a:solidFill>
            <a:schemeClr val="tx1"/>
          </a:solidFill>
          <a:latin typeface="+mn-lt"/>
        </a:defRPr>
      </a:lvl6pPr>
      <a:lvl7pPr marL="10127717" indent="-1029609" algn="l" defTabSz="4119927" rtl="0" fontAlgn="base">
        <a:spcBef>
          <a:spcPct val="20000"/>
        </a:spcBef>
        <a:spcAft>
          <a:spcPct val="0"/>
        </a:spcAft>
        <a:buChar char="»"/>
        <a:defRPr sz="9000">
          <a:solidFill>
            <a:schemeClr val="tx1"/>
          </a:solidFill>
          <a:latin typeface="+mn-lt"/>
        </a:defRPr>
      </a:lvl7pPr>
      <a:lvl8pPr marL="10556845" indent="-1029609" algn="l" defTabSz="4119927" rtl="0" fontAlgn="base">
        <a:spcBef>
          <a:spcPct val="20000"/>
        </a:spcBef>
        <a:spcAft>
          <a:spcPct val="0"/>
        </a:spcAft>
        <a:buChar char="»"/>
        <a:defRPr sz="9000">
          <a:solidFill>
            <a:schemeClr val="tx1"/>
          </a:solidFill>
          <a:latin typeface="+mn-lt"/>
        </a:defRPr>
      </a:lvl8pPr>
      <a:lvl9pPr marL="10985973" indent="-1029609" algn="l" defTabSz="4119927" rtl="0" fontAlgn="base">
        <a:spcBef>
          <a:spcPct val="20000"/>
        </a:spcBef>
        <a:spcAft>
          <a:spcPct val="0"/>
        </a:spcAft>
        <a:buChar char="»"/>
        <a:defRPr sz="9000">
          <a:solidFill>
            <a:schemeClr val="tx1"/>
          </a:solidFill>
          <a:latin typeface="+mn-lt"/>
        </a:defRPr>
      </a:lvl9pPr>
    </p:bodyStyle>
    <p:otherStyle>
      <a:defPPr>
        <a:defRPr lang="en-US"/>
      </a:defPPr>
      <a:lvl1pPr marL="0" algn="l" defTabSz="858256" rtl="0" eaLnBrk="1" latinLnBrk="0" hangingPunct="1">
        <a:defRPr sz="1700" kern="1200">
          <a:solidFill>
            <a:schemeClr val="tx1"/>
          </a:solidFill>
          <a:latin typeface="+mn-lt"/>
          <a:ea typeface="+mn-ea"/>
          <a:cs typeface="+mn-cs"/>
        </a:defRPr>
      </a:lvl1pPr>
      <a:lvl2pPr marL="429128" algn="l" defTabSz="858256" rtl="0" eaLnBrk="1" latinLnBrk="0" hangingPunct="1">
        <a:defRPr sz="1700" kern="1200">
          <a:solidFill>
            <a:schemeClr val="tx1"/>
          </a:solidFill>
          <a:latin typeface="+mn-lt"/>
          <a:ea typeface="+mn-ea"/>
          <a:cs typeface="+mn-cs"/>
        </a:defRPr>
      </a:lvl2pPr>
      <a:lvl3pPr marL="858256" algn="l" defTabSz="858256" rtl="0" eaLnBrk="1" latinLnBrk="0" hangingPunct="1">
        <a:defRPr sz="1700" kern="1200">
          <a:solidFill>
            <a:schemeClr val="tx1"/>
          </a:solidFill>
          <a:latin typeface="+mn-lt"/>
          <a:ea typeface="+mn-ea"/>
          <a:cs typeface="+mn-cs"/>
        </a:defRPr>
      </a:lvl3pPr>
      <a:lvl4pPr marL="1287384" algn="l" defTabSz="858256" rtl="0" eaLnBrk="1" latinLnBrk="0" hangingPunct="1">
        <a:defRPr sz="1700" kern="1200">
          <a:solidFill>
            <a:schemeClr val="tx1"/>
          </a:solidFill>
          <a:latin typeface="+mn-lt"/>
          <a:ea typeface="+mn-ea"/>
          <a:cs typeface="+mn-cs"/>
        </a:defRPr>
      </a:lvl4pPr>
      <a:lvl5pPr marL="1716512" algn="l" defTabSz="858256" rtl="0" eaLnBrk="1" latinLnBrk="0" hangingPunct="1">
        <a:defRPr sz="1700" kern="1200">
          <a:solidFill>
            <a:schemeClr val="tx1"/>
          </a:solidFill>
          <a:latin typeface="+mn-lt"/>
          <a:ea typeface="+mn-ea"/>
          <a:cs typeface="+mn-cs"/>
        </a:defRPr>
      </a:lvl5pPr>
      <a:lvl6pPr marL="2145640" algn="l" defTabSz="858256" rtl="0" eaLnBrk="1" latinLnBrk="0" hangingPunct="1">
        <a:defRPr sz="1700" kern="1200">
          <a:solidFill>
            <a:schemeClr val="tx1"/>
          </a:solidFill>
          <a:latin typeface="+mn-lt"/>
          <a:ea typeface="+mn-ea"/>
          <a:cs typeface="+mn-cs"/>
        </a:defRPr>
      </a:lvl6pPr>
      <a:lvl7pPr marL="2574768" algn="l" defTabSz="858256" rtl="0" eaLnBrk="1" latinLnBrk="0" hangingPunct="1">
        <a:defRPr sz="1700" kern="1200">
          <a:solidFill>
            <a:schemeClr val="tx1"/>
          </a:solidFill>
          <a:latin typeface="+mn-lt"/>
          <a:ea typeface="+mn-ea"/>
          <a:cs typeface="+mn-cs"/>
        </a:defRPr>
      </a:lvl7pPr>
      <a:lvl8pPr marL="3003895" algn="l" defTabSz="858256" rtl="0" eaLnBrk="1" latinLnBrk="0" hangingPunct="1">
        <a:defRPr sz="1700" kern="1200">
          <a:solidFill>
            <a:schemeClr val="tx1"/>
          </a:solidFill>
          <a:latin typeface="+mn-lt"/>
          <a:ea typeface="+mn-ea"/>
          <a:cs typeface="+mn-cs"/>
        </a:defRPr>
      </a:lvl8pPr>
      <a:lvl9pPr marL="3433023" algn="l" defTabSz="858256"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 y="3429"/>
            <a:ext cx="32402907" cy="39599488"/>
          </a:xfrm>
          <a:prstGeom prst="rect">
            <a:avLst/>
          </a:prstGeom>
        </p:spPr>
      </p:pic>
      <p:sp>
        <p:nvSpPr>
          <p:cNvPr id="69" name="Text Box 68"/>
          <p:cNvSpPr txBox="1">
            <a:spLocks noChangeArrowheads="1"/>
          </p:cNvSpPr>
          <p:nvPr/>
        </p:nvSpPr>
        <p:spPr bwMode="auto">
          <a:xfrm>
            <a:off x="19882503" y="8686403"/>
            <a:ext cx="11263622" cy="96044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414" tIns="28706" rIns="57414" bIns="28706">
            <a:spAutoFit/>
          </a:bodyPr>
          <a:lstStyle>
            <a:lvl1pPr algn="l" defTabSz="612775">
              <a:defRPr>
                <a:solidFill>
                  <a:schemeClr val="tx1"/>
                </a:solidFill>
                <a:latin typeface="Arial" charset="0"/>
              </a:defRPr>
            </a:lvl1pPr>
            <a:lvl2pPr marL="306388" algn="l" defTabSz="612775">
              <a:defRPr>
                <a:solidFill>
                  <a:schemeClr val="tx1"/>
                </a:solidFill>
                <a:latin typeface="Arial" charset="0"/>
              </a:defRPr>
            </a:lvl2pPr>
            <a:lvl3pPr marL="612775" algn="l" defTabSz="612775">
              <a:defRPr>
                <a:solidFill>
                  <a:schemeClr val="tx1"/>
                </a:solidFill>
                <a:latin typeface="Arial" charset="0"/>
              </a:defRPr>
            </a:lvl3pPr>
            <a:lvl4pPr marL="915988" algn="l" defTabSz="612775">
              <a:defRPr>
                <a:solidFill>
                  <a:schemeClr val="tx1"/>
                </a:solidFill>
                <a:latin typeface="Arial" charset="0"/>
              </a:defRPr>
            </a:lvl4pPr>
            <a:lvl5pPr marL="1222375" algn="l" defTabSz="612775">
              <a:defRPr>
                <a:solidFill>
                  <a:schemeClr val="tx1"/>
                </a:solidFill>
                <a:latin typeface="Arial" charset="0"/>
              </a:defRPr>
            </a:lvl5pPr>
            <a:lvl6pPr marL="1679575" defTabSz="612775" fontAlgn="base">
              <a:spcBef>
                <a:spcPct val="0"/>
              </a:spcBef>
              <a:spcAft>
                <a:spcPct val="0"/>
              </a:spcAft>
              <a:defRPr>
                <a:solidFill>
                  <a:schemeClr val="tx1"/>
                </a:solidFill>
                <a:latin typeface="Arial" charset="0"/>
              </a:defRPr>
            </a:lvl6pPr>
            <a:lvl7pPr marL="2136775" defTabSz="612775" fontAlgn="base">
              <a:spcBef>
                <a:spcPct val="0"/>
              </a:spcBef>
              <a:spcAft>
                <a:spcPct val="0"/>
              </a:spcAft>
              <a:defRPr>
                <a:solidFill>
                  <a:schemeClr val="tx1"/>
                </a:solidFill>
                <a:latin typeface="Arial" charset="0"/>
              </a:defRPr>
            </a:lvl7pPr>
            <a:lvl8pPr marL="2593975" defTabSz="612775" fontAlgn="base">
              <a:spcBef>
                <a:spcPct val="0"/>
              </a:spcBef>
              <a:spcAft>
                <a:spcPct val="0"/>
              </a:spcAft>
              <a:defRPr>
                <a:solidFill>
                  <a:schemeClr val="tx1"/>
                </a:solidFill>
                <a:latin typeface="Arial" charset="0"/>
              </a:defRPr>
            </a:lvl8pPr>
            <a:lvl9pPr marL="3051175" defTabSz="612775" fontAlgn="base">
              <a:spcBef>
                <a:spcPct val="0"/>
              </a:spcBef>
              <a:spcAft>
                <a:spcPct val="0"/>
              </a:spcAft>
              <a:defRPr>
                <a:solidFill>
                  <a:schemeClr val="tx1"/>
                </a:solidFill>
                <a:latin typeface="Arial" charset="0"/>
              </a:defRPr>
            </a:lvl9pPr>
          </a:lstStyle>
          <a:p>
            <a:pPr eaLnBrk="0" hangingPunct="0">
              <a:lnSpc>
                <a:spcPct val="95000"/>
              </a:lnSpc>
            </a:pPr>
            <a:r>
              <a:rPr lang="en-US" altLang="en-US" sz="3000" dirty="0">
                <a:latin typeface="Times New Roman" pitchFamily="18"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p>
          <a:p>
            <a:pPr eaLnBrk="0" hangingPunct="0">
              <a:lnSpc>
                <a:spcPct val="95000"/>
              </a:lnSpc>
            </a:pPr>
            <a:endParaRPr lang="en-US" altLang="en-US" sz="3000" dirty="0">
              <a:latin typeface="Times New Roman" pitchFamily="18" charset="0"/>
            </a:endParaRPr>
          </a:p>
          <a:p>
            <a:pPr eaLnBrk="0" hangingPunct="0">
              <a:lnSpc>
                <a:spcPct val="95000"/>
              </a:lnSpc>
            </a:pPr>
            <a:r>
              <a:rPr lang="en-US" altLang="en-US" sz="3000" dirty="0">
                <a:latin typeface="Times New Roman" pitchFamily="18"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endParaRPr lang="en-US" altLang="en-US" sz="3000" b="1" dirty="0">
              <a:latin typeface="Times New Roman" pitchFamily="18" charset="0"/>
            </a:endParaRPr>
          </a:p>
          <a:p>
            <a:pPr eaLnBrk="0" hangingPunct="0">
              <a:lnSpc>
                <a:spcPct val="95000"/>
              </a:lnSpc>
            </a:pPr>
            <a:endParaRPr lang="en-US" altLang="en-US" sz="2300" dirty="0">
              <a:latin typeface="Times New Roman" pitchFamily="18" charset="0"/>
            </a:endParaRPr>
          </a:p>
        </p:txBody>
      </p:sp>
      <p:sp>
        <p:nvSpPr>
          <p:cNvPr id="70" name="Text Box 69"/>
          <p:cNvSpPr txBox="1">
            <a:spLocks noChangeArrowheads="1"/>
          </p:cNvSpPr>
          <p:nvPr/>
        </p:nvSpPr>
        <p:spPr bwMode="auto">
          <a:xfrm>
            <a:off x="19679790" y="26968441"/>
            <a:ext cx="11796388" cy="6797510"/>
          </a:xfrm>
          <a:prstGeom prst="rect">
            <a:avLst/>
          </a:prstGeom>
          <a:noFill/>
          <a:ln>
            <a:noFill/>
          </a:ln>
          <a:effectLst/>
          <a:extLst/>
        </p:spPr>
        <p:txBody>
          <a:bodyPr wrap="square" lIns="57414" tIns="28706" rIns="57414" bIns="28706">
            <a:spAutoFit/>
          </a:bodyPr>
          <a:lstStyle>
            <a:lvl1pPr algn="l" defTabSz="612775">
              <a:defRPr>
                <a:solidFill>
                  <a:schemeClr val="tx1"/>
                </a:solidFill>
                <a:latin typeface="Arial" charset="0"/>
              </a:defRPr>
            </a:lvl1pPr>
            <a:lvl2pPr marL="306388" algn="l" defTabSz="612775">
              <a:defRPr>
                <a:solidFill>
                  <a:schemeClr val="tx1"/>
                </a:solidFill>
                <a:latin typeface="Arial" charset="0"/>
              </a:defRPr>
            </a:lvl2pPr>
            <a:lvl3pPr marL="612775" algn="l" defTabSz="612775">
              <a:defRPr>
                <a:solidFill>
                  <a:schemeClr val="tx1"/>
                </a:solidFill>
                <a:latin typeface="Arial" charset="0"/>
              </a:defRPr>
            </a:lvl3pPr>
            <a:lvl4pPr marL="915988" algn="l" defTabSz="612775">
              <a:defRPr>
                <a:solidFill>
                  <a:schemeClr val="tx1"/>
                </a:solidFill>
                <a:latin typeface="Arial" charset="0"/>
              </a:defRPr>
            </a:lvl4pPr>
            <a:lvl5pPr marL="1222375" algn="l" defTabSz="612775">
              <a:defRPr>
                <a:solidFill>
                  <a:schemeClr val="tx1"/>
                </a:solidFill>
                <a:latin typeface="Arial" charset="0"/>
              </a:defRPr>
            </a:lvl5pPr>
            <a:lvl6pPr marL="1679575" defTabSz="612775" fontAlgn="base">
              <a:spcBef>
                <a:spcPct val="0"/>
              </a:spcBef>
              <a:spcAft>
                <a:spcPct val="0"/>
              </a:spcAft>
              <a:defRPr>
                <a:solidFill>
                  <a:schemeClr val="tx1"/>
                </a:solidFill>
                <a:latin typeface="Arial" charset="0"/>
              </a:defRPr>
            </a:lvl6pPr>
            <a:lvl7pPr marL="2136775" defTabSz="612775" fontAlgn="base">
              <a:spcBef>
                <a:spcPct val="0"/>
              </a:spcBef>
              <a:spcAft>
                <a:spcPct val="0"/>
              </a:spcAft>
              <a:defRPr>
                <a:solidFill>
                  <a:schemeClr val="tx1"/>
                </a:solidFill>
                <a:latin typeface="Arial" charset="0"/>
              </a:defRPr>
            </a:lvl7pPr>
            <a:lvl8pPr marL="2593975" defTabSz="612775" fontAlgn="base">
              <a:spcBef>
                <a:spcPct val="0"/>
              </a:spcBef>
              <a:spcAft>
                <a:spcPct val="0"/>
              </a:spcAft>
              <a:defRPr>
                <a:solidFill>
                  <a:schemeClr val="tx1"/>
                </a:solidFill>
                <a:latin typeface="Arial" charset="0"/>
              </a:defRPr>
            </a:lvl8pPr>
            <a:lvl9pPr marL="3051175" defTabSz="612775" fontAlgn="base">
              <a:spcBef>
                <a:spcPct val="0"/>
              </a:spcBef>
              <a:spcAft>
                <a:spcPct val="0"/>
              </a:spcAft>
              <a:defRPr>
                <a:solidFill>
                  <a:schemeClr val="tx1"/>
                </a:solidFill>
                <a:latin typeface="Arial" charset="0"/>
              </a:defRPr>
            </a:lvl9pPr>
          </a:lstStyle>
          <a:p>
            <a:pPr eaLnBrk="0" hangingPunct="0">
              <a:lnSpc>
                <a:spcPct val="95000"/>
              </a:lnSpc>
            </a:pPr>
            <a:r>
              <a:rPr lang="en-US" altLang="en-US" sz="2600" dirty="0">
                <a:latin typeface="Times New Roman" pitchFamily="18"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p>
          <a:p>
            <a:pPr eaLnBrk="0" hangingPunct="0">
              <a:lnSpc>
                <a:spcPct val="95000"/>
              </a:lnSpc>
            </a:pPr>
            <a:endParaRPr lang="en-US" altLang="en-US" sz="2600" dirty="0">
              <a:latin typeface="Times New Roman" pitchFamily="18" charset="0"/>
            </a:endParaRPr>
          </a:p>
          <a:p>
            <a:pPr eaLnBrk="0" hangingPunct="0">
              <a:lnSpc>
                <a:spcPct val="95000"/>
              </a:lnSpc>
            </a:pPr>
            <a:r>
              <a:rPr lang="en-US" altLang="en-US" sz="2600" dirty="0">
                <a:latin typeface="Times New Roman" pitchFamily="18"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endParaRPr lang="en-US" altLang="en-US" sz="2600" b="1" dirty="0">
              <a:latin typeface="Times New Roman" pitchFamily="18" charset="0"/>
            </a:endParaRPr>
          </a:p>
          <a:p>
            <a:pPr eaLnBrk="0" hangingPunct="0">
              <a:lnSpc>
                <a:spcPct val="95000"/>
              </a:lnSpc>
            </a:pPr>
            <a:endParaRPr lang="en-US" altLang="en-US" sz="1900" dirty="0">
              <a:latin typeface="Times New Roman" pitchFamily="18" charset="0"/>
            </a:endParaRPr>
          </a:p>
        </p:txBody>
      </p:sp>
      <p:sp>
        <p:nvSpPr>
          <p:cNvPr id="68" name="Text Box 67"/>
          <p:cNvSpPr txBox="1">
            <a:spLocks noChangeArrowheads="1"/>
          </p:cNvSpPr>
          <p:nvPr/>
        </p:nvSpPr>
        <p:spPr bwMode="auto">
          <a:xfrm>
            <a:off x="17890181" y="34182277"/>
            <a:ext cx="13255943" cy="38590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414" tIns="28706" rIns="57414" bIns="28706">
            <a:spAutoFit/>
          </a:bodyPr>
          <a:lstStyle>
            <a:lvl1pPr marL="342900" indent="-342900" algn="l" defTabSz="612775">
              <a:defRPr>
                <a:solidFill>
                  <a:schemeClr val="tx1"/>
                </a:solidFill>
                <a:latin typeface="Arial" charset="0"/>
              </a:defRPr>
            </a:lvl1pPr>
            <a:lvl2pPr marL="649288" indent="-342900" algn="l" defTabSz="612775">
              <a:defRPr>
                <a:solidFill>
                  <a:schemeClr val="tx1"/>
                </a:solidFill>
                <a:latin typeface="Arial" charset="0"/>
              </a:defRPr>
            </a:lvl2pPr>
            <a:lvl3pPr marL="955675" indent="-342900" algn="l" defTabSz="612775">
              <a:defRPr>
                <a:solidFill>
                  <a:schemeClr val="tx1"/>
                </a:solidFill>
                <a:latin typeface="Arial" charset="0"/>
              </a:defRPr>
            </a:lvl3pPr>
            <a:lvl4pPr marL="1258888" indent="-342900" algn="l" defTabSz="612775">
              <a:defRPr>
                <a:solidFill>
                  <a:schemeClr val="tx1"/>
                </a:solidFill>
                <a:latin typeface="Arial" charset="0"/>
              </a:defRPr>
            </a:lvl4pPr>
            <a:lvl5pPr marL="1565275" indent="-342900" algn="l" defTabSz="612775">
              <a:defRPr>
                <a:solidFill>
                  <a:schemeClr val="tx1"/>
                </a:solidFill>
                <a:latin typeface="Arial" charset="0"/>
              </a:defRPr>
            </a:lvl5pPr>
            <a:lvl6pPr marL="2022475" indent="-342900" defTabSz="612775" fontAlgn="base">
              <a:spcBef>
                <a:spcPct val="0"/>
              </a:spcBef>
              <a:spcAft>
                <a:spcPct val="0"/>
              </a:spcAft>
              <a:defRPr>
                <a:solidFill>
                  <a:schemeClr val="tx1"/>
                </a:solidFill>
                <a:latin typeface="Arial" charset="0"/>
              </a:defRPr>
            </a:lvl6pPr>
            <a:lvl7pPr marL="2479675" indent="-342900" defTabSz="612775" fontAlgn="base">
              <a:spcBef>
                <a:spcPct val="0"/>
              </a:spcBef>
              <a:spcAft>
                <a:spcPct val="0"/>
              </a:spcAft>
              <a:defRPr>
                <a:solidFill>
                  <a:schemeClr val="tx1"/>
                </a:solidFill>
                <a:latin typeface="Arial" charset="0"/>
              </a:defRPr>
            </a:lvl7pPr>
            <a:lvl8pPr marL="2936875" indent="-342900" defTabSz="612775" fontAlgn="base">
              <a:spcBef>
                <a:spcPct val="0"/>
              </a:spcBef>
              <a:spcAft>
                <a:spcPct val="0"/>
              </a:spcAft>
              <a:defRPr>
                <a:solidFill>
                  <a:schemeClr val="tx1"/>
                </a:solidFill>
                <a:latin typeface="Arial" charset="0"/>
              </a:defRPr>
            </a:lvl8pPr>
            <a:lvl9pPr marL="3394075" indent="-342900" defTabSz="612775" fontAlgn="base">
              <a:spcBef>
                <a:spcPct val="0"/>
              </a:spcBef>
              <a:spcAft>
                <a:spcPct val="0"/>
              </a:spcAft>
              <a:defRPr>
                <a:solidFill>
                  <a:schemeClr val="tx1"/>
                </a:solidFill>
                <a:latin typeface="Arial" charset="0"/>
              </a:defRPr>
            </a:lvl9pPr>
          </a:lstStyle>
          <a:p>
            <a:pPr eaLnBrk="0" hangingPunct="0">
              <a:lnSpc>
                <a:spcPct val="95000"/>
              </a:lnSpc>
            </a:pPr>
            <a:endParaRPr lang="en-US" altLang="en-US" sz="2600" b="1" u="sng" dirty="0">
              <a:solidFill>
                <a:schemeClr val="accent1">
                  <a:lumMod val="50000"/>
                </a:schemeClr>
              </a:solidFill>
              <a:latin typeface="Times New Roman" pitchFamily="18" charset="0"/>
            </a:endParaRPr>
          </a:p>
          <a:p>
            <a:pPr eaLnBrk="0" hangingPunct="0">
              <a:lnSpc>
                <a:spcPct val="95000"/>
              </a:lnSpc>
              <a:buFontTx/>
              <a:buAutoNum type="arabicPeriod"/>
            </a:pPr>
            <a:r>
              <a:rPr lang="en-US" altLang="en-US" sz="2600" b="1" dirty="0">
                <a:solidFill>
                  <a:schemeClr val="accent1">
                    <a:lumMod val="50000"/>
                  </a:schemeClr>
                </a:solidFill>
                <a:latin typeface="Times New Roman" pitchFamily="18" charset="0"/>
              </a:rPr>
              <a:t>Xxxxxxxxxxxxxxxxxxxxxxxxxxxxxxxxxxxxxxxxxxxxxxxxxxxxxxxxxxxxxxxxxxxxxxxxxxxxxxxxxxxxxxxxxxx</a:t>
            </a:r>
          </a:p>
          <a:p>
            <a:pPr eaLnBrk="0" hangingPunct="0">
              <a:lnSpc>
                <a:spcPct val="95000"/>
              </a:lnSpc>
              <a:buFontTx/>
              <a:buAutoNum type="arabicPeriod"/>
            </a:pPr>
            <a:r>
              <a:rPr lang="en-US" altLang="en-US" sz="2600" b="1" dirty="0">
                <a:solidFill>
                  <a:schemeClr val="accent1">
                    <a:lumMod val="50000"/>
                  </a:schemeClr>
                </a:solidFill>
                <a:latin typeface="Times New Roman" pitchFamily="18" charset="0"/>
              </a:rPr>
              <a:t>Xxxxxxxxxxxxxxxxxxxxxxxxxxxxxxxxxxxxxxxxxxxxxxxxxxxxxxxxxxxxxxxxxxxxxxxxxxxxxxxxxxxxxxxxxxxx</a:t>
            </a:r>
          </a:p>
          <a:p>
            <a:pPr eaLnBrk="0" hangingPunct="0">
              <a:lnSpc>
                <a:spcPct val="95000"/>
              </a:lnSpc>
              <a:buFont typeface="Symbol" pitchFamily="18" charset="2"/>
              <a:buAutoNum type="arabicPeriod"/>
            </a:pPr>
            <a:r>
              <a:rPr lang="en-US" altLang="en-US" sz="2600" b="1" dirty="0">
                <a:solidFill>
                  <a:schemeClr val="accent1">
                    <a:lumMod val="50000"/>
                  </a:schemeClr>
                </a:solidFill>
                <a:latin typeface="Times New Roman" pitchFamily="18" charset="0"/>
              </a:rPr>
              <a:t>Xxxxxxxxxxxxxxxxxxxxxxxxxxxxxxxxxxxxxxxxxxxxxxxxxxxxxxxxxxxxxxxxxxxxxxxxxxxxxxxxxxxxxxxxxxxxxxxxxxxxxxxxxxxxxxxxxxxxxxx</a:t>
            </a:r>
          </a:p>
          <a:p>
            <a:pPr eaLnBrk="0" hangingPunct="0">
              <a:lnSpc>
                <a:spcPct val="95000"/>
              </a:lnSpc>
              <a:buFont typeface="Symbol" pitchFamily="18" charset="2"/>
              <a:buAutoNum type="arabicPeriod"/>
            </a:pPr>
            <a:r>
              <a:rPr lang="en-US" altLang="en-US" sz="2600" b="1" dirty="0">
                <a:solidFill>
                  <a:schemeClr val="accent1">
                    <a:lumMod val="50000"/>
                  </a:schemeClr>
                </a:solidFill>
                <a:latin typeface="Times New Roman" pitchFamily="18" charset="0"/>
              </a:rPr>
              <a:t>Xxxxxxxxxxxxxxxxxxxxxxxxxxxxxxxxxxxxxxxxxxxxxxxxxxxxxxxxxxxxxxxxxxxxxxxxxxxxxxxxxxx</a:t>
            </a:r>
          </a:p>
          <a:p>
            <a:pPr eaLnBrk="0" hangingPunct="0">
              <a:lnSpc>
                <a:spcPct val="95000"/>
              </a:lnSpc>
              <a:buFont typeface="Symbol" pitchFamily="18" charset="2"/>
              <a:buAutoNum type="arabicPeriod"/>
            </a:pPr>
            <a:endParaRPr lang="en-US" altLang="en-US" sz="2600" b="1" dirty="0">
              <a:latin typeface="Times New Roman" pitchFamily="18" charset="0"/>
            </a:endParaRPr>
          </a:p>
        </p:txBody>
      </p:sp>
      <p:sp>
        <p:nvSpPr>
          <p:cNvPr id="62" name="Text Box 57"/>
          <p:cNvSpPr txBox="1">
            <a:spLocks noChangeArrowheads="1"/>
          </p:cNvSpPr>
          <p:nvPr/>
        </p:nvSpPr>
        <p:spPr bwMode="auto">
          <a:xfrm>
            <a:off x="22564957" y="25527560"/>
            <a:ext cx="8497242" cy="1440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5826" tIns="42913" rIns="85826" bIns="42913">
            <a:spAutoFit/>
          </a:bodyPr>
          <a:lstStyle>
            <a:lvl1pPr algn="l" defTabSz="4389438">
              <a:defRPr>
                <a:solidFill>
                  <a:schemeClr val="tx1"/>
                </a:solidFill>
                <a:latin typeface="Arial" charset="0"/>
              </a:defRPr>
            </a:lvl1pPr>
            <a:lvl2pPr algn="l" defTabSz="4389438">
              <a:defRPr>
                <a:solidFill>
                  <a:schemeClr val="tx1"/>
                </a:solidFill>
                <a:latin typeface="Arial" charset="0"/>
              </a:defRPr>
            </a:lvl2pPr>
            <a:lvl3pPr algn="l" defTabSz="4389438">
              <a:defRPr>
                <a:solidFill>
                  <a:schemeClr val="tx1"/>
                </a:solidFill>
                <a:latin typeface="Arial" charset="0"/>
              </a:defRPr>
            </a:lvl3pPr>
            <a:lvl4pPr algn="l" defTabSz="4389438">
              <a:defRPr>
                <a:solidFill>
                  <a:schemeClr val="tx1"/>
                </a:solidFill>
                <a:latin typeface="Arial" charset="0"/>
              </a:defRPr>
            </a:lvl4pPr>
            <a:lvl5pPr algn="l"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r">
              <a:spcBef>
                <a:spcPct val="50000"/>
              </a:spcBef>
            </a:pPr>
            <a:r>
              <a:rPr lang="en-US" altLang="en-US" sz="8800" dirty="0" smtClean="0">
                <a:latin typeface="Century Gothic" panose="020B0502020202020204" pitchFamily="34" charset="0"/>
              </a:rPr>
              <a:t>CONCLUSIONS</a:t>
            </a:r>
            <a:endParaRPr lang="en-US" altLang="en-US" sz="8800" dirty="0">
              <a:latin typeface="Century Gothic" panose="020B0502020202020204" pitchFamily="34" charset="0"/>
            </a:endParaRPr>
          </a:p>
        </p:txBody>
      </p:sp>
      <p:sp>
        <p:nvSpPr>
          <p:cNvPr id="112" name="111 Cheurón"/>
          <p:cNvSpPr/>
          <p:nvPr/>
        </p:nvSpPr>
        <p:spPr bwMode="auto">
          <a:xfrm>
            <a:off x="18353847" y="33575380"/>
            <a:ext cx="551943" cy="778553"/>
          </a:xfrm>
          <a:prstGeom prst="chevron">
            <a:avLst/>
          </a:prstGeom>
          <a:solidFill>
            <a:srgbClr val="6B57A9"/>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s-MX" sz="8600" b="0" i="0" u="none" strike="noStrike" cap="none" normalizeH="0" baseline="0" smtClean="0">
              <a:ln>
                <a:noFill/>
              </a:ln>
              <a:solidFill>
                <a:schemeClr val="tx1"/>
              </a:solidFill>
              <a:effectLst/>
              <a:latin typeface="Arial" charset="0"/>
            </a:endParaRPr>
          </a:p>
        </p:txBody>
      </p:sp>
      <p:sp>
        <p:nvSpPr>
          <p:cNvPr id="113" name="112 Cheurón"/>
          <p:cNvSpPr/>
          <p:nvPr/>
        </p:nvSpPr>
        <p:spPr bwMode="auto">
          <a:xfrm>
            <a:off x="17954304" y="33574056"/>
            <a:ext cx="551943" cy="778553"/>
          </a:xfrm>
          <a:prstGeom prst="chevron">
            <a:avLst/>
          </a:prstGeom>
          <a:solidFill>
            <a:srgbClr val="6B57A9"/>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s-MX" sz="8600" b="0" i="0" u="none" strike="noStrike" cap="none" normalizeH="0" baseline="0" smtClean="0">
              <a:ln>
                <a:noFill/>
              </a:ln>
              <a:solidFill>
                <a:schemeClr val="tx1"/>
              </a:solidFill>
              <a:effectLst/>
              <a:latin typeface="Arial" charset="0"/>
            </a:endParaRPr>
          </a:p>
        </p:txBody>
      </p:sp>
      <p:sp>
        <p:nvSpPr>
          <p:cNvPr id="114" name="Text Box 64"/>
          <p:cNvSpPr txBox="1">
            <a:spLocks noChangeArrowheads="1"/>
          </p:cNvSpPr>
          <p:nvPr/>
        </p:nvSpPr>
        <p:spPr bwMode="auto">
          <a:xfrm>
            <a:off x="18905790" y="33542965"/>
            <a:ext cx="5994493" cy="1025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5826" tIns="42913" rIns="85826" bIns="42913">
            <a:spAutoFit/>
          </a:bodyPr>
          <a:lstStyle>
            <a:lvl1pPr algn="l" defTabSz="4389438">
              <a:defRPr>
                <a:solidFill>
                  <a:schemeClr val="tx1"/>
                </a:solidFill>
                <a:latin typeface="Arial" charset="0"/>
              </a:defRPr>
            </a:lvl1pPr>
            <a:lvl2pPr algn="l" defTabSz="4389438">
              <a:defRPr>
                <a:solidFill>
                  <a:schemeClr val="tx1"/>
                </a:solidFill>
                <a:latin typeface="Arial" charset="0"/>
              </a:defRPr>
            </a:lvl2pPr>
            <a:lvl3pPr algn="l" defTabSz="4389438">
              <a:defRPr>
                <a:solidFill>
                  <a:schemeClr val="tx1"/>
                </a:solidFill>
                <a:latin typeface="Arial" charset="0"/>
              </a:defRPr>
            </a:lvl3pPr>
            <a:lvl4pPr algn="l" defTabSz="4389438">
              <a:defRPr>
                <a:solidFill>
                  <a:schemeClr val="tx1"/>
                </a:solidFill>
                <a:latin typeface="Arial" charset="0"/>
              </a:defRPr>
            </a:lvl4pPr>
            <a:lvl5pPr algn="l"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spcBef>
                <a:spcPct val="50000"/>
              </a:spcBef>
            </a:pPr>
            <a:r>
              <a:rPr lang="en-US" altLang="en-US" sz="6100" dirty="0" smtClean="0">
                <a:latin typeface="Century Gothic" panose="020B0502020202020204" pitchFamily="34" charset="0"/>
              </a:rPr>
              <a:t>BIBLIOGRAPHY</a:t>
            </a:r>
            <a:endParaRPr lang="en-US" altLang="en-US" sz="6100" dirty="0">
              <a:latin typeface="Century Gothic" panose="020B0502020202020204" pitchFamily="34" charset="0"/>
            </a:endParaRPr>
          </a:p>
        </p:txBody>
      </p:sp>
      <p:sp>
        <p:nvSpPr>
          <p:cNvPr id="52" name="Text Box 55"/>
          <p:cNvSpPr txBox="1">
            <a:spLocks noChangeArrowheads="1"/>
          </p:cNvSpPr>
          <p:nvPr/>
        </p:nvSpPr>
        <p:spPr bwMode="auto">
          <a:xfrm>
            <a:off x="2302549" y="12186208"/>
            <a:ext cx="14872523" cy="1643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5826" tIns="42913" rIns="85826" bIns="42913">
            <a:spAutoFit/>
          </a:bodyPr>
          <a:lstStyle>
            <a:lvl1pPr algn="l" defTabSz="4389438">
              <a:defRPr>
                <a:solidFill>
                  <a:schemeClr val="tx1"/>
                </a:solidFill>
                <a:latin typeface="Arial" charset="0"/>
              </a:defRPr>
            </a:lvl1pPr>
            <a:lvl2pPr algn="l" defTabSz="4389438">
              <a:defRPr>
                <a:solidFill>
                  <a:schemeClr val="tx1"/>
                </a:solidFill>
                <a:latin typeface="Arial" charset="0"/>
              </a:defRPr>
            </a:lvl2pPr>
            <a:lvl3pPr algn="l" defTabSz="4389438">
              <a:defRPr>
                <a:solidFill>
                  <a:schemeClr val="tx1"/>
                </a:solidFill>
                <a:latin typeface="Arial" charset="0"/>
              </a:defRPr>
            </a:lvl3pPr>
            <a:lvl4pPr algn="l" defTabSz="4389438">
              <a:defRPr>
                <a:solidFill>
                  <a:schemeClr val="tx1"/>
                </a:solidFill>
                <a:latin typeface="Arial" charset="0"/>
              </a:defRPr>
            </a:lvl4pPr>
            <a:lvl5pPr algn="l"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eaLnBrk="0" hangingPunct="0">
              <a:lnSpc>
                <a:spcPct val="95000"/>
              </a:lnSpc>
            </a:pPr>
            <a:r>
              <a:rPr lang="en-US" altLang="en-US" sz="2600" dirty="0">
                <a:solidFill>
                  <a:schemeClr val="bg2">
                    <a:lumMod val="50000"/>
                  </a:schemeClr>
                </a:solidFill>
                <a:latin typeface="Times New Roman" pitchFamily="18" charset="0"/>
              </a:rPr>
              <a:t>We hope you find this template useful! This one is set up to yield a 95x118cm Vertical poster.</a:t>
            </a:r>
          </a:p>
          <a:p>
            <a:pPr eaLnBrk="0" hangingPunct="0">
              <a:lnSpc>
                <a:spcPct val="95000"/>
              </a:lnSpc>
            </a:pPr>
            <a:endParaRPr lang="en-US" altLang="en-US" sz="2600" dirty="0">
              <a:solidFill>
                <a:schemeClr val="bg2">
                  <a:lumMod val="50000"/>
                </a:schemeClr>
              </a:solidFill>
              <a:latin typeface="Times New Roman" pitchFamily="18" charset="0"/>
            </a:endParaRPr>
          </a:p>
          <a:p>
            <a:pPr eaLnBrk="0" hangingPunct="0">
              <a:lnSpc>
                <a:spcPct val="95000"/>
              </a:lnSpc>
            </a:pPr>
            <a:r>
              <a:rPr lang="en-US" altLang="en-US" sz="2600" dirty="0">
                <a:solidFill>
                  <a:schemeClr val="bg2">
                    <a:lumMod val="50000"/>
                  </a:schemeClr>
                </a:solidFill>
                <a:latin typeface="Times New Roman" pitchFamily="18" charset="0"/>
              </a:rPr>
              <a:t>We’ve put in the headings we usually see in these posters, you can copy and paste and change to your hearts content! We suggest you use keep black text against a light background so that it is easy to read. Background color can be changed in format-background-drop down menu.</a:t>
            </a:r>
          </a:p>
          <a:p>
            <a:pPr eaLnBrk="0" hangingPunct="0">
              <a:lnSpc>
                <a:spcPct val="95000"/>
              </a:lnSpc>
            </a:pPr>
            <a:endParaRPr lang="en-US" altLang="en-US" sz="2600" dirty="0">
              <a:solidFill>
                <a:schemeClr val="bg2">
                  <a:lumMod val="50000"/>
                </a:schemeClr>
              </a:solidFill>
              <a:latin typeface="Times New Roman" pitchFamily="18" charset="0"/>
            </a:endParaRPr>
          </a:p>
          <a:p>
            <a:pPr eaLnBrk="0" hangingPunct="0">
              <a:lnSpc>
                <a:spcPct val="95000"/>
              </a:lnSpc>
            </a:pPr>
            <a:r>
              <a:rPr lang="en-US" altLang="en-US" sz="2600" dirty="0">
                <a:solidFill>
                  <a:schemeClr val="bg2">
                    <a:lumMod val="50000"/>
                  </a:schemeClr>
                </a:solidFill>
                <a:latin typeface="Times New Roman" pitchFamily="18" charset="0"/>
              </a:rPr>
              <a:t>The boxes around the text will automatically fit the text you type, and if you click on the text, you can use the little handles that appear to stretch or squeeze the text boxes to whatever size you want. If you need just a little more room for your type, go to format-line spacing and reduce it to 90 or even 85%.</a:t>
            </a:r>
          </a:p>
          <a:p>
            <a:pPr eaLnBrk="0" hangingPunct="0">
              <a:lnSpc>
                <a:spcPct val="95000"/>
              </a:lnSpc>
            </a:pPr>
            <a:endParaRPr lang="en-US" altLang="en-US" sz="2600" dirty="0">
              <a:solidFill>
                <a:schemeClr val="bg2">
                  <a:lumMod val="50000"/>
                </a:schemeClr>
              </a:solidFill>
              <a:latin typeface="Times New Roman" pitchFamily="18" charset="0"/>
            </a:endParaRPr>
          </a:p>
          <a:p>
            <a:pPr eaLnBrk="0" hangingPunct="0">
              <a:lnSpc>
                <a:spcPct val="95000"/>
              </a:lnSpc>
            </a:pPr>
            <a:r>
              <a:rPr lang="en-US" altLang="en-US" sz="2600" dirty="0">
                <a:solidFill>
                  <a:schemeClr val="bg2">
                    <a:lumMod val="50000"/>
                  </a:schemeClr>
                </a:solidFill>
                <a:latin typeface="Times New Roman" pitchFamily="18" charset="0"/>
              </a:rPr>
              <a:t>The dotted lines through the center of the piece will not print, they are for alignment. You can move them around by clicking and holding them, and a little box will tell you where they are on the page. Use them to get your pictures or text boxes aligned together.</a:t>
            </a:r>
          </a:p>
          <a:p>
            <a:pPr eaLnBrk="0" hangingPunct="0">
              <a:lnSpc>
                <a:spcPct val="95000"/>
              </a:lnSpc>
            </a:pPr>
            <a:endParaRPr lang="en-US" altLang="en-US" sz="2600" dirty="0">
              <a:solidFill>
                <a:schemeClr val="bg2">
                  <a:lumMod val="50000"/>
                </a:schemeClr>
              </a:solidFill>
              <a:latin typeface="Times New Roman" pitchFamily="18" charset="0"/>
            </a:endParaRPr>
          </a:p>
          <a:p>
            <a:pPr eaLnBrk="0" hangingPunct="0">
              <a:lnSpc>
                <a:spcPct val="95000"/>
              </a:lnSpc>
            </a:pPr>
            <a:r>
              <a:rPr lang="en-US" altLang="en-US" sz="2600" b="1" dirty="0">
                <a:solidFill>
                  <a:schemeClr val="bg2">
                    <a:lumMod val="50000"/>
                  </a:schemeClr>
                </a:solidFill>
                <a:latin typeface="Times New Roman" pitchFamily="18" charset="0"/>
              </a:rPr>
              <a:t>How to bring things in from Excel® and Word®</a:t>
            </a:r>
            <a:endParaRPr lang="en-US" altLang="en-US" sz="2600" dirty="0">
              <a:solidFill>
                <a:schemeClr val="bg2">
                  <a:lumMod val="50000"/>
                </a:schemeClr>
              </a:solidFill>
              <a:latin typeface="Times New Roman" pitchFamily="18" charset="0"/>
            </a:endParaRPr>
          </a:p>
          <a:p>
            <a:pPr eaLnBrk="0" hangingPunct="0">
              <a:lnSpc>
                <a:spcPct val="95000"/>
              </a:lnSpc>
            </a:pPr>
            <a:endParaRPr lang="en-US" altLang="en-US" sz="2600" dirty="0">
              <a:solidFill>
                <a:schemeClr val="bg2">
                  <a:lumMod val="50000"/>
                </a:schemeClr>
              </a:solidFill>
              <a:latin typeface="Times New Roman" pitchFamily="18" charset="0"/>
            </a:endParaRPr>
          </a:p>
          <a:p>
            <a:pPr eaLnBrk="0" hangingPunct="0">
              <a:lnSpc>
                <a:spcPct val="95000"/>
              </a:lnSpc>
            </a:pPr>
            <a:r>
              <a:rPr lang="en-US" altLang="en-US" sz="2600" b="1" dirty="0">
                <a:solidFill>
                  <a:schemeClr val="bg2">
                    <a:lumMod val="50000"/>
                  </a:schemeClr>
                </a:solidFill>
                <a:latin typeface="Times New Roman" pitchFamily="18" charset="0"/>
              </a:rPr>
              <a:t>Excel</a:t>
            </a:r>
            <a:r>
              <a:rPr lang="en-US" altLang="en-US" sz="2600" dirty="0">
                <a:solidFill>
                  <a:schemeClr val="bg2">
                    <a:lumMod val="50000"/>
                  </a:schemeClr>
                </a:solidFill>
                <a:latin typeface="Times New Roman" pitchFamily="18" charset="0"/>
              </a:rPr>
              <a:t>- select the chart, hit edit-copy, and then edit-paste into PowerPoint®. The chart can then be stretched to fit as required. If you need to edit parts of the chart, it can be ungrouped. </a:t>
            </a:r>
            <a:r>
              <a:rPr lang="en-US" altLang="en-US" sz="2600" b="1" i="1" u="sng" dirty="0">
                <a:solidFill>
                  <a:schemeClr val="bg2">
                    <a:lumMod val="50000"/>
                  </a:schemeClr>
                </a:solidFill>
                <a:latin typeface="Times New Roman" pitchFamily="18" charset="0"/>
              </a:rPr>
              <a:t>Watch out</a:t>
            </a:r>
            <a:r>
              <a:rPr lang="en-US" altLang="en-US" sz="2600" dirty="0">
                <a:solidFill>
                  <a:schemeClr val="bg2">
                    <a:lumMod val="50000"/>
                  </a:schemeClr>
                </a:solidFill>
                <a:latin typeface="Times New Roman" pitchFamily="18" charset="0"/>
              </a:rPr>
              <a:t> for scientific symbols used in imported charts, which PowerPoint will not recognize as a used font and may print improperly if we don’t have the font installed on our system. It is best to use the Symbol font for scientific characters.</a:t>
            </a:r>
          </a:p>
          <a:p>
            <a:pPr eaLnBrk="0" hangingPunct="0">
              <a:lnSpc>
                <a:spcPct val="95000"/>
              </a:lnSpc>
            </a:pPr>
            <a:endParaRPr lang="en-US" altLang="en-US" sz="2600" dirty="0">
              <a:solidFill>
                <a:schemeClr val="bg2">
                  <a:lumMod val="50000"/>
                </a:schemeClr>
              </a:solidFill>
              <a:latin typeface="Times New Roman" pitchFamily="18" charset="0"/>
            </a:endParaRPr>
          </a:p>
          <a:p>
            <a:pPr eaLnBrk="0" hangingPunct="0">
              <a:lnSpc>
                <a:spcPct val="95000"/>
              </a:lnSpc>
            </a:pPr>
            <a:r>
              <a:rPr lang="en-US" altLang="en-US" sz="2600" b="1" dirty="0">
                <a:solidFill>
                  <a:schemeClr val="bg2">
                    <a:lumMod val="50000"/>
                  </a:schemeClr>
                </a:solidFill>
                <a:latin typeface="Times New Roman" pitchFamily="18" charset="0"/>
              </a:rPr>
              <a:t>Word</a:t>
            </a:r>
            <a:r>
              <a:rPr lang="en-US" altLang="en-US" sz="2600" dirty="0">
                <a:solidFill>
                  <a:schemeClr val="bg2">
                    <a:lumMod val="50000"/>
                  </a:schemeClr>
                </a:solidFill>
                <a:latin typeface="Times New Roman" pitchFamily="18" charset="0"/>
              </a:rPr>
              <a:t>- select the text to be brought into PowerPoint, hit edit-copy, then edit-paste the text into a new or existing text block. This text is editable. You can change the size, color, etc. in format-text. We suggest you not put shadows on smaller text. Stick with Arial and Times New Roman fonts so your collaborators will have them.</a:t>
            </a:r>
          </a:p>
          <a:p>
            <a:pPr eaLnBrk="0" hangingPunct="0">
              <a:lnSpc>
                <a:spcPct val="95000"/>
              </a:lnSpc>
            </a:pPr>
            <a:endParaRPr lang="en-US" altLang="en-US" sz="2600" b="1" dirty="0">
              <a:solidFill>
                <a:schemeClr val="bg2">
                  <a:lumMod val="50000"/>
                </a:schemeClr>
              </a:solidFill>
              <a:latin typeface="Times New Roman" pitchFamily="18" charset="0"/>
            </a:endParaRPr>
          </a:p>
          <a:p>
            <a:pPr eaLnBrk="0" hangingPunct="0">
              <a:lnSpc>
                <a:spcPct val="95000"/>
              </a:lnSpc>
            </a:pPr>
            <a:r>
              <a:rPr lang="en-US" altLang="en-US" sz="2600" b="1" dirty="0">
                <a:solidFill>
                  <a:schemeClr val="bg2">
                    <a:lumMod val="50000"/>
                  </a:schemeClr>
                </a:solidFill>
                <a:latin typeface="Times New Roman" pitchFamily="18" charset="0"/>
              </a:rPr>
              <a:t>Scans</a:t>
            </a:r>
            <a:endParaRPr lang="en-US" altLang="en-US" sz="2600" dirty="0">
              <a:solidFill>
                <a:schemeClr val="bg2">
                  <a:lumMod val="50000"/>
                </a:schemeClr>
              </a:solidFill>
              <a:latin typeface="Times New Roman" pitchFamily="18" charset="0"/>
            </a:endParaRPr>
          </a:p>
          <a:p>
            <a:pPr eaLnBrk="0" hangingPunct="0">
              <a:lnSpc>
                <a:spcPct val="95000"/>
              </a:lnSpc>
            </a:pPr>
            <a:endParaRPr lang="en-US" altLang="en-US" sz="2600" dirty="0">
              <a:solidFill>
                <a:schemeClr val="bg2">
                  <a:lumMod val="50000"/>
                </a:schemeClr>
              </a:solidFill>
              <a:latin typeface="Times New Roman" pitchFamily="18" charset="0"/>
            </a:endParaRPr>
          </a:p>
          <a:p>
            <a:pPr eaLnBrk="0" hangingPunct="0">
              <a:lnSpc>
                <a:spcPct val="95000"/>
              </a:lnSpc>
            </a:pPr>
            <a:r>
              <a:rPr lang="en-US" altLang="en-US" sz="2600" dirty="0">
                <a:solidFill>
                  <a:schemeClr val="bg2">
                    <a:lumMod val="50000"/>
                  </a:schemeClr>
                </a:solidFill>
                <a:latin typeface="Times New Roman" pitchFamily="18" charset="0"/>
              </a:rPr>
              <a:t>We need images to be 72 to 100 dpi in their </a:t>
            </a:r>
            <a:r>
              <a:rPr lang="en-US" altLang="en-US" sz="2600" u="sng" dirty="0">
                <a:solidFill>
                  <a:schemeClr val="bg2">
                    <a:lumMod val="50000"/>
                  </a:schemeClr>
                </a:solidFill>
                <a:latin typeface="Times New Roman" pitchFamily="18" charset="0"/>
              </a:rPr>
              <a:t>final size</a:t>
            </a:r>
            <a:r>
              <a:rPr lang="en-US" altLang="en-US" sz="2600" dirty="0">
                <a:solidFill>
                  <a:schemeClr val="bg2">
                    <a:lumMod val="50000"/>
                  </a:schemeClr>
                </a:solidFill>
                <a:latin typeface="Times New Roman" pitchFamily="18" charset="0"/>
              </a:rPr>
              <a:t>, or use a rule of thumb of 2 to 4 megabytes of uncompressed .</a:t>
            </a:r>
            <a:r>
              <a:rPr lang="en-US" altLang="en-US" sz="2600" dirty="0" err="1">
                <a:solidFill>
                  <a:schemeClr val="bg2">
                    <a:lumMod val="50000"/>
                  </a:schemeClr>
                </a:solidFill>
                <a:latin typeface="Times New Roman" pitchFamily="18" charset="0"/>
              </a:rPr>
              <a:t>tif</a:t>
            </a:r>
            <a:r>
              <a:rPr lang="en-US" altLang="en-US" sz="2600" dirty="0">
                <a:solidFill>
                  <a:schemeClr val="bg2">
                    <a:lumMod val="50000"/>
                  </a:schemeClr>
                </a:solidFill>
                <a:latin typeface="Times New Roman" pitchFamily="18" charset="0"/>
              </a:rPr>
              <a:t> file per square foot of image. For instance, a 3x5 photo that will be 6x10 in size on the final poster should be scanned at 200 dpi. </a:t>
            </a:r>
          </a:p>
          <a:p>
            <a:pPr eaLnBrk="0" hangingPunct="0">
              <a:lnSpc>
                <a:spcPct val="95000"/>
              </a:lnSpc>
            </a:pPr>
            <a:endParaRPr lang="en-US" altLang="en-US" sz="2600" dirty="0">
              <a:solidFill>
                <a:schemeClr val="bg2">
                  <a:lumMod val="50000"/>
                </a:schemeClr>
              </a:solidFill>
              <a:latin typeface="Times New Roman" pitchFamily="18" charset="0"/>
            </a:endParaRPr>
          </a:p>
          <a:p>
            <a:pPr eaLnBrk="0" hangingPunct="0">
              <a:lnSpc>
                <a:spcPct val="95000"/>
              </a:lnSpc>
            </a:pPr>
            <a:r>
              <a:rPr lang="en-US" altLang="en-US" sz="2600" dirty="0">
                <a:solidFill>
                  <a:schemeClr val="bg2">
                    <a:lumMod val="50000"/>
                  </a:schemeClr>
                </a:solidFill>
                <a:latin typeface="Times New Roman" pitchFamily="18" charset="0"/>
              </a:rPr>
              <a:t>We prefer that you import </a:t>
            </a:r>
            <a:r>
              <a:rPr lang="en-US" altLang="en-US" sz="2600" dirty="0" err="1">
                <a:solidFill>
                  <a:schemeClr val="bg2">
                    <a:lumMod val="50000"/>
                  </a:schemeClr>
                </a:solidFill>
                <a:latin typeface="Times New Roman" pitchFamily="18" charset="0"/>
              </a:rPr>
              <a:t>tif</a:t>
            </a:r>
            <a:r>
              <a:rPr lang="en-US" altLang="en-US" sz="2600" dirty="0">
                <a:solidFill>
                  <a:schemeClr val="bg2">
                    <a:lumMod val="50000"/>
                  </a:schemeClr>
                </a:solidFill>
                <a:latin typeface="Times New Roman" pitchFamily="18" charset="0"/>
              </a:rPr>
              <a:t> or jpg images into PowerPoint. Generally, if you double click on an image to open it in Microsoft Photo Editor, and it tells you the image is too large, then it is too large for PowerPoint to handle too. We find that images 1200x1600 pixels or smaller work very well. Very large images may show on your screen but PowerPoint cannot print them.</a:t>
            </a:r>
          </a:p>
          <a:p>
            <a:pPr eaLnBrk="0" hangingPunct="0">
              <a:lnSpc>
                <a:spcPct val="95000"/>
              </a:lnSpc>
            </a:pPr>
            <a:endParaRPr lang="en-US" altLang="en-US" sz="2600" dirty="0">
              <a:solidFill>
                <a:schemeClr val="bg2">
                  <a:lumMod val="50000"/>
                </a:schemeClr>
              </a:solidFill>
              <a:latin typeface="Times New Roman" pitchFamily="18" charset="0"/>
            </a:endParaRPr>
          </a:p>
          <a:p>
            <a:pPr eaLnBrk="0" hangingPunct="0">
              <a:lnSpc>
                <a:spcPct val="95000"/>
              </a:lnSpc>
            </a:pPr>
            <a:r>
              <a:rPr lang="en-US" altLang="en-US" sz="2600" b="1" dirty="0">
                <a:solidFill>
                  <a:schemeClr val="bg2">
                    <a:lumMod val="50000"/>
                  </a:schemeClr>
                </a:solidFill>
                <a:latin typeface="Times New Roman" pitchFamily="18" charset="0"/>
              </a:rPr>
              <a:t>Preview: </a:t>
            </a:r>
            <a:r>
              <a:rPr lang="en-US" altLang="en-US" sz="2600" dirty="0">
                <a:solidFill>
                  <a:schemeClr val="bg2">
                    <a:lumMod val="50000"/>
                  </a:schemeClr>
                </a:solidFill>
                <a:latin typeface="Times New Roman" pitchFamily="18" charset="0"/>
              </a:rPr>
              <a:t>To see your in poster in actual  size, go to view-zoom-100%. Posters to be printed at 200% need to be viewed at 200%.</a:t>
            </a:r>
          </a:p>
          <a:p>
            <a:pPr eaLnBrk="0" hangingPunct="0">
              <a:lnSpc>
                <a:spcPct val="95000"/>
              </a:lnSpc>
            </a:pPr>
            <a:endParaRPr lang="en-US" altLang="en-US" sz="2600" dirty="0">
              <a:solidFill>
                <a:schemeClr val="bg2">
                  <a:lumMod val="50000"/>
                </a:schemeClr>
              </a:solidFill>
              <a:latin typeface="Times New Roman" pitchFamily="18" charset="0"/>
            </a:endParaRPr>
          </a:p>
          <a:p>
            <a:pPr eaLnBrk="0" hangingPunct="0">
              <a:lnSpc>
                <a:spcPct val="95000"/>
              </a:lnSpc>
            </a:pPr>
            <a:r>
              <a:rPr lang="en-US" altLang="en-US" sz="2600" b="1" dirty="0">
                <a:solidFill>
                  <a:schemeClr val="bg2">
                    <a:lumMod val="50000"/>
                  </a:schemeClr>
                </a:solidFill>
                <a:latin typeface="Times New Roman" pitchFamily="18" charset="0"/>
              </a:rPr>
              <a:t>Feedback:</a:t>
            </a:r>
            <a:r>
              <a:rPr lang="en-US" altLang="en-US" sz="2600" dirty="0">
                <a:solidFill>
                  <a:schemeClr val="bg2">
                    <a:lumMod val="50000"/>
                  </a:schemeClr>
                </a:solidFill>
                <a:latin typeface="Times New Roman" pitchFamily="18" charset="0"/>
              </a:rPr>
              <a:t> If you have comments about how this template worked for you, email to sales@megaprint.com.  </a:t>
            </a:r>
          </a:p>
          <a:p>
            <a:pPr eaLnBrk="0" hangingPunct="0">
              <a:lnSpc>
                <a:spcPct val="95000"/>
              </a:lnSpc>
            </a:pPr>
            <a:endParaRPr lang="en-US" altLang="en-US" sz="2600" dirty="0">
              <a:solidFill>
                <a:schemeClr val="bg2">
                  <a:lumMod val="50000"/>
                </a:schemeClr>
              </a:solidFill>
              <a:latin typeface="Times New Roman" pitchFamily="18" charset="0"/>
            </a:endParaRPr>
          </a:p>
          <a:p>
            <a:pPr eaLnBrk="0" hangingPunct="0">
              <a:lnSpc>
                <a:spcPct val="95000"/>
              </a:lnSpc>
            </a:pPr>
            <a:r>
              <a:rPr lang="en-US" altLang="en-US" sz="2600" dirty="0">
                <a:solidFill>
                  <a:schemeClr val="bg2">
                    <a:lumMod val="50000"/>
                  </a:schemeClr>
                </a:solidFill>
                <a:latin typeface="Times New Roman" pitchFamily="18" charset="0"/>
              </a:rPr>
              <a:t>We listen! Call us at 800-590-7850 if we can help in any way.</a:t>
            </a:r>
            <a:endParaRPr lang="en-US" altLang="en-US" sz="2600" b="1" dirty="0">
              <a:solidFill>
                <a:schemeClr val="bg2">
                  <a:lumMod val="50000"/>
                </a:schemeClr>
              </a:solidFill>
              <a:latin typeface="Times New Roman" pitchFamily="18" charset="0"/>
            </a:endParaRPr>
          </a:p>
        </p:txBody>
      </p:sp>
      <p:sp>
        <p:nvSpPr>
          <p:cNvPr id="137" name="Text Box 70"/>
          <p:cNvSpPr txBox="1">
            <a:spLocks noChangeArrowheads="1"/>
          </p:cNvSpPr>
          <p:nvPr/>
        </p:nvSpPr>
        <p:spPr bwMode="auto">
          <a:xfrm>
            <a:off x="9598040" y="10545112"/>
            <a:ext cx="8876516" cy="1440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5826" tIns="42913" rIns="85826" bIns="42913">
            <a:spAutoFit/>
          </a:bodyPr>
          <a:lstStyle>
            <a:lvl1pPr algn="l" defTabSz="4389438">
              <a:defRPr>
                <a:solidFill>
                  <a:schemeClr val="tx1"/>
                </a:solidFill>
                <a:latin typeface="Arial" charset="0"/>
              </a:defRPr>
            </a:lvl1pPr>
            <a:lvl2pPr algn="l" defTabSz="4389438">
              <a:defRPr>
                <a:solidFill>
                  <a:schemeClr val="tx1"/>
                </a:solidFill>
                <a:latin typeface="Arial" charset="0"/>
              </a:defRPr>
            </a:lvl2pPr>
            <a:lvl3pPr algn="l" defTabSz="4389438">
              <a:defRPr>
                <a:solidFill>
                  <a:schemeClr val="tx1"/>
                </a:solidFill>
                <a:latin typeface="Arial" charset="0"/>
              </a:defRPr>
            </a:lvl3pPr>
            <a:lvl4pPr algn="l" defTabSz="4389438">
              <a:defRPr>
                <a:solidFill>
                  <a:schemeClr val="tx1"/>
                </a:solidFill>
                <a:latin typeface="Arial" charset="0"/>
              </a:defRPr>
            </a:lvl4pPr>
            <a:lvl5pPr algn="l"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spcBef>
                <a:spcPct val="50000"/>
              </a:spcBef>
            </a:pPr>
            <a:r>
              <a:rPr lang="en-US" altLang="en-US" sz="8800" dirty="0" smtClean="0">
                <a:latin typeface="Century Gothic" panose="020B0502020202020204" pitchFamily="34" charset="0"/>
              </a:rPr>
              <a:t>INTRODUCTION</a:t>
            </a:r>
            <a:endParaRPr lang="en-US" altLang="en-US" sz="8800" dirty="0">
              <a:latin typeface="Century Gothic" panose="020B0502020202020204" pitchFamily="34" charset="0"/>
            </a:endParaRPr>
          </a:p>
        </p:txBody>
      </p:sp>
      <p:sp>
        <p:nvSpPr>
          <p:cNvPr id="33" name="32 Rectángulo redondeado"/>
          <p:cNvSpPr/>
          <p:nvPr/>
        </p:nvSpPr>
        <p:spPr bwMode="auto">
          <a:xfrm>
            <a:off x="19782981" y="18290835"/>
            <a:ext cx="5741586" cy="5495062"/>
          </a:xfrm>
          <a:prstGeom prst="roundRect">
            <a:avLst/>
          </a:prstGeom>
          <a:solidFill>
            <a:schemeClr val="tx1">
              <a:lumMod val="65000"/>
              <a:lumOff val="3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s-MX" sz="8600" b="0" i="0" u="none" strike="noStrike" cap="none" normalizeH="0" baseline="0" smtClean="0">
              <a:ln>
                <a:noFill/>
              </a:ln>
              <a:solidFill>
                <a:schemeClr val="tx1"/>
              </a:solidFill>
              <a:effectLst/>
              <a:latin typeface="Arial" charset="0"/>
            </a:endParaRPr>
          </a:p>
        </p:txBody>
      </p:sp>
      <p:sp>
        <p:nvSpPr>
          <p:cNvPr id="84" name="AutoShape 63"/>
          <p:cNvSpPr>
            <a:spLocks noChangeArrowheads="1"/>
          </p:cNvSpPr>
          <p:nvPr/>
        </p:nvSpPr>
        <p:spPr bwMode="auto">
          <a:xfrm>
            <a:off x="25974550" y="17415661"/>
            <a:ext cx="5501628" cy="5533835"/>
          </a:xfrm>
          <a:prstGeom prst="flowChar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826" tIns="42913" rIns="85826" bIns="42913" anchor="ctr"/>
          <a:lstStyle/>
          <a:p>
            <a:endParaRPr lang="en-US"/>
          </a:p>
        </p:txBody>
      </p:sp>
      <p:sp>
        <p:nvSpPr>
          <p:cNvPr id="34" name="33 Rectángulo"/>
          <p:cNvSpPr/>
          <p:nvPr/>
        </p:nvSpPr>
        <p:spPr>
          <a:xfrm>
            <a:off x="20861331" y="20475102"/>
            <a:ext cx="3503561" cy="1323439"/>
          </a:xfrm>
          <a:prstGeom prst="rect">
            <a:avLst/>
          </a:prstGeom>
        </p:spPr>
        <p:txBody>
          <a:bodyPr wrap="square">
            <a:spAutoFit/>
          </a:bodyPr>
          <a:lstStyle/>
          <a:p>
            <a:pPr eaLnBrk="0" hangingPunct="0"/>
            <a:r>
              <a:rPr lang="en-US" altLang="en-US" sz="4000" b="1" dirty="0">
                <a:solidFill>
                  <a:schemeClr val="bg1"/>
                </a:solidFill>
                <a:latin typeface="AvenirNext LT Pro Cn" pitchFamily="34" charset="0"/>
              </a:rPr>
              <a:t>CHART or PICTURE</a:t>
            </a:r>
          </a:p>
        </p:txBody>
      </p:sp>
      <p:sp>
        <p:nvSpPr>
          <p:cNvPr id="20" name="19 CuadroTexto"/>
          <p:cNvSpPr txBox="1"/>
          <p:nvPr/>
        </p:nvSpPr>
        <p:spPr>
          <a:xfrm>
            <a:off x="9340599" y="1691014"/>
            <a:ext cx="16677579" cy="2092881"/>
          </a:xfrm>
          <a:prstGeom prst="rect">
            <a:avLst/>
          </a:prstGeom>
          <a:noFill/>
        </p:spPr>
        <p:txBody>
          <a:bodyPr wrap="none" rtlCol="0">
            <a:spAutoFit/>
          </a:bodyPr>
          <a:lstStyle/>
          <a:p>
            <a:r>
              <a:rPr lang="en-US" altLang="en-US" sz="13000" b="1" dirty="0">
                <a:solidFill>
                  <a:schemeClr val="bg1"/>
                </a:solidFill>
                <a:latin typeface="AvenirNext LT Pro Cn" pitchFamily="34" charset="0"/>
              </a:rPr>
              <a:t>Title of the Research </a:t>
            </a:r>
            <a:r>
              <a:rPr lang="en-US" altLang="en-US" sz="13000" b="1" dirty="0" smtClean="0">
                <a:solidFill>
                  <a:schemeClr val="bg1"/>
                </a:solidFill>
                <a:latin typeface="AvenirNext LT Pro Cn" pitchFamily="34" charset="0"/>
              </a:rPr>
              <a:t>Study</a:t>
            </a:r>
            <a:endParaRPr lang="en-US" altLang="en-US" sz="13000" b="1" dirty="0">
              <a:solidFill>
                <a:schemeClr val="bg1"/>
              </a:solidFill>
              <a:latin typeface="AvenirNext LT Pro Cn" pitchFamily="34" charset="0"/>
            </a:endParaRPr>
          </a:p>
        </p:txBody>
      </p:sp>
      <p:sp>
        <p:nvSpPr>
          <p:cNvPr id="22" name="21 CuadroTexto"/>
          <p:cNvSpPr txBox="1"/>
          <p:nvPr/>
        </p:nvSpPr>
        <p:spPr>
          <a:xfrm>
            <a:off x="16172070" y="5780728"/>
            <a:ext cx="7947367" cy="707886"/>
          </a:xfrm>
          <a:prstGeom prst="rect">
            <a:avLst/>
          </a:prstGeom>
          <a:solidFill>
            <a:schemeClr val="accent1">
              <a:lumMod val="25000"/>
            </a:schemeClr>
          </a:solidFill>
        </p:spPr>
        <p:txBody>
          <a:bodyPr wrap="none" rtlCol="0">
            <a:spAutoFit/>
          </a:bodyPr>
          <a:lstStyle/>
          <a:p>
            <a:pPr algn="r"/>
            <a:r>
              <a:rPr lang="en-US" altLang="en-US" sz="4000" b="1" i="1" dirty="0">
                <a:solidFill>
                  <a:schemeClr val="bg1"/>
                </a:solidFill>
                <a:latin typeface="AvenirNext LT Pro Cn" pitchFamily="34" charset="0"/>
              </a:rPr>
              <a:t>INSTITUTIONS THEY ARE AFFILIATED </a:t>
            </a:r>
            <a:r>
              <a:rPr lang="en-US" altLang="en-US" sz="4000" b="1" i="1" dirty="0" smtClean="0">
                <a:solidFill>
                  <a:schemeClr val="bg1"/>
                </a:solidFill>
                <a:latin typeface="AvenirNext LT Pro Cn" pitchFamily="34" charset="0"/>
              </a:rPr>
              <a:t>WITH</a:t>
            </a:r>
            <a:endParaRPr lang="en-US" altLang="en-US" sz="4000" dirty="0">
              <a:solidFill>
                <a:schemeClr val="bg1"/>
              </a:solidFill>
              <a:latin typeface="AvenirNext LT Pro Cn" pitchFamily="34" charset="0"/>
            </a:endParaRPr>
          </a:p>
        </p:txBody>
      </p:sp>
      <p:sp>
        <p:nvSpPr>
          <p:cNvPr id="21" name="20 CuadroTexto"/>
          <p:cNvSpPr txBox="1"/>
          <p:nvPr/>
        </p:nvSpPr>
        <p:spPr>
          <a:xfrm>
            <a:off x="14321332" y="4590376"/>
            <a:ext cx="10128670" cy="1200329"/>
          </a:xfrm>
          <a:prstGeom prst="rect">
            <a:avLst/>
          </a:prstGeom>
          <a:noFill/>
        </p:spPr>
        <p:txBody>
          <a:bodyPr wrap="none" rtlCol="0">
            <a:spAutoFit/>
          </a:bodyPr>
          <a:lstStyle/>
          <a:p>
            <a:pPr algn="r"/>
            <a:r>
              <a:rPr lang="en-US" altLang="en-US" sz="7200" b="1" dirty="0">
                <a:solidFill>
                  <a:schemeClr val="bg1"/>
                </a:solidFill>
                <a:latin typeface="AvenirNext LT Pro Cn" pitchFamily="34" charset="0"/>
              </a:rPr>
              <a:t>PEOPLE WHO DID THE </a:t>
            </a:r>
            <a:r>
              <a:rPr lang="en-US" altLang="en-US" sz="7200" b="1" dirty="0" smtClean="0">
                <a:solidFill>
                  <a:schemeClr val="bg1"/>
                </a:solidFill>
                <a:latin typeface="AvenirNext LT Pro Cn" pitchFamily="34" charset="0"/>
              </a:rPr>
              <a:t>STUDY</a:t>
            </a:r>
            <a:endParaRPr lang="en-US" altLang="en-US" sz="7200" b="1" dirty="0">
              <a:solidFill>
                <a:schemeClr val="bg1"/>
              </a:solidFill>
              <a:latin typeface="AvenirNext LT Pro Cn" pitchFamily="34" charset="0"/>
            </a:endParaRPr>
          </a:p>
        </p:txBody>
      </p:sp>
      <p:sp>
        <p:nvSpPr>
          <p:cNvPr id="163" name="162 Elipse"/>
          <p:cNvSpPr/>
          <p:nvPr/>
        </p:nvSpPr>
        <p:spPr bwMode="auto">
          <a:xfrm>
            <a:off x="27210106" y="515531"/>
            <a:ext cx="3936019" cy="3936019"/>
          </a:xfrm>
          <a:prstGeom prst="ellipse">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s-MX" sz="8600" b="0" i="0" u="none" strike="noStrike" cap="none" normalizeH="0" baseline="0" smtClean="0">
              <a:ln>
                <a:noFill/>
              </a:ln>
              <a:solidFill>
                <a:schemeClr val="tx1"/>
              </a:solidFill>
              <a:effectLst/>
              <a:latin typeface="Arial" charset="0"/>
            </a:endParaRPr>
          </a:p>
        </p:txBody>
      </p:sp>
      <p:sp>
        <p:nvSpPr>
          <p:cNvPr id="164" name="Text Box 72"/>
          <p:cNvSpPr txBox="1">
            <a:spLocks noChangeArrowheads="1"/>
          </p:cNvSpPr>
          <p:nvPr/>
        </p:nvSpPr>
        <p:spPr bwMode="auto">
          <a:xfrm>
            <a:off x="28036752" y="1932376"/>
            <a:ext cx="2317972" cy="1610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5826" tIns="42913" rIns="85826" bIns="42913">
            <a:spAutoFit/>
          </a:bodyPr>
          <a:lstStyle>
            <a:lvl1pPr algn="l" defTabSz="4389438">
              <a:defRPr>
                <a:solidFill>
                  <a:schemeClr val="tx1"/>
                </a:solidFill>
                <a:latin typeface="Arial" charset="0"/>
              </a:defRPr>
            </a:lvl1pPr>
            <a:lvl2pPr algn="l" defTabSz="4389438">
              <a:defRPr>
                <a:solidFill>
                  <a:schemeClr val="tx1"/>
                </a:solidFill>
                <a:latin typeface="Arial" charset="0"/>
              </a:defRPr>
            </a:lvl2pPr>
            <a:lvl3pPr algn="l" defTabSz="4389438">
              <a:defRPr>
                <a:solidFill>
                  <a:schemeClr val="tx1"/>
                </a:solidFill>
                <a:latin typeface="Arial" charset="0"/>
              </a:defRPr>
            </a:lvl3pPr>
            <a:lvl4pPr algn="l" defTabSz="4389438">
              <a:defRPr>
                <a:solidFill>
                  <a:schemeClr val="tx1"/>
                </a:solidFill>
                <a:latin typeface="Arial" charset="0"/>
              </a:defRPr>
            </a:lvl4pPr>
            <a:lvl5pPr algn="l"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spcBef>
                <a:spcPct val="50000"/>
              </a:spcBef>
            </a:pPr>
            <a:r>
              <a:rPr lang="en-US" altLang="en-US" sz="6000" b="1" dirty="0"/>
              <a:t>Logo</a:t>
            </a:r>
          </a:p>
          <a:p>
            <a:pPr algn="ctr">
              <a:spcBef>
                <a:spcPct val="50000"/>
              </a:spcBef>
            </a:pPr>
            <a:endParaRPr lang="en-US" altLang="en-US" sz="2600" dirty="0">
              <a:solidFill>
                <a:srgbClr val="FF0000"/>
              </a:solidFill>
            </a:endParaRPr>
          </a:p>
        </p:txBody>
      </p:sp>
      <p:sp>
        <p:nvSpPr>
          <p:cNvPr id="171" name="Text Box 71"/>
          <p:cNvSpPr txBox="1">
            <a:spLocks noChangeArrowheads="1"/>
          </p:cNvSpPr>
          <p:nvPr/>
        </p:nvSpPr>
        <p:spPr bwMode="auto">
          <a:xfrm>
            <a:off x="26577715" y="6996641"/>
            <a:ext cx="4484484" cy="1440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5826" tIns="42913" rIns="85826" bIns="42913">
            <a:spAutoFit/>
          </a:bodyPr>
          <a:lstStyle>
            <a:lvl1pPr algn="l" defTabSz="4389438">
              <a:defRPr>
                <a:solidFill>
                  <a:schemeClr val="tx1"/>
                </a:solidFill>
                <a:latin typeface="Arial" charset="0"/>
              </a:defRPr>
            </a:lvl1pPr>
            <a:lvl2pPr algn="l" defTabSz="4389438">
              <a:defRPr>
                <a:solidFill>
                  <a:schemeClr val="tx1"/>
                </a:solidFill>
                <a:latin typeface="Arial" charset="0"/>
              </a:defRPr>
            </a:lvl2pPr>
            <a:lvl3pPr algn="l" defTabSz="4389438">
              <a:defRPr>
                <a:solidFill>
                  <a:schemeClr val="tx1"/>
                </a:solidFill>
                <a:latin typeface="Arial" charset="0"/>
              </a:defRPr>
            </a:lvl3pPr>
            <a:lvl4pPr algn="l" defTabSz="4389438">
              <a:defRPr>
                <a:solidFill>
                  <a:schemeClr val="tx1"/>
                </a:solidFill>
                <a:latin typeface="Arial" charset="0"/>
              </a:defRPr>
            </a:lvl4pPr>
            <a:lvl5pPr algn="l"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spcBef>
                <a:spcPct val="50000"/>
              </a:spcBef>
            </a:pPr>
            <a:r>
              <a:rPr lang="en-US" altLang="en-US" sz="8800" dirty="0" smtClean="0">
                <a:latin typeface="Century Gothic" panose="020B0502020202020204" pitchFamily="34" charset="0"/>
              </a:rPr>
              <a:t>RESULTS</a:t>
            </a:r>
            <a:endParaRPr lang="en-US" altLang="en-US" sz="8800" dirty="0">
              <a:latin typeface="Century Gothic" panose="020B0502020202020204" pitchFamily="34" charset="0"/>
            </a:endParaRPr>
          </a:p>
        </p:txBody>
      </p:sp>
      <p:sp>
        <p:nvSpPr>
          <p:cNvPr id="54" name="Text Box 66"/>
          <p:cNvSpPr txBox="1">
            <a:spLocks noChangeArrowheads="1"/>
          </p:cNvSpPr>
          <p:nvPr/>
        </p:nvSpPr>
        <p:spPr bwMode="auto">
          <a:xfrm>
            <a:off x="2302549" y="31711836"/>
            <a:ext cx="14302366" cy="78678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414" tIns="28706" rIns="57414" bIns="28706">
            <a:spAutoFit/>
          </a:bodyPr>
          <a:lstStyle>
            <a:lvl1pPr algn="l" defTabSz="612775">
              <a:defRPr>
                <a:solidFill>
                  <a:schemeClr val="tx1"/>
                </a:solidFill>
                <a:latin typeface="Arial" charset="0"/>
              </a:defRPr>
            </a:lvl1pPr>
            <a:lvl2pPr marL="306388" algn="l" defTabSz="612775">
              <a:defRPr>
                <a:solidFill>
                  <a:schemeClr val="tx1"/>
                </a:solidFill>
                <a:latin typeface="Arial" charset="0"/>
              </a:defRPr>
            </a:lvl2pPr>
            <a:lvl3pPr marL="612775" algn="l" defTabSz="612775">
              <a:defRPr>
                <a:solidFill>
                  <a:schemeClr val="tx1"/>
                </a:solidFill>
                <a:latin typeface="Arial" charset="0"/>
              </a:defRPr>
            </a:lvl3pPr>
            <a:lvl4pPr marL="915988" algn="l" defTabSz="612775">
              <a:defRPr>
                <a:solidFill>
                  <a:schemeClr val="tx1"/>
                </a:solidFill>
                <a:latin typeface="Arial" charset="0"/>
              </a:defRPr>
            </a:lvl4pPr>
            <a:lvl5pPr marL="1222375" algn="l" defTabSz="612775">
              <a:defRPr>
                <a:solidFill>
                  <a:schemeClr val="tx1"/>
                </a:solidFill>
                <a:latin typeface="Arial" charset="0"/>
              </a:defRPr>
            </a:lvl5pPr>
            <a:lvl6pPr marL="1679575" defTabSz="612775" fontAlgn="base">
              <a:spcBef>
                <a:spcPct val="0"/>
              </a:spcBef>
              <a:spcAft>
                <a:spcPct val="0"/>
              </a:spcAft>
              <a:defRPr>
                <a:solidFill>
                  <a:schemeClr val="tx1"/>
                </a:solidFill>
                <a:latin typeface="Arial" charset="0"/>
              </a:defRPr>
            </a:lvl6pPr>
            <a:lvl7pPr marL="2136775" defTabSz="612775" fontAlgn="base">
              <a:spcBef>
                <a:spcPct val="0"/>
              </a:spcBef>
              <a:spcAft>
                <a:spcPct val="0"/>
              </a:spcAft>
              <a:defRPr>
                <a:solidFill>
                  <a:schemeClr val="tx1"/>
                </a:solidFill>
                <a:latin typeface="Arial" charset="0"/>
              </a:defRPr>
            </a:lvl7pPr>
            <a:lvl8pPr marL="2593975" defTabSz="612775" fontAlgn="base">
              <a:spcBef>
                <a:spcPct val="0"/>
              </a:spcBef>
              <a:spcAft>
                <a:spcPct val="0"/>
              </a:spcAft>
              <a:defRPr>
                <a:solidFill>
                  <a:schemeClr val="tx1"/>
                </a:solidFill>
                <a:latin typeface="Arial" charset="0"/>
              </a:defRPr>
            </a:lvl8pPr>
            <a:lvl9pPr marL="3051175" defTabSz="612775" fontAlgn="base">
              <a:spcBef>
                <a:spcPct val="0"/>
              </a:spcBef>
              <a:spcAft>
                <a:spcPct val="0"/>
              </a:spcAft>
              <a:defRPr>
                <a:solidFill>
                  <a:schemeClr val="tx1"/>
                </a:solidFill>
                <a:latin typeface="Arial" charset="0"/>
              </a:defRPr>
            </a:lvl9pPr>
          </a:lstStyle>
          <a:p>
            <a:pPr eaLnBrk="0" hangingPunct="0">
              <a:lnSpc>
                <a:spcPct val="95000"/>
              </a:lnSpc>
            </a:pPr>
            <a:r>
              <a:rPr lang="en-US" altLang="en-US" sz="3000" dirty="0">
                <a:solidFill>
                  <a:schemeClr val="tx1">
                    <a:lumMod val="95000"/>
                    <a:lumOff val="5000"/>
                  </a:schemeClr>
                </a:solidFill>
                <a:latin typeface="Times New Roman" pitchFamily="18"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p>
          <a:p>
            <a:pPr eaLnBrk="0" hangingPunct="0">
              <a:lnSpc>
                <a:spcPct val="95000"/>
              </a:lnSpc>
            </a:pPr>
            <a:endParaRPr lang="en-US" altLang="en-US" sz="3000" dirty="0">
              <a:solidFill>
                <a:schemeClr val="tx1">
                  <a:lumMod val="95000"/>
                  <a:lumOff val="5000"/>
                </a:schemeClr>
              </a:solidFill>
              <a:latin typeface="Times New Roman" pitchFamily="18" charset="0"/>
            </a:endParaRPr>
          </a:p>
          <a:p>
            <a:pPr eaLnBrk="0" hangingPunct="0">
              <a:lnSpc>
                <a:spcPct val="95000"/>
              </a:lnSpc>
            </a:pPr>
            <a:r>
              <a:rPr lang="en-US" altLang="en-US" sz="3000" dirty="0">
                <a:solidFill>
                  <a:schemeClr val="tx1">
                    <a:lumMod val="95000"/>
                    <a:lumOff val="5000"/>
                  </a:schemeClr>
                </a:solidFill>
                <a:latin typeface="Times New Roman" pitchFamily="18" charset="0"/>
              </a:rPr>
              <a:t>YyyyyyyyyyyyyyyyyyyyyyyyyyyyyyyyyyyyyyyyyyyyyyyyyyyyyyyyyyyyyyyyyyyyyyyyyyyyyyyyyyyyyyyyyyyyyyyyyyyyyyyyyyyyyyyyyyyyyyyyyyyyyyyyyyyyyyyyyyyyyyyyyyyyyyyyyyyyyyyYyyyyyyyyyyyyyyyyyyyyyyyyyyyyyyyyyyyyyyyyyyyyyyyyyyyyyyyyyyyyyy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endParaRPr lang="en-US" altLang="en-US" sz="3000" b="1" dirty="0">
              <a:solidFill>
                <a:schemeClr val="tx1">
                  <a:lumMod val="95000"/>
                  <a:lumOff val="5000"/>
                </a:schemeClr>
              </a:solidFill>
              <a:latin typeface="Times New Roman" pitchFamily="18" charset="0"/>
            </a:endParaRPr>
          </a:p>
          <a:p>
            <a:pPr eaLnBrk="0" hangingPunct="0"/>
            <a:endParaRPr lang="en-US" altLang="en-US" sz="2300" dirty="0">
              <a:latin typeface="Times New Roman" pitchFamily="18" charset="0"/>
            </a:endParaRPr>
          </a:p>
        </p:txBody>
      </p:sp>
      <p:sp>
        <p:nvSpPr>
          <p:cNvPr id="178" name="Text Box 61"/>
          <p:cNvSpPr txBox="1">
            <a:spLocks noChangeArrowheads="1"/>
          </p:cNvSpPr>
          <p:nvPr/>
        </p:nvSpPr>
        <p:spPr bwMode="auto">
          <a:xfrm>
            <a:off x="19679790" y="23761664"/>
            <a:ext cx="5902585" cy="825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826" tIns="42913" rIns="85826" bIns="42913">
            <a:spAutoFit/>
          </a:bodyPr>
          <a:lstStyle>
            <a:lvl1pPr algn="l" defTabSz="4389438">
              <a:defRPr>
                <a:solidFill>
                  <a:schemeClr val="tx1"/>
                </a:solidFill>
                <a:latin typeface="Arial" charset="0"/>
              </a:defRPr>
            </a:lvl1pPr>
            <a:lvl2pPr algn="l" defTabSz="4389438">
              <a:defRPr>
                <a:solidFill>
                  <a:schemeClr val="tx1"/>
                </a:solidFill>
                <a:latin typeface="Arial" charset="0"/>
              </a:defRPr>
            </a:lvl2pPr>
            <a:lvl3pPr algn="l" defTabSz="4389438">
              <a:defRPr>
                <a:solidFill>
                  <a:schemeClr val="tx1"/>
                </a:solidFill>
                <a:latin typeface="Arial" charset="0"/>
              </a:defRPr>
            </a:lvl3pPr>
            <a:lvl4pPr algn="l" defTabSz="4389438">
              <a:defRPr>
                <a:solidFill>
                  <a:schemeClr val="tx1"/>
                </a:solidFill>
                <a:latin typeface="Arial" charset="0"/>
              </a:defRPr>
            </a:lvl4pPr>
            <a:lvl5pPr algn="l"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spcBef>
                <a:spcPct val="50000"/>
              </a:spcBef>
            </a:pPr>
            <a:r>
              <a:rPr lang="en-US" altLang="en-US" sz="4800" b="1" i="1" dirty="0">
                <a:solidFill>
                  <a:schemeClr val="accent1">
                    <a:lumMod val="50000"/>
                  </a:schemeClr>
                </a:solidFill>
              </a:rPr>
              <a:t>Figure #1</a:t>
            </a:r>
          </a:p>
        </p:txBody>
      </p:sp>
      <p:sp>
        <p:nvSpPr>
          <p:cNvPr id="179" name="Text Box 62"/>
          <p:cNvSpPr txBox="1">
            <a:spLocks noChangeArrowheads="1"/>
          </p:cNvSpPr>
          <p:nvPr/>
        </p:nvSpPr>
        <p:spPr bwMode="auto">
          <a:xfrm>
            <a:off x="26018178" y="23061139"/>
            <a:ext cx="5902585" cy="763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826" tIns="42913" rIns="85826" bIns="42913">
            <a:spAutoFit/>
          </a:bodyPr>
          <a:lstStyle>
            <a:lvl1pPr algn="l" defTabSz="4389438">
              <a:defRPr>
                <a:solidFill>
                  <a:schemeClr val="tx1"/>
                </a:solidFill>
                <a:latin typeface="Arial" charset="0"/>
              </a:defRPr>
            </a:lvl1pPr>
            <a:lvl2pPr algn="l" defTabSz="4389438">
              <a:defRPr>
                <a:solidFill>
                  <a:schemeClr val="tx1"/>
                </a:solidFill>
                <a:latin typeface="Arial" charset="0"/>
              </a:defRPr>
            </a:lvl2pPr>
            <a:lvl3pPr algn="l" defTabSz="4389438">
              <a:defRPr>
                <a:solidFill>
                  <a:schemeClr val="tx1"/>
                </a:solidFill>
                <a:latin typeface="Arial" charset="0"/>
              </a:defRPr>
            </a:lvl3pPr>
            <a:lvl4pPr algn="l" defTabSz="4389438">
              <a:defRPr>
                <a:solidFill>
                  <a:schemeClr val="tx1"/>
                </a:solidFill>
                <a:latin typeface="Arial" charset="0"/>
              </a:defRPr>
            </a:lvl4pPr>
            <a:lvl5pPr algn="l"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spcBef>
                <a:spcPct val="50000"/>
              </a:spcBef>
            </a:pPr>
            <a:r>
              <a:rPr lang="en-US" altLang="en-US" sz="4400" b="1" i="1" dirty="0">
                <a:solidFill>
                  <a:schemeClr val="accent1">
                    <a:lumMod val="50000"/>
                  </a:schemeClr>
                </a:solidFill>
              </a:rPr>
              <a:t>Figure #2</a:t>
            </a:r>
          </a:p>
        </p:txBody>
      </p:sp>
      <p:sp>
        <p:nvSpPr>
          <p:cNvPr id="107" name="Text Box 57"/>
          <p:cNvSpPr txBox="1">
            <a:spLocks noChangeArrowheads="1"/>
          </p:cNvSpPr>
          <p:nvPr/>
        </p:nvSpPr>
        <p:spPr bwMode="auto">
          <a:xfrm>
            <a:off x="9598040" y="30267116"/>
            <a:ext cx="6985628" cy="1440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826" tIns="42913" rIns="85826" bIns="42913">
            <a:spAutoFit/>
          </a:bodyPr>
          <a:lstStyle>
            <a:lvl1pPr algn="l" defTabSz="4389438">
              <a:defRPr>
                <a:solidFill>
                  <a:schemeClr val="tx1"/>
                </a:solidFill>
                <a:latin typeface="Arial" charset="0"/>
              </a:defRPr>
            </a:lvl1pPr>
            <a:lvl2pPr algn="l" defTabSz="4389438">
              <a:defRPr>
                <a:solidFill>
                  <a:schemeClr val="tx1"/>
                </a:solidFill>
                <a:latin typeface="Arial" charset="0"/>
              </a:defRPr>
            </a:lvl2pPr>
            <a:lvl3pPr algn="l" defTabSz="4389438">
              <a:defRPr>
                <a:solidFill>
                  <a:schemeClr val="tx1"/>
                </a:solidFill>
                <a:latin typeface="Arial" charset="0"/>
              </a:defRPr>
            </a:lvl3pPr>
            <a:lvl4pPr algn="l" defTabSz="4389438">
              <a:defRPr>
                <a:solidFill>
                  <a:schemeClr val="tx1"/>
                </a:solidFill>
                <a:latin typeface="Arial" charset="0"/>
              </a:defRPr>
            </a:lvl4pPr>
            <a:lvl5pPr algn="l"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r">
              <a:spcBef>
                <a:spcPct val="50000"/>
              </a:spcBef>
            </a:pPr>
            <a:r>
              <a:rPr lang="en-US" altLang="en-US" sz="8800" dirty="0" smtClean="0">
                <a:latin typeface="Century Gothic" panose="020B0502020202020204" pitchFamily="34" charset="0"/>
              </a:rPr>
              <a:t>METHODS</a:t>
            </a:r>
            <a:endParaRPr lang="en-US" altLang="en-US" sz="8800" dirty="0">
              <a:latin typeface="Century Gothic" panose="020B050202020202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alt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alt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1053</TotalTime>
  <Words>601</Words>
  <Application>Microsoft Office PowerPoint</Application>
  <PresentationFormat>Personalizado</PresentationFormat>
  <Paragraphs>52</Paragraphs>
  <Slides>1</Slides>
  <Notes>1</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1</vt:i4>
      </vt:variant>
    </vt:vector>
  </HeadingPairs>
  <TitlesOfParts>
    <vt:vector size="3" baseType="lpstr">
      <vt:lpstr>Default Design</vt:lpstr>
      <vt:lpstr>CorelDRAW</vt:lpstr>
      <vt:lpstr>Presentación de PowerPoint</vt:lpstr>
    </vt:vector>
  </TitlesOfParts>
  <Company>MegaPrint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Vertical Poster</dc:title>
  <dc:creator>Ethan Shulda</dc:creator>
  <dc:description>©MegaPrint Inc. 2009</dc:description>
  <cp:lastModifiedBy>Marypaz</cp:lastModifiedBy>
  <cp:revision>62</cp:revision>
  <dcterms:created xsi:type="dcterms:W3CDTF">2008-12-04T00:20:37Z</dcterms:created>
  <dcterms:modified xsi:type="dcterms:W3CDTF">2017-01-11T20:31:35Z</dcterms:modified>
  <cp:category>Research Poster</cp:category>
</cp:coreProperties>
</file>