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68" r:id="rId4"/>
    <p:sldId id="257" r:id="rId5"/>
    <p:sldId id="258" r:id="rId6"/>
    <p:sldId id="259" r:id="rId7"/>
    <p:sldId id="265" r:id="rId8"/>
    <p:sldId id="260" r:id="rId9"/>
    <p:sldId id="264" r:id="rId10"/>
    <p:sldId id="261" r:id="rId11"/>
    <p:sldId id="262" r:id="rId12"/>
    <p:sldId id="263" r:id="rId13"/>
    <p:sldId id="269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54DA-FA7D-884C-879F-06F56E4ADDA0}" type="datetimeFigureOut">
              <a:rPr lang="en-US" smtClean="0"/>
              <a:t>12/7/12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3905-299B-2340-B652-01AD9F96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E8491-FB0C-5C45-812B-5DDD1D0AB229}" type="datetimeFigureOut">
              <a:rPr lang="en-US" smtClean="0"/>
              <a:t>12/7/12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869B-5930-1246-8811-6C7F1C8E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8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8036-3806-F74D-A88E-9FB1C78B034A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075E-F4A7-654C-8CCA-208B677E8E47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384B-0EDC-A547-A23F-F70D221165D1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0D7F-4C0B-9F48-A3CB-EC6013BFE7FB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1B6-3C72-244C-9542-EE0FAB0385A9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6A1E-A7BB-E248-A8BF-C973ED76AC45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C3D4-302C-DD48-90D4-059505B675DA}" type="datetime1">
              <a:rPr lang="en-US" smtClean="0"/>
              <a:t>12/7/12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B8BD-B662-8A47-ADE8-C2AADA5BD9F0}" type="datetime1">
              <a:rPr lang="en-US" smtClean="0"/>
              <a:t>12/7/12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BD27-C23D-F64E-85E5-904D97E65E62}" type="datetime1">
              <a:rPr lang="en-US" smtClean="0"/>
              <a:t>12/7/12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592-536A-834F-9107-AD2CA59E5B68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391-23E8-0B4B-A3F2-6284050ACE4B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A7CB-B0A2-CF43-BFE0-DAEB9D200C39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CC BY-NC-SA © 2012 Eiji Hayashi. Some rights reserved. 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32F9-E3DF-FF43-8F18-AAE71BC0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psc.ucalgary.ca/~saul/wiki/pmwiki.php/Personal/PCMeetingProcessDescrip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a CHI Rebuttal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Eiji Hayashi</a:t>
            </a:r>
          </a:p>
          <a:p>
            <a:pPr algn="l"/>
            <a:r>
              <a:rPr lang="en-US" dirty="0" smtClean="0"/>
              <a:t>Human-Computer Interaction Institute</a:t>
            </a:r>
          </a:p>
          <a:p>
            <a:pPr algn="l"/>
            <a:r>
              <a:rPr lang="en-US" dirty="0" smtClean="0"/>
              <a:t>Carnegie Mellon University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Presented @ WISS 2012 Night Session</a:t>
            </a:r>
          </a:p>
          <a:p>
            <a:pPr algn="l"/>
            <a:r>
              <a:rPr lang="en-US" dirty="0" smtClean="0"/>
              <a:t>Dec. 6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56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Writing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reviewer’s comments not illogical?</a:t>
            </a:r>
          </a:p>
          <a:p>
            <a:pPr lvl="1"/>
            <a:r>
              <a:rPr lang="en-US" dirty="0" smtClean="0"/>
              <a:t>Yes: explain politely why it</a:t>
            </a:r>
            <a:r>
              <a:rPr lang="fr-FR" dirty="0" smtClean="0"/>
              <a:t>’</a:t>
            </a:r>
            <a:r>
              <a:rPr lang="en-US" dirty="0" smtClean="0"/>
              <a:t>s illogical</a:t>
            </a:r>
          </a:p>
          <a:p>
            <a:pPr lvl="1"/>
            <a:r>
              <a:rPr lang="en-US" dirty="0" smtClean="0"/>
              <a:t>No: Go to next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069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reviewer misinterpret something?</a:t>
            </a:r>
          </a:p>
          <a:p>
            <a:pPr lvl="1"/>
            <a:r>
              <a:rPr lang="en-US" dirty="0" smtClean="0"/>
              <a:t>Yes: “It was not the case, as written at xxx, it was…”</a:t>
            </a:r>
          </a:p>
          <a:p>
            <a:pPr lvl="1"/>
            <a:r>
              <a:rPr lang="en-US" dirty="0" smtClean="0"/>
              <a:t>No: Go to next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51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issue written in the paper?</a:t>
            </a:r>
          </a:p>
          <a:p>
            <a:pPr lvl="1"/>
            <a:r>
              <a:rPr lang="en-US" dirty="0" smtClean="0"/>
              <a:t>Yes: “As written at xxx, we agree Rx’s comment. We will make it clearer in the revision.”</a:t>
            </a:r>
          </a:p>
          <a:p>
            <a:pPr lvl="1"/>
            <a:r>
              <a:rPr lang="en-US" dirty="0" smtClean="0"/>
              <a:t>No: “We admit that Rx’s comment is valid point. We will add discussion in </a:t>
            </a:r>
            <a:r>
              <a:rPr lang="en-US" dirty="0" smtClean="0"/>
              <a:t>the xxx</a:t>
            </a:r>
            <a:r>
              <a:rPr lang="en-US" dirty="0" smtClean="0"/>
              <a:t> </a:t>
            </a:r>
            <a:r>
              <a:rPr lang="en-US" dirty="0" smtClean="0"/>
              <a:t>section.”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06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Rebuttal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arguments when multiple reviewers pointed the same issues</a:t>
            </a:r>
          </a:p>
          <a:p>
            <a:r>
              <a:rPr lang="en-US" dirty="0" smtClean="0"/>
              <a:t>Start from things in a meta-review</a:t>
            </a:r>
          </a:p>
          <a:p>
            <a:pPr lvl="1"/>
            <a:r>
              <a:rPr lang="en-US" dirty="0" smtClean="0"/>
              <a:t>Convincing AC is most </a:t>
            </a:r>
            <a:r>
              <a:rPr lang="en-US" dirty="0" smtClean="0"/>
              <a:t>important</a:t>
            </a:r>
            <a:br>
              <a:rPr lang="en-US" dirty="0" smtClean="0"/>
            </a:br>
            <a:r>
              <a:rPr lang="en-US" sz="1400" dirty="0" smtClean="0"/>
              <a:t>(see </a:t>
            </a:r>
            <a:r>
              <a:rPr lang="en-US" sz="1400" dirty="0">
                <a:hlinkClick r:id="rId2"/>
              </a:rPr>
              <a:t>http://pages.cpsc.ucalgary.ca/~saul/wiki/pmwiki.php/Personal/</a:t>
            </a:r>
            <a:r>
              <a:rPr lang="en-US" sz="1400" dirty="0" smtClean="0">
                <a:hlinkClick r:id="rId2"/>
              </a:rPr>
              <a:t>PCMeetingProcessDescription</a:t>
            </a:r>
            <a:r>
              <a:rPr lang="en-US" sz="1400" dirty="0" smtClean="0"/>
              <a:t>)</a:t>
            </a:r>
            <a:endParaRPr lang="en-US" dirty="0" smtClean="0"/>
          </a:p>
          <a:p>
            <a:r>
              <a:rPr lang="en-US" dirty="0" smtClean="0"/>
              <a:t>Then, go from R1 to R3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41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Thank reviews first</a:t>
            </a:r>
          </a:p>
          <a:p>
            <a:r>
              <a:rPr lang="en-US" dirty="0"/>
              <a:t>At the end, “we will fix all editorial issues as suggested by reviewers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Mac (or Unix) vs. Windows</a:t>
            </a:r>
          </a:p>
          <a:p>
            <a:r>
              <a:rPr lang="en-US" dirty="0" smtClean="0"/>
              <a:t>Make it easy to read</a:t>
            </a:r>
          </a:p>
          <a:p>
            <a:pPr lvl="1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Start from “Rx inquired …”</a:t>
            </a:r>
          </a:p>
          <a:p>
            <a:r>
              <a:rPr lang="en-US" dirty="0" smtClean="0"/>
              <a:t>State good points first (if you have space)</a:t>
            </a:r>
          </a:p>
          <a:p>
            <a:r>
              <a:rPr lang="en-US" dirty="0" smtClean="0"/>
              <a:t>Promising small changes works </a:t>
            </a:r>
          </a:p>
          <a:p>
            <a:r>
              <a:rPr lang="en-US" dirty="0" smtClean="0"/>
              <a:t>Touch all reviewers’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7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45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ym typeface="Wingdings"/>
              </a:rPr>
              <a:t>I gave this talk </a:t>
            </a:r>
            <a:r>
              <a:rPr lang="en-US" i="1" dirty="0">
                <a:sym typeface="Wingdings"/>
              </a:rPr>
              <a:t>at WISS2012 as a part of its night session. </a:t>
            </a:r>
            <a:r>
              <a:rPr lang="en-US" i="1" dirty="0" smtClean="0">
                <a:sym typeface="Wingdings"/>
              </a:rPr>
              <a:t>Because I wrote them in one hour just before the session, its quality was not as high as I wanted it to be. But, I believe that these slides provide useful insights that are not discussed or shared in Japanese HCI communities. Please feel free to contact me if you have questions and/or comments.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4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great research first</a:t>
            </a:r>
          </a:p>
          <a:p>
            <a:r>
              <a:rPr lang="en-US" dirty="0"/>
              <a:t>I</a:t>
            </a:r>
            <a:r>
              <a:rPr lang="en-US" dirty="0" smtClean="0"/>
              <a:t>f on the borderline, techniques help</a:t>
            </a:r>
          </a:p>
          <a:p>
            <a:r>
              <a:rPr lang="en-US" dirty="0" smtClean="0"/>
              <a:t>Not claiming this is the best way</a:t>
            </a:r>
          </a:p>
          <a:p>
            <a:r>
              <a:rPr lang="en-US" dirty="0" smtClean="0"/>
              <a:t>Not claiming * (N</a:t>
            </a:r>
            <a:r>
              <a:rPr lang="en-US" altLang="ja-JP" dirty="0" smtClean="0"/>
              <a:t>≒</a:t>
            </a:r>
            <a:r>
              <a:rPr lang="en-US" dirty="0" smtClean="0"/>
              <a:t>20)</a:t>
            </a:r>
          </a:p>
          <a:p>
            <a:r>
              <a:rPr lang="en-US" dirty="0" smtClean="0"/>
              <a:t>But, it </a:t>
            </a:r>
            <a:r>
              <a:rPr lang="en-US" dirty="0" smtClean="0"/>
              <a:t>worked for some cases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0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Get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reviews</a:t>
            </a:r>
          </a:p>
          <a:p>
            <a:r>
              <a:rPr lang="en-US" dirty="0" smtClean="0"/>
              <a:t>Wait for a day before starting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4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</a:t>
            </a:r>
            <a:r>
              <a:rPr lang="en-US" dirty="0" smtClean="0"/>
              <a:t>ou are Really </a:t>
            </a:r>
            <a:r>
              <a:rPr lang="en-US" dirty="0"/>
              <a:t>L</a:t>
            </a:r>
            <a:r>
              <a:rPr lang="en-US" dirty="0" smtClean="0"/>
              <a:t>ucky (or Unlucky)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more than 4.0, </a:t>
            </a:r>
            <a:r>
              <a:rPr lang="en-US" dirty="0" smtClean="0"/>
              <a:t>say, “We </a:t>
            </a:r>
            <a:r>
              <a:rPr lang="en-US" dirty="0" smtClean="0"/>
              <a:t>will fix what you asked”</a:t>
            </a:r>
          </a:p>
          <a:p>
            <a:r>
              <a:rPr lang="en-US" dirty="0" smtClean="0"/>
              <a:t>If less than 2.0, </a:t>
            </a:r>
            <a:r>
              <a:rPr lang="en-US" dirty="0" smtClean="0"/>
              <a:t>say, “Thank you for your time</a:t>
            </a:r>
            <a:r>
              <a:rPr lang="en-US" dirty="0" smtClean="0"/>
              <a:t>.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27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Neither of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around 3.5, your rebuttal REALLY matters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15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Reviewers are not enemies</a:t>
            </a:r>
          </a:p>
          <a:p>
            <a:r>
              <a:rPr lang="en-US" dirty="0" smtClean="0"/>
              <a:t>A rebuttal is not a discussion, it’s a dialog</a:t>
            </a:r>
          </a:p>
          <a:p>
            <a:r>
              <a:rPr lang="en-US" dirty="0" smtClean="0"/>
              <a:t>Stick to facts, not your belief</a:t>
            </a:r>
          </a:p>
          <a:p>
            <a:r>
              <a:rPr lang="en-US" dirty="0" smtClean="0"/>
              <a:t>Point-by-point</a:t>
            </a:r>
          </a:p>
          <a:p>
            <a:r>
              <a:rPr lang="en-US" dirty="0" smtClean="0"/>
              <a:t>Touch as many issues as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36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of Writing a Rebuttal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reviews into a collection of single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arguments for each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your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of Writing a Rebuttal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reviews into a collection of single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arguments for each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your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 BY-NC-SA © 2012 Eiji Hayashi. Some rights reserved.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55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698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How to Write a CHI Rebuttal</vt:lpstr>
      <vt:lpstr>Additional Note</vt:lpstr>
      <vt:lpstr>Disclaimer</vt:lpstr>
      <vt:lpstr>When You Get Reviews</vt:lpstr>
      <vt:lpstr>If You are Really Lucky (or Unlucky)</vt:lpstr>
      <vt:lpstr>Neither of Them</vt:lpstr>
      <vt:lpstr>Basics</vt:lpstr>
      <vt:lpstr>3 Steps of Writing a Rebuttal</vt:lpstr>
      <vt:lpstr>3 Steps of Writing a Rebuttal</vt:lpstr>
      <vt:lpstr>Flow Chart for Writing Arguments</vt:lpstr>
      <vt:lpstr>PowerPoint Presentation</vt:lpstr>
      <vt:lpstr>PowerPoint Presentation</vt:lpstr>
      <vt:lpstr>Write a Rebuttal</vt:lpstr>
      <vt:lpstr>Additional Tips</vt:lpstr>
      <vt:lpstr>Questions?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CHI Rebuttal</dc:title>
  <dc:creator>Eiji Hayashi</dc:creator>
  <cp:lastModifiedBy>Eiji Hayashi</cp:lastModifiedBy>
  <cp:revision>9</cp:revision>
  <dcterms:created xsi:type="dcterms:W3CDTF">2012-12-05T23:12:56Z</dcterms:created>
  <dcterms:modified xsi:type="dcterms:W3CDTF">2012-12-07T04:39:55Z</dcterms:modified>
</cp:coreProperties>
</file>