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40"/>
  </p:normalViewPr>
  <p:slideViewPr>
    <p:cSldViewPr snapToGrid="0">
      <p:cViewPr varScale="1">
        <p:scale>
          <a:sx n="107" d="100"/>
          <a:sy n="107" d="100"/>
        </p:scale>
        <p:origin x="5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C3990-4EBF-4836-9D4E-28C0CA858F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368102-6AD3-424F-B9AD-A719D069BA55}">
      <dgm:prSet/>
      <dgm:spPr/>
      <dgm:t>
        <a:bodyPr/>
        <a:lstStyle/>
        <a:p>
          <a:pPr>
            <a:defRPr cap="all"/>
          </a:pPr>
          <a:r>
            <a:rPr lang="en-US"/>
            <a:t>Python </a:t>
          </a:r>
        </a:p>
      </dgm:t>
    </dgm:pt>
    <dgm:pt modelId="{C20B6A0E-BAD3-4AA3-984B-68C24E262695}" type="parTrans" cxnId="{69C97C98-C787-455B-A9B1-DF0ED9155143}">
      <dgm:prSet/>
      <dgm:spPr/>
      <dgm:t>
        <a:bodyPr/>
        <a:lstStyle/>
        <a:p>
          <a:endParaRPr lang="en-US"/>
        </a:p>
      </dgm:t>
    </dgm:pt>
    <dgm:pt modelId="{344886D0-A6BC-46B8-9811-C13BA44CA487}" type="sibTrans" cxnId="{69C97C98-C787-455B-A9B1-DF0ED9155143}">
      <dgm:prSet/>
      <dgm:spPr/>
      <dgm:t>
        <a:bodyPr/>
        <a:lstStyle/>
        <a:p>
          <a:endParaRPr lang="en-US"/>
        </a:p>
      </dgm:t>
    </dgm:pt>
    <dgm:pt modelId="{BB67C6A1-F09C-43ED-804F-962DE8D79A96}">
      <dgm:prSet/>
      <dgm:spPr/>
      <dgm:t>
        <a:bodyPr/>
        <a:lstStyle/>
        <a:p>
          <a:pPr>
            <a:defRPr cap="all"/>
          </a:pPr>
          <a:r>
            <a:rPr lang="en-US"/>
            <a:t>Blender </a:t>
          </a:r>
        </a:p>
      </dgm:t>
    </dgm:pt>
    <dgm:pt modelId="{4C75815A-AA7F-48A1-813F-127A5CF92635}" type="parTrans" cxnId="{429391D2-9D0B-4BAC-8CCC-8A702244B836}">
      <dgm:prSet/>
      <dgm:spPr/>
      <dgm:t>
        <a:bodyPr/>
        <a:lstStyle/>
        <a:p>
          <a:endParaRPr lang="en-US"/>
        </a:p>
      </dgm:t>
    </dgm:pt>
    <dgm:pt modelId="{4F60075A-7EBB-4D8B-BBBD-D6AAFDDD3224}" type="sibTrans" cxnId="{429391D2-9D0B-4BAC-8CCC-8A702244B836}">
      <dgm:prSet/>
      <dgm:spPr/>
      <dgm:t>
        <a:bodyPr/>
        <a:lstStyle/>
        <a:p>
          <a:endParaRPr lang="en-US"/>
        </a:p>
      </dgm:t>
    </dgm:pt>
    <dgm:pt modelId="{2FB3119F-6C5F-4187-9BDE-A96F5E35DFCE}" type="pres">
      <dgm:prSet presAssocID="{44DC3990-4EBF-4836-9D4E-28C0CA858F6A}" presName="root" presStyleCnt="0">
        <dgm:presLayoutVars>
          <dgm:dir/>
          <dgm:resizeHandles val="exact"/>
        </dgm:presLayoutVars>
      </dgm:prSet>
      <dgm:spPr/>
    </dgm:pt>
    <dgm:pt modelId="{EC8642D3-4370-43E8-85D6-832DFCE9BBBA}" type="pres">
      <dgm:prSet presAssocID="{92368102-6AD3-424F-B9AD-A719D069BA55}" presName="compNode" presStyleCnt="0"/>
      <dgm:spPr/>
    </dgm:pt>
    <dgm:pt modelId="{2BAC6EE4-FBA9-43F9-ACDC-8C47568A92E6}" type="pres">
      <dgm:prSet presAssocID="{92368102-6AD3-424F-B9AD-A719D069BA55}" presName="iconBgRect" presStyleLbl="bgShp" presStyleIdx="0" presStyleCnt="2"/>
      <dgm:spPr/>
    </dgm:pt>
    <dgm:pt modelId="{893D5F44-1F5C-4752-8D71-39E4E5116783}" type="pres">
      <dgm:prSet presAssocID="{92368102-6AD3-424F-B9AD-A719D069BA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8D66B61-9058-4694-AE69-78D897E85174}" type="pres">
      <dgm:prSet presAssocID="{92368102-6AD3-424F-B9AD-A719D069BA55}" presName="spaceRect" presStyleCnt="0"/>
      <dgm:spPr/>
    </dgm:pt>
    <dgm:pt modelId="{7C53D425-71FA-4C80-87F1-279F3DAF8D53}" type="pres">
      <dgm:prSet presAssocID="{92368102-6AD3-424F-B9AD-A719D069BA55}" presName="textRect" presStyleLbl="revTx" presStyleIdx="0" presStyleCnt="2">
        <dgm:presLayoutVars>
          <dgm:chMax val="1"/>
          <dgm:chPref val="1"/>
        </dgm:presLayoutVars>
      </dgm:prSet>
      <dgm:spPr/>
    </dgm:pt>
    <dgm:pt modelId="{93E4D300-26BF-446C-9F94-31B20591EB82}" type="pres">
      <dgm:prSet presAssocID="{344886D0-A6BC-46B8-9811-C13BA44CA487}" presName="sibTrans" presStyleCnt="0"/>
      <dgm:spPr/>
    </dgm:pt>
    <dgm:pt modelId="{3FEA43D6-5C9D-4FBE-8EEC-5D9D7A4F028E}" type="pres">
      <dgm:prSet presAssocID="{BB67C6A1-F09C-43ED-804F-962DE8D79A96}" presName="compNode" presStyleCnt="0"/>
      <dgm:spPr/>
    </dgm:pt>
    <dgm:pt modelId="{BFF58A7C-80DA-4D14-B9B5-64EAB70945AC}" type="pres">
      <dgm:prSet presAssocID="{BB67C6A1-F09C-43ED-804F-962DE8D79A96}" presName="iconBgRect" presStyleLbl="bgShp" presStyleIdx="1" presStyleCnt="2"/>
      <dgm:spPr/>
    </dgm:pt>
    <dgm:pt modelId="{CDF1E591-D3AD-4494-8C42-65058211117D}" type="pres">
      <dgm:prSet presAssocID="{BB67C6A1-F09C-43ED-804F-962DE8D79A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C46B2FAE-54AE-47D4-BB79-197035D8FC18}" type="pres">
      <dgm:prSet presAssocID="{BB67C6A1-F09C-43ED-804F-962DE8D79A96}" presName="spaceRect" presStyleCnt="0"/>
      <dgm:spPr/>
    </dgm:pt>
    <dgm:pt modelId="{80861688-0F13-426D-9FB2-84EB610CA7AB}" type="pres">
      <dgm:prSet presAssocID="{BB67C6A1-F09C-43ED-804F-962DE8D79A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79778A-C07F-480F-B239-7D7BE36A998F}" type="presOf" srcId="{92368102-6AD3-424F-B9AD-A719D069BA55}" destId="{7C53D425-71FA-4C80-87F1-279F3DAF8D53}" srcOrd="0" destOrd="0" presId="urn:microsoft.com/office/officeart/2018/5/layout/IconCircleLabelList"/>
    <dgm:cxn modelId="{69C97C98-C787-455B-A9B1-DF0ED9155143}" srcId="{44DC3990-4EBF-4836-9D4E-28C0CA858F6A}" destId="{92368102-6AD3-424F-B9AD-A719D069BA55}" srcOrd="0" destOrd="0" parTransId="{C20B6A0E-BAD3-4AA3-984B-68C24E262695}" sibTransId="{344886D0-A6BC-46B8-9811-C13BA44CA487}"/>
    <dgm:cxn modelId="{429391D2-9D0B-4BAC-8CCC-8A702244B836}" srcId="{44DC3990-4EBF-4836-9D4E-28C0CA858F6A}" destId="{BB67C6A1-F09C-43ED-804F-962DE8D79A96}" srcOrd="1" destOrd="0" parTransId="{4C75815A-AA7F-48A1-813F-127A5CF92635}" sibTransId="{4F60075A-7EBB-4D8B-BBBD-D6AAFDDD3224}"/>
    <dgm:cxn modelId="{1AC084D8-D6D9-4DFC-B020-6EDC0B6541C8}" type="presOf" srcId="{44DC3990-4EBF-4836-9D4E-28C0CA858F6A}" destId="{2FB3119F-6C5F-4187-9BDE-A96F5E35DFCE}" srcOrd="0" destOrd="0" presId="urn:microsoft.com/office/officeart/2018/5/layout/IconCircleLabelList"/>
    <dgm:cxn modelId="{E64926F1-CDE8-4E36-AF45-1FDD09E34D0C}" type="presOf" srcId="{BB67C6A1-F09C-43ED-804F-962DE8D79A96}" destId="{80861688-0F13-426D-9FB2-84EB610CA7AB}" srcOrd="0" destOrd="0" presId="urn:microsoft.com/office/officeart/2018/5/layout/IconCircleLabelList"/>
    <dgm:cxn modelId="{3F1D1CEF-0573-47EC-B970-02CA8B336E73}" type="presParOf" srcId="{2FB3119F-6C5F-4187-9BDE-A96F5E35DFCE}" destId="{EC8642D3-4370-43E8-85D6-832DFCE9BBBA}" srcOrd="0" destOrd="0" presId="urn:microsoft.com/office/officeart/2018/5/layout/IconCircleLabelList"/>
    <dgm:cxn modelId="{7837CA06-B698-4F74-8B33-5DFA872199F4}" type="presParOf" srcId="{EC8642D3-4370-43E8-85D6-832DFCE9BBBA}" destId="{2BAC6EE4-FBA9-43F9-ACDC-8C47568A92E6}" srcOrd="0" destOrd="0" presId="urn:microsoft.com/office/officeart/2018/5/layout/IconCircleLabelList"/>
    <dgm:cxn modelId="{B0544201-9F54-4DF1-AD01-084EB57E0EF7}" type="presParOf" srcId="{EC8642D3-4370-43E8-85D6-832DFCE9BBBA}" destId="{893D5F44-1F5C-4752-8D71-39E4E5116783}" srcOrd="1" destOrd="0" presId="urn:microsoft.com/office/officeart/2018/5/layout/IconCircleLabelList"/>
    <dgm:cxn modelId="{1DD4787C-4CF4-4B4F-8767-20C27A5BBECA}" type="presParOf" srcId="{EC8642D3-4370-43E8-85D6-832DFCE9BBBA}" destId="{68D66B61-9058-4694-AE69-78D897E85174}" srcOrd="2" destOrd="0" presId="urn:microsoft.com/office/officeart/2018/5/layout/IconCircleLabelList"/>
    <dgm:cxn modelId="{FA7DBD31-F0C0-4E92-9898-50B6DC4003DA}" type="presParOf" srcId="{EC8642D3-4370-43E8-85D6-832DFCE9BBBA}" destId="{7C53D425-71FA-4C80-87F1-279F3DAF8D53}" srcOrd="3" destOrd="0" presId="urn:microsoft.com/office/officeart/2018/5/layout/IconCircleLabelList"/>
    <dgm:cxn modelId="{1D4C5CE1-0131-4FF5-98D0-9010090D9F0A}" type="presParOf" srcId="{2FB3119F-6C5F-4187-9BDE-A96F5E35DFCE}" destId="{93E4D300-26BF-446C-9F94-31B20591EB82}" srcOrd="1" destOrd="0" presId="urn:microsoft.com/office/officeart/2018/5/layout/IconCircleLabelList"/>
    <dgm:cxn modelId="{C24EF338-510F-4479-9CDC-BD2DA0EF432F}" type="presParOf" srcId="{2FB3119F-6C5F-4187-9BDE-A96F5E35DFCE}" destId="{3FEA43D6-5C9D-4FBE-8EEC-5D9D7A4F028E}" srcOrd="2" destOrd="0" presId="urn:microsoft.com/office/officeart/2018/5/layout/IconCircleLabelList"/>
    <dgm:cxn modelId="{D07FBAC1-6929-4F41-A11A-65ECFAF15090}" type="presParOf" srcId="{3FEA43D6-5C9D-4FBE-8EEC-5D9D7A4F028E}" destId="{BFF58A7C-80DA-4D14-B9B5-64EAB70945AC}" srcOrd="0" destOrd="0" presId="urn:microsoft.com/office/officeart/2018/5/layout/IconCircleLabelList"/>
    <dgm:cxn modelId="{D8AFE326-A27E-4BE5-A7EA-AC11E4537DC1}" type="presParOf" srcId="{3FEA43D6-5C9D-4FBE-8EEC-5D9D7A4F028E}" destId="{CDF1E591-D3AD-4494-8C42-65058211117D}" srcOrd="1" destOrd="0" presId="urn:microsoft.com/office/officeart/2018/5/layout/IconCircleLabelList"/>
    <dgm:cxn modelId="{E262770A-0D62-46C0-98F5-8C51766A48DE}" type="presParOf" srcId="{3FEA43D6-5C9D-4FBE-8EEC-5D9D7A4F028E}" destId="{C46B2FAE-54AE-47D4-BB79-197035D8FC18}" srcOrd="2" destOrd="0" presId="urn:microsoft.com/office/officeart/2018/5/layout/IconCircleLabelList"/>
    <dgm:cxn modelId="{B688FCCF-AA27-47DA-A896-9C4A81D9D4BB}" type="presParOf" srcId="{3FEA43D6-5C9D-4FBE-8EEC-5D9D7A4F028E}" destId="{80861688-0F13-426D-9FB2-84EB610CA7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C6EE4-FBA9-43F9-ACDC-8C47568A92E6}">
      <dsp:nvSpPr>
        <dsp:cNvPr id="0" name=""/>
        <dsp:cNvSpPr/>
      </dsp:nvSpPr>
      <dsp:spPr>
        <a:xfrm>
          <a:off x="1790202" y="14924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D5F44-1F5C-4752-8D71-39E4E5116783}">
      <dsp:nvSpPr>
        <dsp:cNvPr id="0" name=""/>
        <dsp:cNvSpPr/>
      </dsp:nvSpPr>
      <dsp:spPr>
        <a:xfrm>
          <a:off x="2250890" y="475612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3D425-71FA-4C80-87F1-279F3DAF8D53}">
      <dsp:nvSpPr>
        <dsp:cNvPr id="0" name=""/>
        <dsp:cNvSpPr/>
      </dsp:nvSpPr>
      <dsp:spPr>
        <a:xfrm>
          <a:off x="1099171" y="2849924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Python </a:t>
          </a:r>
        </a:p>
      </dsp:txBody>
      <dsp:txXfrm>
        <a:off x="1099171" y="2849924"/>
        <a:ext cx="3543750" cy="720000"/>
      </dsp:txXfrm>
    </dsp:sp>
    <dsp:sp modelId="{BFF58A7C-80DA-4D14-B9B5-64EAB70945AC}">
      <dsp:nvSpPr>
        <dsp:cNvPr id="0" name=""/>
        <dsp:cNvSpPr/>
      </dsp:nvSpPr>
      <dsp:spPr>
        <a:xfrm>
          <a:off x="5954108" y="14924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1E591-D3AD-4494-8C42-65058211117D}">
      <dsp:nvSpPr>
        <dsp:cNvPr id="0" name=""/>
        <dsp:cNvSpPr/>
      </dsp:nvSpPr>
      <dsp:spPr>
        <a:xfrm>
          <a:off x="6414796" y="47561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61688-0F13-426D-9FB2-84EB610CA7AB}">
      <dsp:nvSpPr>
        <dsp:cNvPr id="0" name=""/>
        <dsp:cNvSpPr/>
      </dsp:nvSpPr>
      <dsp:spPr>
        <a:xfrm>
          <a:off x="5263077" y="2849924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Blender </a:t>
          </a:r>
        </a:p>
      </dsp:txBody>
      <dsp:txXfrm>
        <a:off x="5263077" y="2849924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3:13:41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24575,'90'38'0,"0"1"0,-23-15 0,-3 2 0,13 7 0,-19-11 0,-20-14 0,-7-3 0,-3-2 0,0 1 0,0 1 0,0 0 0,-1 1 0,-5-1 0,-2-3 0,-5 0 0,-1-2 0,-2 0 0,-6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3:13:43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24575,'2'-4'0,"2"1"0,3 0 0,5 6 0,3 4 0,8 9 0,3 5 0,-1 1 0,-3-2 0,-7-7 0,-2-1 0,0 0 0,-1 1 0,-1-1 0,-1-2 0,-1 0 0,2 1 0,3 3 0,3 1 0,0 0 0,-1-1 0,-1-3 0,-2 1 0,-2-1 0,0-1 0,-5-4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3:13:44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 24575,'0'14'0,"0"11"0,-3 15 0,-8 9 0,-5 1 0,-6-6 0,0-7 0,5-5 0,2-6 0,2-3 0,1-3 0,-2-2 0,1-1 0,1 1 0,1-2 0,2-2 0,1-2 0,-1 0 0,0-1 0,0-1 0,-2-1 0,2 0 0,1-1 0,2-1 0,0 0 0,4-4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3:13:47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20 24575,'-4'1'0,"1"5"0,1 6 0,2 6 0,0 2 0,0 1 0,0 0 0,5-2 0,1-1 0,2 0 0,2-4 0,-2-2 0,1 0 0,-1-3 0,0-1 0,0-2 0,-1-1 0,1-1 0,0 1 0,-1-1 0,2-1 0,-1-1 0,2-2 0,0 0 0,1 0 0,-2 0 0,-1 0 0,1 0 0,-3-1 0,-1-3 0,-2-3 0,-2-4 0,-1-6 0,0-5 0,0-1 0,0-3 0,0 3 0,0 4 0,0 3 0,0 3 0,0 1 0,0-3 0,0 0 0,-1 5 0,-1 1 0,-2 3 0,-2 1 0,0 2 0,-2 3 0,-1 0 0,0 0 0,-3-1 0,1 1 0,-2 3 0,-2 3 0,0 3 0,0 2 0,2-2 0,4 0 0,3-2 0,3-3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3:13:55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24575,'-5'2'0,"1"0"0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3:13:55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3:13:56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15C8-0718-D1E2-FD1F-BE68B47EE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3d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2E81C-93A1-EB62-3439-D96BDB199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Myia</a:t>
            </a:r>
            <a:r>
              <a:rPr lang="en-US" dirty="0"/>
              <a:t> </a:t>
            </a:r>
            <a:r>
              <a:rPr lang="en-US" dirty="0" err="1"/>
              <a:t>powlette</a:t>
            </a:r>
            <a:r>
              <a:rPr lang="en-US" dirty="0"/>
              <a:t> 2299223</a:t>
            </a:r>
          </a:p>
        </p:txBody>
      </p:sp>
    </p:spTree>
    <p:extLst>
      <p:ext uri="{BB962C8B-B14F-4D97-AF65-F5344CB8AC3E}">
        <p14:creationId xmlns:p14="http://schemas.microsoft.com/office/powerpoint/2010/main" val="139543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EC1D-B401-7574-C358-E2FA738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0EED-1B68-286E-831F-7588C6F8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final year project I wanted to experiment with the use of algorithms paired with 3D modelling software</a:t>
            </a:r>
          </a:p>
        </p:txBody>
      </p:sp>
    </p:spTree>
    <p:extLst>
      <p:ext uri="{BB962C8B-B14F-4D97-AF65-F5344CB8AC3E}">
        <p14:creationId xmlns:p14="http://schemas.microsoft.com/office/powerpoint/2010/main" val="307405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4A413-AF26-0F67-B705-818D5A05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Applications used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DE013DC-6D9E-D629-60A3-D18329560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066471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45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2" name="Rectangle 1031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FA534F-1421-924B-7A02-65E42640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Creating playing cards using blender</a:t>
            </a:r>
          </a:p>
        </p:txBody>
      </p:sp>
      <p:pic>
        <p:nvPicPr>
          <p:cNvPr id="1026" name="Picture 2" descr="How to build the EASIEST card tower of your life...">
            <a:extLst>
              <a:ext uri="{FF2B5EF4-FFF2-40B4-BE49-F238E27FC236}">
                <a16:creationId xmlns:a16="http://schemas.microsoft.com/office/drawing/2014/main" id="{31C80F24-3543-4A59-328B-721B22F9C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8" r="42591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AA88-13D2-F3BC-D012-45F1B53F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my simulation I decided to stink with something quite simple but mathematically challenging</a:t>
            </a:r>
          </a:p>
          <a:p>
            <a:r>
              <a:rPr lang="en-US" dirty="0"/>
              <a:t>I decided to create a deck of playing cards in blender and then create a python algorithm using IDLE that has the ability to alter the positioning of each card/object in the simulation </a:t>
            </a:r>
          </a:p>
        </p:txBody>
      </p:sp>
    </p:spTree>
    <p:extLst>
      <p:ext uri="{BB962C8B-B14F-4D97-AF65-F5344CB8AC3E}">
        <p14:creationId xmlns:p14="http://schemas.microsoft.com/office/powerpoint/2010/main" val="25418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9AA6-E6C3-A912-46D1-31B72D11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equations: trigonometry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96C9-9692-706A-834F-A645E39E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079" y="2249487"/>
            <a:ext cx="6595332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distance from the left is measured using: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Black line: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CAH, Cos(a)=adjacent / hypotenuse</a:t>
            </a:r>
          </a:p>
          <a:p>
            <a:pPr marL="0" indent="0">
              <a:buNone/>
            </a:pPr>
            <a:r>
              <a:rPr lang="en-US" dirty="0" err="1"/>
              <a:t>Length_of_card</a:t>
            </a:r>
            <a:r>
              <a:rPr lang="en-US" dirty="0"/>
              <a:t> * angle of card (x)</a:t>
            </a:r>
          </a:p>
          <a:p>
            <a:r>
              <a:rPr lang="en-US" dirty="0">
                <a:highlight>
                  <a:srgbClr val="FF00FF"/>
                </a:highlight>
              </a:rPr>
              <a:t>Purple line</a:t>
            </a: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dirty="0"/>
              <a:t>SOH, Sin(a)=opposite/hypotenuse</a:t>
            </a:r>
          </a:p>
          <a:p>
            <a:pPr marL="0" indent="0">
              <a:buNone/>
            </a:pPr>
            <a:r>
              <a:rPr lang="en-US" dirty="0"/>
              <a:t>Length of card * </a:t>
            </a:r>
            <a:r>
              <a:rPr lang="en-US" dirty="0" err="1"/>
              <a:t>angle_of_card</a:t>
            </a:r>
            <a:r>
              <a:rPr lang="en-US" dirty="0"/>
              <a:t>(x)</a:t>
            </a:r>
          </a:p>
          <a:p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1AA0465-A106-FDFA-EE4A-C7794ADDB3A2}"/>
              </a:ext>
            </a:extLst>
          </p:cNvPr>
          <p:cNvSpPr/>
          <p:nvPr/>
        </p:nvSpPr>
        <p:spPr>
          <a:xfrm rot="1626542">
            <a:off x="1484142" y="3200946"/>
            <a:ext cx="558141" cy="163879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67F0-4031-7441-1903-AA9D62B7AC1C}"/>
              </a:ext>
            </a:extLst>
          </p:cNvPr>
          <p:cNvCxnSpPr/>
          <p:nvPr/>
        </p:nvCxnSpPr>
        <p:spPr>
          <a:xfrm>
            <a:off x="2385012" y="3429000"/>
            <a:ext cx="0" cy="134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16E54C-A7A0-A09A-70C3-F7652B04C1E6}"/>
              </a:ext>
            </a:extLst>
          </p:cNvPr>
          <p:cNvCxnSpPr/>
          <p:nvPr/>
        </p:nvCxnSpPr>
        <p:spPr>
          <a:xfrm flipH="1">
            <a:off x="1591294" y="4773881"/>
            <a:ext cx="79371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29F908-6ADB-AED9-9A17-C837C0C77AE0}"/>
              </a:ext>
            </a:extLst>
          </p:cNvPr>
          <p:cNvGrpSpPr/>
          <p:nvPr/>
        </p:nvGrpSpPr>
        <p:grpSpPr>
          <a:xfrm>
            <a:off x="2191989" y="3497854"/>
            <a:ext cx="550440" cy="359280"/>
            <a:chOff x="2191989" y="3497854"/>
            <a:chExt cx="55044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D2B8EF-4DF4-406E-CCF0-ABC19FE66CED}"/>
                    </a:ext>
                  </a:extLst>
                </p14:cNvPr>
                <p14:cNvContentPartPr/>
                <p14:nvPr/>
              </p14:nvContentPartPr>
              <p14:xfrm>
                <a:off x="2191989" y="3775054"/>
                <a:ext cx="269640" cy="82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D2B8EF-4DF4-406E-CCF0-ABC19FE66C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5869" y="3768934"/>
                  <a:ext cx="281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9551776-A658-46B7-5604-F8BC5B0DD716}"/>
                    </a:ext>
                  </a:extLst>
                </p14:cNvPr>
                <p14:cNvContentPartPr/>
                <p14:nvPr/>
              </p14:nvContentPartPr>
              <p14:xfrm>
                <a:off x="2485389" y="3634294"/>
                <a:ext cx="127440" cy="10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9551776-A658-46B7-5604-F8BC5B0DD7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9269" y="3628174"/>
                  <a:ext cx="139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2AE425-AE1D-2578-8756-C046D66C876B}"/>
                    </a:ext>
                  </a:extLst>
                </p14:cNvPr>
                <p14:cNvContentPartPr/>
                <p14:nvPr/>
              </p14:nvContentPartPr>
              <p14:xfrm>
                <a:off x="2515269" y="3596854"/>
                <a:ext cx="97560" cy="192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2AE425-AE1D-2578-8756-C046D66C87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9149" y="3590734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FD32D2-09EC-A871-78E8-51FD66ADDFD4}"/>
                    </a:ext>
                  </a:extLst>
                </p14:cNvPr>
                <p14:cNvContentPartPr/>
                <p14:nvPr/>
              </p14:nvContentPartPr>
              <p14:xfrm>
                <a:off x="2674389" y="3497854"/>
                <a:ext cx="68040" cy="9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FD32D2-09EC-A871-78E8-51FD66ADDF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68269" y="3491734"/>
                  <a:ext cx="802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7ADCCF-B7CA-7A35-3AC7-7DCA885C05AB}"/>
              </a:ext>
            </a:extLst>
          </p:cNvPr>
          <p:cNvGrpSpPr/>
          <p:nvPr/>
        </p:nvGrpSpPr>
        <p:grpSpPr>
          <a:xfrm>
            <a:off x="5533509" y="1878574"/>
            <a:ext cx="3600" cy="1800"/>
            <a:chOff x="5533509" y="1878574"/>
            <a:chExt cx="3600" cy="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D0C92F-0055-344B-EDEF-B9C08485020E}"/>
                    </a:ext>
                  </a:extLst>
                </p14:cNvPr>
                <p14:cNvContentPartPr/>
                <p14:nvPr/>
              </p14:nvContentPartPr>
              <p14:xfrm>
                <a:off x="5533509" y="1878574"/>
                <a:ext cx="3600" cy="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D0C92F-0055-344B-EDEF-B9C0848502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27389" y="1872454"/>
                  <a:ext cx="15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339EDE-C932-18B4-EF16-C2B5A6A77867}"/>
                    </a:ext>
                  </a:extLst>
                </p14:cNvPr>
                <p14:cNvContentPartPr/>
                <p14:nvPr/>
              </p14:nvContentPartPr>
              <p14:xfrm>
                <a:off x="5533509" y="1880014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339EDE-C932-18B4-EF16-C2B5A6A778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27389" y="187389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96CD2D-03D1-DCE2-7D05-162DC18E0CF1}"/>
                    </a:ext>
                  </a:extLst>
                </p14:cNvPr>
                <p14:cNvContentPartPr/>
                <p14:nvPr/>
              </p14:nvContentPartPr>
              <p14:xfrm>
                <a:off x="5533509" y="1880014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96CD2D-03D1-DCE2-7D05-162DC18E0C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27389" y="187389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492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445</TotalTime>
  <Words>145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Working with 3d simulations</vt:lpstr>
      <vt:lpstr>overview</vt:lpstr>
      <vt:lpstr>Applications used</vt:lpstr>
      <vt:lpstr>Creating playing cards using blender</vt:lpstr>
      <vt:lpstr>Mathematical equations: trigonometry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Myia Powlette (BSc Computer Science FT)</dc:creator>
  <cp:lastModifiedBy>Myia Powlette (BSc Computer Science FT)</cp:lastModifiedBy>
  <cp:revision>2</cp:revision>
  <dcterms:created xsi:type="dcterms:W3CDTF">2025-03-11T19:16:21Z</dcterms:created>
  <dcterms:modified xsi:type="dcterms:W3CDTF">2025-03-12T03:19:30Z</dcterms:modified>
</cp:coreProperties>
</file>