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vin Gaertner" initials="MG" lastIdx="1" clrIdx="0">
    <p:extLst>
      <p:ext uri="{19B8F6BF-5375-455C-9EA6-DF929625EA0E}">
        <p15:presenceInfo xmlns:p15="http://schemas.microsoft.com/office/powerpoint/2012/main" userId="Marvin Gaert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5" autoAdjust="0"/>
    <p:restoredTop sz="84270" autoAdjust="0"/>
  </p:normalViewPr>
  <p:slideViewPr>
    <p:cSldViewPr snapToGrid="0">
      <p:cViewPr varScale="1">
        <p:scale>
          <a:sx n="137" d="100"/>
          <a:sy n="137" d="100"/>
        </p:scale>
        <p:origin x="11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510CF-3DFC-40C7-B5FF-CDD3C7ECBB7B}" type="datetimeFigureOut">
              <a:rPr lang="de-DE" smtClean="0"/>
              <a:t>26.01.2021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9445A-3761-4E9F-8958-2133E99DA26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363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21467" y="1782200"/>
            <a:ext cx="9015159" cy="221995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6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21467" y="4148322"/>
            <a:ext cx="9015159" cy="18284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249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436" y="552450"/>
            <a:ext cx="11509037" cy="5665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9436" y="1276350"/>
            <a:ext cx="11509037" cy="5049499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27.01.2021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51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7" hasCustomPrompt="1"/>
          </p:nvPr>
        </p:nvSpPr>
        <p:spPr>
          <a:xfrm>
            <a:off x="339436" y="1276350"/>
            <a:ext cx="11509036" cy="5049499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436" y="552450"/>
            <a:ext cx="11509037" cy="5665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39436" y="196850"/>
            <a:ext cx="5492778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dirty="0"/>
              <a:t>Kapitelüberschrift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27.01.2021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555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436" y="552450"/>
            <a:ext cx="11509037" cy="5665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27.01.2021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862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436" y="552450"/>
            <a:ext cx="11509037" cy="5665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39436" y="196850"/>
            <a:ext cx="5492778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dirty="0"/>
              <a:t>Kapitelüberschrift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27.01.2021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253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7" hasCustomPrompt="1"/>
          </p:nvPr>
        </p:nvSpPr>
        <p:spPr>
          <a:xfrm>
            <a:off x="339437" y="1285979"/>
            <a:ext cx="5492778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0" name="Inhaltsplatzhalter 2"/>
          <p:cNvSpPr>
            <a:spLocks noGrp="1"/>
          </p:cNvSpPr>
          <p:nvPr>
            <p:ph idx="18" hasCustomPrompt="1"/>
          </p:nvPr>
        </p:nvSpPr>
        <p:spPr>
          <a:xfrm>
            <a:off x="6397117" y="1285979"/>
            <a:ext cx="5473699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39436" y="552450"/>
            <a:ext cx="11509037" cy="5665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27.01.2021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283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7" hasCustomPrompt="1"/>
          </p:nvPr>
        </p:nvSpPr>
        <p:spPr>
          <a:xfrm>
            <a:off x="339437" y="1285979"/>
            <a:ext cx="5492778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0" name="Inhaltsplatzhalter 2"/>
          <p:cNvSpPr>
            <a:spLocks noGrp="1"/>
          </p:cNvSpPr>
          <p:nvPr>
            <p:ph idx="18" hasCustomPrompt="1"/>
          </p:nvPr>
        </p:nvSpPr>
        <p:spPr>
          <a:xfrm>
            <a:off x="6397117" y="1285979"/>
            <a:ext cx="5473699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39436" y="552450"/>
            <a:ext cx="11509037" cy="5665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39436" y="211012"/>
            <a:ext cx="5492778" cy="2652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dirty="0"/>
              <a:t>Kapitelüberschrift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27.01.2021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601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425" y="113974"/>
            <a:ext cx="2683095" cy="352559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339436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27.01.2021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030188" y="64899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9092541" y="64899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29916D8-1490-4DD4-88F6-5306CFA9025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20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7" r:id="rId4"/>
    <p:sldLayoutId id="2147483668" r:id="rId5"/>
    <p:sldLayoutId id="2147483669" r:id="rId6"/>
    <p:sldLayoutId id="2147483666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88419" y="1643270"/>
            <a:ext cx="9240001" cy="2219958"/>
          </a:xfrm>
        </p:spPr>
        <p:txBody>
          <a:bodyPr>
            <a:normAutofit/>
          </a:bodyPr>
          <a:lstStyle/>
          <a:p>
            <a:r>
              <a:rPr lang="de-DE" dirty="0"/>
              <a:t>Business Analytics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88419" y="3429000"/>
            <a:ext cx="9015159" cy="2727960"/>
          </a:xfrm>
        </p:spPr>
        <p:txBody>
          <a:bodyPr>
            <a:normAutofit/>
          </a:bodyPr>
          <a:lstStyle/>
          <a:p>
            <a:r>
              <a:rPr lang="de-DE" dirty="0"/>
              <a:t>Semesterprojekt: Patientendatenbank</a:t>
            </a:r>
          </a:p>
          <a:p>
            <a:endParaRPr lang="de-DE" dirty="0"/>
          </a:p>
          <a:p>
            <a:r>
              <a:rPr lang="de-DE" dirty="0"/>
              <a:t>Max Rudeck – 66685</a:t>
            </a:r>
          </a:p>
          <a:p>
            <a:r>
              <a:rPr lang="de-DE" dirty="0"/>
              <a:t>Theo Frey – 66780</a:t>
            </a:r>
          </a:p>
          <a:p>
            <a:r>
              <a:rPr lang="de-DE" dirty="0"/>
              <a:t>Fabian Erlenbusch - XXXX</a:t>
            </a:r>
          </a:p>
        </p:txBody>
      </p:sp>
    </p:spTree>
    <p:extLst>
      <p:ext uri="{BB962C8B-B14F-4D97-AF65-F5344CB8AC3E}">
        <p14:creationId xmlns:p14="http://schemas.microsoft.com/office/powerpoint/2010/main" val="223131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81"/>
    </mc:Choice>
    <mc:Fallback xmlns="">
      <p:transition spd="slow" advTm="1708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Agenda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2</a:t>
            </a:fld>
            <a:endParaRPr lang="de-DE" sz="1000" dirty="0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7EFCD99F-2A43-45C0-A91C-E8C845D74599}"/>
              </a:ext>
            </a:extLst>
          </p:cNvPr>
          <p:cNvSpPr txBox="1">
            <a:spLocks/>
          </p:cNvSpPr>
          <p:nvPr/>
        </p:nvSpPr>
        <p:spPr>
          <a:xfrm>
            <a:off x="491836" y="1687127"/>
            <a:ext cx="11509037" cy="4408873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A0B08A-C53A-4B6A-91E1-E928C088DBD8}"/>
              </a:ext>
            </a:extLst>
          </p:cNvPr>
          <p:cNvSpPr txBox="1"/>
          <p:nvPr/>
        </p:nvSpPr>
        <p:spPr>
          <a:xfrm>
            <a:off x="425789" y="1403011"/>
            <a:ext cx="11274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/>
              <a:t>Datenbank Aufbau</a:t>
            </a:r>
          </a:p>
          <a:p>
            <a:pPr marL="800100" lvl="1" indent="-342900">
              <a:buAutoNum type="arabicPeriod"/>
            </a:pPr>
            <a:r>
              <a:rPr lang="de-DE" dirty="0" err="1"/>
              <a:t>SqlAlchemy</a:t>
            </a:r>
            <a:endParaRPr lang="de-DE" dirty="0"/>
          </a:p>
          <a:p>
            <a:pPr marL="800100" lvl="1" indent="-342900">
              <a:buAutoNum type="arabicPeriod"/>
            </a:pPr>
            <a:r>
              <a:rPr lang="de-DE" dirty="0"/>
              <a:t>CRUD Interface</a:t>
            </a:r>
          </a:p>
          <a:p>
            <a:pPr marL="342900" indent="-342900">
              <a:buAutoNum type="arabicPeriod"/>
            </a:pPr>
            <a:r>
              <a:rPr lang="en-US" dirty="0"/>
              <a:t>GUI</a:t>
            </a:r>
          </a:p>
          <a:p>
            <a:pPr marL="342900" indent="-342900">
              <a:buAutoNum type="arabicPeriod"/>
            </a:pPr>
            <a:r>
              <a:rPr lang="en-US" dirty="0"/>
              <a:t>R-Analysis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521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3</a:t>
            </a:fld>
            <a:endParaRPr lang="de-DE" sz="1000" dirty="0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7EFCD99F-2A43-45C0-A91C-E8C845D74599}"/>
              </a:ext>
            </a:extLst>
          </p:cNvPr>
          <p:cNvSpPr txBox="1">
            <a:spLocks/>
          </p:cNvSpPr>
          <p:nvPr/>
        </p:nvSpPr>
        <p:spPr>
          <a:xfrm>
            <a:off x="491836" y="1687127"/>
            <a:ext cx="11509037" cy="4408873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7722210-92FA-4FE4-9C96-8A89A0BCC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663" y="1512941"/>
            <a:ext cx="7946369" cy="42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 – Umsetzung in </a:t>
            </a:r>
            <a:r>
              <a:rPr lang="de-DE" dirty="0" err="1"/>
              <a:t>SqlAlchemy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4</a:t>
            </a:fld>
            <a:endParaRPr lang="de-DE" sz="1000" dirty="0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7EFCD99F-2A43-45C0-A91C-E8C845D74599}"/>
              </a:ext>
            </a:extLst>
          </p:cNvPr>
          <p:cNvSpPr txBox="1">
            <a:spLocks/>
          </p:cNvSpPr>
          <p:nvPr/>
        </p:nvSpPr>
        <p:spPr>
          <a:xfrm>
            <a:off x="491836" y="1687127"/>
            <a:ext cx="11509037" cy="4408873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7722210-92FA-4FE4-9C96-8A89A0BCCD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49" r="60005"/>
          <a:stretch/>
        </p:blipFill>
        <p:spPr>
          <a:xfrm>
            <a:off x="971659" y="2159404"/>
            <a:ext cx="2403330" cy="253919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322AE44-651D-4878-A115-15DCEB8B9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812" y="2172163"/>
            <a:ext cx="7920706" cy="240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8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 – Umsetzung in </a:t>
            </a:r>
            <a:r>
              <a:rPr lang="de-DE" dirty="0" err="1"/>
              <a:t>SqlAlchemy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5</a:t>
            </a:fld>
            <a:endParaRPr lang="de-DE" sz="1000" dirty="0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7EFCD99F-2A43-45C0-A91C-E8C845D74599}"/>
              </a:ext>
            </a:extLst>
          </p:cNvPr>
          <p:cNvSpPr txBox="1">
            <a:spLocks/>
          </p:cNvSpPr>
          <p:nvPr/>
        </p:nvSpPr>
        <p:spPr>
          <a:xfrm>
            <a:off x="491836" y="1687127"/>
            <a:ext cx="11509037" cy="4408873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7722210-92FA-4FE4-9C96-8A89A0BCC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5" b="65237"/>
          <a:stretch/>
        </p:blipFill>
        <p:spPr>
          <a:xfrm>
            <a:off x="425790" y="1600539"/>
            <a:ext cx="2778099" cy="126971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322AE44-651D-4878-A115-15DCEB8B9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9458" y="1421325"/>
            <a:ext cx="7920706" cy="173632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B1D4B97-69B7-4FAD-A767-4099D92D73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529" t="58190"/>
          <a:stretch/>
        </p:blipFill>
        <p:spPr>
          <a:xfrm>
            <a:off x="262655" y="3987752"/>
            <a:ext cx="3295443" cy="17781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E25BCAC-497F-4701-9850-B34C60066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5198" y="3363815"/>
            <a:ext cx="53530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1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 – Umsetzung in </a:t>
            </a:r>
            <a:r>
              <a:rPr lang="de-DE" dirty="0" err="1"/>
              <a:t>SqlAlchemy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6</a:t>
            </a:fld>
            <a:endParaRPr lang="de-DE" sz="1000" dirty="0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7EFCD99F-2A43-45C0-A91C-E8C845D74599}"/>
              </a:ext>
            </a:extLst>
          </p:cNvPr>
          <p:cNvSpPr txBox="1">
            <a:spLocks/>
          </p:cNvSpPr>
          <p:nvPr/>
        </p:nvSpPr>
        <p:spPr>
          <a:xfrm>
            <a:off x="491836" y="1687127"/>
            <a:ext cx="11509037" cy="4408873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FF06A4F-5AC2-4FF6-A4CD-1EB63B356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85" t="32045" r="36552" b="33653"/>
          <a:stretch/>
        </p:blipFill>
        <p:spPr>
          <a:xfrm>
            <a:off x="765225" y="2547756"/>
            <a:ext cx="2317411" cy="14588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ACA4DA2-2A7D-4469-9886-F7505229B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467" y="2115132"/>
            <a:ext cx="75533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 – CRUD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7</a:t>
            </a:fld>
            <a:endParaRPr lang="de-DE" sz="1000" dirty="0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7EFCD99F-2A43-45C0-A91C-E8C845D74599}"/>
              </a:ext>
            </a:extLst>
          </p:cNvPr>
          <p:cNvSpPr txBox="1">
            <a:spLocks/>
          </p:cNvSpPr>
          <p:nvPr/>
        </p:nvSpPr>
        <p:spPr>
          <a:xfrm>
            <a:off x="491836" y="1690619"/>
            <a:ext cx="11509037" cy="4408873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2A1022A-A476-4061-9BB2-6F1D6D8CC30D}"/>
              </a:ext>
            </a:extLst>
          </p:cNvPr>
          <p:cNvSpPr txBox="1"/>
          <p:nvPr/>
        </p:nvSpPr>
        <p:spPr>
          <a:xfrm>
            <a:off x="425789" y="1403011"/>
            <a:ext cx="1127437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0069B4"/>
                </a:solidFill>
              </a:rPr>
              <a:t>C</a:t>
            </a:r>
            <a:r>
              <a:rPr lang="de-DE" dirty="0"/>
              <a:t>reate</a:t>
            </a:r>
          </a:p>
          <a:p>
            <a:r>
              <a:rPr lang="de-DE" sz="2800" dirty="0">
                <a:solidFill>
                  <a:srgbClr val="0069B4"/>
                </a:solidFill>
              </a:rPr>
              <a:t>R</a:t>
            </a:r>
            <a:r>
              <a:rPr lang="de-DE" dirty="0"/>
              <a:t>ead</a:t>
            </a:r>
          </a:p>
          <a:p>
            <a:r>
              <a:rPr lang="de-DE" sz="2800" dirty="0">
                <a:solidFill>
                  <a:srgbClr val="0069B4"/>
                </a:solidFill>
              </a:rPr>
              <a:t>U</a:t>
            </a:r>
            <a:r>
              <a:rPr lang="de-DE" dirty="0"/>
              <a:t>pdate</a:t>
            </a:r>
          </a:p>
          <a:p>
            <a:r>
              <a:rPr lang="de-DE" sz="2800" dirty="0">
                <a:solidFill>
                  <a:srgbClr val="0069B4"/>
                </a:solidFill>
              </a:rPr>
              <a:t>D</a:t>
            </a:r>
            <a:r>
              <a:rPr lang="de-DE" dirty="0"/>
              <a:t>elete</a:t>
            </a:r>
          </a:p>
          <a:p>
            <a:endParaRPr lang="de-DE" dirty="0"/>
          </a:p>
          <a:p>
            <a:r>
              <a:rPr lang="de-DE" dirty="0"/>
              <a:t>Model erlauben keinen standardisierten zugriff auf Tabellen </a:t>
            </a:r>
            <a:r>
              <a:rPr lang="de-DE" dirty="0">
                <a:sym typeface="Wingdings" panose="05000000000000000000" pitchFamily="2" charset="2"/>
              </a:rPr>
              <a:t> Für jede Operation müsste der Zugriff neu definiert werden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Benötigt werden Methoden…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…zur Darstellung von Objekten (Print Statements, Anzeigen an der GUI)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…zum Löschen von Objekten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…zum Erstellen von Objekten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79ED2C5-C10C-4AC2-A2CE-2F814ECBB51C}"/>
              </a:ext>
            </a:extLst>
          </p:cNvPr>
          <p:cNvSpPr txBox="1"/>
          <p:nvPr/>
        </p:nvSpPr>
        <p:spPr>
          <a:xfrm>
            <a:off x="4243933" y="4875285"/>
            <a:ext cx="1758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0069B4"/>
                </a:solidFill>
              </a:rPr>
              <a:t>C</a:t>
            </a:r>
            <a:r>
              <a:rPr lang="de-DE" dirty="0"/>
              <a:t>reate</a:t>
            </a:r>
          </a:p>
          <a:p>
            <a:r>
              <a:rPr lang="de-DE" sz="2800" dirty="0">
                <a:solidFill>
                  <a:srgbClr val="0069B4"/>
                </a:solidFill>
              </a:rPr>
              <a:t>R</a:t>
            </a:r>
            <a:r>
              <a:rPr lang="de-DE" dirty="0"/>
              <a:t>ead</a:t>
            </a:r>
          </a:p>
          <a:p>
            <a:r>
              <a:rPr lang="de-DE" sz="2800" dirty="0">
                <a:solidFill>
                  <a:srgbClr val="0069B4"/>
                </a:solidFill>
              </a:rPr>
              <a:t>D</a:t>
            </a:r>
            <a:r>
              <a:rPr lang="de-DE" dirty="0"/>
              <a:t>elete</a:t>
            </a:r>
          </a:p>
        </p:txBody>
      </p:sp>
    </p:spTree>
    <p:extLst>
      <p:ext uri="{BB962C8B-B14F-4D97-AF65-F5344CB8AC3E}">
        <p14:creationId xmlns:p14="http://schemas.microsoft.com/office/powerpoint/2010/main" val="396640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 – CRUD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8</a:t>
            </a:fld>
            <a:endParaRPr lang="de-DE" sz="1000" dirty="0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7EFCD99F-2A43-45C0-A91C-E8C845D74599}"/>
              </a:ext>
            </a:extLst>
          </p:cNvPr>
          <p:cNvSpPr txBox="1">
            <a:spLocks/>
          </p:cNvSpPr>
          <p:nvPr/>
        </p:nvSpPr>
        <p:spPr>
          <a:xfrm>
            <a:off x="491836" y="1690619"/>
            <a:ext cx="11509037" cy="4408873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2A1022A-A476-4061-9BB2-6F1D6D8CC30D}"/>
              </a:ext>
            </a:extLst>
          </p:cNvPr>
          <p:cNvSpPr txBox="1"/>
          <p:nvPr/>
        </p:nvSpPr>
        <p:spPr>
          <a:xfrm>
            <a:off x="339436" y="2400410"/>
            <a:ext cx="106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0069B4"/>
                </a:solidFill>
              </a:rPr>
              <a:t>C</a:t>
            </a:r>
            <a:r>
              <a:rPr lang="de-DE" dirty="0"/>
              <a:t>reate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23B2831-CCCE-46EE-A8A7-E038B8B5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55" y="1612669"/>
            <a:ext cx="4561675" cy="415588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98627DD-97CB-4EF5-95AD-F3E8371ADF3C}"/>
              </a:ext>
            </a:extLst>
          </p:cNvPr>
          <p:cNvSpPr txBox="1"/>
          <p:nvPr/>
        </p:nvSpPr>
        <p:spPr>
          <a:xfrm>
            <a:off x="6384514" y="3167390"/>
            <a:ext cx="106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0069B4"/>
                </a:solidFill>
              </a:rPr>
              <a:t>R</a:t>
            </a:r>
            <a:r>
              <a:rPr lang="de-DE" dirty="0"/>
              <a:t>ead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663698D-D879-4B45-AB4C-608D2079E488}"/>
              </a:ext>
            </a:extLst>
          </p:cNvPr>
          <p:cNvSpPr txBox="1"/>
          <p:nvPr/>
        </p:nvSpPr>
        <p:spPr>
          <a:xfrm>
            <a:off x="339436" y="4357212"/>
            <a:ext cx="106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0069B4"/>
                </a:solidFill>
              </a:rPr>
              <a:t>D</a:t>
            </a:r>
            <a:r>
              <a:rPr lang="de-DE" dirty="0"/>
              <a:t>elete</a:t>
            </a:r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450BDE-8FDF-4AC2-BE13-E91C9F795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498" y="2228850"/>
            <a:ext cx="39338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5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</p:sld>
</file>

<file path=ppt/theme/theme1.xml><?xml version="1.0" encoding="utf-8"?>
<a:theme xmlns:a="http://schemas.openxmlformats.org/drawingml/2006/main" name="Office Theme">
  <a:themeElements>
    <a:clrScheme name="Benutzerdefiniert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68B4"/>
      </a:accent1>
      <a:accent2>
        <a:srgbClr val="66A5D2"/>
      </a:accent2>
      <a:accent3>
        <a:srgbClr val="CCE1F0"/>
      </a:accent3>
      <a:accent4>
        <a:srgbClr val="B1B3B4"/>
      </a:accent4>
      <a:accent5>
        <a:srgbClr val="4472C4"/>
      </a:accent5>
      <a:accent6>
        <a:srgbClr val="FFFFFF"/>
      </a:accent6>
      <a:hlink>
        <a:srgbClr val="0068B4"/>
      </a:hlink>
      <a:folHlink>
        <a:srgbClr val="66A5D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69B4"/>
        </a:solidFill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</Words>
  <Application>Microsoft Office PowerPoint</Application>
  <PresentationFormat>Breitbild</PresentationFormat>
  <Paragraphs>56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Business Analytics</vt:lpstr>
      <vt:lpstr>Agenda</vt:lpstr>
      <vt:lpstr>Datenbank</vt:lpstr>
      <vt:lpstr>Datenbank – Umsetzung in SqlAlchemy</vt:lpstr>
      <vt:lpstr>Datenbank – Umsetzung in SqlAlchemy</vt:lpstr>
      <vt:lpstr>Datenbank – Umsetzung in SqlAlchemy</vt:lpstr>
      <vt:lpstr>Datenbank – CRUD Interface</vt:lpstr>
      <vt:lpstr>Datenbank – CRUD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Verwaltung, Kommunikation</dc:creator>
  <cp:lastModifiedBy>Max Rudeck</cp:lastModifiedBy>
  <cp:revision>108</cp:revision>
  <dcterms:created xsi:type="dcterms:W3CDTF">2017-07-24T12:31:36Z</dcterms:created>
  <dcterms:modified xsi:type="dcterms:W3CDTF">2021-01-26T15:10:18Z</dcterms:modified>
</cp:coreProperties>
</file>