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83" r:id="rId10"/>
    <p:sldId id="284" r:id="rId11"/>
    <p:sldId id="282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Gaertner" initials="MG" lastIdx="1" clrIdx="0">
    <p:extLst>
      <p:ext uri="{19B8F6BF-5375-455C-9EA6-DF929625EA0E}">
        <p15:presenceInfo xmlns:p15="http://schemas.microsoft.com/office/powerpoint/2012/main" userId="Marvin Gaert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5" autoAdjust="0"/>
    <p:restoredTop sz="84270" autoAdjust="0"/>
  </p:normalViewPr>
  <p:slideViewPr>
    <p:cSldViewPr snapToGrid="0">
      <p:cViewPr varScale="1">
        <p:scale>
          <a:sx n="137" d="100"/>
          <a:sy n="137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26.01.2021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9445A-3761-4E9F-8958-2133E99DA264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04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436" y="1276350"/>
            <a:ext cx="11509037" cy="5049499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6" y="1276350"/>
            <a:ext cx="11509036" cy="5049499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96850"/>
            <a:ext cx="5492778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2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96850"/>
            <a:ext cx="5492778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5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7" y="1285979"/>
            <a:ext cx="549277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6397117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83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7" y="1285979"/>
            <a:ext cx="549277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6397117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211012"/>
            <a:ext cx="5492778" cy="2652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25" y="113974"/>
            <a:ext cx="2683095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7" r:id="rId4"/>
    <p:sldLayoutId id="2147483668" r:id="rId5"/>
    <p:sldLayoutId id="2147483669" r:id="rId6"/>
    <p:sldLayoutId id="214748366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8419" y="1643270"/>
            <a:ext cx="9240001" cy="2219958"/>
          </a:xfrm>
        </p:spPr>
        <p:txBody>
          <a:bodyPr>
            <a:normAutofit/>
          </a:bodyPr>
          <a:lstStyle/>
          <a:p>
            <a:r>
              <a:rPr lang="de-DE" dirty="0"/>
              <a:t>Business Analytics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8419" y="3429000"/>
            <a:ext cx="9015159" cy="2727960"/>
          </a:xfrm>
        </p:spPr>
        <p:txBody>
          <a:bodyPr>
            <a:normAutofit/>
          </a:bodyPr>
          <a:lstStyle/>
          <a:p>
            <a:r>
              <a:rPr lang="de-DE" dirty="0"/>
              <a:t>Semesterprojekt: Patientendatenbank</a:t>
            </a:r>
          </a:p>
          <a:p>
            <a:endParaRPr lang="de-DE" dirty="0"/>
          </a:p>
          <a:p>
            <a:r>
              <a:rPr lang="de-DE" dirty="0"/>
              <a:t>Max Rudeck – 66685</a:t>
            </a:r>
          </a:p>
          <a:p>
            <a:r>
              <a:rPr lang="de-DE" dirty="0"/>
              <a:t>Theo Frey – 66780</a:t>
            </a:r>
          </a:p>
          <a:p>
            <a:r>
              <a:rPr lang="de-DE" dirty="0"/>
              <a:t>Fabian Erlenbusch </a:t>
            </a:r>
            <a:r>
              <a:rPr lang="de-DE"/>
              <a:t>- 66698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3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1"/>
    </mc:Choice>
    <mc:Fallback xmlns="">
      <p:transition spd="slow" advTm="170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3202-D97C-4BAB-8EC5-82760ACC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Code Snippets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3719A-784B-4044-85C9-A79F1235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B5645-EA4C-4DCA-8A9A-EC369A54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8E6B6-2EB1-41F0-8BA7-C020CAFF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10</a:t>
            </a:fld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103EEC-90B0-4FD5-91DD-FC77BA37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6" y="3159642"/>
            <a:ext cx="5515745" cy="24768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C5C30EC-F0B3-4468-8B12-C4AF9479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74" y="1479034"/>
            <a:ext cx="6352655" cy="3391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C0C20D2-68A4-42D7-8DBB-93976C59B272}"/>
              </a:ext>
            </a:extLst>
          </p:cNvPr>
          <p:cNvSpPr/>
          <p:nvPr/>
        </p:nvSpPr>
        <p:spPr>
          <a:xfrm>
            <a:off x="5577142" y="1821819"/>
            <a:ext cx="5193234" cy="28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A851D68-9303-4AAF-AFDD-77C381646C8A}"/>
              </a:ext>
            </a:extLst>
          </p:cNvPr>
          <p:cNvSpPr/>
          <p:nvPr/>
        </p:nvSpPr>
        <p:spPr>
          <a:xfrm>
            <a:off x="5577142" y="2213887"/>
            <a:ext cx="3573838" cy="28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3FD3B3-9AE3-4FA8-AAD3-32D7114FFFEB}"/>
              </a:ext>
            </a:extLst>
          </p:cNvPr>
          <p:cNvSpPr/>
          <p:nvPr/>
        </p:nvSpPr>
        <p:spPr>
          <a:xfrm>
            <a:off x="7663042" y="3367534"/>
            <a:ext cx="2402337" cy="178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5F59A2E-92D5-4E13-94E3-44F8CBF77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" t="3021" r="2303" b="3260"/>
          <a:stretch/>
        </p:blipFill>
        <p:spPr>
          <a:xfrm>
            <a:off x="4314316" y="1750561"/>
            <a:ext cx="7027850" cy="3788198"/>
          </a:xfrm>
          <a:prstGeom prst="rect">
            <a:avLst/>
          </a:prstGeom>
          <a:ln>
            <a:solidFill>
              <a:srgbClr val="0069B4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6B4BF03-3991-4531-AB0D-194328A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 - Widgets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134CE-F989-43C1-AEF0-BAADF23A60D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9436" y="6548669"/>
            <a:ext cx="2743200" cy="365125"/>
          </a:xfrm>
        </p:spPr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F502D7-68DE-4B22-A059-94B72BCF6B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F65780-E917-4454-9D33-3585C0155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0B5B146-2491-4011-AE83-781C45E7B127}"/>
              </a:ext>
            </a:extLst>
          </p:cNvPr>
          <p:cNvGrpSpPr/>
          <p:nvPr/>
        </p:nvGrpSpPr>
        <p:grpSpPr>
          <a:xfrm>
            <a:off x="458097" y="2943784"/>
            <a:ext cx="7331754" cy="1827002"/>
            <a:chOff x="458097" y="2943784"/>
            <a:chExt cx="7331754" cy="1827002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8DFE01F-9D4D-47AB-A31A-8E6E7DB49431}"/>
                </a:ext>
              </a:extLst>
            </p:cNvPr>
            <p:cNvGrpSpPr/>
            <p:nvPr/>
          </p:nvGrpSpPr>
          <p:grpSpPr>
            <a:xfrm>
              <a:off x="458097" y="3614555"/>
              <a:ext cx="4829167" cy="1156231"/>
              <a:chOff x="451117" y="3643257"/>
              <a:chExt cx="4829167" cy="1156231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1115C98-3DBE-4701-B0A7-73936D7395A4}"/>
                  </a:ext>
                </a:extLst>
              </p:cNvPr>
              <p:cNvSpPr txBox="1"/>
              <p:nvPr/>
            </p:nvSpPr>
            <p:spPr>
              <a:xfrm>
                <a:off x="451117" y="3643257"/>
                <a:ext cx="1312269" cy="52322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Label und Entry Widget</a:t>
                </a:r>
              </a:p>
            </p:txBody>
          </p: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45ABF6F8-8314-4A2C-90F1-1153F85BD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117" y="4180364"/>
                <a:ext cx="4829167" cy="619124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DD3CDAD-615C-4ED7-8966-1560F5F4E2BE}"/>
                </a:ext>
              </a:extLst>
            </p:cNvPr>
            <p:cNvGrpSpPr/>
            <p:nvPr/>
          </p:nvGrpSpPr>
          <p:grpSpPr>
            <a:xfrm>
              <a:off x="5287264" y="2943784"/>
              <a:ext cx="2502587" cy="1517439"/>
              <a:chOff x="5287264" y="2943784"/>
              <a:chExt cx="2502587" cy="1517439"/>
            </a:xfrm>
          </p:grpSpPr>
          <p:cxnSp>
            <p:nvCxnSpPr>
              <p:cNvPr id="28" name="Verbinder: gewinkelt 27">
                <a:extLst>
                  <a:ext uri="{FF2B5EF4-FFF2-40B4-BE49-F238E27FC236}">
                    <a16:creationId xmlns:a16="http://schemas.microsoft.com/office/drawing/2014/main" id="{00C633CC-0717-4480-9C0B-AC3222D13074}"/>
                  </a:ext>
                </a:extLst>
              </p:cNvPr>
              <p:cNvCxnSpPr>
                <a:cxnSpLocks/>
                <a:stCxn id="30" idx="1"/>
                <a:endCxn id="13" idx="3"/>
              </p:cNvCxnSpPr>
              <p:nvPr/>
            </p:nvCxnSpPr>
            <p:spPr>
              <a:xfrm rot="10800000" flipV="1">
                <a:off x="5287264" y="3126188"/>
                <a:ext cx="800324" cy="133503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266AB76-C40E-4C3C-B516-9F2729B883EE}"/>
                  </a:ext>
                </a:extLst>
              </p:cNvPr>
              <p:cNvSpPr/>
              <p:nvPr/>
            </p:nvSpPr>
            <p:spPr>
              <a:xfrm>
                <a:off x="6087588" y="2943784"/>
                <a:ext cx="1702263" cy="3648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29F3CB-484D-479D-BF6E-6E7B4C1F9C68}"/>
              </a:ext>
            </a:extLst>
          </p:cNvPr>
          <p:cNvGrpSpPr/>
          <p:nvPr/>
        </p:nvGrpSpPr>
        <p:grpSpPr>
          <a:xfrm>
            <a:off x="492997" y="1936042"/>
            <a:ext cx="7122350" cy="1514935"/>
            <a:chOff x="492997" y="1936042"/>
            <a:chExt cx="7122350" cy="1514935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2D840E5-F1A3-447C-8ADF-E9BAB81B0347}"/>
                </a:ext>
              </a:extLst>
            </p:cNvPr>
            <p:cNvGrpSpPr/>
            <p:nvPr/>
          </p:nvGrpSpPr>
          <p:grpSpPr>
            <a:xfrm>
              <a:off x="492997" y="1936042"/>
              <a:ext cx="4888702" cy="1514935"/>
              <a:chOff x="492997" y="1936042"/>
              <a:chExt cx="4888702" cy="151493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87820D6-AC75-42BC-9472-EC6BE605D919}"/>
                  </a:ext>
                </a:extLst>
              </p:cNvPr>
              <p:cNvSpPr txBox="1"/>
              <p:nvPr/>
            </p:nvSpPr>
            <p:spPr>
              <a:xfrm>
                <a:off x="492997" y="1936042"/>
                <a:ext cx="1207568" cy="30777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/>
                  <a:t>OptionMenu</a:t>
                </a:r>
                <a:endParaRPr lang="de-DE" sz="1400" dirty="0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3627410F-80E2-40AC-8F04-68A10F185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469" y="2251559"/>
                <a:ext cx="4878230" cy="1199418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</p:grp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50ED3C33-82D9-494B-A2B4-9EA42003F1B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H="1" flipV="1">
              <a:off x="6124260" y="1831341"/>
              <a:ext cx="277368" cy="1762486"/>
            </a:xfrm>
            <a:prstGeom prst="bentConnector4">
              <a:avLst>
                <a:gd name="adj1" fmla="val -1888"/>
                <a:gd name="adj2" fmla="val 6336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84B1DB0-6BE9-4C3D-ADB0-9ABDFDB84E62}"/>
                </a:ext>
              </a:extLst>
            </p:cNvPr>
            <p:cNvSpPr/>
            <p:nvPr/>
          </p:nvSpPr>
          <p:spPr>
            <a:xfrm>
              <a:off x="6673026" y="2573900"/>
              <a:ext cx="942321" cy="333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AC89450-6DA9-4604-8F25-80E25E2E81EC}"/>
              </a:ext>
            </a:extLst>
          </p:cNvPr>
          <p:cNvGrpSpPr/>
          <p:nvPr/>
        </p:nvGrpSpPr>
        <p:grpSpPr>
          <a:xfrm>
            <a:off x="452703" y="4023966"/>
            <a:ext cx="7448312" cy="2185789"/>
            <a:chOff x="452703" y="4023966"/>
            <a:chExt cx="7448312" cy="218578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4A4E3F7-D696-455C-8B40-0E4163BC7BC3}"/>
                </a:ext>
              </a:extLst>
            </p:cNvPr>
            <p:cNvGrpSpPr/>
            <p:nvPr/>
          </p:nvGrpSpPr>
          <p:grpSpPr>
            <a:xfrm>
              <a:off x="452703" y="5319722"/>
              <a:ext cx="7072944" cy="890033"/>
              <a:chOff x="452703" y="5403482"/>
              <a:chExt cx="7072944" cy="890033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8E2699A9-8F49-4981-AC0E-49A10B3AC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097" y="5722015"/>
                <a:ext cx="7067550" cy="571500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BAF3CF4-A0F7-436C-8BDD-2ED0E61632DC}"/>
                  </a:ext>
                </a:extLst>
              </p:cNvPr>
              <p:cNvSpPr txBox="1"/>
              <p:nvPr/>
            </p:nvSpPr>
            <p:spPr>
              <a:xfrm>
                <a:off x="452703" y="5403482"/>
                <a:ext cx="1312269" cy="30777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Button</a:t>
                </a:r>
              </a:p>
            </p:txBody>
          </p:sp>
        </p:grp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C5769E33-EFAC-4E3C-B63D-87663E6A40A0}"/>
                </a:ext>
              </a:extLst>
            </p:cNvPr>
            <p:cNvCxnSpPr>
              <a:cxnSpLocks/>
              <a:stCxn id="40" idx="2"/>
              <a:endCxn id="15" idx="0"/>
            </p:cNvCxnSpPr>
            <p:nvPr/>
          </p:nvCxnSpPr>
          <p:spPr>
            <a:xfrm rot="5400000">
              <a:off x="4992032" y="3466756"/>
              <a:ext cx="1171339" cy="31716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6DE7BC2-45AC-4FBA-98AD-23BBF973F3DB}"/>
                </a:ext>
              </a:extLst>
            </p:cNvPr>
            <p:cNvSpPr/>
            <p:nvPr/>
          </p:nvSpPr>
          <p:spPr>
            <a:xfrm>
              <a:off x="6426045" y="4023966"/>
              <a:ext cx="1474970" cy="4429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4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12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14280F0-3F2B-4334-96B8-2135EEEEAB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Libraries: Rpostgres, rlist, ggplot</a:t>
            </a:r>
          </a:p>
          <a:p>
            <a:r>
              <a:rPr lang="de-DE" sz="2000"/>
              <a:t>Aufbau der Verbindung, dann Datenabfrage mit SQL, in Teilen Berechnungen in R</a:t>
            </a:r>
            <a:endParaRPr lang="de-DE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BE6994-CE28-4AAC-99C0-D9703A1D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07" y="3147428"/>
            <a:ext cx="3467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13</a:t>
            </a:fld>
            <a:endParaRPr lang="de-DE" sz="10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C8778F9-79FC-43F1-BC9D-8B66F1DBB9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Alle Werte eines bestimmten Patienten jeweils für einen Gesundheitsparameter</a:t>
            </a:r>
            <a:endParaRPr lang="de-DE" sz="200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C3C599-6434-417C-8FBC-108D5E8C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3096419"/>
            <a:ext cx="7896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14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3077E44-32D9-48A8-9340-8FDDF250CC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Durchschnitt über die Werte eines Patienten pro Gesundheitsparameter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76CE1FF-8A84-44E1-B736-9F4A08DF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782887"/>
            <a:ext cx="7724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15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428C940-B4D9-413B-B95A-63CD32A5D5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Durchschnitt über die Werte pro Gesundheitsparameters über alle Patienten</a:t>
            </a:r>
            <a:endParaRPr lang="de-DE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73124E8-28EE-47F3-A2E2-0BA72B24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3115469"/>
            <a:ext cx="7553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16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2602834-C101-474E-A6C2-850E913CB7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Median der Werte pro Gesundheitsparameter über alle Patienten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1B0E7A0-9CD1-4FC7-834F-30C48BC1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3105944"/>
            <a:ext cx="7705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17</a:t>
            </a:fld>
            <a:endParaRPr lang="de-DE" sz="10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014722-6564-4066-84F7-38BEF0B23B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Standardabweichung der Werte eines bestimmten Gesundheitsparameters über alle Patienten</a:t>
            </a:r>
            <a:endParaRPr lang="de-DE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849EC6C-A3F7-4777-830C-E9B1008B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239559"/>
            <a:ext cx="7658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18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8BA44E5-9CE9-476D-AA11-AD85749E24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Alle Parameter-Werte eines bestimmten Patienten zu einem bestimmten Parameter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371D44-797F-4985-AB96-1703819E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83" y="3650606"/>
            <a:ext cx="9946433" cy="16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19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C1C4A6-FA68-4C76-B4EE-4348B318B1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Durchschnitte der Parameterwerte über alle Patienten (also pro Patient Durchschnitt der Parameterwerte eines bestimmten Parameters)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CC842E-BF01-4606-9383-7814696C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5" y="3499158"/>
            <a:ext cx="9713167" cy="18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2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A0B08A-C53A-4B6A-91E1-E928C088DBD8}"/>
              </a:ext>
            </a:extLst>
          </p:cNvPr>
          <p:cNvSpPr txBox="1"/>
          <p:nvPr/>
        </p:nvSpPr>
        <p:spPr>
          <a:xfrm>
            <a:off x="425789" y="1403011"/>
            <a:ext cx="1127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Datenbank Aufbau</a:t>
            </a:r>
          </a:p>
          <a:p>
            <a:pPr marL="800100" lvl="1" indent="-342900">
              <a:buAutoNum type="arabicPeriod"/>
            </a:pPr>
            <a:r>
              <a:rPr lang="de-DE" dirty="0" err="1"/>
              <a:t>SqlAlchemy</a:t>
            </a:r>
            <a:endParaRPr lang="de-DE" dirty="0"/>
          </a:p>
          <a:p>
            <a:pPr marL="800100" lvl="1" indent="-342900">
              <a:buAutoNum type="arabicPeriod"/>
            </a:pPr>
            <a:r>
              <a:rPr lang="de-DE" dirty="0"/>
              <a:t>CRUD Interface</a:t>
            </a:r>
          </a:p>
          <a:p>
            <a:pPr marL="342900" indent="-342900">
              <a:buAutoNum type="arabicPeriod"/>
            </a:pPr>
            <a:r>
              <a:rPr lang="en-US" dirty="0"/>
              <a:t>GUI</a:t>
            </a:r>
          </a:p>
          <a:p>
            <a:pPr marL="342900" indent="-342900">
              <a:buAutoNum type="arabicPeriod"/>
            </a:pPr>
            <a:r>
              <a:rPr lang="en-US" dirty="0"/>
              <a:t>R-Analysis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2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3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63" y="1512941"/>
            <a:ext cx="7946369" cy="42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4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9" r="60005"/>
          <a:stretch/>
        </p:blipFill>
        <p:spPr>
          <a:xfrm>
            <a:off x="971659" y="2159404"/>
            <a:ext cx="2403330" cy="2539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22AE44-651D-4878-A115-15DCEB8B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12" y="2172163"/>
            <a:ext cx="7920706" cy="24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5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5" b="65237"/>
          <a:stretch/>
        </p:blipFill>
        <p:spPr>
          <a:xfrm>
            <a:off x="425790" y="1600539"/>
            <a:ext cx="2778099" cy="12697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22AE44-651D-4878-A115-15DCEB8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9458" y="1421325"/>
            <a:ext cx="7920706" cy="17363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B1D4B97-69B7-4FAD-A767-4099D92D7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529" t="58190"/>
          <a:stretch/>
        </p:blipFill>
        <p:spPr>
          <a:xfrm>
            <a:off x="262655" y="3987752"/>
            <a:ext cx="3295443" cy="17781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25BCAC-497F-4701-9850-B34C60066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198" y="3363815"/>
            <a:ext cx="5353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6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FF06A4F-5AC2-4FF6-A4CD-1EB63B35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5" t="32045" r="36552" b="33653"/>
          <a:stretch/>
        </p:blipFill>
        <p:spPr>
          <a:xfrm>
            <a:off x="765225" y="2547756"/>
            <a:ext cx="2317411" cy="14588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CA4DA2-2A7D-4469-9886-F7505229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7" y="2115132"/>
            <a:ext cx="7553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CRUD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7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A1022A-A476-4061-9BB2-6F1D6D8CC30D}"/>
              </a:ext>
            </a:extLst>
          </p:cNvPr>
          <p:cNvSpPr txBox="1"/>
          <p:nvPr/>
        </p:nvSpPr>
        <p:spPr>
          <a:xfrm>
            <a:off x="425789" y="1403011"/>
            <a:ext cx="112743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  <a:p>
            <a:r>
              <a:rPr lang="de-DE" sz="2800" dirty="0">
                <a:solidFill>
                  <a:srgbClr val="0069B4"/>
                </a:solidFill>
              </a:rPr>
              <a:t>U</a:t>
            </a:r>
            <a:r>
              <a:rPr lang="de-DE" dirty="0"/>
              <a:t>pdate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</a:p>
          <a:p>
            <a:endParaRPr lang="de-DE" dirty="0"/>
          </a:p>
          <a:p>
            <a:r>
              <a:rPr lang="de-DE" dirty="0"/>
              <a:t>Model erlauben keinen standardisierten zugriff auf Tabellen </a:t>
            </a:r>
            <a:r>
              <a:rPr lang="de-DE" dirty="0">
                <a:sym typeface="Wingdings" panose="05000000000000000000" pitchFamily="2" charset="2"/>
              </a:rPr>
              <a:t> Für jede Operation müsste der Zugriff neu definiert werden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Benötigt werden Methoden…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…zur Darstellung von Objekten (Print Statements, Anzeigen an der 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…zum Löschen von Objekten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…zum Erstellen von Objekten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9ED2C5-C10C-4AC2-A2CE-2F814ECBB51C}"/>
              </a:ext>
            </a:extLst>
          </p:cNvPr>
          <p:cNvSpPr txBox="1"/>
          <p:nvPr/>
        </p:nvSpPr>
        <p:spPr>
          <a:xfrm>
            <a:off x="4243933" y="4875285"/>
            <a:ext cx="1758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39664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CRUD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8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A1022A-A476-4061-9BB2-6F1D6D8CC30D}"/>
              </a:ext>
            </a:extLst>
          </p:cNvPr>
          <p:cNvSpPr txBox="1"/>
          <p:nvPr/>
        </p:nvSpPr>
        <p:spPr>
          <a:xfrm>
            <a:off x="339436" y="2400410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3B2831-CCCE-46EE-A8A7-E038B8B5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5" y="1612669"/>
            <a:ext cx="4561675" cy="415588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98627DD-97CB-4EF5-95AD-F3E8371ADF3C}"/>
              </a:ext>
            </a:extLst>
          </p:cNvPr>
          <p:cNvSpPr txBox="1"/>
          <p:nvPr/>
        </p:nvSpPr>
        <p:spPr>
          <a:xfrm>
            <a:off x="6384514" y="3167390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63698D-D879-4B45-AB4C-608D2079E488}"/>
              </a:ext>
            </a:extLst>
          </p:cNvPr>
          <p:cNvSpPr txBox="1"/>
          <p:nvPr/>
        </p:nvSpPr>
        <p:spPr>
          <a:xfrm>
            <a:off x="339436" y="4357212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450BDE-8FDF-4AC2-BE13-E91C9F79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98" y="2228850"/>
            <a:ext cx="39338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EE21F-C49C-4C85-9A70-CBEAE690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4117C5-B780-4259-BF7E-8DD3E2A6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7118"/>
            <a:ext cx="11509037" cy="460873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Standard Interface Paket von Python basierend auf </a:t>
            </a:r>
            <a:r>
              <a:rPr lang="de-DE" dirty="0" err="1"/>
              <a:t>widgets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Vorgehensweise</a:t>
            </a:r>
            <a:r>
              <a:rPr lang="en-US" dirty="0"/>
              <a:t>: 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Problemstellung: Navigation zwischen Seiten ohne Popups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Lösung</a:t>
            </a:r>
            <a:r>
              <a:rPr lang="en-US" dirty="0"/>
              <a:t>: </a:t>
            </a:r>
            <a:r>
              <a:rPr lang="de-DE" dirty="0"/>
              <a:t>Seiteninhalte in Mainframe verpacken und zwischen Frames wechseln 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E3976-0D5F-4B20-BBC7-BA9329CD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C8DC29-E5B1-447E-9CE7-6FB1469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D20C87-9407-48AD-8752-988455EF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24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9B4"/>
        </a:solidFill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Breitbild</PresentationFormat>
  <Paragraphs>117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Business Analytics</vt:lpstr>
      <vt:lpstr>Agenda</vt:lpstr>
      <vt:lpstr>Datenbank</vt:lpstr>
      <vt:lpstr>Datenbank – Umsetzung in SqlAlchemy</vt:lpstr>
      <vt:lpstr>Datenbank – Umsetzung in SqlAlchemy</vt:lpstr>
      <vt:lpstr>Datenbank – Umsetzung in SqlAlchemy</vt:lpstr>
      <vt:lpstr>Datenbank – CRUD Interface</vt:lpstr>
      <vt:lpstr>Datenbank – CRUD Interface</vt:lpstr>
      <vt:lpstr>GUI mit Tkinter</vt:lpstr>
      <vt:lpstr>GUI Code Snippets </vt:lpstr>
      <vt:lpstr>GUI - Widgets</vt:lpstr>
      <vt:lpstr>R-Analysis</vt:lpstr>
      <vt:lpstr>R-Analysis</vt:lpstr>
      <vt:lpstr>R-Analysis</vt:lpstr>
      <vt:lpstr>R-Analysis</vt:lpstr>
      <vt:lpstr>R-Analysis</vt:lpstr>
      <vt:lpstr>R-Analysis</vt:lpstr>
      <vt:lpstr>R-Analysis</vt:lpstr>
      <vt:lpstr>R-Analysis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Max Rudeck</cp:lastModifiedBy>
  <cp:revision>117</cp:revision>
  <dcterms:created xsi:type="dcterms:W3CDTF">2017-07-24T12:31:36Z</dcterms:created>
  <dcterms:modified xsi:type="dcterms:W3CDTF">2021-01-26T20:14:19Z</dcterms:modified>
</cp:coreProperties>
</file>