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st.github.com/mxrguspxrt/10574035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VPN lahendus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Margus Pärt 2014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Komponendid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Gosa</a:t>
            </a:r>
            <a:r>
              <a:rPr lang="en"/>
              <a:t> PHP rakendus, LDAPi haldus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LDAP</a:t>
            </a:r>
            <a:r>
              <a:rPr lang="en"/>
              <a:t> sisaldab kasutajad, õigused, marsuutimisreeglid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ID kaart</a:t>
            </a:r>
            <a:r>
              <a:rPr lang="en"/>
              <a:t> PKI, smartcard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OpenVPN</a:t>
            </a:r>
            <a:r>
              <a:rPr lang="en"/>
              <a:t> baseerub OpenSSL, tarkvaraline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OpenBSD</a:t>
            </a:r>
            <a:r>
              <a:rPr lang="en"/>
              <a:t> operatsioonisüsteem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PF </a:t>
            </a:r>
            <a:r>
              <a:rPr lang="en"/>
              <a:t>OpenBSD paketifilter (tulemüürireeglid)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Pythoni skript </a:t>
            </a:r>
            <a:r>
              <a:rPr lang="en"/>
              <a:t>seob kõik kokku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Kood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https://gist.github.com/mxrguspxrt/10574035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Haldusliides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6"/>
            <a:ext cy="5143500" cx="537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