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TTÜ ristmik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Ülesehitus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2 autode foori mõlemas suunas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2 jalakäijate foori mõlemas suunas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2 jalakäija ülemineku nuppu mõlemal pool teed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Kontrolleri jaoks on 1 autofoor, 1 jalakäijate foor, 1 ülemineku nupp (lahendatud riistavaras)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Ajatabel &amp; foor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000" lang="en">
                <a:solidFill>
                  <a:srgbClr val="000000"/>
                </a:solidFill>
              </a:rPr>
              <a:t>
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55850" x="457200"/>
            <a:ext cy="800100" cx="4857750"/>
          </a:xfrm>
          <a:prstGeom prst="rect">
            <a:avLst/>
          </a:prstGeom>
        </p:spPr>
      </p:pic>
      <p:pic>
        <p:nvPicPr>
          <p:cNvPr id="38" name="Shape 3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876250" x="5243848"/>
            <a:ext cy="4049600" cx="354520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Kasutatud algoritm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Scheduler &amp; Round robin &amp; Time delay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Tööjõukulu 12 000€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* Analüüs 10h*200€</a:t>
            </a:r>
          </a:p>
          <a:p>
            <a:pPr rtl="0" lvl="0">
              <a:buNone/>
            </a:pPr>
            <a:r>
              <a:rPr lang="en"/>
              <a:t>* Arendus 20h*200€</a:t>
            </a:r>
          </a:p>
          <a:p>
            <a:pPr rtl="0" lvl="0">
              <a:buNone/>
            </a:pPr>
            <a:r>
              <a:rPr lang="en"/>
              <a:t>* Testimine 20h*200€</a:t>
            </a:r>
          </a:p>
          <a:p>
            <a:pPr>
              <a:buNone/>
            </a:pPr>
            <a:r>
              <a:rPr lang="en"/>
              <a:t>* Puhver 10h*200€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Riistvara 53</a:t>
            </a:r>
            <a:r>
              <a:rPr b="0" sz="3000" lang="en"/>
              <a:t>€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Microcontroller'51, sram, 512b, interface, can2.0a,uart, plcc68 - </a:t>
            </a:r>
            <a:r>
              <a:rPr b="1" lang="en"/>
              <a:t>1 x 33</a:t>
            </a:r>
            <a:r>
              <a:rPr lang="en"/>
              <a:t>€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Jumbo led green diffused 20mm 34mcd - </a:t>
            </a:r>
            <a:r>
              <a:rPr b="1" lang="en"/>
              <a:t>4 x 2</a:t>
            </a:r>
            <a:r>
              <a:rPr lang="en"/>
              <a:t>€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Jumbo led yellow diffused 20mm 34mcd - </a:t>
            </a:r>
            <a:r>
              <a:rPr b="1" lang="en"/>
              <a:t>2 x 2</a:t>
            </a:r>
            <a:r>
              <a:rPr lang="en"/>
              <a:t>€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Jumbo led reddiffused 20mm 34mcd - </a:t>
            </a:r>
            <a:r>
              <a:rPr b="1" lang="en"/>
              <a:t>4 x 2</a:t>
            </a:r>
            <a:r>
              <a:rPr lang="en"/>
              <a:t>€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Kaablid, korpused jne - </a:t>
            </a:r>
            <a:r>
              <a:rPr b="1" lang="en"/>
              <a:t>100</a:t>
            </a:r>
            <a:r>
              <a:rPr lang="en"/>
              <a:t>€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