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93" r:id="rId6"/>
    <p:sldId id="274" r:id="rId7"/>
    <p:sldId id="275" r:id="rId8"/>
    <p:sldId id="276" r:id="rId9"/>
    <p:sldId id="277" r:id="rId10"/>
    <p:sldId id="278" r:id="rId11"/>
    <p:sldId id="287" r:id="rId12"/>
    <p:sldId id="281" r:id="rId13"/>
    <p:sldId id="279" r:id="rId14"/>
    <p:sldId id="282" r:id="rId15"/>
    <p:sldId id="288" r:id="rId16"/>
    <p:sldId id="294" r:id="rId17"/>
    <p:sldId id="295" r:id="rId18"/>
    <p:sldId id="292" r:id="rId19"/>
    <p:sldId id="291" r:id="rId20"/>
    <p:sldId id="273" r:id="rId2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23B"/>
    <a:srgbClr val="293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27123-47AA-4244-AD43-861ED7EAF677}" v="337" dt="2023-10-26T09:36:30.021"/>
    <p1510:client id="{53A8A34E-BE10-4DBC-B1E2-CFFA58C560F3}" v="234" dt="2023-10-27T07:57:36.582"/>
    <p1510:client id="{6D4E72A4-8F1E-44B4-A142-189E175AAFAE}" v="179" dt="2023-10-26T13:28:42.528"/>
    <p1510:client id="{8591999E-41B5-47E9-B45F-8B104620049A}" v="303" dt="2023-10-26T20:56:08.447"/>
    <p1510:client id="{948A5F15-F74C-439B-BBEE-2FA4DDE16D0D}" v="136" dt="2023-10-26T10:01:13.411"/>
    <p1510:client id="{E8C7C9AB-CFB7-484C-B81E-968806D152AA}" v="617" dt="2023-10-27T08:16:20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49" autoAdjust="0"/>
  </p:normalViewPr>
  <p:slideViewPr>
    <p:cSldViewPr snapToGrid="0">
      <p:cViewPr varScale="1">
        <p:scale>
          <a:sx n="89" d="100"/>
          <a:sy n="89" d="100"/>
        </p:scale>
        <p:origin x="1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F910E-3D75-4534-B648-FF5B46EEBA5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fr-FR"/>
        </a:p>
      </dgm:t>
    </dgm:pt>
    <dgm:pt modelId="{231F235F-20D0-4250-8102-1DC92B19A91C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b="0">
              <a:latin typeface="Arial" panose="020B0604020202020204" pitchFamily="34" charset="0"/>
              <a:cs typeface="Arial" panose="020B0604020202020204" pitchFamily="34" charset="0"/>
            </a:rPr>
            <a:t>Présentation de l’équipe</a:t>
          </a:r>
        </a:p>
      </dgm:t>
    </dgm:pt>
    <dgm:pt modelId="{97AB01E4-7C67-4D7B-9A14-6B60FD4D66A6}" type="parTrans" cxnId="{88CCCDD5-983B-4D14-BBB4-D8360A4871BF}">
      <dgm:prSet/>
      <dgm:spPr/>
      <dgm:t>
        <a:bodyPr/>
        <a:lstStyle/>
        <a:p>
          <a:endParaRPr lang="fr-FR" sz="2400" b="0"/>
        </a:p>
      </dgm:t>
    </dgm:pt>
    <dgm:pt modelId="{F666890B-8CD9-4EBA-8261-E1A533B5EDB5}" type="sibTrans" cxnId="{88CCCDD5-983B-4D14-BBB4-D8360A4871BF}">
      <dgm:prSet/>
      <dgm:spPr/>
      <dgm:t>
        <a:bodyPr/>
        <a:lstStyle/>
        <a:p>
          <a:endParaRPr lang="fr-FR" b="0"/>
        </a:p>
      </dgm:t>
    </dgm:pt>
    <dgm:pt modelId="{ABFE834E-90FE-4FF4-B573-974E5E302FD4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b="0">
              <a:latin typeface="Arial" panose="020B0604020202020204" pitchFamily="34" charset="0"/>
              <a:cs typeface="Arial" panose="020B0604020202020204" pitchFamily="34" charset="0"/>
            </a:rPr>
            <a:t>Présentation du projet</a:t>
          </a:r>
        </a:p>
      </dgm:t>
    </dgm:pt>
    <dgm:pt modelId="{70226529-3D7F-42DA-B740-2B37CC8896BD}" type="parTrans" cxnId="{85C4B35C-6084-43B8-9977-BF834CDB711F}">
      <dgm:prSet/>
      <dgm:spPr/>
      <dgm:t>
        <a:bodyPr/>
        <a:lstStyle/>
        <a:p>
          <a:endParaRPr lang="fr-FR" sz="2400" b="0"/>
        </a:p>
      </dgm:t>
    </dgm:pt>
    <dgm:pt modelId="{7BF2AA44-7376-4EA9-8044-9BDC9654B1C1}" type="sibTrans" cxnId="{85C4B35C-6084-43B8-9977-BF834CDB711F}">
      <dgm:prSet/>
      <dgm:spPr/>
      <dgm:t>
        <a:bodyPr/>
        <a:lstStyle/>
        <a:p>
          <a:endParaRPr lang="fr-FR" b="0"/>
        </a:p>
      </dgm:t>
    </dgm:pt>
    <dgm:pt modelId="{D7403119-76FB-496D-B758-4403301AF9C8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b="0">
              <a:latin typeface="Arial" panose="020B0604020202020204" pitchFamily="34" charset="0"/>
              <a:cs typeface="Arial" panose="020B0604020202020204" pitchFamily="34" charset="0"/>
            </a:rPr>
            <a:t>Présentation du prototype</a:t>
          </a:r>
        </a:p>
      </dgm:t>
    </dgm:pt>
    <dgm:pt modelId="{9B81AB3E-56D3-4B91-B88D-26DB1560AC6D}" type="parTrans" cxnId="{21249B43-8789-44B7-802A-C8022B2B00E0}">
      <dgm:prSet/>
      <dgm:spPr/>
      <dgm:t>
        <a:bodyPr/>
        <a:lstStyle/>
        <a:p>
          <a:endParaRPr lang="fr-FR" sz="2400" b="0"/>
        </a:p>
      </dgm:t>
    </dgm:pt>
    <dgm:pt modelId="{FD94A78F-53D0-4ABF-9E7F-30390AAEA32E}" type="sibTrans" cxnId="{21249B43-8789-44B7-802A-C8022B2B00E0}">
      <dgm:prSet/>
      <dgm:spPr/>
      <dgm:t>
        <a:bodyPr/>
        <a:lstStyle/>
        <a:p>
          <a:endParaRPr lang="fr-FR" b="0"/>
        </a:p>
      </dgm:t>
    </dgm:pt>
    <dgm:pt modelId="{C9C8B2F0-76CA-4195-A3BB-645EFDBE8048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b="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3829053E-39BD-40F4-836F-CACF826518FA}" type="parTrans" cxnId="{7623D37A-8101-4313-9AE4-EF45C9896FB8}">
      <dgm:prSet/>
      <dgm:spPr/>
      <dgm:t>
        <a:bodyPr/>
        <a:lstStyle/>
        <a:p>
          <a:endParaRPr lang="fr-FR"/>
        </a:p>
      </dgm:t>
    </dgm:pt>
    <dgm:pt modelId="{C848F52C-566F-4CBD-AB62-931C324C8359}" type="sibTrans" cxnId="{7623D37A-8101-4313-9AE4-EF45C9896FB8}">
      <dgm:prSet/>
      <dgm:spPr/>
      <dgm:t>
        <a:bodyPr/>
        <a:lstStyle/>
        <a:p>
          <a:endParaRPr lang="fr-FR"/>
        </a:p>
      </dgm:t>
    </dgm:pt>
    <dgm:pt modelId="{C739A536-B979-45DB-937C-89ADA00F3677}" type="pres">
      <dgm:prSet presAssocID="{3E0F910E-3D75-4534-B648-FF5B46EEBA56}" presName="root" presStyleCnt="0">
        <dgm:presLayoutVars>
          <dgm:dir/>
          <dgm:resizeHandles val="exact"/>
        </dgm:presLayoutVars>
      </dgm:prSet>
      <dgm:spPr/>
    </dgm:pt>
    <dgm:pt modelId="{ED5C5DE7-9CA0-4014-ADC1-4E3FEA799222}" type="pres">
      <dgm:prSet presAssocID="{231F235F-20D0-4250-8102-1DC92B19A91C}" presName="compNode" presStyleCnt="0"/>
      <dgm:spPr/>
    </dgm:pt>
    <dgm:pt modelId="{6E1DA587-67E9-45C1-A99E-10CF89B614A8}" type="pres">
      <dgm:prSet presAssocID="{231F235F-20D0-4250-8102-1DC92B19A9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storming de groupe contour"/>
        </a:ext>
      </dgm:extLst>
    </dgm:pt>
    <dgm:pt modelId="{4A92273B-BB11-41AE-B05E-4B85358B7F81}" type="pres">
      <dgm:prSet presAssocID="{231F235F-20D0-4250-8102-1DC92B19A91C}" presName="spaceRect" presStyleCnt="0"/>
      <dgm:spPr/>
    </dgm:pt>
    <dgm:pt modelId="{07189FF9-FB6E-4238-8B5C-52E11E7D6984}" type="pres">
      <dgm:prSet presAssocID="{231F235F-20D0-4250-8102-1DC92B19A91C}" presName="textRect" presStyleLbl="revTx" presStyleIdx="0" presStyleCnt="4">
        <dgm:presLayoutVars>
          <dgm:chMax val="1"/>
          <dgm:chPref val="1"/>
        </dgm:presLayoutVars>
      </dgm:prSet>
      <dgm:spPr/>
    </dgm:pt>
    <dgm:pt modelId="{B6D0AB07-1A86-46FD-AF50-D06F5DE90FA5}" type="pres">
      <dgm:prSet presAssocID="{F666890B-8CD9-4EBA-8261-E1A533B5EDB5}" presName="sibTrans" presStyleCnt="0"/>
      <dgm:spPr/>
    </dgm:pt>
    <dgm:pt modelId="{52EB9553-6E06-4A19-9E74-237E68248BDF}" type="pres">
      <dgm:prSet presAssocID="{ABFE834E-90FE-4FF4-B573-974E5E302FD4}" presName="compNode" presStyleCnt="0"/>
      <dgm:spPr/>
    </dgm:pt>
    <dgm:pt modelId="{3D08A053-CD67-44D5-8039-1E4DEBD55B8A}" type="pres">
      <dgm:prSet presAssocID="{ABFE834E-90FE-4FF4-B573-974E5E302F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ésentation avec graphique à barres contour"/>
        </a:ext>
      </dgm:extLst>
    </dgm:pt>
    <dgm:pt modelId="{F9F2D81F-2B6E-407E-98B4-68A14BE577A4}" type="pres">
      <dgm:prSet presAssocID="{ABFE834E-90FE-4FF4-B573-974E5E302FD4}" presName="spaceRect" presStyleCnt="0"/>
      <dgm:spPr/>
    </dgm:pt>
    <dgm:pt modelId="{A014BFD7-1E64-474B-B948-341584BD84D4}" type="pres">
      <dgm:prSet presAssocID="{ABFE834E-90FE-4FF4-B573-974E5E302FD4}" presName="textRect" presStyleLbl="revTx" presStyleIdx="1" presStyleCnt="4">
        <dgm:presLayoutVars>
          <dgm:chMax val="1"/>
          <dgm:chPref val="1"/>
        </dgm:presLayoutVars>
      </dgm:prSet>
      <dgm:spPr/>
    </dgm:pt>
    <dgm:pt modelId="{71A9F513-DEBE-4F48-90D9-09A09D448F04}" type="pres">
      <dgm:prSet presAssocID="{7BF2AA44-7376-4EA9-8044-9BDC9654B1C1}" presName="sibTrans" presStyleCnt="0"/>
      <dgm:spPr/>
    </dgm:pt>
    <dgm:pt modelId="{A7589042-3163-4033-82BB-880926DA127E}" type="pres">
      <dgm:prSet presAssocID="{D7403119-76FB-496D-B758-4403301AF9C8}" presName="compNode" presStyleCnt="0"/>
      <dgm:spPr/>
    </dgm:pt>
    <dgm:pt modelId="{2616F7F8-2165-4222-B011-C3EFE29A7E56}" type="pres">
      <dgm:prSet presAssocID="{D7403119-76FB-496D-B758-4403301AF9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 contour"/>
        </a:ext>
      </dgm:extLst>
    </dgm:pt>
    <dgm:pt modelId="{84308454-3C4E-41A9-A7D9-7DB8106FE374}" type="pres">
      <dgm:prSet presAssocID="{D7403119-76FB-496D-B758-4403301AF9C8}" presName="spaceRect" presStyleCnt="0"/>
      <dgm:spPr/>
    </dgm:pt>
    <dgm:pt modelId="{760BF445-38C0-42B8-8609-2567B2112392}" type="pres">
      <dgm:prSet presAssocID="{D7403119-76FB-496D-B758-4403301AF9C8}" presName="textRect" presStyleLbl="revTx" presStyleIdx="2" presStyleCnt="4">
        <dgm:presLayoutVars>
          <dgm:chMax val="1"/>
          <dgm:chPref val="1"/>
        </dgm:presLayoutVars>
      </dgm:prSet>
      <dgm:spPr/>
    </dgm:pt>
    <dgm:pt modelId="{0E6C7DFE-7BFB-4DE9-969A-7C9D8F0CC9B4}" type="pres">
      <dgm:prSet presAssocID="{FD94A78F-53D0-4ABF-9E7F-30390AAEA32E}" presName="sibTrans" presStyleCnt="0"/>
      <dgm:spPr/>
    </dgm:pt>
    <dgm:pt modelId="{862DC72E-EAE7-4283-AB94-83AC605CDA84}" type="pres">
      <dgm:prSet presAssocID="{C9C8B2F0-76CA-4195-A3BB-645EFDBE8048}" presName="compNode" presStyleCnt="0"/>
      <dgm:spPr/>
    </dgm:pt>
    <dgm:pt modelId="{0DC7B6A0-371E-4ACC-A587-0D6608480DF3}" type="pres">
      <dgm:prSet presAssocID="{C9C8B2F0-76CA-4195-A3BB-645EFDBE80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hères de Harvey 60% contour"/>
        </a:ext>
      </dgm:extLst>
    </dgm:pt>
    <dgm:pt modelId="{5B5ED691-A150-4E77-974A-4DCCD2C88316}" type="pres">
      <dgm:prSet presAssocID="{C9C8B2F0-76CA-4195-A3BB-645EFDBE8048}" presName="spaceRect" presStyleCnt="0"/>
      <dgm:spPr/>
    </dgm:pt>
    <dgm:pt modelId="{72C53233-7297-4603-9E33-E2F361C70748}" type="pres">
      <dgm:prSet presAssocID="{C9C8B2F0-76CA-4195-A3BB-645EFDBE80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C4B35C-6084-43B8-9977-BF834CDB711F}" srcId="{3E0F910E-3D75-4534-B648-FF5B46EEBA56}" destId="{ABFE834E-90FE-4FF4-B573-974E5E302FD4}" srcOrd="1" destOrd="0" parTransId="{70226529-3D7F-42DA-B740-2B37CC8896BD}" sibTransId="{7BF2AA44-7376-4EA9-8044-9BDC9654B1C1}"/>
    <dgm:cxn modelId="{21249B43-8789-44B7-802A-C8022B2B00E0}" srcId="{3E0F910E-3D75-4534-B648-FF5B46EEBA56}" destId="{D7403119-76FB-496D-B758-4403301AF9C8}" srcOrd="2" destOrd="0" parTransId="{9B81AB3E-56D3-4B91-B88D-26DB1560AC6D}" sibTransId="{FD94A78F-53D0-4ABF-9E7F-30390AAEA32E}"/>
    <dgm:cxn modelId="{DCCCA768-3704-4D34-AF5D-8F52F790844E}" type="presOf" srcId="{C9C8B2F0-76CA-4195-A3BB-645EFDBE8048}" destId="{72C53233-7297-4603-9E33-E2F361C70748}" srcOrd="0" destOrd="0" presId="urn:microsoft.com/office/officeart/2018/2/layout/IconLabelList"/>
    <dgm:cxn modelId="{C7667170-5333-4810-B307-7B7E11D2F8E0}" type="presOf" srcId="{D7403119-76FB-496D-B758-4403301AF9C8}" destId="{760BF445-38C0-42B8-8609-2567B2112392}" srcOrd="0" destOrd="0" presId="urn:microsoft.com/office/officeart/2018/2/layout/IconLabelList"/>
    <dgm:cxn modelId="{10207F56-347D-4FD0-A197-4C7081243D1B}" type="presOf" srcId="{3E0F910E-3D75-4534-B648-FF5B46EEBA56}" destId="{C739A536-B979-45DB-937C-89ADA00F3677}" srcOrd="0" destOrd="0" presId="urn:microsoft.com/office/officeart/2018/2/layout/IconLabelList"/>
    <dgm:cxn modelId="{7623D37A-8101-4313-9AE4-EF45C9896FB8}" srcId="{3E0F910E-3D75-4534-B648-FF5B46EEBA56}" destId="{C9C8B2F0-76CA-4195-A3BB-645EFDBE8048}" srcOrd="3" destOrd="0" parTransId="{3829053E-39BD-40F4-836F-CACF826518FA}" sibTransId="{C848F52C-566F-4CBD-AB62-931C324C8359}"/>
    <dgm:cxn modelId="{26F58694-EA60-400A-BB3C-7E8ADFA34D3F}" type="presOf" srcId="{231F235F-20D0-4250-8102-1DC92B19A91C}" destId="{07189FF9-FB6E-4238-8B5C-52E11E7D6984}" srcOrd="0" destOrd="0" presId="urn:microsoft.com/office/officeart/2018/2/layout/IconLabelList"/>
    <dgm:cxn modelId="{CBF872B4-3202-4CA8-9497-C2D86AC3DEE5}" type="presOf" srcId="{ABFE834E-90FE-4FF4-B573-974E5E302FD4}" destId="{A014BFD7-1E64-474B-B948-341584BD84D4}" srcOrd="0" destOrd="0" presId="urn:microsoft.com/office/officeart/2018/2/layout/IconLabelList"/>
    <dgm:cxn modelId="{88CCCDD5-983B-4D14-BBB4-D8360A4871BF}" srcId="{3E0F910E-3D75-4534-B648-FF5B46EEBA56}" destId="{231F235F-20D0-4250-8102-1DC92B19A91C}" srcOrd="0" destOrd="0" parTransId="{97AB01E4-7C67-4D7B-9A14-6B60FD4D66A6}" sibTransId="{F666890B-8CD9-4EBA-8261-E1A533B5EDB5}"/>
    <dgm:cxn modelId="{347EE044-A702-48B6-ACB5-A4747DE7AB92}" type="presParOf" srcId="{C739A536-B979-45DB-937C-89ADA00F3677}" destId="{ED5C5DE7-9CA0-4014-ADC1-4E3FEA799222}" srcOrd="0" destOrd="0" presId="urn:microsoft.com/office/officeart/2018/2/layout/IconLabelList"/>
    <dgm:cxn modelId="{28428593-6835-4E1C-B6DA-005C1486AFCE}" type="presParOf" srcId="{ED5C5DE7-9CA0-4014-ADC1-4E3FEA799222}" destId="{6E1DA587-67E9-45C1-A99E-10CF89B614A8}" srcOrd="0" destOrd="0" presId="urn:microsoft.com/office/officeart/2018/2/layout/IconLabelList"/>
    <dgm:cxn modelId="{51718AF7-ECD9-4E3B-BCC1-8840F2E502B3}" type="presParOf" srcId="{ED5C5DE7-9CA0-4014-ADC1-4E3FEA799222}" destId="{4A92273B-BB11-41AE-B05E-4B85358B7F81}" srcOrd="1" destOrd="0" presId="urn:microsoft.com/office/officeart/2018/2/layout/IconLabelList"/>
    <dgm:cxn modelId="{6CE05687-E1CF-406F-868A-58104FEB94FA}" type="presParOf" srcId="{ED5C5DE7-9CA0-4014-ADC1-4E3FEA799222}" destId="{07189FF9-FB6E-4238-8B5C-52E11E7D6984}" srcOrd="2" destOrd="0" presId="urn:microsoft.com/office/officeart/2018/2/layout/IconLabelList"/>
    <dgm:cxn modelId="{0FC66E3F-30A7-43EC-8C7C-44FB36ABC44F}" type="presParOf" srcId="{C739A536-B979-45DB-937C-89ADA00F3677}" destId="{B6D0AB07-1A86-46FD-AF50-D06F5DE90FA5}" srcOrd="1" destOrd="0" presId="urn:microsoft.com/office/officeart/2018/2/layout/IconLabelList"/>
    <dgm:cxn modelId="{9F9E25B0-1A69-41E5-B12B-7288D20F862B}" type="presParOf" srcId="{C739A536-B979-45DB-937C-89ADA00F3677}" destId="{52EB9553-6E06-4A19-9E74-237E68248BDF}" srcOrd="2" destOrd="0" presId="urn:microsoft.com/office/officeart/2018/2/layout/IconLabelList"/>
    <dgm:cxn modelId="{4A8384C0-CB9D-46AA-9CE4-F6044595C89E}" type="presParOf" srcId="{52EB9553-6E06-4A19-9E74-237E68248BDF}" destId="{3D08A053-CD67-44D5-8039-1E4DEBD55B8A}" srcOrd="0" destOrd="0" presId="urn:microsoft.com/office/officeart/2018/2/layout/IconLabelList"/>
    <dgm:cxn modelId="{F5164F90-DC5B-4684-BB3D-5BBC3E8FC899}" type="presParOf" srcId="{52EB9553-6E06-4A19-9E74-237E68248BDF}" destId="{F9F2D81F-2B6E-407E-98B4-68A14BE577A4}" srcOrd="1" destOrd="0" presId="urn:microsoft.com/office/officeart/2018/2/layout/IconLabelList"/>
    <dgm:cxn modelId="{EB6F24A2-D036-4761-B2FD-B70DEC71A4CA}" type="presParOf" srcId="{52EB9553-6E06-4A19-9E74-237E68248BDF}" destId="{A014BFD7-1E64-474B-B948-341584BD84D4}" srcOrd="2" destOrd="0" presId="urn:microsoft.com/office/officeart/2018/2/layout/IconLabelList"/>
    <dgm:cxn modelId="{28DD5132-A5C8-44D9-ACCB-AB5AFADE9AA4}" type="presParOf" srcId="{C739A536-B979-45DB-937C-89ADA00F3677}" destId="{71A9F513-DEBE-4F48-90D9-09A09D448F04}" srcOrd="3" destOrd="0" presId="urn:microsoft.com/office/officeart/2018/2/layout/IconLabelList"/>
    <dgm:cxn modelId="{0635B8FD-0275-4807-A651-B7E2CB7A62BC}" type="presParOf" srcId="{C739A536-B979-45DB-937C-89ADA00F3677}" destId="{A7589042-3163-4033-82BB-880926DA127E}" srcOrd="4" destOrd="0" presId="urn:microsoft.com/office/officeart/2018/2/layout/IconLabelList"/>
    <dgm:cxn modelId="{DE0B8495-43B8-4461-BCD6-D740294E7C74}" type="presParOf" srcId="{A7589042-3163-4033-82BB-880926DA127E}" destId="{2616F7F8-2165-4222-B011-C3EFE29A7E56}" srcOrd="0" destOrd="0" presId="urn:microsoft.com/office/officeart/2018/2/layout/IconLabelList"/>
    <dgm:cxn modelId="{7D1AE5A9-512A-4CC3-A795-A92EBF2E1785}" type="presParOf" srcId="{A7589042-3163-4033-82BB-880926DA127E}" destId="{84308454-3C4E-41A9-A7D9-7DB8106FE374}" srcOrd="1" destOrd="0" presId="urn:microsoft.com/office/officeart/2018/2/layout/IconLabelList"/>
    <dgm:cxn modelId="{C25DD007-DF02-4C45-8565-23922A8EC085}" type="presParOf" srcId="{A7589042-3163-4033-82BB-880926DA127E}" destId="{760BF445-38C0-42B8-8609-2567B2112392}" srcOrd="2" destOrd="0" presId="urn:microsoft.com/office/officeart/2018/2/layout/IconLabelList"/>
    <dgm:cxn modelId="{2629B863-CC5B-40C9-B06E-E0C51C048F7D}" type="presParOf" srcId="{C739A536-B979-45DB-937C-89ADA00F3677}" destId="{0E6C7DFE-7BFB-4DE9-969A-7C9D8F0CC9B4}" srcOrd="5" destOrd="0" presId="urn:microsoft.com/office/officeart/2018/2/layout/IconLabelList"/>
    <dgm:cxn modelId="{05A0D51C-576F-430A-8873-B33CAD11C148}" type="presParOf" srcId="{C739A536-B979-45DB-937C-89ADA00F3677}" destId="{862DC72E-EAE7-4283-AB94-83AC605CDA84}" srcOrd="6" destOrd="0" presId="urn:microsoft.com/office/officeart/2018/2/layout/IconLabelList"/>
    <dgm:cxn modelId="{E4299732-696F-4D24-9A1E-694E11552BAB}" type="presParOf" srcId="{862DC72E-EAE7-4283-AB94-83AC605CDA84}" destId="{0DC7B6A0-371E-4ACC-A587-0D6608480DF3}" srcOrd="0" destOrd="0" presId="urn:microsoft.com/office/officeart/2018/2/layout/IconLabelList"/>
    <dgm:cxn modelId="{4402E33A-7520-4E10-88E9-17B597168C0A}" type="presParOf" srcId="{862DC72E-EAE7-4283-AB94-83AC605CDA84}" destId="{5B5ED691-A150-4E77-974A-4DCCD2C88316}" srcOrd="1" destOrd="0" presId="urn:microsoft.com/office/officeart/2018/2/layout/IconLabelList"/>
    <dgm:cxn modelId="{D07506F1-C604-4D47-94A1-3C4CFA845B7E}" type="presParOf" srcId="{862DC72E-EAE7-4283-AB94-83AC605CDA84}" destId="{72C53233-7297-4603-9E33-E2F361C707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A587-67E9-45C1-A99E-10CF89B614A8}">
      <dsp:nvSpPr>
        <dsp:cNvPr id="0" name=""/>
        <dsp:cNvSpPr/>
      </dsp:nvSpPr>
      <dsp:spPr>
        <a:xfrm>
          <a:off x="7385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89FF9-FB6E-4238-8B5C-52E11E7D6984}">
      <dsp:nvSpPr>
        <dsp:cNvPr id="0" name=""/>
        <dsp:cNvSpPr/>
      </dsp:nvSpPr>
      <dsp:spPr>
        <a:xfrm>
          <a:off x="176530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kern="1200">
              <a:latin typeface="Arial" panose="020B0604020202020204" pitchFamily="34" charset="0"/>
              <a:cs typeface="Arial" panose="020B0604020202020204" pitchFamily="34" charset="0"/>
            </a:rPr>
            <a:t>Présentation de l’équipe</a:t>
          </a:r>
        </a:p>
      </dsp:txBody>
      <dsp:txXfrm>
        <a:off x="176530" y="2035242"/>
        <a:ext cx="2043787" cy="720000"/>
      </dsp:txXfrm>
    </dsp:sp>
    <dsp:sp modelId="{3D08A053-CD67-44D5-8039-1E4DEBD55B8A}">
      <dsp:nvSpPr>
        <dsp:cNvPr id="0" name=""/>
        <dsp:cNvSpPr/>
      </dsp:nvSpPr>
      <dsp:spPr>
        <a:xfrm>
          <a:off x="314002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4BFD7-1E64-474B-B948-341584BD84D4}">
      <dsp:nvSpPr>
        <dsp:cNvPr id="0" name=""/>
        <dsp:cNvSpPr/>
      </dsp:nvSpPr>
      <dsp:spPr>
        <a:xfrm>
          <a:off x="25779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kern="1200">
              <a:latin typeface="Arial" panose="020B0604020202020204" pitchFamily="34" charset="0"/>
              <a:cs typeface="Arial" panose="020B0604020202020204" pitchFamily="34" charset="0"/>
            </a:rPr>
            <a:t>Présentation du projet</a:t>
          </a:r>
        </a:p>
      </dsp:txBody>
      <dsp:txXfrm>
        <a:off x="2577981" y="2035242"/>
        <a:ext cx="2043787" cy="720000"/>
      </dsp:txXfrm>
    </dsp:sp>
    <dsp:sp modelId="{2616F7F8-2165-4222-B011-C3EFE29A7E56}">
      <dsp:nvSpPr>
        <dsp:cNvPr id="0" name=""/>
        <dsp:cNvSpPr/>
      </dsp:nvSpPr>
      <dsp:spPr>
        <a:xfrm>
          <a:off x="5541472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BF445-38C0-42B8-8609-2567B2112392}">
      <dsp:nvSpPr>
        <dsp:cNvPr id="0" name=""/>
        <dsp:cNvSpPr/>
      </dsp:nvSpPr>
      <dsp:spPr>
        <a:xfrm>
          <a:off x="497943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kern="1200">
              <a:latin typeface="Arial" panose="020B0604020202020204" pitchFamily="34" charset="0"/>
              <a:cs typeface="Arial" panose="020B0604020202020204" pitchFamily="34" charset="0"/>
            </a:rPr>
            <a:t>Présentation du prototype</a:t>
          </a:r>
        </a:p>
      </dsp:txBody>
      <dsp:txXfrm>
        <a:off x="4979431" y="2035242"/>
        <a:ext cx="2043787" cy="720000"/>
      </dsp:txXfrm>
    </dsp:sp>
    <dsp:sp modelId="{0DC7B6A0-371E-4ACC-A587-0D6608480DF3}">
      <dsp:nvSpPr>
        <dsp:cNvPr id="0" name=""/>
        <dsp:cNvSpPr/>
      </dsp:nvSpPr>
      <dsp:spPr>
        <a:xfrm>
          <a:off x="7942923" y="826157"/>
          <a:ext cx="919704" cy="9197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53233-7297-4603-9E33-E2F361C70748}">
      <dsp:nvSpPr>
        <dsp:cNvPr id="0" name=""/>
        <dsp:cNvSpPr/>
      </dsp:nvSpPr>
      <dsp:spPr>
        <a:xfrm>
          <a:off x="7380881" y="2035242"/>
          <a:ext cx="20437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>
        <a:off x="7380881" y="2035242"/>
        <a:ext cx="20437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2CB5A94-2E9D-4E56-A716-3E4552D77B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26326D-998B-4A46-AB93-A466D3DC5F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0A83D-8015-44E2-B2B6-320E46297FF0}" type="datetimeFigureOut">
              <a:rPr lang="fr-FR" smtClean="0"/>
              <a:t>09/12/2023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14A5D2-430E-40C0-8847-3945222D10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3651E-9D5F-4AC5-AFDC-4E3FB5DAA2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3AFA4-4CD8-4DD8-A6AE-935A67CDBE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826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5756F-5DCA-4EDB-BEF5-8FB6921BD519}" type="datetimeFigureOut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A980F-47CD-48F0-BDD3-581CC9C4A19B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0326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6033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748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106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nouvelle entreprise développe son système d’information. </a:t>
            </a:r>
          </a:p>
          <a:p>
            <a:endParaRPr lang="fr-FR" dirty="0"/>
          </a:p>
          <a:p>
            <a:r>
              <a:rPr lang="fr-FR" dirty="0"/>
              <a:t>Son cœur d’activité est la vente en ligne de composants électroniques. Nous devions concevoir et réaliser une solution digitalisant certains de ses processus métiers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10132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3759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effectLst/>
              </a:rPr>
              <a:t>Diagramme Use Case</a:t>
            </a:r>
            <a:r>
              <a:rPr lang="fr-FR" dirty="0"/>
              <a:t>, </a:t>
            </a:r>
            <a:r>
              <a:rPr lang="fr-FR" i="1" dirty="0">
                <a:effectLst/>
              </a:rPr>
              <a:t>qui permet d'identifier les possibilités d'interaction entre le système et les acteurs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0046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931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61971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492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A980F-47CD-48F0-BDD3-581CC9C4A19B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484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65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493FC82-B09B-4717-8853-C224537B9904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430F7-6616-4FCF-843C-87E5BC4C2CD3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8731BF-8DB7-4F84-A1D4-957DCD37A461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D3338-29F8-42B1-A303-56C1FC8CC870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0803909-83EE-4ED4-9002-64C51A365C22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391209-4054-4427-87C4-93908DA7ABBD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BBE5F1-FC28-4047-9CEF-6B308D2B0854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2F3972-B020-49EA-A156-895590BDF693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E03BAE-DF3B-48A6-9AE7-2CF21F90C68E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DBB3117-CEC0-4A74-87DD-5CFE52C6A6AF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663CCAA-2050-4FF9-87C5-063D78E629FC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A6030358-F848-4FEE-9490-F4139F8A4A6E}" type="datetime1">
              <a:rPr lang="fr-FR" noProof="0" smtClean="0"/>
              <a:t>09/12/2023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" r="9"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Arial"/>
                <a:cs typeface="Arial"/>
              </a:rPr>
              <a:t>Preparation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...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B6DEFF-0DD4-3BA8-C278-98F94B4C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pPr rtl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24FEE-94FC-0335-CB27-0537C195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534C6-63F7-1E13-4DCE-627B76A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447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3C9D-0513-C3A2-6ABB-943261E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D4C81-9E51-66B8-8A8E-541FEE0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13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F79084-E805-48DA-8EAC-CD5FD493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48773-33B5-5AE1-1639-1E522672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noProof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15CF69-12EC-C128-DC04-FC89440C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90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6" name="Picture 5" descr="illustration d’un cube de cube bleu et or abstrait 3D">
            <a:extLst>
              <a:ext uri="{FF2B5EF4-FFF2-40B4-BE49-F238E27FC236}">
                <a16:creationId xmlns:a16="http://schemas.microsoft.com/office/drawing/2014/main" id="{2BBDD7BC-0B75-F48F-146C-60FC89CF3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24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EA3B69-F54F-5E26-7785-803A0D3B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err="1">
                <a:solidFill>
                  <a:schemeClr val="bg2"/>
                </a:solidFill>
              </a:rPr>
              <a:t>Démonstration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868AB-E88E-A4C3-7D19-714EA0F0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325BD4-97AF-FE1C-8BA6-B9D2CD4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14</a:t>
            </a:fld>
            <a:endParaRPr lang="fr-FR" noProof="0"/>
          </a:p>
        </p:txBody>
      </p:sp>
      <p:pic>
        <p:nvPicPr>
          <p:cNvPr id="5" name="Graphique 4" descr="Présentation avec graphique à barres avec un remplissage uni">
            <a:extLst>
              <a:ext uri="{FF2B5EF4-FFF2-40B4-BE49-F238E27FC236}">
                <a16:creationId xmlns:a16="http://schemas.microsoft.com/office/drawing/2014/main" id="{CD6986F9-E8B9-8D94-9C2E-2939A618F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104" y="1645104"/>
            <a:ext cx="3567792" cy="35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6" name="Picture 5" descr="Formules mathématiques complexes sur un tableau noir">
            <a:extLst>
              <a:ext uri="{FF2B5EF4-FFF2-40B4-BE49-F238E27FC236}">
                <a16:creationId xmlns:a16="http://schemas.microsoft.com/office/drawing/2014/main" id="{4463BB83-DA77-E831-DC76-B504E65BA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00" r="-2" b="572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0A6518-C84E-1C02-1740-4A2548C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23599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B22477-29F1-493D-BE3B-FB77C545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noProof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EFA52-8FFD-48E6-CBBC-7279B6B8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REPONSE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05D41-691F-2B77-7C8C-2FB1D775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fr-FR" dirty="0"/>
              <a:t>. . 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D4D469-110D-6194-E3FF-89C99F6D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99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49" y="10"/>
            <a:ext cx="12050121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3" name="Forme libre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" name="Forme libre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Avez-vous des questions ?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A38520-6FF5-32F4-60FF-C1460D1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pPr rtl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0461DC49-1338-C24E-A3BB-5919AD12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57" b="7857"/>
          <a:stretch/>
        </p:blipFill>
        <p:spPr>
          <a:xfrm>
            <a:off x="0" y="10"/>
            <a:ext cx="12191999" cy="68593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fontAlgn="base"/>
            <a:r>
              <a:rPr lang="fr-FR" dirty="0">
                <a:solidFill>
                  <a:schemeClr val="bg1"/>
                </a:solidFill>
              </a:rPr>
              <a:t>Programmation Orientée Objet</a:t>
            </a:r>
            <a:endParaRPr lang="fr-FR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fontAlgn="base"/>
            <a:r>
              <a:rPr lang="fr-FR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11/12/2023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B6DEFF-0DD4-3BA8-C278-98F94B4C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3441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0BD0C-3BDE-3D73-7C49-AFD51908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369FAC0C-B09A-1ACD-B720-C05019024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99086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E848F3-99F5-8893-7471-D28B5BE3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448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E1DA587-67E9-45C1-A99E-10CF89B61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E1DA587-67E9-45C1-A99E-10CF89B61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189FF9-FB6E-4238-8B5C-52E11E7D6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07189FF9-FB6E-4238-8B5C-52E11E7D69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08A053-CD67-44D5-8039-1E4DEBD55B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D08A053-CD67-44D5-8039-1E4DEBD55B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14BFD7-1E64-474B-B948-341584BD84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A014BFD7-1E64-474B-B948-341584BD84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16F7F8-2165-4222-B011-C3EFE29A7E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616F7F8-2165-4222-B011-C3EFE29A7E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0BF445-38C0-42B8-8609-2567B2112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760BF445-38C0-42B8-8609-2567B21123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C7B6A0-371E-4ACC-A587-0D6608480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DC7B6A0-371E-4ACC-A587-0D6608480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C53233-7297-4603-9E33-E2F361C70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72C53233-7297-4603-9E33-E2F361C70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3EA2A-CEEC-F66B-0E33-7C3FF70B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 err="1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  <a:r>
              <a:rPr lang="en-US" sz="4800" cap="all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800" cap="all" dirty="0" err="1">
                <a:latin typeface="Arial" panose="020B0604020202020204" pitchFamily="34" charset="0"/>
                <a:cs typeface="Arial" panose="020B0604020202020204" pitchFamily="34" charset="0"/>
              </a:rPr>
              <a:t>l'équipe</a:t>
            </a:r>
            <a:endParaRPr lang="en-US" sz="48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que 6" descr="Employé de bureau avec un remplissage uni">
            <a:extLst>
              <a:ext uri="{FF2B5EF4-FFF2-40B4-BE49-F238E27FC236}">
                <a16:creationId xmlns:a16="http://schemas.microsoft.com/office/drawing/2014/main" id="{F713DB90-1910-0126-4FCC-790F891DA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774" y="666957"/>
            <a:ext cx="3275013" cy="3275013"/>
          </a:xfrm>
          <a:prstGeom prst="rect">
            <a:avLst/>
          </a:prstGeom>
        </p:spPr>
      </p:pic>
      <p:pic>
        <p:nvPicPr>
          <p:cNvPr id="8" name="Graphique 7" descr="Employée de bureau contour">
            <a:extLst>
              <a:ext uri="{FF2B5EF4-FFF2-40B4-BE49-F238E27FC236}">
                <a16:creationId xmlns:a16="http://schemas.microsoft.com/office/drawing/2014/main" id="{439BB3EB-5DBE-4D88-EABB-4FEDB3641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4129" y="658733"/>
            <a:ext cx="3275013" cy="3275013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43AC9C4-6EF1-F60D-2E8E-B128D96F6581}"/>
              </a:ext>
            </a:extLst>
          </p:cNvPr>
          <p:cNvSpPr txBox="1">
            <a:spLocks/>
          </p:cNvSpPr>
          <p:nvPr/>
        </p:nvSpPr>
        <p:spPr>
          <a:xfrm rot="10800000" flipV="1">
            <a:off x="936217" y="3679396"/>
            <a:ext cx="2344129" cy="396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900" cap="all" dirty="0">
                <a:latin typeface="Arial" panose="020B0604020202020204" pitchFamily="34" charset="0"/>
                <a:cs typeface="Arial" panose="020B0604020202020204" pitchFamily="34" charset="0"/>
              </a:rPr>
              <a:t>Sean </a:t>
            </a:r>
            <a:r>
              <a:rPr lang="en-US" sz="1900" cap="all" dirty="0" err="1">
                <a:latin typeface="Arial" panose="020B0604020202020204" pitchFamily="34" charset="0"/>
                <a:cs typeface="Arial" panose="020B0604020202020204" pitchFamily="34" charset="0"/>
              </a:rPr>
              <a:t>Lamet</a:t>
            </a:r>
            <a:endParaRPr lang="en-US" sz="19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076100B-C77C-EBD9-1EF6-15C034542022}"/>
              </a:ext>
            </a:extLst>
          </p:cNvPr>
          <p:cNvSpPr txBox="1">
            <a:spLocks/>
          </p:cNvSpPr>
          <p:nvPr/>
        </p:nvSpPr>
        <p:spPr>
          <a:xfrm rot="10800000" flipV="1">
            <a:off x="4620546" y="3535746"/>
            <a:ext cx="2988626" cy="5479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cap="all" dirty="0">
                <a:latin typeface="Arial" panose="020B0604020202020204" pitchFamily="34" charset="0"/>
                <a:cs typeface="Arial" panose="020B0604020202020204" pitchFamily="34" charset="0"/>
              </a:rPr>
              <a:t>Roussel Alexandre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59B48F-B99D-FF6C-4C8B-5EF6BC6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708D6CD-0986-2C72-44A0-260BDC2C8EA3}"/>
              </a:ext>
            </a:extLst>
          </p:cNvPr>
          <p:cNvSpPr txBox="1">
            <a:spLocks/>
          </p:cNvSpPr>
          <p:nvPr/>
        </p:nvSpPr>
        <p:spPr>
          <a:xfrm rot="10800000" flipV="1">
            <a:off x="8660741" y="3687607"/>
            <a:ext cx="2344129" cy="3960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cap="all" dirty="0">
                <a:latin typeface="Arial" panose="020B0604020202020204" pitchFamily="34" charset="0"/>
                <a:cs typeface="Arial" panose="020B0604020202020204" pitchFamily="34" charset="0"/>
              </a:rPr>
              <a:t>Mazou Marine</a:t>
            </a:r>
          </a:p>
        </p:txBody>
      </p:sp>
      <p:pic>
        <p:nvPicPr>
          <p:cNvPr id="6" name="Graphique 5" descr="Employé de bureau avec un remplissage uni">
            <a:extLst>
              <a:ext uri="{FF2B5EF4-FFF2-40B4-BE49-F238E27FC236}">
                <a16:creationId xmlns:a16="http://schemas.microsoft.com/office/drawing/2014/main" id="{1CFF59A2-15DC-8290-48BA-C1B8660E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1069" y="658734"/>
            <a:ext cx="3275013" cy="32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8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4F9F3D9D-4D3F-0CD7-618C-015BD73E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13467" b="13467"/>
          <a:stretch/>
        </p:blipFill>
        <p:spPr bwMode="auto">
          <a:xfrm>
            <a:off x="20" y="10"/>
            <a:ext cx="12191980" cy="68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89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BEB68C-D228-497D-74B0-BDB9E383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>
                <a:solidFill>
                  <a:schemeClr val="bg2"/>
                </a:solidFill>
              </a:rPr>
              <a:t>Presentation du </a:t>
            </a:r>
            <a:r>
              <a:rPr lang="en-US" sz="7200" cap="all" err="1">
                <a:solidFill>
                  <a:schemeClr val="bg2"/>
                </a:solidFill>
              </a:rPr>
              <a:t>projet</a:t>
            </a:r>
            <a:endParaRPr lang="en-US" sz="7200" cap="all">
              <a:solidFill>
                <a:schemeClr val="bg2"/>
              </a:solidFill>
            </a:endParaRPr>
          </a:p>
        </p:txBody>
      </p:sp>
      <p:sp>
        <p:nvSpPr>
          <p:cNvPr id="6" name="Sous-titre 3">
            <a:extLst>
              <a:ext uri="{FF2B5EF4-FFF2-40B4-BE49-F238E27FC236}">
                <a16:creationId xmlns:a16="http://schemas.microsoft.com/office/drawing/2014/main" id="{44F35CFC-0A64-23D3-0BE7-97923C793E79}"/>
              </a:ext>
            </a:extLst>
          </p:cNvPr>
          <p:cNvSpPr txBox="1">
            <a:spLocks/>
          </p:cNvSpPr>
          <p:nvPr/>
        </p:nvSpPr>
        <p:spPr>
          <a:xfrm>
            <a:off x="2679906" y="39562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fr-FR">
                <a:solidFill>
                  <a:schemeClr val="bg1"/>
                </a:solidFill>
              </a:rPr>
              <a:t>Contexte – Cahier des charges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AC202B-CECF-57EF-CA49-E31403C7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540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0BB79-67C8-E68A-90B8-F3498C86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A3535-AA69-E0D0-9304-EDFEB1B6A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053087"/>
          </a:xfrm>
        </p:spPr>
        <p:txBody>
          <a:bodyPr/>
          <a:lstStyle/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nouvelle entreprise développe son système d’information</a:t>
            </a:r>
          </a:p>
          <a:p>
            <a:pPr marL="0" indent="0" algn="just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Concevoir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réaliser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une solution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digitalisant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certains de ses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processus métiers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E53AB-8A0A-D30B-1008-8BB6F338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5" name="Image 4" descr="Un homme du service clientèle frustré">
            <a:extLst>
              <a:ext uri="{FF2B5EF4-FFF2-40B4-BE49-F238E27FC236}">
                <a16:creationId xmlns:a16="http://schemas.microsoft.com/office/drawing/2014/main" id="{8E0A43CA-39B1-813E-7211-A39BC64F9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713" y="3992425"/>
            <a:ext cx="2882419" cy="28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03F78-F107-9CEA-C796-AEBB89F7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36F6A-42FA-ECDD-8B9E-81ABBEC7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Réaliser une architecture de type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client-serveur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composée d’une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d’une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base de données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Réaliser la gestion des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clients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des commandes</a:t>
            </a:r>
          </a:p>
          <a:p>
            <a:pPr algn="just"/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27B10-6E1D-10FB-3506-CF809B3B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7</a:t>
            </a:fld>
            <a:endParaRPr lang="fr-FR" noProof="0"/>
          </a:p>
        </p:txBody>
      </p:sp>
      <p:pic>
        <p:nvPicPr>
          <p:cNvPr id="9" name="Image 8" descr="Une image contenant noir, obscurité, capture d’écran, noir et blanc&#10;&#10;Description générée automatiquement">
            <a:extLst>
              <a:ext uri="{FF2B5EF4-FFF2-40B4-BE49-F238E27FC236}">
                <a16:creationId xmlns:a16="http://schemas.microsoft.com/office/drawing/2014/main" id="{30863519-05E0-261D-232F-72B29587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726" y="3169831"/>
            <a:ext cx="2811869" cy="28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54EDD-C8D4-2B9B-F6DA-414277F1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Cas d’utilisation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73E432F-A5B8-2D1B-E227-4F1E3914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399472" cy="3581400"/>
          </a:xfrm>
        </p:spPr>
        <p:txBody>
          <a:bodyPr>
            <a:normAutofit/>
          </a:bodyPr>
          <a:lstStyle/>
          <a:p>
            <a:r>
              <a:rPr lang="fr-FR" b="1" dirty="0">
                <a:effectLst/>
              </a:rPr>
              <a:t>Diagramme Use Case</a:t>
            </a:r>
          </a:p>
          <a:p>
            <a:endParaRPr lang="fr-FR" i="1" dirty="0"/>
          </a:p>
          <a:p>
            <a:r>
              <a:rPr lang="fr-FR" i="1" dirty="0"/>
              <a:t>Acteur : client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9E446EE-6090-6E29-F485-C32579E6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8</a:t>
            </a:fld>
            <a:endParaRPr lang="fr-FR" noProof="0"/>
          </a:p>
        </p:txBody>
      </p:sp>
      <p:pic>
        <p:nvPicPr>
          <p:cNvPr id="12" name="Graphique 11" descr="Réseau utilisateur contour">
            <a:extLst>
              <a:ext uri="{FF2B5EF4-FFF2-40B4-BE49-F238E27FC236}">
                <a16:creationId xmlns:a16="http://schemas.microsoft.com/office/drawing/2014/main" id="{7FA6732F-9A1C-D0D4-D352-BE99595EC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5274" y="4523553"/>
            <a:ext cx="2004550" cy="20045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3A8E1A-A387-6F27-8305-250CA2A56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026" y="436958"/>
            <a:ext cx="5558916" cy="59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Gros plan d’un clavier">
            <a:extLst>
              <a:ext uri="{FF2B5EF4-FFF2-40B4-BE49-F238E27FC236}">
                <a16:creationId xmlns:a16="http://schemas.microsoft.com/office/drawing/2014/main" id="{5C161780-A1B4-3957-BDCC-07A51686B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6" r="-2" b="5238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C1A8AA-6D8B-6C1E-8FE8-A8C57857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du prototype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798D68-5B86-F964-6892-1A1A96E7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3" name="Sous-titre 3">
            <a:extLst>
              <a:ext uri="{FF2B5EF4-FFF2-40B4-BE49-F238E27FC236}">
                <a16:creationId xmlns:a16="http://schemas.microsoft.com/office/drawing/2014/main" id="{450A65FF-8EF6-C84A-81C3-89743D4E9344}"/>
              </a:ext>
            </a:extLst>
          </p:cNvPr>
          <p:cNvSpPr txBox="1">
            <a:spLocks/>
          </p:cNvSpPr>
          <p:nvPr/>
        </p:nvSpPr>
        <p:spPr>
          <a:xfrm>
            <a:off x="2679906" y="3956279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Fonctionnement</a:t>
            </a:r>
            <a:endParaRPr lang="en-US" sz="23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5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ogner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155078-021E-49AB-8F30-C53CA1A5999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082C27-02EB-4B4A-A84F-7021AA79D4D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190</Words>
  <Application>Microsoft Office PowerPoint</Application>
  <PresentationFormat>Grand écran</PresentationFormat>
  <Paragraphs>69</Paragraphs>
  <Slides>17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Franklin Gothic Book</vt:lpstr>
      <vt:lpstr>Rogner</vt:lpstr>
      <vt:lpstr>Preparation...</vt:lpstr>
      <vt:lpstr>Programmation Orientée Objet</vt:lpstr>
      <vt:lpstr>Sommaire</vt:lpstr>
      <vt:lpstr>Présentation de l'équipe</vt:lpstr>
      <vt:lpstr>Presentation du projet</vt:lpstr>
      <vt:lpstr>Contexte</vt:lpstr>
      <vt:lpstr>Cahier des charges</vt:lpstr>
      <vt:lpstr>Cas d’utilisation</vt:lpstr>
      <vt:lpstr>Presentation du prototype</vt:lpstr>
      <vt:lpstr>. . .</vt:lpstr>
      <vt:lpstr>. . .</vt:lpstr>
      <vt:lpstr>Présentation PowerPoint</vt:lpstr>
      <vt:lpstr>Démonstration</vt:lpstr>
      <vt:lpstr>Présentation PowerPoint</vt:lpstr>
      <vt:lpstr>Conclusion</vt:lpstr>
      <vt:lpstr>REPONSE CAHIER DES CHARGES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Weather Watcher</dc:title>
  <dc:creator>Marine M</dc:creator>
  <cp:lastModifiedBy>Marine M</cp:lastModifiedBy>
  <cp:revision>3</cp:revision>
  <dcterms:created xsi:type="dcterms:W3CDTF">2023-10-26T08:06:40Z</dcterms:created>
  <dcterms:modified xsi:type="dcterms:W3CDTF">2023-12-09T21:36:45Z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