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169" d="100"/>
          <a:sy n="169" d="100"/>
        </p:scale>
        <p:origin x="-1428" y="-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Rohde</dc:creator>
  <cp:lastModifiedBy>Max Rohde</cp:lastModifiedBy>
  <cp:revision>1</cp:revision>
  <dcterms:created xsi:type="dcterms:W3CDTF">2022-03-10T21:03:20Z</dcterms:created>
  <dcterms:modified xsi:type="dcterms:W3CDTF">2022-03-10T21:03:35Z</dcterms:modified>
</cp:coreProperties>
</file>