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84;p13"/>
          <p:cNvSpPr/>
          <p:nvPr/>
        </p:nvSpPr>
        <p:spPr>
          <a:xfrm>
            <a:off x="914400" y="2406240"/>
            <a:ext cx="10362600" cy="20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Тема 2. «Математические объекты и их представления в Scilab и Maxima»</a:t>
            </a:r>
            <a:br/>
            <a:br/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89;p14"/>
          <p:cNvSpPr/>
          <p:nvPr/>
        </p:nvSpPr>
        <p:spPr>
          <a:xfrm>
            <a:off x="795240" y="27468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Google Shape;90;p14"/>
          <p:cNvSpPr/>
          <p:nvPr/>
        </p:nvSpPr>
        <p:spPr>
          <a:xfrm>
            <a:off x="609480" y="1600200"/>
            <a:ext cx="54424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96;p15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Матрицы в СКА Maxima и Матрица в Scilab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Google Shape;97;p15"/>
          <p:cNvSpPr/>
          <p:nvPr/>
        </p:nvSpPr>
        <p:spPr>
          <a:xfrm>
            <a:off x="559080" y="2695320"/>
            <a:ext cx="5485680" cy="39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СКА </a:t>
            </a:r>
            <a:r>
              <a:rPr b="1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Maxima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 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Пример матрицы показан на слайде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Scilab матрица — это двумерный массив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81" name="Google Shape;98;p15" descr=""/>
          <p:cNvPicPr/>
          <p:nvPr/>
        </p:nvPicPr>
        <p:blipFill>
          <a:blip r:embed="rId1"/>
          <a:stretch/>
        </p:blipFill>
        <p:spPr>
          <a:xfrm>
            <a:off x="5791320" y="1828800"/>
            <a:ext cx="3124080" cy="296172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8915400" y="3200400"/>
            <a:ext cx="2714400" cy="260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03;p16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Переменные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Google Shape;104;p16"/>
          <p:cNvSpPr/>
          <p:nvPr/>
        </p:nvSpPr>
        <p:spPr>
          <a:xfrm>
            <a:off x="559800" y="1747080"/>
            <a:ext cx="519984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Scilab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914400" y="2390400"/>
            <a:ext cx="3771720" cy="423900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6400800" y="2971800"/>
            <a:ext cx="5438520" cy="2876040"/>
          </a:xfrm>
          <a:prstGeom prst="rect">
            <a:avLst/>
          </a:prstGeom>
          <a:ln w="0">
            <a:noFill/>
          </a:ln>
        </p:spPr>
      </p:pic>
      <p:sp>
        <p:nvSpPr>
          <p:cNvPr id="87" name=""/>
          <p:cNvSpPr txBox="1"/>
          <p:nvPr/>
        </p:nvSpPr>
        <p:spPr>
          <a:xfrm>
            <a:off x="6400800" y="1808280"/>
            <a:ext cx="3987000" cy="93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Maxima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10;p17"/>
          <p:cNvSpPr/>
          <p:nvPr/>
        </p:nvSpPr>
        <p:spPr>
          <a:xfrm>
            <a:off x="827280" y="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"/>
                <a:ea typeface="Calibri"/>
              </a:rPr>
              <a:t>Функции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Google Shape;111;p17"/>
          <p:cNvSpPr/>
          <p:nvPr/>
        </p:nvSpPr>
        <p:spPr>
          <a:xfrm>
            <a:off x="827280" y="1695240"/>
            <a:ext cx="5485680" cy="34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Scilab</a:t>
            </a:r>
            <a:endParaRPr b="0" lang="en-US" sz="3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858000" y="2190960"/>
            <a:ext cx="4562280" cy="4438440"/>
          </a:xfrm>
          <a:prstGeom prst="rect">
            <a:avLst/>
          </a:prstGeom>
          <a:ln w="0">
            <a:noFill/>
          </a:ln>
        </p:spPr>
      </p:pic>
      <p:sp>
        <p:nvSpPr>
          <p:cNvPr id="91" name="Google Shape;111;p17_0"/>
          <p:cNvSpPr/>
          <p:nvPr/>
        </p:nvSpPr>
        <p:spPr>
          <a:xfrm>
            <a:off x="7086600" y="1562400"/>
            <a:ext cx="5485680" cy="34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tabLst>
                <a:tab algn="l" pos="0"/>
              </a:tabLst>
            </a:pP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ru-RU" sz="3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Maxima</a:t>
            </a:r>
            <a:endParaRPr b="0" lang="en-US" sz="30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827280" y="2514600"/>
            <a:ext cx="488700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2297</TotalTime>
  <Application>LibreOffice/7.1.7.2$Linux_X86_64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2021-12-20T21:46:13Z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