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0a67363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0a67363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0a673639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0a673639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База данных сервиса заказа и доставки кофе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9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Выполнили студенты </a:t>
            </a:r>
            <a:r>
              <a:rPr lang="en-GB"/>
              <a:t>2-го</a:t>
            </a:r>
            <a:r>
              <a:rPr lang="en-GB"/>
              <a:t> курса ИВТ:</a:t>
            </a:r>
            <a:br>
              <a:rPr lang="en-GB"/>
            </a:br>
            <a:r>
              <a:rPr lang="en-GB"/>
              <a:t>Васильева Марина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Балаев Жамал</a:t>
            </a:r>
            <a:br>
              <a:rPr lang="en-GB"/>
            </a:br>
            <a:r>
              <a:rPr lang="en-GB"/>
              <a:t>Иванов Никита</a:t>
            </a:r>
            <a:br>
              <a:rPr lang="en-GB"/>
            </a:br>
            <a:r>
              <a:rPr lang="en-GB"/>
              <a:t>Шардт Максим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Предметная область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О</a:t>
            </a:r>
            <a:r>
              <a:rPr lang="en-GB"/>
              <a:t>нлайн-сервис для заказа и доставки кофе и десертов из кофеен.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