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fc59ec1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fc59ec1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fc59ec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fc59ec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fc59ec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fc59ec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cfc59ec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cfc59ec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Агентство стратегических инициатив (АСИ) и цифровые проекты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Выполнил Шардт М.А., гр. 4об_ИВТ-1/21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такое АСИ?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Кратко о миссии: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Поддержка инноваций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развитие технологий,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улучшение социально-экономической среды.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Ключевые направления: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Цифровизация,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предпринимательство,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образование,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туризм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Одобренные проекты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Статистика: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16 проектов одобрено Экспертным советом.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Из них 5 связаны с цифровизацией, ВТ и ИКТ.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Критерии отбора: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Инновационность,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Масштабируемость,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Социально-экономический эффект.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Значимость проектов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Для экономики: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Повышение конкурентоспособности российских компаний.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Снижение зависимости от иностранных технологий.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Для общества: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Улучшение качества услуг (логистика, ритейл, безопасность).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Перспективы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Тренды: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Рост использования AI и блокчейна в госсекторе.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Развитие облачных решений для малого бизнеса.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Роль АСИ: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Продолжение поддержки стартапов через акселераторы и гранты.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