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fc59ec1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fc59ec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cfc59ec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cfc59ec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cfc59ec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cfc59ec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cfc59ec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cfc59ec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cff1af1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cff1af1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fd9e0f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fd9e0f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cfd9e0f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cfd9e0f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Системный подход: методология анализа сложных систем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Выполнил Шардт М.А., гр. 4об_ИВТ-1/21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Что такое системный подход?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Определение: </a:t>
            </a:r>
            <a:r>
              <a:rPr lang="en-GB">
                <a:solidFill>
                  <a:schemeClr val="dk1"/>
                </a:solidFill>
              </a:rPr>
              <a:t>Методология, рассматривающая объект как целостную систему взаимосвязанных элементов.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Ключевая идея: </a:t>
            </a:r>
            <a:r>
              <a:rPr lang="en-GB">
                <a:solidFill>
                  <a:schemeClr val="dk1"/>
                </a:solidFill>
              </a:rPr>
              <a:t>«Целое больше суммы его частей» (Аристотель).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Пример:</a:t>
            </a:r>
            <a:r>
              <a:rPr lang="en-GB">
                <a:solidFill>
                  <a:schemeClr val="dk1"/>
                </a:solidFill>
              </a:rPr>
              <a:t> Человеческий организм (взаимодействие органов).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Основные принципы системного подхода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Целостность</a:t>
            </a:r>
            <a:r>
              <a:rPr lang="en-GB">
                <a:solidFill>
                  <a:schemeClr val="dk1"/>
                </a:solidFill>
              </a:rPr>
              <a:t> — система функционирует как единое целое.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Иерархичность</a:t>
            </a:r>
            <a:r>
              <a:rPr lang="en-GB">
                <a:solidFill>
                  <a:schemeClr val="dk1"/>
                </a:solidFill>
              </a:rPr>
              <a:t> — элементы системы организованы в подсистемы.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Взаимосвязь</a:t>
            </a:r>
            <a:r>
              <a:rPr lang="en-GB">
                <a:solidFill>
                  <a:schemeClr val="dk1"/>
                </a:solidFill>
              </a:rPr>
              <a:t> — изменение одного элемента влияет на всю систему.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Целенаправленность</a:t>
            </a:r>
            <a:r>
              <a:rPr lang="en-GB">
                <a:solidFill>
                  <a:schemeClr val="dk1"/>
                </a:solidFill>
              </a:rPr>
              <a:t> — система стремится к достижению цели.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История развития системного подхода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Истоки: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Античность (Аристотель, Платон).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XIX век: теория систем в биологии (Людвиг фон Берталанфи).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XX век: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Кибернетика (Норберт Винер).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Теория сложных систем в менеджменте и IT.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Этапы системного анализа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Определение границ системы.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Выявление элементов и связей.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Анализ структуры и функций.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Моделирование поведения системы.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Оценка результатов и оптимизация.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Современные приложения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Big Data:</a:t>
            </a:r>
            <a:r>
              <a:rPr lang="en-GB">
                <a:solidFill>
                  <a:schemeClr val="dk1"/>
                </a:solidFill>
              </a:rPr>
              <a:t> Анализ данных как системы (взаимосвязи между показателями).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Урбанистика:</a:t>
            </a:r>
            <a:r>
              <a:rPr lang="en-GB">
                <a:solidFill>
                  <a:schemeClr val="dk1"/>
                </a:solidFill>
              </a:rPr>
              <a:t> «Умный город» как комплексная система.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Медицина:</a:t>
            </a:r>
            <a:r>
              <a:rPr lang="en-GB">
                <a:solidFill>
                  <a:schemeClr val="dk1"/>
                </a:solidFill>
              </a:rPr>
              <a:t> Системный подход к лечению хронических заболеваний.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Функционал MyUni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Модуль 1: Афиша мероприятий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Агрегация событий: хакатоны, лекции, форумы.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Фильтры по интересам и локациям.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Модуль 2: Фриланс-платформа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Поиск подработки (репетиторство, дизайн, программирование).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Обмен навыками между студентами.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Технологии и уникальность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Используемые технологии: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Мобильная разработка (iOS/Android).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AI для персонализации рекомендаций.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Уникальность: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Первое приложение, объединяющее события и фриланс для студентов.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Фокус на интеграции вузовских и внешних активностей.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