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4ed3964b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4ed3964b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4ed3964b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4ed3964b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4ed3964b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4ed3964b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4ed3964b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4ed3964b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4ed3964b7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4ed3964b7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 &amp; Provisioning Tools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Ansible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Что такое Config &amp; Provisioning Tools?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Инструменты для управления конфигурациями и предоставления ресурсов (Config/Provisioning tools) позволяют в автоматизировать процессы развертывания и управления инфраструктурой.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36049" l="49989" r="0" t="23313"/>
          <a:stretch/>
        </p:blipFill>
        <p:spPr>
          <a:xfrm>
            <a:off x="4259475" y="2660150"/>
            <a:ext cx="4572826" cy="19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2706525"/>
            <a:ext cx="3947700" cy="19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Создаем конфигурации и сценарии развертывания ПО =&gt; минимизируем затраченные </a:t>
            </a:r>
            <a:r>
              <a:rPr lang="en-GB">
                <a:solidFill>
                  <a:schemeClr val="dk1"/>
                </a:solidFill>
              </a:rPr>
              <a:t>человеко-часы</a:t>
            </a:r>
            <a:r>
              <a:rPr lang="en-GB">
                <a:solidFill>
                  <a:schemeClr val="dk1"/>
                </a:solidFill>
              </a:rPr>
              <a:t> и количество ошибок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Config – Ansible, Provisioning – Terraform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2585" l="0" r="0" t="4762"/>
          <a:stretch/>
        </p:blipFill>
        <p:spPr>
          <a:xfrm>
            <a:off x="311700" y="1088050"/>
            <a:ext cx="8520602" cy="392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Ansible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Работает без установки агента на управляемые хосты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Использует SSH для подключения к управляемым хостам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Использует “push mode”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Выполняет изменения с помощью модулей Python, которые выполняются на управляемых хостах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Может выполнять действия локально на управляющем хосте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Использует YAML для описания сценариев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Содержит множество модулей и можно писать свои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Идемпотентность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445028"/>
            <a:ext cx="57270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Основные компоненты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Playbooks: YAML файлы, которые описывают шаги, которые нужно выполнить на целевых узлах.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Inventory: INI файл </a:t>
            </a:r>
            <a:r>
              <a:rPr lang="en-GB">
                <a:solidFill>
                  <a:schemeClr val="dk1"/>
                </a:solidFill>
              </a:rPr>
              <a:t>или директория с динамическими источниками данных </a:t>
            </a:r>
            <a:r>
              <a:rPr lang="en-GB">
                <a:solidFill>
                  <a:schemeClr val="dk1"/>
                </a:solidFill>
              </a:rPr>
              <a:t>определяет группы узлов, на которых будет выполняться задачи.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Modules: Встроенные или пользовательские модули, которые позволяют выполнять различные операции на управляемых узлах.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Roles: Роли позволяют группировать задачи, переменные и файлы вместе для удобного повторного использования и организации кода.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 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