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9169629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9169629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b91696295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b91696295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b91696295_9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b91696295_9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b91696295_9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b91696295_9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b91696295_9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b91696295_9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b91696295_9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b91696295_9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80"/>
              <a:t>Диаграммы для ВКР: Разработка решения для очистки и архивирования данных в секционированных таблицах СУБД</a:t>
            </a:r>
            <a:endParaRPr sz="31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Выполнил: Шардт М.А., 4об_ИВТ-1/21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case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36150"/>
            <a:ext cx="8520601" cy="3071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</a:t>
            </a:r>
            <a:r>
              <a:rPr lang="en-GB"/>
              <a:t>lasses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3327" y="1152473"/>
            <a:ext cx="7397351" cy="37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520599" cy="3833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State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0763" y="1152475"/>
            <a:ext cx="2802475" cy="3918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</a:t>
            </a:r>
            <a:r>
              <a:rPr lang="en-GB"/>
              <a:t>ctivity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750" y="445025"/>
            <a:ext cx="1994257" cy="412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Интерфейс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750" y="1152477"/>
            <a:ext cx="1794488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9600" y="1152475"/>
            <a:ext cx="1958183" cy="3416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 rotWithShape="1">
          <a:blip r:embed="rId5">
            <a:alphaModFix/>
          </a:blip>
          <a:srcRect b="0" l="0" r="0" t="12800"/>
          <a:stretch/>
        </p:blipFill>
        <p:spPr>
          <a:xfrm>
            <a:off x="1739900" y="1152475"/>
            <a:ext cx="1794500" cy="14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