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AA9294-6068-45B9-9766-E4FC50601B52}">
  <a:tblStyle styleId="{B6AA9294-6068-45B9-9766-E4FC50601B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f1ce0ecc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f1ce0ecc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f1ce0ecc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f1ce0ecc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f1ce0ecc6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f1ce0ecc6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b7ca8fae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b7ca8fae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b7ca8fa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b7ca8fa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b7ca8fae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b7ca8fae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b7ca8fa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b7ca8fa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f1ce0ecc6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f1ce0ecc6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b7ca8fae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b7ca8fa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hyperlink" Target="https://clck.ru/32YBvz" TargetMode="External"/><Relationship Id="rId6" Type="http://schemas.openxmlformats.org/officeDocument/2006/relationships/hyperlink" Target="https://integral-calculator.vercel.app/" TargetMode="External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39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РГПУ им А. И. Герцена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4294967295" type="body"/>
          </p:nvPr>
        </p:nvSpPr>
        <p:spPr>
          <a:xfrm>
            <a:off x="3518225" y="4338525"/>
            <a:ext cx="1816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5600">
                <a:latin typeface="Times New Roman"/>
                <a:ea typeface="Times New Roman"/>
                <a:cs typeface="Times New Roman"/>
                <a:sym typeface="Times New Roman"/>
              </a:rPr>
              <a:t>022 г.</a:t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1538850"/>
            <a:ext cx="8520600" cy="10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Численное интегрирование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Лабораторная работа №1 по дисциплине “Вычислительная математика”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880900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Работу выполнили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студенты ИВТ, группы 1.1: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Балаев Жамал,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Васильева Марина,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Иванов Никита,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Рожков Максим,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Шардт Максим.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Профессор Власова Елена Зотиковна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50" y="125475"/>
            <a:ext cx="1077100" cy="125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255100" y="445025"/>
            <a:ext cx="75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Цель лабораторной работы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255200" y="1385525"/>
            <a:ext cx="7577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Вычислить определенный интеграл, используя различные численные методы и алгоритмы их реализации. Провести сравнительный анализ полученных результатов. Сделать вывод;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Научиться вычислять кратные интегралы, используя метод повторного интегрирования.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255100" y="445025"/>
            <a:ext cx="75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Используемый интеграл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255200" y="1385525"/>
            <a:ext cx="7577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сравнения результатов вычислений мы использовали интеграл, данный нам на одной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 предыдущих работ: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5125" y="2291363"/>
            <a:ext cx="333375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013" y="2510450"/>
            <a:ext cx="34575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255100" y="445025"/>
            <a:ext cx="75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Сравнение результатов вычислений определенного интеграла с постоянным шагом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" name="Google Shape;91;p17"/>
          <p:cNvGraphicFramePr/>
          <p:nvPr/>
        </p:nvGraphicFramePr>
        <p:xfrm>
          <a:off x="698075" y="1706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{B6AA9294-6068-45B9-9766-E4FC50601B52}</a:tableStyleId>
              </a:tblPr>
              <a:tblGrid>
                <a:gridCol w="1648325"/>
                <a:gridCol w="1648325"/>
                <a:gridCol w="1648325"/>
                <a:gridCol w="1648325"/>
                <a:gridCol w="1648325"/>
              </a:tblGrid>
              <a:tr h="66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Разбиения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\ Метод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Левых прямоугольников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Правых прямоугольников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Трапеций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Парабол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0.45382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0.44792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0.45087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0.45079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0.45108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0.45049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0.45079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0.45079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0.45124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0.45119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0.45122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0.45079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0.45083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0.45083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0.45083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0.45079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255100" y="445025"/>
            <a:ext cx="75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Сравнение результатов вычислений определенного интеграла с переменным шагом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p18"/>
          <p:cNvGraphicFramePr/>
          <p:nvPr/>
        </p:nvGraphicFramePr>
        <p:xfrm>
          <a:off x="437600" y="14743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{B6AA9294-6068-45B9-9766-E4FC50601B52}</a:tableStyleId>
              </a:tblPr>
              <a:tblGrid>
                <a:gridCol w="1026675"/>
                <a:gridCol w="1491800"/>
                <a:gridCol w="1615925"/>
                <a:gridCol w="954300"/>
                <a:gridCol w="1615925"/>
                <a:gridCol w="1564175"/>
              </a:tblGrid>
              <a:tr h="4581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Разбиения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Постоянный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Точность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Переменный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8094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Левых прямоугольников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Правых прямоугольников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Левых прямоугольников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Правых прямоугольников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0.45382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0.44792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0.45228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0.44933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0.45108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0.45049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0.45136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0.45178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0.45124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0.45119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0.45084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0.45084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0.45083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0.45083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0.00001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0.45080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0.45079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255100" y="445025"/>
            <a:ext cx="75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Сравнение результатов вычислений кратного интеграла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9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{B6AA9294-6068-45B9-9766-E4FC50601B52}</a:tableStyleId>
              </a:tblPr>
              <a:tblGrid>
                <a:gridCol w="1482450"/>
                <a:gridCol w="1539850"/>
                <a:gridCol w="4723400"/>
              </a:tblGrid>
              <a:tr h="48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Разбиения по X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Разбиения по 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Результат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0.14144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0.11630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0.11727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0.11730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169188" y="977450"/>
            <a:ext cx="3470400" cy="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Ссылка на git-репозиторий: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 rotWithShape="1">
          <a:blip r:embed="rId4">
            <a:alphaModFix/>
          </a:blip>
          <a:srcRect b="8602" l="7931" r="9273" t="8602"/>
          <a:stretch/>
        </p:blipFill>
        <p:spPr>
          <a:xfrm>
            <a:off x="1809138" y="1710025"/>
            <a:ext cx="1888500" cy="18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1747025" y="3607000"/>
            <a:ext cx="215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https://clck.ru/32YBvz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5395675" y="3607000"/>
            <a:ext cx="323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https://integral-calculator.vercel.app/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012575" y="977450"/>
            <a:ext cx="383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1111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Ссылка на сайт с калькулятором: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4626" y="1753400"/>
            <a:ext cx="1810199" cy="18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2234250"/>
            <a:ext cx="9144000" cy="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