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fc59ec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fc59ec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c59ec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fc59ec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fc59ec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fc59ec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fc59ec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fc59ec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ff1af12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ff1af12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d9e0f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d9e0f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fd9e0f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fd9e0f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Об </a:t>
            </a:r>
            <a:r>
              <a:rPr lang="en-GB"/>
              <a:t>Эдсгер Дейкстре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 Шардт М.А., гр. 4об_ИВТ-1/21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Введение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Кто такой Эдсгер Дейкстра?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Нидерландский учёный, пионер информатики, один из основателей структурного программирования.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Лауреат премии Тьюринга (1972)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Основные идеи: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Алгоритм Дейкстры.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Вклад в теорию программирования.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Философия «чистого кода».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Биография и образование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Рождение и ранние годы: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Родился в 1930 году в Роттердаме (Нидерланды).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Изучал теоретическую физику, но увлёкся программированием.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Карьера: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Работал в Математическом центре Амстердама (1950–1960).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Профессор Технического университета Эйндховена (1962–1984).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Сотрудничал с компанией Burroughs Corporation (США).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Ключевые научные достижения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Алгоритм Дейкстры: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Решение задачи о кратчайшем пути в графе.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Применение: маршрутизация в сетях, навигационные системы.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Структурное программирование: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Идея использования базовых структур (последовательность, ветвление, цикл).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Критика оператора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GOTO</a:t>
            </a:r>
            <a:r>
              <a:rPr lang="en-GB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-GB" sz="1500">
                <a:solidFill>
                  <a:schemeClr val="dk1"/>
                </a:solidFill>
              </a:rPr>
              <a:t>Статья «Go To Statement Considered Harmful» (1968).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Распределённые системы: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Алгоритмы для синхронизации процессов (например, алгоритм банкира).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Формальная верификация программ: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GB" sz="1500">
                <a:solidFill>
                  <a:schemeClr val="dk1"/>
                </a:solidFill>
              </a:rPr>
              <a:t>Подход к доказательству корректности кода математическими методами.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Философия и принципы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«Чистый код»: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Программы должны быть простыми, ясными и легко проверяемыми.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Избегать сложных конструкций.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Критика «хакинга»: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«Программирование — это дисциплина, а не ремесло».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Знаменитые цитаты: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«Компьютерные науки — это не о компьютерах, как астрономия — не о телескопах».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Заключение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Итоги: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Дейкстра заложил основы современной инженерии ПО.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Его идеи остаются актуальными в эпоху AI и Big Data.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Память: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Премия Дейкстры за вклад в распределённые системы.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Учебные программы и алгоритмы, носящие его имя.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Функционал MyUni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Модуль 1: Афиша мероприятий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Агрегация событий: хакатоны, лекции, форумы.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Фильтры по интересам и локациям.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Модуль 2: Фриланс-платформа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Поиск подработки (репетиторство, дизайн, программирование).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Обмен навыками между студентами.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Технологии и уникальность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Используемые технологии: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Мобильная разработка (iOS/Android).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AI для персонализации рекомендаций.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Уникальность:</a:t>
            </a:r>
            <a:endParaRPr b="1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Первое приложение, объединяющее события и фриланс для студентов.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Фокус на интеграции вузовских и внешних активностей.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