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5cdcdbe811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5cdcdbe811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cdcdbe811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cdcdbe811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5cdcdbe811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5cdcdbe811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5cdcdbe811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5cdcdbe811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5cdcdbe811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5cdcdbe811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5cdcdbe811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5cdcdbe81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5cdcdbe811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5cdcdbe811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5cdcdbe811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5cdcdbe811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5cdcdbe811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5cdcdbe811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780"/>
              <a:t>Разработка решения для очистки и архивирования данных в секционированных таблицах СУБД</a:t>
            </a:r>
            <a:endParaRPr sz="378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0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Выполнил студент группы 4об_ИВТ-1/21 </a:t>
            </a:r>
            <a:br>
              <a:rPr lang="en-GB"/>
            </a:br>
            <a:r>
              <a:rPr lang="en-GB"/>
              <a:t>Шардт Максим Александрович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/>
              <a:t>Тестирование и валидация разработанного решения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4800" y="1171638"/>
            <a:ext cx="3661457" cy="337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Актуальность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000">
                <a:solidFill>
                  <a:schemeClr val="dk1"/>
                </a:solidFill>
              </a:rPr>
              <a:t>Результаты работы </a:t>
            </a:r>
            <a:r>
              <a:rPr lang="en-GB" sz="2000">
                <a:solidFill>
                  <a:schemeClr val="dk1"/>
                </a:solidFill>
              </a:rPr>
              <a:t>предназначены для использования в продуктах компании Nexign для очистки устаревших данных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Цель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Целью работы является создание решения для автоматизированной очистки и архивации данных в секционированных таблицах СУБД PostgreSQL, обеспечивающего согласованность данных, минимальную нагрузку на систему и поддержку сложных сценариев работы.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Задачи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GB">
                <a:solidFill>
                  <a:schemeClr val="dk1"/>
                </a:solidFill>
              </a:rPr>
              <a:t>Провести анализ существующих подходов к жизненному циклу данных в секционированных таблицах.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GB">
                <a:solidFill>
                  <a:schemeClr val="dk1"/>
                </a:solidFill>
              </a:rPr>
              <a:t>Сформировать требования к решению.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GB">
                <a:solidFill>
                  <a:schemeClr val="dk1"/>
                </a:solidFill>
              </a:rPr>
              <a:t>Реализовать механизмы очистки простых, секционированных и связных таблиц, включая удаление сегментов и удаление данных пересозданием таблиц в СУБД PostgreSQL, обеспечив обработку зависимостей.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GB">
                <a:solidFill>
                  <a:schemeClr val="dk1"/>
                </a:solidFill>
              </a:rPr>
              <a:t>Провести тестирование работоспособности решения и согласованности данных после очистки и/или архивирования.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Обзор текущей реализации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6650" y="1152475"/>
            <a:ext cx="5210690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Формирование требований к решению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GB">
                <a:solidFill>
                  <a:schemeClr val="dk1"/>
                </a:solidFill>
              </a:rPr>
              <a:t>Согласованность данных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GB">
                <a:solidFill>
                  <a:schemeClr val="dk1"/>
                </a:solidFill>
              </a:rPr>
              <a:t>Поддержка сложных связей между таблицами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GB">
                <a:solidFill>
                  <a:schemeClr val="dk1"/>
                </a:solidFill>
              </a:rPr>
              <a:t>Очистка таблиц с разными схемами секционирования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GB">
                <a:solidFill>
                  <a:schemeClr val="dk1"/>
                </a:solidFill>
              </a:rPr>
              <a:t>Возможность настройки различных стратегий очистки и архивирования в зависимости от специфики данных и требований системы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Реализация </a:t>
            </a:r>
            <a:r>
              <a:rPr lang="en-GB"/>
              <a:t>конфигурации </a:t>
            </a:r>
            <a:r>
              <a:rPr lang="en-GB"/>
              <a:t>очистки и интеграция в редактор сценариев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591075"/>
            <a:ext cx="8520600" cy="29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3050" y="1591075"/>
            <a:ext cx="5071541" cy="297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Реализация логики подготовки задач, очистки и архивирования</a:t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6100" y="1493100"/>
            <a:ext cx="2754575" cy="273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60675" y="1833175"/>
            <a:ext cx="4931450" cy="184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Реализация логики создания задач и очистки данных</a:t>
            </a:r>
            <a:endParaRPr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3351601" cy="365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1850" y="1152475"/>
            <a:ext cx="3163675" cy="123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