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gDOMASEHP7TRNNsHGnQouLlbHr7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xschardt/cslox" TargetMode="External"/><Relationship Id="rId4" Type="http://schemas.openxmlformats.org/officeDocument/2006/relationships/hyperlink" Target="https://github.com/mxschardt/nfb" TargetMode="External"/><Relationship Id="rId5" Type="http://schemas.openxmlformats.org/officeDocument/2006/relationships/hyperlink" Target="https://github.com/mxschardt/spring-oauth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Самопрезентация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Шардт Максим Александрович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Backend</a:t>
            </a:r>
            <a:r>
              <a:rPr lang="en-US">
                <a:solidFill>
                  <a:srgbClr val="888888"/>
                </a:solidFill>
              </a:rPr>
              <a:t>‑разработчик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Обо мне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Опыт работы </a:t>
            </a:r>
            <a:r>
              <a:rPr lang="en-US"/>
              <a:t>на Java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развитие карьеры в направлении </a:t>
            </a:r>
            <a:r>
              <a:rPr lang="en-US"/>
              <a:t>back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‑end/</a:t>
            </a:r>
            <a:r>
              <a:rPr lang="en-US"/>
              <a:t>Devops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Коммуникабельность и командная работа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Образование и опыт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/>
              <a:t>5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Бакалавр информатики и вы</a:t>
            </a:r>
            <a:r>
              <a:rPr lang="en-US"/>
              <a:t>числительной техники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/>
              <a:t>РГПУ им. А. И. Герцена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en-US"/>
              <a:t>5-наст. время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/>
              <a:t>Back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‑end разработчик, </a:t>
            </a:r>
            <a:r>
              <a:rPr lang="en-US"/>
              <a:t>Nexign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Навыки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Go, Java, C#, Python, JavaScript, SQL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Spring, .NET, PostgreSQL, MongoDB, Docker, Linux, Git, Nginx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Git, GitHub/GitLab, CI/CD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Портфолио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Интерпретатор языка программирования Lox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github.com/mxschardt/cslox</a:t>
            </a:r>
            <a:endParaRPr sz="1700">
              <a:solidFill>
                <a:srgbClr val="1155CC"/>
              </a:solidFill>
            </a:endParaRPr>
          </a:p>
          <a:p>
            <a:pPr indent="-336550" lvl="0" marL="457200" marR="94364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000000"/>
                </a:solidFill>
              </a:rPr>
              <a:t>Интерпретатор для языка программирования Lox, разработанный в ходе изучения книги "Crafting Interpreters" Роберта Нистрома.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News Feed Bot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github.com/mxschardt/nfb</a:t>
            </a:r>
            <a:endParaRPr sz="1700">
              <a:solidFill>
                <a:srgbClr val="1155CC"/>
              </a:solidFill>
            </a:endParaRPr>
          </a:p>
          <a:p>
            <a:pPr indent="-336550" lvl="0" marL="457200" marR="94364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000000"/>
                </a:solidFill>
              </a:rPr>
              <a:t>Телеграм бот, предназначенный для сбора новостей </a:t>
            </a:r>
            <a:endParaRPr sz="1700">
              <a:solidFill>
                <a:srgbClr val="000000"/>
              </a:solidFill>
            </a:endParaRPr>
          </a:p>
          <a:p>
            <a:pPr indent="0" lvl="0" marL="457200" marR="94364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из нескольких RSS лент и их публикации в телеграм канале.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Spring OAuth2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github.com/mxschardt/spring-oauth2</a:t>
            </a:r>
            <a:endParaRPr sz="1700">
              <a:solidFill>
                <a:srgbClr val="1155CC"/>
              </a:solidFill>
            </a:endParaRPr>
          </a:p>
          <a:p>
            <a:pPr indent="-336550" lvl="0" marL="457200" marR="94364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alibri"/>
              <a:buChar char="●"/>
            </a:pPr>
            <a:r>
              <a:rPr lang="en-US" sz="1700">
                <a:solidFill>
                  <a:srgbClr val="000000"/>
                </a:solidFill>
              </a:rPr>
              <a:t>Приложение, в котором реализована работа сервера авторизации, сервера ресурсов и сервера клиента с Spring Security OAuth2 и Spring Authorization Server.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Контакты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</a:t>
            </a:r>
            <a:r>
              <a:rPr lang="en-US"/>
              <a:t> mxschardt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gmail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