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6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6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03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97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3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17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0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35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82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30807-D7EA-44BF-A1A9-815D87A95BBF}" type="datetimeFigureOut">
              <a:rPr lang="de-DE" smtClean="0"/>
              <a:t>31.01.2016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3B8C-1B92-4997-9D70-2C45A5567D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5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 err="1" smtClean="0"/>
              <a:t>AdvPT</a:t>
            </a:r>
            <a:r>
              <a:rPr lang="de-DE" sz="7200" dirty="0" smtClean="0"/>
              <a:t> Project</a:t>
            </a:r>
            <a:endParaRPr lang="de-DE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4989"/>
            <a:ext cx="9144000" cy="1655762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de-DE" sz="4600" dirty="0" smtClean="0"/>
              <a:t>Group 11</a:t>
            </a:r>
          </a:p>
          <a:p>
            <a:pPr>
              <a:spcAft>
                <a:spcPts val="1200"/>
              </a:spcAft>
            </a:pPr>
            <a:r>
              <a:rPr lang="de-DE" dirty="0" smtClean="0"/>
              <a:t>Borst, Michael</a:t>
            </a:r>
            <a:br>
              <a:rPr lang="de-DE" dirty="0" smtClean="0"/>
            </a:br>
            <a:r>
              <a:rPr lang="de-DE" dirty="0" smtClean="0"/>
              <a:t>Jalowski, Felix</a:t>
            </a:r>
            <a:br>
              <a:rPr lang="de-DE" dirty="0" smtClean="0"/>
            </a:br>
            <a:r>
              <a:rPr lang="de-DE" dirty="0" smtClean="0"/>
              <a:t>Scholze, Maximilian</a:t>
            </a:r>
          </a:p>
          <a:p>
            <a:r>
              <a:rPr lang="de-DE" sz="1900" dirty="0" err="1" smtClean="0"/>
              <a:t>February</a:t>
            </a:r>
            <a:r>
              <a:rPr lang="de-DE" sz="1900" dirty="0" smtClean="0"/>
              <a:t> 3 2016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40325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8159"/>
          </a:xfrm>
        </p:spPr>
        <p:txBody>
          <a:bodyPr/>
          <a:lstStyle/>
          <a:p>
            <a:r>
              <a:rPr lang="de-DE" dirty="0" smtClean="0"/>
              <a:t>The End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220" name="Picture 4" descr="http://www.quickmeme.com/img/10/10f98000bac13ec26f5aebf9f2b2bf1e41a3104a9893f73dde9dd76cbce9daff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2" y="2996780"/>
            <a:ext cx="1958975" cy="195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Final Solution</a:t>
            </a:r>
            <a:endParaRPr lang="de-DE" dirty="0"/>
          </a:p>
        </p:txBody>
      </p:sp>
      <p:pic>
        <p:nvPicPr>
          <p:cNvPr id="1030" name="Picture 6" descr="https://i.gyazo.com/af88a028aae6c76beee45ebdeed2d6d5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5" t="-3904" r="-842" b="-3768"/>
          <a:stretch/>
        </p:blipFill>
        <p:spPr bwMode="auto">
          <a:xfrm>
            <a:off x="913622" y="2274905"/>
            <a:ext cx="10364755" cy="278232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951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First </a:t>
            </a:r>
            <a:r>
              <a:rPr lang="de-DE" dirty="0" err="1" smtClean="0"/>
              <a:t>Few</a:t>
            </a:r>
            <a:r>
              <a:rPr lang="de-DE" dirty="0" smtClean="0"/>
              <a:t> Days</a:t>
            </a:r>
            <a:endParaRPr lang="de-DE" dirty="0"/>
          </a:p>
        </p:txBody>
      </p:sp>
      <p:pic>
        <p:nvPicPr>
          <p:cNvPr id="2054" name="Picture 6" descr="https://i.gyazo.com/6e793b03df415a701eb41a63b92e8df0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08" t="-12639" r="-2408" b="-9052"/>
          <a:stretch/>
        </p:blipFill>
        <p:spPr bwMode="auto">
          <a:xfrm>
            <a:off x="1908110" y="2108718"/>
            <a:ext cx="8375780" cy="30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Better</a:t>
            </a:r>
            <a:r>
              <a:rPr lang="de-DE" dirty="0" smtClean="0"/>
              <a:t> Approach</a:t>
            </a:r>
            <a:endParaRPr lang="de-DE" dirty="0"/>
          </a:p>
        </p:txBody>
      </p:sp>
      <p:pic>
        <p:nvPicPr>
          <p:cNvPr id="3083" name="Picture 11" descr="https://i.gyazo.com/346494fa9e2386745e6301a619c6599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32" y="1825625"/>
            <a:ext cx="78665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Better</a:t>
            </a:r>
            <a:r>
              <a:rPr lang="de-DE" dirty="0" smtClean="0"/>
              <a:t> Approach</a:t>
            </a:r>
            <a:endParaRPr lang="de-DE" dirty="0"/>
          </a:p>
        </p:txBody>
      </p:sp>
      <p:pic>
        <p:nvPicPr>
          <p:cNvPr id="5130" name="Picture 10" descr="https://i.gyazo.com/4c35c50a6340a441c95e1aadf85aca4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3862"/>
            <a:ext cx="2929620" cy="46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i.gyazo.com/f363a5ecec76f0e3fa72bd7bc3f2a4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1690688"/>
            <a:ext cx="3224521" cy="371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i.gyazo.com/f803666776a22e96b829c27de466107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821" y="1701800"/>
            <a:ext cx="3310018" cy="4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endParaRPr lang="de-DE" dirty="0"/>
          </a:p>
        </p:txBody>
      </p:sp>
      <p:pic>
        <p:nvPicPr>
          <p:cNvPr id="6146" name="Picture 2" descr="https://i.gyazo.com/62a66f96461a5e202cb8964ed334bf1b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7" t="-6933" r="-2206" b="-8076"/>
          <a:stretch/>
        </p:blipFill>
        <p:spPr bwMode="auto">
          <a:xfrm>
            <a:off x="1016000" y="2184400"/>
            <a:ext cx="10172699" cy="3670300"/>
          </a:xfrm>
          <a:prstGeom prst="rect">
            <a:avLst/>
          </a:prstGeom>
          <a:solidFill>
            <a:srgbClr val="1E1E1E"/>
          </a:solidFill>
        </p:spPr>
      </p:pic>
    </p:spTree>
    <p:extLst>
      <p:ext uri="{BB962C8B-B14F-4D97-AF65-F5344CB8AC3E}">
        <p14:creationId xmlns:p14="http://schemas.microsoft.com/office/powerpoint/2010/main" val="32570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endParaRPr lang="de-DE" dirty="0"/>
          </a:p>
        </p:txBody>
      </p:sp>
      <p:pic>
        <p:nvPicPr>
          <p:cNvPr id="8198" name="Picture 6" descr="https://i.gyazo.com/bcf1974ba436134284cfaa0be0b2f24d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5" t="-33524" r="-5155" b="-32888"/>
          <a:stretch/>
        </p:blipFill>
        <p:spPr bwMode="auto">
          <a:xfrm>
            <a:off x="1101012" y="1996751"/>
            <a:ext cx="9965094" cy="1632857"/>
          </a:xfrm>
          <a:prstGeom prst="rect">
            <a:avLst/>
          </a:prstGeom>
          <a:solidFill>
            <a:srgbClr val="1E1E1E"/>
          </a:solidFill>
        </p:spPr>
      </p:pic>
      <p:sp>
        <p:nvSpPr>
          <p:cNvPr id="4" name="Rectangle 3"/>
          <p:cNvSpPr/>
          <p:nvPr/>
        </p:nvSpPr>
        <p:spPr>
          <a:xfrm>
            <a:off x="1259633" y="2491273"/>
            <a:ext cx="9489233" cy="4385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507141" y="4963885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</a:t>
            </a:r>
            <a:r>
              <a:rPr lang="de-DE" dirty="0" err="1" smtClean="0"/>
              <a:t>Larva</a:t>
            </a:r>
            <a:r>
              <a:rPr lang="de-DE" dirty="0" smtClean="0"/>
              <a:t> (- 1.0 Supply)</a:t>
            </a:r>
            <a:endParaRPr lang="de-DE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5001208" y="5148551"/>
            <a:ext cx="1231641" cy="3565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5001208" y="4823927"/>
            <a:ext cx="1231641" cy="32462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9853" y="4639261"/>
            <a:ext cx="392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</a:t>
            </a:r>
            <a:r>
              <a:rPr lang="de-DE" dirty="0" err="1" smtClean="0"/>
              <a:t>Zergling</a:t>
            </a:r>
            <a:r>
              <a:rPr lang="de-DE" dirty="0" smtClean="0"/>
              <a:t> (+ 0.5 Supply, - 25.0 Minerals)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6579852" y="5359262"/>
            <a:ext cx="392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</a:t>
            </a:r>
            <a:r>
              <a:rPr lang="de-DE" dirty="0" err="1" smtClean="0"/>
              <a:t>Zergling</a:t>
            </a:r>
            <a:r>
              <a:rPr lang="de-DE" dirty="0" smtClean="0"/>
              <a:t> (+ 0.5 Supply, - 25.0 Minerals)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5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But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Work?</a:t>
            </a:r>
            <a:endParaRPr lang="de-DE" dirty="0"/>
          </a:p>
        </p:txBody>
      </p:sp>
      <p:pic>
        <p:nvPicPr>
          <p:cNvPr id="7174" name="Picture 6" descr="https://i.gyazo.com/b59bbe4b86f51234765636362bac49e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9904"/>
            <a:ext cx="10515600" cy="198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993640" y="2541295"/>
            <a:ext cx="266700" cy="2921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260340" y="2394957"/>
            <a:ext cx="1225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</a:rPr>
              <a:t>1 </a:t>
            </a:r>
            <a:r>
              <a:rPr lang="de-DE" sz="1600" dirty="0" err="1" smtClean="0">
                <a:solidFill>
                  <a:srgbClr val="FF0000"/>
                </a:solidFill>
              </a:rPr>
              <a:t>Zergling</a:t>
            </a:r>
            <a:r>
              <a:rPr lang="de-DE" sz="1600" dirty="0">
                <a:solidFill>
                  <a:srgbClr val="FF0000"/>
                </a:solidFill>
              </a:rPr>
              <a:t/>
            </a:r>
            <a:br>
              <a:rPr lang="de-DE" sz="1600" dirty="0">
                <a:solidFill>
                  <a:srgbClr val="FF0000"/>
                </a:solidFill>
              </a:rPr>
            </a:br>
            <a:r>
              <a:rPr lang="de-DE" sz="1600" dirty="0" smtClean="0">
                <a:solidFill>
                  <a:srgbClr val="FF0000"/>
                </a:solidFill>
              </a:rPr>
              <a:t>-50 Minerals</a:t>
            </a:r>
            <a:endParaRPr lang="de-DE" sz="1600" dirty="0">
              <a:solidFill>
                <a:srgbClr val="FF0000"/>
              </a:solidFill>
            </a:endParaRPr>
          </a:p>
        </p:txBody>
      </p:sp>
      <p:pic>
        <p:nvPicPr>
          <p:cNvPr id="7178" name="Picture 10" descr="http://i1.kym-cdn.com/entries/icons/original/000/007/423/untit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48" y="4144512"/>
            <a:ext cx="2346191" cy="211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Overengineering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Create a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Disagree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sample </a:t>
            </a:r>
            <a:r>
              <a:rPr lang="de-DE" dirty="0" err="1" smtClean="0"/>
              <a:t>solution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Look at </a:t>
            </a:r>
            <a:r>
              <a:rPr lang="de-DE" dirty="0" err="1" smtClean="0"/>
              <a:t>the</a:t>
            </a:r>
            <a:r>
              <a:rPr lang="de-DE" dirty="0" smtClean="0"/>
              <a:t> sample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 smtClean="0"/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Profit </a:t>
            </a:r>
            <a:r>
              <a:rPr lang="de-DE" dirty="0"/>
              <a:t>✓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329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96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AdvPT Project</vt:lpstr>
      <vt:lpstr>The Final Solution</vt:lpstr>
      <vt:lpstr>The First Few Days</vt:lpstr>
      <vt:lpstr>A Better Approach</vt:lpstr>
      <vt:lpstr>A Better Approach</vt:lpstr>
      <vt:lpstr>Everything Is Configurable</vt:lpstr>
      <vt:lpstr>Everything Is Configurable</vt:lpstr>
      <vt:lpstr>But Does It Work?</vt:lpstr>
      <vt:lpstr>Overengineering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AdvPT Project</dc:title>
  <dc:creator/>
  <cp:lastModifiedBy/>
  <cp:revision>7</cp:revision>
  <dcterms:created xsi:type="dcterms:W3CDTF">2016-01-31T08:37:57Z</dcterms:created>
  <dcterms:modified xsi:type="dcterms:W3CDTF">2016-01-31T09:53:14Z</dcterms:modified>
</cp:coreProperties>
</file>