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37257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DE0CA-3802-9985-F074-21B8D32D8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5773" y="1123200"/>
            <a:ext cx="8229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692D52-88A4-5D0C-17AF-B0703048D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2973" y="3603600"/>
            <a:ext cx="7315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37163E-8055-D653-A222-9192F35A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5DD-CBB9-4ABC-B075-D0A4B28588B8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917A0-6C9B-F859-68B8-CEF1892B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849C13-F549-7CB5-8EF0-8DDFD37A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78D4-7509-4B71-820B-BD93206F0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4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FCC4F-9104-6B69-0282-6060D2BC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E51890-5417-722B-FF55-DE4DED17D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8DE0B7-8B90-F5C0-0450-8E9E6C4F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5DD-CBB9-4ABC-B075-D0A4B28588B8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B90D10-D3C2-50D9-AFFF-A8AEAD04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17DEDA-6C3E-7250-6D6E-482D650A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78D4-7509-4B71-820B-BD93206F0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45E024-AD2E-CAE9-9966-EF7D07D20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2DD22D-F971-86FF-0307-B1A8D7171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1389E1-71B5-DE02-2C22-D16CDB67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5DD-CBB9-4ABC-B075-D0A4B28588B8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CCB7B8-524D-C0E3-16A2-4BCA2F9E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1D7B19-5CDC-F92A-D70D-A78DBA5A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78D4-7509-4B71-820B-BD93206F0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46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51F00-A850-537E-56D6-C8BE991B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427C7-E894-3305-C1E2-36EF8BDB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B33776-666D-E762-E4E2-4D462418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5DD-CBB9-4ABC-B075-D0A4B28588B8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5670E3-2111-4B11-1D9A-7A0D2637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1D2D67-DD19-945B-77D7-B587D885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78D4-7509-4B71-820B-BD93206F0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01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EE792-EE8F-811B-384A-10C6133B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673" y="99000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E5A897-B5F5-F3CD-A12E-62549AD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8673" y="387000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783D8-270E-94B3-85BC-6E845437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5DD-CBB9-4ABC-B075-D0A4B28588B8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F5F2EE-DD26-569C-545C-4A1D958F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2A3631-CD1E-4D88-1E59-A663E8E4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78D4-7509-4B71-820B-BD93206F0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5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C9FB3-5932-A76B-D12E-D4CDF154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60864-C22B-6D37-18C3-09650C125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7E911C-06A7-A87F-91C7-6900396AF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A2E0D7-9CDD-579C-934F-DC025B5A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5DD-CBB9-4ABC-B075-D0A4B28588B8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15F187-867E-35BC-6136-2825361D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6284D3-7EFF-B223-1C9E-1DF3D957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78D4-7509-4B71-820B-BD93206F0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93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274A9-B8AA-8054-0D68-ED8176FF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E814D6-FA07-2DB0-9333-A91923C11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95ECCD-6293-12CA-B2EE-5994A9F59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339F93-34D0-1DB5-CC07-03A58322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485F64-D2F4-4FE8-3961-420631BC1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6D083C-B80A-41F0-768F-83261478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5DD-CBB9-4ABC-B075-D0A4B28588B8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576D14-589E-53ED-01DB-AFF6CBA2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493643-D8B5-3887-32A3-B543A2E6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78D4-7509-4B71-820B-BD93206F0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2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3C25A-20A9-9469-0012-3CDBC595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EBB685-8231-085E-78A8-E90BD9F6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5DD-CBB9-4ABC-B075-D0A4B28588B8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547116-048C-BED1-841B-B58B74C8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FAC1B1-5614-F676-9969-14CF5344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78D4-7509-4B71-820B-BD93206F0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C47C4B-062B-B1FA-60CB-8EF0E540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5DD-CBB9-4ABC-B075-D0A4B28588B8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2FB589-1A27-2D93-48CD-C95018D8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A0E091-23CB-2B12-8CC0-E0ECD80F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78D4-7509-4B71-820B-BD93206F0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63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78438-BB3E-0727-79AA-3CA6FA52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FC7A3C-8915-F0A3-8366-3C2FF4E57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D1D3C4-41CF-C9B0-87AC-6A5AB2198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8C71EF-3D75-C187-E42A-984EA510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5DD-CBB9-4ABC-B075-D0A4B28588B8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2C6364-C84B-687E-2AEB-B66A1B14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FC7074-0538-F8FA-AFC7-ED407E46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78D4-7509-4B71-820B-BD93206F0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65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26203-D28E-76EF-A6BA-82EFB7CC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EA1E34-F55A-D427-BD29-1DE2F0E03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3947E6-02C2-B57D-361D-EEB7B0DE7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D44E0C-DB0C-9483-14FC-CFC6B74E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5DD-CBB9-4ABC-B075-D0A4B28588B8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627231-98A3-BC72-001A-2635A023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6C7F01-DB04-8EA4-7423-84B76EEA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78D4-7509-4B71-820B-BD93206F0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01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24FF5-68AC-84E3-9C90-B2BE0B49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9" y="3427705"/>
            <a:ext cx="3417570" cy="2795954"/>
          </a:xfrm>
          <a:prstGeom prst="rect">
            <a:avLst/>
          </a:prstGeom>
          <a:solidFill>
            <a:srgbClr val="372579"/>
          </a:solidFill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D503B7-DC70-7AD2-CD96-BEFD318D8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8660" y="818197"/>
            <a:ext cx="6835140" cy="5221606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 err="1"/>
              <a:t>Четвертый</a:t>
            </a:r>
            <a:r>
              <a:rPr lang="ru-RU" dirty="0"/>
              <a:t>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28635-E7B3-3EA4-6E95-9DD5B3AA6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627" y="2905602"/>
            <a:ext cx="1713297" cy="365125"/>
          </a:xfrm>
          <a:prstGeom prst="rect">
            <a:avLst/>
          </a:prstGeom>
          <a:solidFill>
            <a:srgbClr val="372579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omfortaa" pitchFamily="2" charset="0"/>
              </a:defRPr>
            </a:lvl1pPr>
          </a:lstStyle>
          <a:p>
            <a:fld id="{83B665DD-CBB9-4ABC-B075-D0A4B28588B8}" type="datetimeFigureOut">
              <a:rPr lang="ru-RU" smtClean="0"/>
              <a:pPr/>
              <a:t>28.09.2024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36F3E7-3D88-45CF-7C7B-C04D841D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627" y="6380637"/>
            <a:ext cx="4197096" cy="365125"/>
          </a:xfrm>
          <a:prstGeom prst="rect">
            <a:avLst/>
          </a:prstGeom>
          <a:solidFill>
            <a:srgbClr val="372579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omfortaa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CAACC7-773B-F233-1D86-68920CE9D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2173" y="6380638"/>
            <a:ext cx="2743200" cy="365125"/>
          </a:xfrm>
          <a:prstGeom prst="rect">
            <a:avLst/>
          </a:prstGeom>
          <a:solidFill>
            <a:srgbClr val="151515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omfortaa" pitchFamily="2" charset="0"/>
              </a:defRPr>
            </a:lvl1pPr>
          </a:lstStyle>
          <a:p>
            <a:fld id="{53DE78D4-7509-4B71-820B-BD93206F047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5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Comfortaa Medium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51515"/>
          </a:solidFill>
          <a:latin typeface="Montserrat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51515"/>
          </a:solidFill>
          <a:latin typeface="Montserra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51515"/>
          </a:solidFill>
          <a:latin typeface="Montserra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51515"/>
          </a:solidFill>
          <a:latin typeface="Montserra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51515"/>
          </a:solidFill>
          <a:latin typeface="Montserra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7B295-246F-41E6-FBCD-385A63774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POEMA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21579F-4DF8-477D-996E-8F4C35476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Missed connection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99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BC02B-33A3-5C50-8D36-89D44DDF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9F215-748C-DBEC-721C-25408A74F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Диагностика сети</a:t>
            </a:r>
            <a:endParaRPr lang="en-US" dirty="0"/>
          </a:p>
          <a:p>
            <a:r>
              <a:rPr lang="ru-RU" dirty="0"/>
              <a:t>Решение проблемы связности подсетей</a:t>
            </a:r>
            <a:endParaRPr lang="en-US" dirty="0"/>
          </a:p>
          <a:p>
            <a:r>
              <a:rPr lang="ru-RU" dirty="0"/>
              <a:t>Промежуточное исправление MTU в подсети</a:t>
            </a:r>
            <a:endParaRPr lang="en-US" dirty="0"/>
          </a:p>
          <a:p>
            <a:r>
              <a:rPr lang="ru-RU" dirty="0"/>
              <a:t>Финальная стабилизация соединения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184517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9EC251-3464-91C0-16FA-A3FACC9A6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611"/>
            <a:ext cx="12192000" cy="55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0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97E6C-643F-2854-3DD8-D1CCCFF36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37AFAA-308D-D763-44C1-BF759DA07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Отдельная благодарность организаторам</a:t>
            </a:r>
          </a:p>
        </p:txBody>
      </p:sp>
    </p:spTree>
    <p:extLst>
      <p:ext uri="{BB962C8B-B14F-4D97-AF65-F5344CB8AC3E}">
        <p14:creationId xmlns:p14="http://schemas.microsoft.com/office/powerpoint/2010/main" val="380283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05FE0-868E-E880-5486-C5C933AB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D4A20-D1A9-557C-356E-74A2E0EE0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Капитан команды</a:t>
            </a:r>
          </a:p>
          <a:p>
            <a:r>
              <a:rPr lang="ru-RU" dirty="0"/>
              <a:t>Координационная и информационная работа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404FE2-8C56-CC75-D373-F79FDC341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610803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1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531A5-06D4-C5EF-2667-7E0BC767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7C2B14-E9AF-2171-88F3-762949A6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Оптимизатор</a:t>
            </a:r>
          </a:p>
          <a:p>
            <a:r>
              <a:rPr lang="ru-RU" dirty="0"/>
              <a:t>Поиск и анализ предметной информации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FFE50A-B4F7-E425-15DF-BB960FBFA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610803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5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BE4A6-706A-E903-2F5F-917409F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E93BA0-EB89-EFFC-B681-3C3BF6B61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Наладчик</a:t>
            </a:r>
          </a:p>
          <a:p>
            <a:r>
              <a:rPr lang="ru-RU" dirty="0"/>
              <a:t>Подключение и настройка маршрутизаторов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8D1A0D-7BFE-AAB8-A808-A42DEE8F5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610803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8BA44-E83B-EE64-61BD-2AE83100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526745-4ACD-705F-E5E4-E2401C35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Дизайнер</a:t>
            </a:r>
          </a:p>
          <a:p>
            <a:r>
              <a:rPr lang="ru-RU" dirty="0"/>
              <a:t>Дизайн презентации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80FD90-9F28-57EC-9832-8AEA4096F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610803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EBB1A-E6AF-5E7B-357E-594F83F5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A94A13-02FA-8CE6-9CE8-A0C6FB1AB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SSH-</a:t>
            </a:r>
            <a:r>
              <a:rPr lang="ru-RU" dirty="0"/>
              <a:t>клиент </a:t>
            </a:r>
            <a:r>
              <a:rPr lang="en-US" dirty="0"/>
              <a:t>Putty</a:t>
            </a:r>
          </a:p>
          <a:p>
            <a:r>
              <a:rPr lang="ru-RU" dirty="0"/>
              <a:t>Трассировщик </a:t>
            </a:r>
            <a:r>
              <a:rPr lang="en-US" dirty="0"/>
              <a:t>MTR</a:t>
            </a:r>
          </a:p>
          <a:p>
            <a:r>
              <a:rPr lang="en-US" dirty="0"/>
              <a:t>Junos 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39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4B842-3903-F73A-8442-80F3FD97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4618B5-0752-9BED-20EF-7BC2AC3A3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817563"/>
            <a:ext cx="5222875" cy="5222875"/>
          </a:xfrm>
        </p:spPr>
      </p:pic>
    </p:spTree>
    <p:extLst>
      <p:ext uri="{BB962C8B-B14F-4D97-AF65-F5344CB8AC3E}">
        <p14:creationId xmlns:p14="http://schemas.microsoft.com/office/powerpoint/2010/main" val="165322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C0DF8-1F84-490F-2F38-6DCB00A5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9CBCA-5134-1AC6-3E28-FC315DF8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наладить стабильный канал связи между moskow-srv1 и rostv-srv1.</a:t>
            </a:r>
          </a:p>
        </p:txBody>
      </p:sp>
    </p:spTree>
    <p:extLst>
      <p:ext uri="{BB962C8B-B14F-4D97-AF65-F5344CB8AC3E}">
        <p14:creationId xmlns:p14="http://schemas.microsoft.com/office/powerpoint/2010/main" val="238311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CD550E-C462-47E4-D069-E885B5DD8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611"/>
            <a:ext cx="12192000" cy="55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3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69</Words>
  <Application>Microsoft Office PowerPoint</Application>
  <PresentationFormat>Широкоэкранный</PresentationFormat>
  <Paragraphs>28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Comfortaa</vt:lpstr>
      <vt:lpstr>Comfortaa Medium</vt:lpstr>
      <vt:lpstr>Montserrat</vt:lpstr>
      <vt:lpstr>Тема Office</vt:lpstr>
      <vt:lpstr>POEMA</vt:lpstr>
      <vt:lpstr>Команда</vt:lpstr>
      <vt:lpstr>Команда</vt:lpstr>
      <vt:lpstr>Команда</vt:lpstr>
      <vt:lpstr>Команда</vt:lpstr>
      <vt:lpstr>Стек</vt:lpstr>
      <vt:lpstr>GitHub</vt:lpstr>
      <vt:lpstr>Задача</vt:lpstr>
      <vt:lpstr>Презентация PowerPoint</vt:lpstr>
      <vt:lpstr>Решение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Xelletiassi Xin</dc:creator>
  <cp:lastModifiedBy>Xelletiassi Xin</cp:lastModifiedBy>
  <cp:revision>55</cp:revision>
  <dcterms:created xsi:type="dcterms:W3CDTF">2024-09-16T14:17:33Z</dcterms:created>
  <dcterms:modified xsi:type="dcterms:W3CDTF">2024-09-28T11:46:59Z</dcterms:modified>
</cp:coreProperties>
</file>