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99" r:id="rId5"/>
    <p:sldId id="300" r:id="rId6"/>
    <p:sldId id="301" r:id="rId7"/>
    <p:sldId id="302" r:id="rId8"/>
    <p:sldId id="294" r:id="rId9"/>
    <p:sldId id="270" r:id="rId10"/>
    <p:sldId id="307" r:id="rId11"/>
    <p:sldId id="306" r:id="rId12"/>
    <p:sldId id="308" r:id="rId13"/>
    <p:sldId id="309" r:id="rId14"/>
    <p:sldId id="311" r:id="rId15"/>
    <p:sldId id="310" r:id="rId16"/>
    <p:sldId id="312" r:id="rId17"/>
    <p:sldId id="332" r:id="rId18"/>
    <p:sldId id="334" r:id="rId19"/>
    <p:sldId id="333" r:id="rId20"/>
    <p:sldId id="331" r:id="rId21"/>
    <p:sldId id="335" r:id="rId22"/>
    <p:sldId id="336" r:id="rId23"/>
    <p:sldId id="337" r:id="rId24"/>
    <p:sldId id="338" r:id="rId25"/>
    <p:sldId id="339" r:id="rId26"/>
    <p:sldId id="340" r:id="rId27"/>
    <p:sldId id="341" r:id="rId28"/>
    <p:sldId id="321" r:id="rId29"/>
    <p:sldId id="322" r:id="rId30"/>
    <p:sldId id="323" r:id="rId31"/>
    <p:sldId id="324" r:id="rId32"/>
    <p:sldId id="325" r:id="rId33"/>
    <p:sldId id="326" r:id="rId34"/>
    <p:sldId id="327" r:id="rId35"/>
    <p:sldId id="328" r:id="rId36"/>
    <p:sldId id="329" r:id="rId37"/>
    <p:sldId id="33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A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879" autoAdjust="0"/>
  </p:normalViewPr>
  <p:slideViewPr>
    <p:cSldViewPr snapToGrid="0">
      <p:cViewPr varScale="1">
        <p:scale>
          <a:sx n="59" d="100"/>
          <a:sy n="59" d="100"/>
        </p:scale>
        <p:origin x="736" y="52"/>
      </p:cViewPr>
      <p:guideLst>
        <p:guide orient="horz" pos="2160"/>
        <p:guide pos="3840"/>
      </p:guideLst>
    </p:cSldViewPr>
  </p:slideViewPr>
  <p:outlineViewPr>
    <p:cViewPr>
      <p:scale>
        <a:sx n="33" d="100"/>
        <a:sy n="33" d="100"/>
      </p:scale>
      <p:origin x="0" y="-499"/>
    </p:cViewPr>
  </p:outlineViewPr>
  <p:notesTextViewPr>
    <p:cViewPr>
      <p:scale>
        <a:sx n="1" d="1"/>
        <a:sy n="1" d="1"/>
      </p:scale>
      <p:origin x="0" y="0"/>
    </p:cViewPr>
  </p:notesTextViewPr>
  <p:notesViewPr>
    <p:cSldViewPr snapToGrid="0">
      <p:cViewPr varScale="1">
        <p:scale>
          <a:sx n="58" d="100"/>
          <a:sy n="58" d="100"/>
        </p:scale>
        <p:origin x="2357"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5B0E32-B5E8-ABB8-8111-85B8EC8C30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CBEA51B-84EE-4022-ED15-8909CC5A91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91314-61E5-4127-8B6D-13C983E58D8B}" type="datetimeFigureOut">
              <a:rPr lang="en-US" smtClean="0"/>
              <a:t>6/2/2024</a:t>
            </a:fld>
            <a:endParaRPr lang="en-US" dirty="0"/>
          </a:p>
        </p:txBody>
      </p:sp>
      <p:sp>
        <p:nvSpPr>
          <p:cNvPr id="4" name="Footer Placeholder 3">
            <a:extLst>
              <a:ext uri="{FF2B5EF4-FFF2-40B4-BE49-F238E27FC236}">
                <a16:creationId xmlns:a16="http://schemas.microsoft.com/office/drawing/2014/main" id="{B3272E51-A58D-6BAE-BC6A-6A72A8B119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4C89E0-2DC1-17B3-023A-4CF4DC2738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99229-3980-4402-938E-FE0E090C2DC5}" type="slidenum">
              <a:rPr lang="en-US" smtClean="0"/>
              <a:t>‹#›</a:t>
            </a:fld>
            <a:endParaRPr lang="en-US" dirty="0"/>
          </a:p>
        </p:txBody>
      </p:sp>
    </p:spTree>
    <p:extLst>
      <p:ext uri="{BB962C8B-B14F-4D97-AF65-F5344CB8AC3E}">
        <p14:creationId xmlns:p14="http://schemas.microsoft.com/office/powerpoint/2010/main" val="4161788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814B8-89E7-7342-9335-248FD4EADF1C}" type="datetimeFigureOut">
              <a:rPr lang="en-US" smtClean="0"/>
              <a:t>6/2/2024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33DE1-6F2E-B445-8653-2E5FC0D998EF}" type="slidenum">
              <a:rPr lang="en-US" smtClean="0"/>
              <a:t>‹#›</a:t>
            </a:fld>
            <a:endParaRPr lang="en-US" dirty="0"/>
          </a:p>
        </p:txBody>
      </p:sp>
    </p:spTree>
    <p:extLst>
      <p:ext uri="{BB962C8B-B14F-4D97-AF65-F5344CB8AC3E}">
        <p14:creationId xmlns:p14="http://schemas.microsoft.com/office/powerpoint/2010/main" val="8272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33DE1-6F2E-B445-8653-2E5FC0D998EF}" type="slidenum">
              <a:rPr lang="en-US" smtClean="0"/>
              <a:t>5</a:t>
            </a:fld>
            <a:endParaRPr lang="en-US" dirty="0"/>
          </a:p>
        </p:txBody>
      </p:sp>
    </p:spTree>
    <p:extLst>
      <p:ext uri="{BB962C8B-B14F-4D97-AF65-F5344CB8AC3E}">
        <p14:creationId xmlns:p14="http://schemas.microsoft.com/office/powerpoint/2010/main" val="312683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098C23CB-4BF7-816E-A510-D87719695ABA}"/>
              </a:ext>
            </a:extLst>
          </p:cNvPr>
          <p:cNvSpPr/>
          <p:nvPr userDrawn="1"/>
        </p:nvSpPr>
        <p:spPr>
          <a:xfrm rot="10800000">
            <a:off x="1476050" y="1379096"/>
            <a:ext cx="9239900" cy="5478904"/>
          </a:xfrm>
          <a:custGeom>
            <a:avLst/>
            <a:gdLst>
              <a:gd name="connsiteX0" fmla="*/ 5632 w 9239900"/>
              <a:gd name="connsiteY0" fmla="*/ 0 h 4886591"/>
              <a:gd name="connsiteX1" fmla="*/ 9234268 w 9239900"/>
              <a:gd name="connsiteY1" fmla="*/ 0 h 4886591"/>
              <a:gd name="connsiteX2" fmla="*/ 9239900 w 9239900"/>
              <a:gd name="connsiteY2" fmla="*/ 224751 h 4886591"/>
              <a:gd name="connsiteX3" fmla="*/ 4619950 w 9239900"/>
              <a:gd name="connsiteY3" fmla="*/ 4886591 h 4886591"/>
              <a:gd name="connsiteX4" fmla="*/ 0 w 9239900"/>
              <a:gd name="connsiteY4" fmla="*/ 224751 h 488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900" h="4886591">
                <a:moveTo>
                  <a:pt x="5632" y="0"/>
                </a:moveTo>
                <a:lnTo>
                  <a:pt x="9234268" y="0"/>
                </a:lnTo>
                <a:lnTo>
                  <a:pt x="9239900" y="224751"/>
                </a:lnTo>
                <a:cubicBezTo>
                  <a:pt x="9239900" y="2799414"/>
                  <a:pt x="7171478" y="4886591"/>
                  <a:pt x="4619950" y="4886591"/>
                </a:cubicBezTo>
                <a:cubicBezTo>
                  <a:pt x="2068422" y="4886591"/>
                  <a:pt x="0" y="2799414"/>
                  <a:pt x="0" y="224751"/>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Picture Placeholder 15">
            <a:extLst>
              <a:ext uri="{FF2B5EF4-FFF2-40B4-BE49-F238E27FC236}">
                <a16:creationId xmlns:a16="http://schemas.microsoft.com/office/drawing/2014/main" id="{E01AFF5E-2AE2-F6EE-AA93-402BFD084F39}"/>
              </a:ext>
            </a:extLst>
          </p:cNvPr>
          <p:cNvSpPr>
            <a:spLocks noGrp="1"/>
          </p:cNvSpPr>
          <p:nvPr>
            <p:ph type="pic" sz="quarter" idx="11" hasCustomPrompt="1"/>
          </p:nvPr>
        </p:nvSpPr>
        <p:spPr>
          <a:xfrm>
            <a:off x="1476700" y="1"/>
            <a:ext cx="9239250" cy="5478904"/>
          </a:xfrm>
          <a:custGeom>
            <a:avLst/>
            <a:gdLst>
              <a:gd name="connsiteX0" fmla="*/ 5307 w 9239250"/>
              <a:gd name="connsiteY0" fmla="*/ 0 h 4886324"/>
              <a:gd name="connsiteX1" fmla="*/ 9233943 w 9239250"/>
              <a:gd name="connsiteY1" fmla="*/ 0 h 4886324"/>
              <a:gd name="connsiteX2" fmla="*/ 9239250 w 9239250"/>
              <a:gd name="connsiteY2" fmla="*/ 211784 h 4886324"/>
              <a:gd name="connsiteX3" fmla="*/ 9239250 w 9239250"/>
              <a:gd name="connsiteY3" fmla="*/ 231244 h 4886324"/>
              <a:gd name="connsiteX4" fmla="*/ 9215723 w 9239250"/>
              <a:gd name="connsiteY4" fmla="*/ 701397 h 4886324"/>
              <a:gd name="connsiteX5" fmla="*/ 4857367 w 9239250"/>
              <a:gd name="connsiteY5" fmla="*/ 4880525 h 4886324"/>
              <a:gd name="connsiteX6" fmla="*/ 4630090 w 9239250"/>
              <a:gd name="connsiteY6" fmla="*/ 4886324 h 4886324"/>
              <a:gd name="connsiteX7" fmla="*/ 4609160 w 9239250"/>
              <a:gd name="connsiteY7" fmla="*/ 4886324 h 4886324"/>
              <a:gd name="connsiteX8" fmla="*/ 4381883 w 9239250"/>
              <a:gd name="connsiteY8" fmla="*/ 4880525 h 4886324"/>
              <a:gd name="connsiteX9" fmla="*/ 23528 w 9239250"/>
              <a:gd name="connsiteY9" fmla="*/ 701397 h 4886324"/>
              <a:gd name="connsiteX10" fmla="*/ 0 w 9239250"/>
              <a:gd name="connsiteY10" fmla="*/ 231247 h 4886324"/>
              <a:gd name="connsiteX11" fmla="*/ 0 w 9239250"/>
              <a:gd name="connsiteY11" fmla="*/ 211779 h 488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39250" h="4886324">
                <a:moveTo>
                  <a:pt x="5307" y="0"/>
                </a:moveTo>
                <a:lnTo>
                  <a:pt x="9233943" y="0"/>
                </a:lnTo>
                <a:lnTo>
                  <a:pt x="9239250" y="211784"/>
                </a:lnTo>
                <a:lnTo>
                  <a:pt x="9239250" y="231244"/>
                </a:lnTo>
                <a:lnTo>
                  <a:pt x="9215723" y="701397"/>
                </a:lnTo>
                <a:cubicBezTo>
                  <a:pt x="8987021" y="2973800"/>
                  <a:pt x="7140923" y="4763722"/>
                  <a:pt x="4857367" y="4880525"/>
                </a:cubicBezTo>
                <a:lnTo>
                  <a:pt x="4630090" y="4886324"/>
                </a:lnTo>
                <a:lnTo>
                  <a:pt x="4609160" y="4886324"/>
                </a:lnTo>
                <a:lnTo>
                  <a:pt x="4381883" y="4880525"/>
                </a:lnTo>
                <a:cubicBezTo>
                  <a:pt x="2098327" y="4763722"/>
                  <a:pt x="252229" y="2973800"/>
                  <a:pt x="23528" y="701397"/>
                </a:cubicBezTo>
                <a:lnTo>
                  <a:pt x="0" y="231247"/>
                </a:lnTo>
                <a:lnTo>
                  <a:pt x="0" y="211779"/>
                </a:lnTo>
                <a:close/>
              </a:path>
            </a:pathLst>
          </a:custGeom>
        </p:spPr>
        <p:txBody>
          <a:bodyPr wrap="square">
            <a:noAutofit/>
          </a:bodyPr>
          <a:lstStyle>
            <a:lvl1pPr marL="0" indent="0">
              <a:buNone/>
              <a:defRPr sz="1400"/>
            </a:lvl1pPr>
          </a:lstStyle>
          <a:p>
            <a:r>
              <a:rPr lang="en-US" dirty="0"/>
              <a:t>Picture</a:t>
            </a:r>
          </a:p>
        </p:txBody>
      </p:sp>
      <p:sp>
        <p:nvSpPr>
          <p:cNvPr id="2" name="Title 1">
            <a:extLst>
              <a:ext uri="{FF2B5EF4-FFF2-40B4-BE49-F238E27FC236}">
                <a16:creationId xmlns:a16="http://schemas.microsoft.com/office/drawing/2014/main" id="{80169199-FFB3-A890-D12F-AEEC5AB5461B}"/>
              </a:ext>
            </a:extLst>
          </p:cNvPr>
          <p:cNvSpPr>
            <a:spLocks noGrp="1"/>
          </p:cNvSpPr>
          <p:nvPr>
            <p:ph type="title"/>
          </p:nvPr>
        </p:nvSpPr>
        <p:spPr>
          <a:xfrm>
            <a:off x="1883664" y="4498848"/>
            <a:ext cx="8421624" cy="2093976"/>
          </a:xfrm>
        </p:spPr>
        <p:txBody>
          <a:bodyPr>
            <a:noAutofit/>
          </a:bodyPr>
          <a:lstStyle>
            <a:lvl1pPr algn="ctr">
              <a:defRPr sz="7200" b="1" cap="all" spc="300" baseline="0"/>
            </a:lvl1pPr>
          </a:lstStyle>
          <a:p>
            <a:r>
              <a:rPr lang="en-US"/>
              <a:t>Click to edit Master title style</a:t>
            </a:r>
          </a:p>
        </p:txBody>
      </p:sp>
      <p:sp>
        <p:nvSpPr>
          <p:cNvPr id="5" name="Text Placeholder 4">
            <a:extLst>
              <a:ext uri="{FF2B5EF4-FFF2-40B4-BE49-F238E27FC236}">
                <a16:creationId xmlns:a16="http://schemas.microsoft.com/office/drawing/2014/main" id="{1F47E49B-6CDA-9B76-1FAC-07D71D057FAE}"/>
              </a:ext>
            </a:extLst>
          </p:cNvPr>
          <p:cNvSpPr>
            <a:spLocks noGrp="1"/>
          </p:cNvSpPr>
          <p:nvPr>
            <p:ph type="body" sz="quarter" idx="12"/>
          </p:nvPr>
        </p:nvSpPr>
        <p:spPr>
          <a:xfrm rot="16200000">
            <a:off x="-1545336" y="2660904"/>
            <a:ext cx="4645152" cy="1536192"/>
          </a:xfrm>
        </p:spPr>
        <p:txBody>
          <a:bodyPr anchor="ctr">
            <a:normAutofit/>
          </a:bodyPr>
          <a:lstStyle>
            <a:lvl1pPr marL="0" indent="0" algn="ctr">
              <a:buNone/>
              <a:defRPr sz="1400" cap="all" spc="300" baseline="0">
                <a:latin typeface="+mj-lt"/>
              </a:defRPr>
            </a:lvl1pPr>
          </a:lstStyle>
          <a:p>
            <a:pPr lvl="0"/>
            <a:r>
              <a:rPr lang="en-US"/>
              <a:t>Click to edit Master text styles</a:t>
            </a:r>
          </a:p>
        </p:txBody>
      </p:sp>
      <p:sp>
        <p:nvSpPr>
          <p:cNvPr id="7" name="Text Placeholder 4">
            <a:extLst>
              <a:ext uri="{FF2B5EF4-FFF2-40B4-BE49-F238E27FC236}">
                <a16:creationId xmlns:a16="http://schemas.microsoft.com/office/drawing/2014/main" id="{2BC1BC2F-2A80-32D5-E778-25FCC3D3B588}"/>
              </a:ext>
            </a:extLst>
          </p:cNvPr>
          <p:cNvSpPr>
            <a:spLocks noGrp="1"/>
          </p:cNvSpPr>
          <p:nvPr>
            <p:ph type="body" sz="quarter" idx="13"/>
          </p:nvPr>
        </p:nvSpPr>
        <p:spPr>
          <a:xfrm rot="16200000" flipH="1" flipV="1">
            <a:off x="9101328" y="2660904"/>
            <a:ext cx="4645152" cy="1536192"/>
          </a:xfrm>
        </p:spPr>
        <p:txBody>
          <a:bodyPr anchor="ctr">
            <a:normAutofit/>
          </a:bodyPr>
          <a:lstStyle>
            <a:lvl1pPr marL="0" indent="0" algn="ctr">
              <a:buNone/>
              <a:defRPr sz="1400" cap="all" spc="300" baseline="0">
                <a:latin typeface="+mj-lt"/>
              </a:defRPr>
            </a:lvl1pPr>
          </a:lstStyle>
          <a:p>
            <a:pPr lvl="0"/>
            <a:r>
              <a:rPr lang="en-US"/>
              <a:t>Click to edit Master text styles</a:t>
            </a:r>
          </a:p>
        </p:txBody>
      </p:sp>
    </p:spTree>
    <p:extLst>
      <p:ext uri="{BB962C8B-B14F-4D97-AF65-F5344CB8AC3E}">
        <p14:creationId xmlns:p14="http://schemas.microsoft.com/office/powerpoint/2010/main" val="35344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1A56009-3BE5-7F08-725F-41975A2103F1}"/>
              </a:ext>
            </a:extLst>
          </p:cNvPr>
          <p:cNvSpPr/>
          <p:nvPr userDrawn="1"/>
        </p:nvSpPr>
        <p:spPr>
          <a:xfrm rot="5400000">
            <a:off x="3352798" y="-2666995"/>
            <a:ext cx="5486397" cy="12191997"/>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a:extLst>
              <a:ext uri="{FF2B5EF4-FFF2-40B4-BE49-F238E27FC236}">
                <a16:creationId xmlns:a16="http://schemas.microsoft.com/office/drawing/2014/main" id="{CA87F4D9-254F-4233-2472-F92D93799EAD}"/>
              </a:ext>
            </a:extLst>
          </p:cNvPr>
          <p:cNvSpPr/>
          <p:nvPr userDrawn="1"/>
        </p:nvSpPr>
        <p:spPr>
          <a:xfrm rot="16200000">
            <a:off x="-1979943" y="2261202"/>
            <a:ext cx="6288750" cy="2328873"/>
          </a:xfrm>
          <a:custGeom>
            <a:avLst/>
            <a:gdLst>
              <a:gd name="connsiteX0" fmla="*/ 0 w 6288750"/>
              <a:gd name="connsiteY0" fmla="*/ 0 h 2328873"/>
              <a:gd name="connsiteX1" fmla="*/ 6288750 w 6288750"/>
              <a:gd name="connsiteY1" fmla="*/ 0 h 2328873"/>
              <a:gd name="connsiteX2" fmla="*/ 6162469 w 6288750"/>
              <a:gd name="connsiteY2" fmla="*/ 296585 h 2328873"/>
              <a:gd name="connsiteX3" fmla="*/ 3144375 w 6288750"/>
              <a:gd name="connsiteY3" fmla="*/ 2328873 h 2328873"/>
              <a:gd name="connsiteX4" fmla="*/ 126282 w 6288750"/>
              <a:gd name="connsiteY4" fmla="*/ 296585 h 232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750" h="2328873">
                <a:moveTo>
                  <a:pt x="0" y="0"/>
                </a:moveTo>
                <a:lnTo>
                  <a:pt x="6288750" y="0"/>
                </a:lnTo>
                <a:lnTo>
                  <a:pt x="6162469" y="296585"/>
                </a:lnTo>
                <a:cubicBezTo>
                  <a:pt x="5581235" y="1507107"/>
                  <a:pt x="4447628" y="2328873"/>
                  <a:pt x="3144375" y="2328873"/>
                </a:cubicBezTo>
                <a:cubicBezTo>
                  <a:pt x="1841122" y="2328873"/>
                  <a:pt x="707515" y="1507107"/>
                  <a:pt x="126282" y="296585"/>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11E18FF0-077E-6668-7400-46DBF42B8660}"/>
              </a:ext>
            </a:extLst>
          </p:cNvPr>
          <p:cNvSpPr/>
          <p:nvPr userDrawn="1"/>
        </p:nvSpPr>
        <p:spPr>
          <a:xfrm rot="5400000">
            <a:off x="2705099" y="-2705097"/>
            <a:ext cx="685801" cy="60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67A6E5D-CFB0-24C1-2294-0E2E9CFC9263}"/>
              </a:ext>
            </a:extLst>
          </p:cNvPr>
          <p:cNvSpPr/>
          <p:nvPr userDrawn="1"/>
        </p:nvSpPr>
        <p:spPr>
          <a:xfrm rot="5400000">
            <a:off x="8801096" y="3467101"/>
            <a:ext cx="685801" cy="60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B57A7C-B7A1-E1DD-485D-9DC22F942628}"/>
              </a:ext>
            </a:extLst>
          </p:cNvPr>
          <p:cNvSpPr>
            <a:spLocks noGrp="1"/>
          </p:cNvSpPr>
          <p:nvPr>
            <p:ph type="title"/>
          </p:nvPr>
        </p:nvSpPr>
        <p:spPr>
          <a:xfrm>
            <a:off x="1124712" y="2450592"/>
            <a:ext cx="4965192" cy="1965960"/>
          </a:xfrm>
        </p:spPr>
        <p:txBody>
          <a:bodyPr anchor="ctr">
            <a:noAutofit/>
          </a:bodyPr>
          <a:lstStyle>
            <a:lvl1pPr algn="r">
              <a:lnSpc>
                <a:spcPct val="100000"/>
              </a:lnSpc>
              <a:defRPr sz="7200" spc="200" baseline="0"/>
            </a:lvl1pPr>
          </a:lstStyle>
          <a:p>
            <a:r>
              <a:rPr lang="en-US"/>
              <a:t>Click to edit Master title style</a:t>
            </a:r>
            <a:endParaRPr lang="en-US" dirty="0"/>
          </a:p>
        </p:txBody>
      </p:sp>
      <p:sp>
        <p:nvSpPr>
          <p:cNvPr id="13" name="Text Placeholder 7">
            <a:extLst>
              <a:ext uri="{FF2B5EF4-FFF2-40B4-BE49-F238E27FC236}">
                <a16:creationId xmlns:a16="http://schemas.microsoft.com/office/drawing/2014/main" id="{5A963E94-81AE-19CC-DF83-6111A2B4F3DB}"/>
              </a:ext>
            </a:extLst>
          </p:cNvPr>
          <p:cNvSpPr>
            <a:spLocks noGrp="1"/>
          </p:cNvSpPr>
          <p:nvPr>
            <p:ph type="body" sz="quarter" idx="17"/>
          </p:nvPr>
        </p:nvSpPr>
        <p:spPr>
          <a:xfrm>
            <a:off x="6858000" y="2587752"/>
            <a:ext cx="4636008" cy="1691640"/>
          </a:xfrm>
        </p:spPr>
        <p:txBody>
          <a:bodyPr>
            <a:noAutofit/>
          </a:bodyPr>
          <a:lstStyle>
            <a:lvl1pPr marL="0" indent="0">
              <a:lnSpc>
                <a:spcPct val="90000"/>
              </a:lnSpc>
              <a:spcBef>
                <a:spcPts val="1000"/>
              </a:spcBef>
              <a:buNone/>
              <a:defRPr sz="2400" spc="0" baseline="0"/>
            </a:lvl1pPr>
            <a:lvl2pPr>
              <a:defRPr sz="1600"/>
            </a:lvl2pPr>
            <a:lvl3pPr>
              <a:defRPr sz="16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41871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89D61-DB67-1495-CBF7-35A7248D711D}"/>
              </a:ext>
            </a:extLst>
          </p:cNvPr>
          <p:cNvSpPr>
            <a:spLocks noGrp="1"/>
          </p:cNvSpPr>
          <p:nvPr>
            <p:ph type="title"/>
          </p:nvPr>
        </p:nvSpPr>
        <p:spPr>
          <a:xfrm>
            <a:off x="832104" y="868680"/>
            <a:ext cx="5266944" cy="1618488"/>
          </a:xfrm>
        </p:spPr>
        <p:txBody>
          <a:bodyPr>
            <a:noAutofit/>
          </a:bodyPr>
          <a:lstStyle>
            <a:lvl1pPr>
              <a:defRPr sz="6000" b="1"/>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D0F2D0A-BAAF-2549-FFA2-FEB8BAE1FBC7}"/>
              </a:ext>
            </a:extLst>
          </p:cNvPr>
          <p:cNvSpPr>
            <a:spLocks noGrp="1"/>
          </p:cNvSpPr>
          <p:nvPr>
            <p:ph type="body" sz="quarter" idx="13"/>
          </p:nvPr>
        </p:nvSpPr>
        <p:spPr>
          <a:xfrm>
            <a:off x="1362456" y="2980944"/>
            <a:ext cx="3383280" cy="2752344"/>
          </a:xfrm>
        </p:spPr>
        <p:txBody>
          <a:bodyPr>
            <a:normAutofit/>
          </a:bodyPr>
          <a:lstStyle>
            <a:lvl1pPr marL="0" indent="0">
              <a:lnSpc>
                <a:spcPct val="100000"/>
              </a:lnSpc>
              <a:spcBef>
                <a:spcPts val="0"/>
              </a:spcBef>
              <a:spcAft>
                <a:spcPts val="1800"/>
              </a:spcAft>
              <a:buNone/>
              <a:defRPr sz="1600"/>
            </a:lvl1pPr>
          </a:lstStyle>
          <a:p>
            <a:pPr lvl="0"/>
            <a:r>
              <a:rPr lang="en-US"/>
              <a:t>Click to edit Master text styles</a:t>
            </a:r>
          </a:p>
        </p:txBody>
      </p:sp>
      <p:sp>
        <p:nvSpPr>
          <p:cNvPr id="15" name="Picture Placeholder 14">
            <a:extLst>
              <a:ext uri="{FF2B5EF4-FFF2-40B4-BE49-F238E27FC236}">
                <a16:creationId xmlns:a16="http://schemas.microsoft.com/office/drawing/2014/main" id="{F8CD9A70-8549-CC59-2676-F55CA05BD8B4}"/>
              </a:ext>
            </a:extLst>
          </p:cNvPr>
          <p:cNvSpPr>
            <a:spLocks noGrp="1"/>
          </p:cNvSpPr>
          <p:nvPr>
            <p:ph type="pic" sz="quarter" idx="12" hasCustomPrompt="1"/>
          </p:nvPr>
        </p:nvSpPr>
        <p:spPr>
          <a:xfrm>
            <a:off x="5182717" y="0"/>
            <a:ext cx="5475288" cy="6858000"/>
          </a:xfrm>
          <a:custGeom>
            <a:avLst/>
            <a:gdLst>
              <a:gd name="connsiteX0" fmla="*/ 1725546 w 5475288"/>
              <a:gd name="connsiteY0" fmla="*/ 0 h 6858000"/>
              <a:gd name="connsiteX1" fmla="*/ 5475288 w 5475288"/>
              <a:gd name="connsiteY1" fmla="*/ 0 h 6858000"/>
              <a:gd name="connsiteX2" fmla="*/ 5475288 w 5475288"/>
              <a:gd name="connsiteY2" fmla="*/ 6858000 h 6858000"/>
              <a:gd name="connsiteX3" fmla="*/ 1725545 w 5475288"/>
              <a:gd name="connsiteY3" fmla="*/ 6858000 h 6858000"/>
              <a:gd name="connsiteX4" fmla="*/ 1441507 w 5475288"/>
              <a:gd name="connsiteY4" fmla="*/ 6616491 h 6858000"/>
              <a:gd name="connsiteX5" fmla="*/ 4994 w 5475288"/>
              <a:gd name="connsiteY5" fmla="*/ 3666742 h 6858000"/>
              <a:gd name="connsiteX6" fmla="*/ 0 w 5475288"/>
              <a:gd name="connsiteY6" fmla="*/ 3492199 h 6858000"/>
              <a:gd name="connsiteX7" fmla="*/ 0 w 5475288"/>
              <a:gd name="connsiteY7" fmla="*/ 3365801 h 6858000"/>
              <a:gd name="connsiteX8" fmla="*/ 4994 w 5475288"/>
              <a:gd name="connsiteY8" fmla="*/ 3191258 h 6858000"/>
              <a:gd name="connsiteX9" fmla="*/ 1441507 w 5475288"/>
              <a:gd name="connsiteY9" fmla="*/ 2415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75288" h="6858000">
                <a:moveTo>
                  <a:pt x="1725546" y="0"/>
                </a:moveTo>
                <a:lnTo>
                  <a:pt x="5475288" y="0"/>
                </a:lnTo>
                <a:lnTo>
                  <a:pt x="5475288" y="6858000"/>
                </a:lnTo>
                <a:lnTo>
                  <a:pt x="1725545" y="6858000"/>
                </a:lnTo>
                <a:lnTo>
                  <a:pt x="1441507" y="6616491"/>
                </a:lnTo>
                <a:cubicBezTo>
                  <a:pt x="604936" y="5840934"/>
                  <a:pt x="70475" y="4808520"/>
                  <a:pt x="4994" y="3666742"/>
                </a:cubicBezTo>
                <a:lnTo>
                  <a:pt x="0" y="3492199"/>
                </a:lnTo>
                <a:lnTo>
                  <a:pt x="0" y="3365801"/>
                </a:lnTo>
                <a:lnTo>
                  <a:pt x="4994" y="3191258"/>
                </a:lnTo>
                <a:cubicBezTo>
                  <a:pt x="70475" y="2049480"/>
                  <a:pt x="604936" y="1017067"/>
                  <a:pt x="1441507" y="241510"/>
                </a:cubicBezTo>
                <a:close/>
              </a:path>
            </a:pathLst>
          </a:custGeom>
        </p:spPr>
        <p:txBody>
          <a:bodyPr wrap="square" anchor="ctr">
            <a:noAutofit/>
          </a:bodyPr>
          <a:lstStyle>
            <a:lvl1pPr marL="0" indent="0" algn="ctr">
              <a:buNone/>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Picture</a:t>
            </a:r>
          </a:p>
          <a:p>
            <a:endParaRPr lang="en-US" dirty="0"/>
          </a:p>
        </p:txBody>
      </p:sp>
      <p:sp>
        <p:nvSpPr>
          <p:cNvPr id="10" name="Text Placeholder 9">
            <a:extLst>
              <a:ext uri="{FF2B5EF4-FFF2-40B4-BE49-F238E27FC236}">
                <a16:creationId xmlns:a16="http://schemas.microsoft.com/office/drawing/2014/main" id="{4617BB1C-6202-0017-D4A1-6CF13039DDC2}"/>
              </a:ext>
            </a:extLst>
          </p:cNvPr>
          <p:cNvSpPr>
            <a:spLocks noGrp="1"/>
          </p:cNvSpPr>
          <p:nvPr>
            <p:ph type="body" sz="quarter" idx="14"/>
          </p:nvPr>
        </p:nvSpPr>
        <p:spPr>
          <a:xfrm>
            <a:off x="9863126" y="281264"/>
            <a:ext cx="2328872" cy="6288750"/>
          </a:xfrm>
          <a:custGeom>
            <a:avLst/>
            <a:gdLst>
              <a:gd name="connsiteX0" fmla="*/ 2328872 w 2328872"/>
              <a:gd name="connsiteY0" fmla="*/ 0 h 6288750"/>
              <a:gd name="connsiteX1" fmla="*/ 2328872 w 2328872"/>
              <a:gd name="connsiteY1" fmla="*/ 6288750 h 6288750"/>
              <a:gd name="connsiteX2" fmla="*/ 2032288 w 2328872"/>
              <a:gd name="connsiteY2" fmla="*/ 6162469 h 6288750"/>
              <a:gd name="connsiteX3" fmla="*/ 0 w 2328872"/>
              <a:gd name="connsiteY3" fmla="*/ 3144375 h 6288750"/>
              <a:gd name="connsiteX4" fmla="*/ 2032288 w 2328872"/>
              <a:gd name="connsiteY4" fmla="*/ 126282 h 628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872" h="6288750">
                <a:moveTo>
                  <a:pt x="2328872" y="0"/>
                </a:moveTo>
                <a:lnTo>
                  <a:pt x="2328872" y="6288750"/>
                </a:lnTo>
                <a:lnTo>
                  <a:pt x="2032288" y="6162469"/>
                </a:lnTo>
                <a:cubicBezTo>
                  <a:pt x="821766" y="5581235"/>
                  <a:pt x="0" y="4447628"/>
                  <a:pt x="0" y="3144375"/>
                </a:cubicBezTo>
                <a:cubicBezTo>
                  <a:pt x="0" y="1841122"/>
                  <a:pt x="821766" y="707515"/>
                  <a:pt x="2032288" y="126282"/>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800" dirty="0">
                <a:noFill/>
              </a:defRPr>
            </a:lvl1pPr>
          </a:lstStyle>
          <a:p>
            <a:pPr marL="0" lvl="0" algn="ctr"/>
            <a:r>
              <a:rPr lang="en-US"/>
              <a:t>Click to edit Master text styles</a:t>
            </a:r>
          </a:p>
        </p:txBody>
      </p:sp>
      <p:sp>
        <p:nvSpPr>
          <p:cNvPr id="2" name="Footer Placeholder 1">
            <a:extLst>
              <a:ext uri="{FF2B5EF4-FFF2-40B4-BE49-F238E27FC236}">
                <a16:creationId xmlns:a16="http://schemas.microsoft.com/office/drawing/2014/main" id="{2C895E44-8BB4-22DB-782B-DEDBE96CC513}"/>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A7DA117-367E-3E27-5E36-1D9C826A6BFA}"/>
              </a:ext>
            </a:extLst>
          </p:cNvPr>
          <p:cNvSpPr>
            <a:spLocks noGrp="1"/>
          </p:cNvSpPr>
          <p:nvPr>
            <p:ph type="sldNum" sz="quarter" idx="11"/>
          </p:nvPr>
        </p:nvSpPr>
        <p:spPr/>
        <p:txBody>
          <a:bodyPr/>
          <a:lstStyle/>
          <a:p>
            <a:fld id="{0A95BBB0-0295-4C7E-A3D0-2F07981FE8CB}" type="slidenum">
              <a:rPr lang="en-US" smtClean="0"/>
              <a:pPr/>
              <a:t>‹#›</a:t>
            </a:fld>
            <a:endParaRPr lang="en-US" dirty="0"/>
          </a:p>
        </p:txBody>
      </p:sp>
    </p:spTree>
    <p:extLst>
      <p:ext uri="{BB962C8B-B14F-4D97-AF65-F5344CB8AC3E}">
        <p14:creationId xmlns:p14="http://schemas.microsoft.com/office/powerpoint/2010/main" val="12950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A7C-B7A1-E1DD-485D-9DC22F942628}"/>
              </a:ext>
            </a:extLst>
          </p:cNvPr>
          <p:cNvSpPr>
            <a:spLocks noGrp="1"/>
          </p:cNvSpPr>
          <p:nvPr>
            <p:ph type="title"/>
          </p:nvPr>
        </p:nvSpPr>
        <p:spPr>
          <a:xfrm>
            <a:off x="832104" y="868680"/>
            <a:ext cx="5266944" cy="1618488"/>
          </a:xfrm>
        </p:spPr>
        <p:txBody>
          <a:bodyPr>
            <a:noAutofit/>
          </a:bodyPr>
          <a:lstStyle>
            <a:lvl1pPr>
              <a:defRPr sz="6000"/>
            </a:lvl1pPr>
          </a:lstStyle>
          <a:p>
            <a:r>
              <a:rPr lang="en-US"/>
              <a:t>Click to edit Master title style</a:t>
            </a:r>
            <a:endParaRPr lang="en-US" dirty="0"/>
          </a:p>
        </p:txBody>
      </p:sp>
      <p:sp>
        <p:nvSpPr>
          <p:cNvPr id="4" name="Rectangle 3">
            <a:extLst>
              <a:ext uri="{FF2B5EF4-FFF2-40B4-BE49-F238E27FC236}">
                <a16:creationId xmlns:a16="http://schemas.microsoft.com/office/drawing/2014/main" id="{B04B529F-5769-6BEF-E691-6521F4ACDB73}"/>
              </a:ext>
            </a:extLst>
          </p:cNvPr>
          <p:cNvSpPr/>
          <p:nvPr userDrawn="1"/>
        </p:nvSpPr>
        <p:spPr>
          <a:xfrm>
            <a:off x="10658006" y="0"/>
            <a:ext cx="1533994" cy="623696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3CA7DC2D-7268-8F58-E0C2-6F42E98A5210}"/>
              </a:ext>
            </a:extLst>
          </p:cNvPr>
          <p:cNvSpPr>
            <a:spLocks noGrp="1"/>
          </p:cNvSpPr>
          <p:nvPr>
            <p:ph type="body" sz="quarter" idx="12"/>
          </p:nvPr>
        </p:nvSpPr>
        <p:spPr>
          <a:xfrm>
            <a:off x="1362456"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9" name="Text Placeholder 7">
            <a:extLst>
              <a:ext uri="{FF2B5EF4-FFF2-40B4-BE49-F238E27FC236}">
                <a16:creationId xmlns:a16="http://schemas.microsoft.com/office/drawing/2014/main" id="{F5746E5E-B809-F2FB-1D5F-3DEEAAE3AC82}"/>
              </a:ext>
            </a:extLst>
          </p:cNvPr>
          <p:cNvSpPr>
            <a:spLocks noGrp="1"/>
          </p:cNvSpPr>
          <p:nvPr>
            <p:ph type="body" sz="quarter" idx="13"/>
          </p:nvPr>
        </p:nvSpPr>
        <p:spPr>
          <a:xfrm>
            <a:off x="1362455"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CFC4C214-B21B-2FE4-2CFB-E32D144AAC8C}"/>
              </a:ext>
            </a:extLst>
          </p:cNvPr>
          <p:cNvSpPr>
            <a:spLocks noGrp="1"/>
          </p:cNvSpPr>
          <p:nvPr>
            <p:ph type="body" sz="quarter" idx="14"/>
          </p:nvPr>
        </p:nvSpPr>
        <p:spPr>
          <a:xfrm>
            <a:off x="4480560"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11" name="Text Placeholder 7">
            <a:extLst>
              <a:ext uri="{FF2B5EF4-FFF2-40B4-BE49-F238E27FC236}">
                <a16:creationId xmlns:a16="http://schemas.microsoft.com/office/drawing/2014/main" id="{4BCB0423-26CC-1866-36D6-417CE8478E0B}"/>
              </a:ext>
            </a:extLst>
          </p:cNvPr>
          <p:cNvSpPr>
            <a:spLocks noGrp="1"/>
          </p:cNvSpPr>
          <p:nvPr>
            <p:ph type="body" sz="quarter" idx="15"/>
          </p:nvPr>
        </p:nvSpPr>
        <p:spPr>
          <a:xfrm>
            <a:off x="4480560"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C91F37E2-352A-E656-2B44-10A08B806693}"/>
              </a:ext>
            </a:extLst>
          </p:cNvPr>
          <p:cNvSpPr>
            <a:spLocks noGrp="1"/>
          </p:cNvSpPr>
          <p:nvPr>
            <p:ph type="body" sz="quarter" idx="16"/>
          </p:nvPr>
        </p:nvSpPr>
        <p:spPr>
          <a:xfrm>
            <a:off x="7589520"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13" name="Text Placeholder 7">
            <a:extLst>
              <a:ext uri="{FF2B5EF4-FFF2-40B4-BE49-F238E27FC236}">
                <a16:creationId xmlns:a16="http://schemas.microsoft.com/office/drawing/2014/main" id="{5A963E94-81AE-19CC-DF83-6111A2B4F3DB}"/>
              </a:ext>
            </a:extLst>
          </p:cNvPr>
          <p:cNvSpPr>
            <a:spLocks noGrp="1"/>
          </p:cNvSpPr>
          <p:nvPr>
            <p:ph type="body" sz="quarter" idx="17"/>
          </p:nvPr>
        </p:nvSpPr>
        <p:spPr>
          <a:xfrm>
            <a:off x="7589520"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9">
            <a:extLst>
              <a:ext uri="{FF2B5EF4-FFF2-40B4-BE49-F238E27FC236}">
                <a16:creationId xmlns:a16="http://schemas.microsoft.com/office/drawing/2014/main" id="{172931EA-341C-999B-DB4A-D602BB175D6B}"/>
              </a:ext>
            </a:extLst>
          </p:cNvPr>
          <p:cNvSpPr/>
          <p:nvPr userDrawn="1"/>
        </p:nvSpPr>
        <p:spPr>
          <a:xfrm rot="10800000" flipV="1">
            <a:off x="5903249" y="0"/>
            <a:ext cx="6288750" cy="2328873"/>
          </a:xfrm>
          <a:custGeom>
            <a:avLst/>
            <a:gdLst>
              <a:gd name="connsiteX0" fmla="*/ 0 w 6288750"/>
              <a:gd name="connsiteY0" fmla="*/ 0 h 2328873"/>
              <a:gd name="connsiteX1" fmla="*/ 6288750 w 6288750"/>
              <a:gd name="connsiteY1" fmla="*/ 0 h 2328873"/>
              <a:gd name="connsiteX2" fmla="*/ 6162469 w 6288750"/>
              <a:gd name="connsiteY2" fmla="*/ 296585 h 2328873"/>
              <a:gd name="connsiteX3" fmla="*/ 3144375 w 6288750"/>
              <a:gd name="connsiteY3" fmla="*/ 2328873 h 2328873"/>
              <a:gd name="connsiteX4" fmla="*/ 126282 w 6288750"/>
              <a:gd name="connsiteY4" fmla="*/ 296585 h 232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750" h="2328873">
                <a:moveTo>
                  <a:pt x="0" y="0"/>
                </a:moveTo>
                <a:lnTo>
                  <a:pt x="6288750" y="0"/>
                </a:lnTo>
                <a:lnTo>
                  <a:pt x="6162469" y="296585"/>
                </a:lnTo>
                <a:cubicBezTo>
                  <a:pt x="5581235" y="1507107"/>
                  <a:pt x="4447628" y="2328873"/>
                  <a:pt x="3144375" y="2328873"/>
                </a:cubicBezTo>
                <a:cubicBezTo>
                  <a:pt x="1841122" y="2328873"/>
                  <a:pt x="707515" y="1507107"/>
                  <a:pt x="126282" y="296585"/>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6EA7790D-787D-B16D-4F53-AF0F195555CA}"/>
              </a:ext>
            </a:extLst>
          </p:cNvPr>
          <p:cNvSpPr>
            <a:spLocks noGrp="1"/>
          </p:cNvSpPr>
          <p:nvPr>
            <p:ph type="ftr" sz="quarter" idx="10"/>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9961C4E-0427-2EE8-F054-700072354C6B}"/>
              </a:ext>
            </a:extLst>
          </p:cNvPr>
          <p:cNvSpPr>
            <a:spLocks noGrp="1"/>
          </p:cNvSpPr>
          <p:nvPr>
            <p:ph type="sldNum" sz="quarter" idx="11"/>
          </p:nvPr>
        </p:nvSpPr>
        <p:spPr/>
        <p:txBody>
          <a:bodyPr/>
          <a:lstStyle/>
          <a:p>
            <a:fld id="{0A95BBB0-0295-4C7E-A3D0-2F07981FE8CB}" type="slidenum">
              <a:rPr lang="en-US" smtClean="0"/>
              <a:pPr/>
              <a:t>‹#›</a:t>
            </a:fld>
            <a:endParaRPr lang="en-US" dirty="0"/>
          </a:p>
        </p:txBody>
      </p:sp>
    </p:spTree>
    <p:extLst>
      <p:ext uri="{BB962C8B-B14F-4D97-AF65-F5344CB8AC3E}">
        <p14:creationId xmlns:p14="http://schemas.microsoft.com/office/powerpoint/2010/main" val="85313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6CDC0-74A8-24CD-126B-619B55F74DCB}"/>
              </a:ext>
            </a:extLst>
          </p:cNvPr>
          <p:cNvSpPr/>
          <p:nvPr userDrawn="1"/>
        </p:nvSpPr>
        <p:spPr>
          <a:xfrm>
            <a:off x="6096001" y="0"/>
            <a:ext cx="6096000" cy="6858000"/>
          </a:xfrm>
          <a:prstGeom prst="rect">
            <a:avLst/>
          </a:prstGeom>
          <a:solidFill>
            <a:schemeClr val="accent1">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0A3124-A555-144B-C9C1-76ED1C559B5F}"/>
              </a:ext>
            </a:extLst>
          </p:cNvPr>
          <p:cNvSpPr>
            <a:spLocks noGrp="1"/>
          </p:cNvSpPr>
          <p:nvPr>
            <p:ph type="title"/>
          </p:nvPr>
        </p:nvSpPr>
        <p:spPr>
          <a:xfrm rot="16200000">
            <a:off x="-2395727" y="2395726"/>
            <a:ext cx="6858000" cy="2066544"/>
          </a:xfrm>
        </p:spPr>
        <p:txBody>
          <a:bodyPr anchor="ctr">
            <a:noAutofit/>
          </a:bodyPr>
          <a:lstStyle>
            <a:lvl1pPr algn="ctr">
              <a:defRPr sz="6000"/>
            </a:lvl1p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5BC9B14B-4B74-B448-4A06-570EEE2ECFF5}"/>
              </a:ext>
            </a:extLst>
          </p:cNvPr>
          <p:cNvSpPr>
            <a:spLocks noGrp="1"/>
          </p:cNvSpPr>
          <p:nvPr>
            <p:ph type="pic" sz="quarter" idx="10"/>
          </p:nvPr>
        </p:nvSpPr>
        <p:spPr>
          <a:xfrm>
            <a:off x="2066925" y="606425"/>
            <a:ext cx="8161338" cy="5645150"/>
          </a:xfrm>
        </p:spPr>
        <p:txBody>
          <a:bodyPr anchor="ctr"/>
          <a:lstStyle>
            <a:lvl1pPr marL="0" indent="0" algn="ctr">
              <a:buNone/>
              <a:defRPr/>
            </a:lvl1pPr>
          </a:lstStyle>
          <a:p>
            <a:r>
              <a:rPr lang="en-US"/>
              <a:t>Click icon to add picture</a:t>
            </a:r>
            <a:endParaRPr lang="en-US" dirty="0"/>
          </a:p>
        </p:txBody>
      </p:sp>
      <p:sp>
        <p:nvSpPr>
          <p:cNvPr id="12" name="Text Placeholder 11">
            <a:extLst>
              <a:ext uri="{FF2B5EF4-FFF2-40B4-BE49-F238E27FC236}">
                <a16:creationId xmlns:a16="http://schemas.microsoft.com/office/drawing/2014/main" id="{59080C07-DA0E-40A9-A6C9-FEAA64B274B0}"/>
              </a:ext>
            </a:extLst>
          </p:cNvPr>
          <p:cNvSpPr>
            <a:spLocks noGrp="1"/>
          </p:cNvSpPr>
          <p:nvPr>
            <p:ph type="body" sz="quarter" idx="14"/>
          </p:nvPr>
        </p:nvSpPr>
        <p:spPr>
          <a:xfrm>
            <a:off x="9863126" y="281264"/>
            <a:ext cx="2328872" cy="6288750"/>
          </a:xfrm>
          <a:custGeom>
            <a:avLst/>
            <a:gdLst>
              <a:gd name="connsiteX0" fmla="*/ 2328872 w 2328872"/>
              <a:gd name="connsiteY0" fmla="*/ 0 h 6288750"/>
              <a:gd name="connsiteX1" fmla="*/ 2328872 w 2328872"/>
              <a:gd name="connsiteY1" fmla="*/ 6288750 h 6288750"/>
              <a:gd name="connsiteX2" fmla="*/ 2032288 w 2328872"/>
              <a:gd name="connsiteY2" fmla="*/ 6162469 h 6288750"/>
              <a:gd name="connsiteX3" fmla="*/ 0 w 2328872"/>
              <a:gd name="connsiteY3" fmla="*/ 3144375 h 6288750"/>
              <a:gd name="connsiteX4" fmla="*/ 2032288 w 2328872"/>
              <a:gd name="connsiteY4" fmla="*/ 126282 h 628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872" h="6288750">
                <a:moveTo>
                  <a:pt x="2328872" y="0"/>
                </a:moveTo>
                <a:lnTo>
                  <a:pt x="2328872" y="6288750"/>
                </a:lnTo>
                <a:lnTo>
                  <a:pt x="2032288" y="6162469"/>
                </a:lnTo>
                <a:cubicBezTo>
                  <a:pt x="821766" y="5581235"/>
                  <a:pt x="0" y="4447628"/>
                  <a:pt x="0" y="3144375"/>
                </a:cubicBezTo>
                <a:cubicBezTo>
                  <a:pt x="0" y="1841122"/>
                  <a:pt x="821766" y="707515"/>
                  <a:pt x="2032288" y="126282"/>
                </a:cubicBezTo>
                <a:close/>
              </a:path>
            </a:pathLst>
          </a:cu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a:r>
              <a:rPr lang="en-US"/>
              <a:t>Click to edit Master text styles</a:t>
            </a:r>
          </a:p>
        </p:txBody>
      </p:sp>
    </p:spTree>
    <p:extLst>
      <p:ext uri="{BB962C8B-B14F-4D97-AF65-F5344CB8AC3E}">
        <p14:creationId xmlns:p14="http://schemas.microsoft.com/office/powerpoint/2010/main" val="399256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 collage">
    <p:spTree>
      <p:nvGrpSpPr>
        <p:cNvPr id="1" name=""/>
        <p:cNvGrpSpPr/>
        <p:nvPr/>
      </p:nvGrpSpPr>
      <p:grpSpPr>
        <a:xfrm>
          <a:off x="0" y="0"/>
          <a:ext cx="0" cy="0"/>
          <a:chOff x="0" y="0"/>
          <a:chExt cx="0" cy="0"/>
        </a:xfrm>
      </p:grpSpPr>
      <p:sp>
        <p:nvSpPr>
          <p:cNvPr id="24" name="Picture Placeholder 4">
            <a:extLst>
              <a:ext uri="{FF2B5EF4-FFF2-40B4-BE49-F238E27FC236}">
                <a16:creationId xmlns:a16="http://schemas.microsoft.com/office/drawing/2014/main" id="{8B42AE4D-7E8A-373B-826E-ED8767EF67F5}"/>
              </a:ext>
            </a:extLst>
          </p:cNvPr>
          <p:cNvSpPr>
            <a:spLocks noGrp="1"/>
          </p:cNvSpPr>
          <p:nvPr>
            <p:ph type="pic" sz="quarter" idx="16" hasCustomPrompt="1"/>
          </p:nvPr>
        </p:nvSpPr>
        <p:spPr>
          <a:xfrm>
            <a:off x="723900" y="0"/>
            <a:ext cx="4958327" cy="6858000"/>
          </a:xfrm>
          <a:noFill/>
          <a:ln>
            <a:noFill/>
          </a:ln>
        </p:spPr>
        <p:txBody>
          <a:bodyPr>
            <a:normAutofit/>
          </a:bodyPr>
          <a:lstStyle>
            <a:lvl1pPr marL="0" indent="0">
              <a:buNone/>
              <a:defRPr sz="1400"/>
            </a:lvl1pPr>
          </a:lstStyle>
          <a:p>
            <a:r>
              <a:rPr lang="en-US" dirty="0"/>
              <a:t>Picture</a:t>
            </a:r>
          </a:p>
        </p:txBody>
      </p:sp>
      <p:sp>
        <p:nvSpPr>
          <p:cNvPr id="23" name="Picture Placeholder 4">
            <a:extLst>
              <a:ext uri="{FF2B5EF4-FFF2-40B4-BE49-F238E27FC236}">
                <a16:creationId xmlns:a16="http://schemas.microsoft.com/office/drawing/2014/main" id="{4A1ACA1B-89B4-3605-1B5E-989DDF75BB28}"/>
              </a:ext>
            </a:extLst>
          </p:cNvPr>
          <p:cNvSpPr>
            <a:spLocks noGrp="1"/>
          </p:cNvSpPr>
          <p:nvPr>
            <p:ph type="pic" sz="quarter" idx="15" hasCustomPrompt="1"/>
          </p:nvPr>
        </p:nvSpPr>
        <p:spPr>
          <a:xfrm>
            <a:off x="5682223" y="0"/>
            <a:ext cx="4217586" cy="3429000"/>
          </a:xfrm>
          <a:noFill/>
          <a:ln>
            <a:noFill/>
          </a:ln>
        </p:spPr>
        <p:txBody>
          <a:bodyPr>
            <a:normAutofit/>
          </a:bodyPr>
          <a:lstStyle>
            <a:lvl1pPr marL="0" indent="0">
              <a:buNone/>
              <a:defRPr sz="1400"/>
            </a:lvl1pPr>
          </a:lstStyle>
          <a:p>
            <a:r>
              <a:rPr lang="en-US" dirty="0"/>
              <a:t>Picture</a:t>
            </a:r>
          </a:p>
        </p:txBody>
      </p:sp>
      <p:sp>
        <p:nvSpPr>
          <p:cNvPr id="25" name="Picture Placeholder 4">
            <a:extLst>
              <a:ext uri="{FF2B5EF4-FFF2-40B4-BE49-F238E27FC236}">
                <a16:creationId xmlns:a16="http://schemas.microsoft.com/office/drawing/2014/main" id="{ED78AD93-CCB0-81FB-63C1-2DA4A0910147}"/>
              </a:ext>
            </a:extLst>
          </p:cNvPr>
          <p:cNvSpPr>
            <a:spLocks noGrp="1"/>
          </p:cNvSpPr>
          <p:nvPr>
            <p:ph type="pic" sz="quarter" idx="17" hasCustomPrompt="1"/>
          </p:nvPr>
        </p:nvSpPr>
        <p:spPr>
          <a:xfrm>
            <a:off x="5682226" y="3429000"/>
            <a:ext cx="4975778" cy="3429000"/>
          </a:xfrm>
          <a:noFill/>
          <a:ln>
            <a:noFill/>
          </a:ln>
        </p:spPr>
        <p:txBody>
          <a:bodyPr>
            <a:normAutofit/>
          </a:bodyPr>
          <a:lstStyle>
            <a:lvl1pPr marL="0" indent="0">
              <a:buNone/>
              <a:defRPr sz="1400"/>
            </a:lvl1pPr>
          </a:lstStyle>
          <a:p>
            <a:r>
              <a:rPr lang="en-US" dirty="0"/>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dirty="0"/>
          </a:p>
        </p:txBody>
      </p:sp>
      <p:sp>
        <p:nvSpPr>
          <p:cNvPr id="14" name="Rectangle 13">
            <a:extLst>
              <a:ext uri="{FF2B5EF4-FFF2-40B4-BE49-F238E27FC236}">
                <a16:creationId xmlns:a16="http://schemas.microsoft.com/office/drawing/2014/main" id="{925CFEFC-EFB5-3B4F-6F4A-34BD6260A636}"/>
              </a:ext>
            </a:extLst>
          </p:cNvPr>
          <p:cNvSpPr/>
          <p:nvPr userDrawn="1"/>
        </p:nvSpPr>
        <p:spPr>
          <a:xfrm>
            <a:off x="0" y="0"/>
            <a:ext cx="740745"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95BCA1-704F-DB29-FA0F-C5A61648FBA8}"/>
              </a:ext>
            </a:extLst>
          </p:cNvPr>
          <p:cNvSpPr/>
          <p:nvPr userDrawn="1"/>
        </p:nvSpPr>
        <p:spPr>
          <a:xfrm>
            <a:off x="9897797" y="3219"/>
            <a:ext cx="760207" cy="3429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459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BA4F1A-2B20-5C9F-65AA-33D7C1FC6863}"/>
              </a:ext>
            </a:extLst>
          </p:cNvPr>
          <p:cNvSpPr/>
          <p:nvPr userDrawn="1"/>
        </p:nvSpPr>
        <p:spPr>
          <a:xfrm>
            <a:off x="6096001"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026CDC0-74A8-24CD-126B-619B55F74DCB}"/>
              </a:ext>
            </a:extLst>
          </p:cNvPr>
          <p:cNvSpPr/>
          <p:nvPr userDrawn="1"/>
        </p:nvSpPr>
        <p:spPr>
          <a:xfrm>
            <a:off x="6096001"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8">
            <a:extLst>
              <a:ext uri="{FF2B5EF4-FFF2-40B4-BE49-F238E27FC236}">
                <a16:creationId xmlns:a16="http://schemas.microsoft.com/office/drawing/2014/main" id="{5BC9B14B-4B74-B448-4A06-570EEE2ECFF5}"/>
              </a:ext>
            </a:extLst>
          </p:cNvPr>
          <p:cNvSpPr>
            <a:spLocks noGrp="1"/>
          </p:cNvSpPr>
          <p:nvPr>
            <p:ph type="pic" sz="quarter" idx="10"/>
          </p:nvPr>
        </p:nvSpPr>
        <p:spPr>
          <a:xfrm>
            <a:off x="621792" y="606425"/>
            <a:ext cx="8161338" cy="564515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F50A3124-A555-144B-C9C1-76ED1C559B5F}"/>
              </a:ext>
            </a:extLst>
          </p:cNvPr>
          <p:cNvSpPr>
            <a:spLocks noGrp="1"/>
          </p:cNvSpPr>
          <p:nvPr>
            <p:ph type="title"/>
          </p:nvPr>
        </p:nvSpPr>
        <p:spPr>
          <a:xfrm>
            <a:off x="6147816" y="4187952"/>
            <a:ext cx="6044184" cy="2066544"/>
          </a:xfrm>
        </p:spPr>
        <p:txBody>
          <a:bodyPr anchor="ctr">
            <a:noAutofit/>
          </a:bodyPr>
          <a:lstStyle>
            <a:lvl1pPr algn="ctr">
              <a:defRPr sz="6000"/>
            </a:lvl1pPr>
          </a:lstStyle>
          <a:p>
            <a:r>
              <a:rPr lang="en-US"/>
              <a:t>Click to edit Master title style</a:t>
            </a:r>
            <a:endParaRPr lang="en-US" dirty="0"/>
          </a:p>
        </p:txBody>
      </p:sp>
      <p:sp>
        <p:nvSpPr>
          <p:cNvPr id="14" name="Text Placeholder 13">
            <a:extLst>
              <a:ext uri="{FF2B5EF4-FFF2-40B4-BE49-F238E27FC236}">
                <a16:creationId xmlns:a16="http://schemas.microsoft.com/office/drawing/2014/main" id="{BF1AD0C1-723A-B5D7-972E-ED8FE78335FB}"/>
              </a:ext>
            </a:extLst>
          </p:cNvPr>
          <p:cNvSpPr>
            <a:spLocks noGrp="1"/>
          </p:cNvSpPr>
          <p:nvPr>
            <p:ph type="body" sz="quarter" idx="12"/>
          </p:nvPr>
        </p:nvSpPr>
        <p:spPr>
          <a:xfrm>
            <a:off x="624144" y="4529128"/>
            <a:ext cx="6288750" cy="2328873"/>
          </a:xfrm>
          <a:custGeom>
            <a:avLst/>
            <a:gdLst>
              <a:gd name="connsiteX0" fmla="*/ 3144375 w 6288750"/>
              <a:gd name="connsiteY0" fmla="*/ 0 h 2328873"/>
              <a:gd name="connsiteX1" fmla="*/ 6162468 w 6288750"/>
              <a:gd name="connsiteY1" fmla="*/ 2032288 h 2328873"/>
              <a:gd name="connsiteX2" fmla="*/ 6288750 w 6288750"/>
              <a:gd name="connsiteY2" fmla="*/ 2328873 h 2328873"/>
              <a:gd name="connsiteX3" fmla="*/ 0 w 6288750"/>
              <a:gd name="connsiteY3" fmla="*/ 2328873 h 2328873"/>
              <a:gd name="connsiteX4" fmla="*/ 126281 w 6288750"/>
              <a:gd name="connsiteY4" fmla="*/ 2032288 h 2328873"/>
              <a:gd name="connsiteX5" fmla="*/ 3144375 w 6288750"/>
              <a:gd name="connsiteY5" fmla="*/ 0 h 232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750" h="2328873">
                <a:moveTo>
                  <a:pt x="3144375" y="0"/>
                </a:moveTo>
                <a:cubicBezTo>
                  <a:pt x="4447628" y="0"/>
                  <a:pt x="5581235" y="821766"/>
                  <a:pt x="6162468" y="2032288"/>
                </a:cubicBezTo>
                <a:lnTo>
                  <a:pt x="6288750" y="2328873"/>
                </a:lnTo>
                <a:lnTo>
                  <a:pt x="0" y="2328873"/>
                </a:lnTo>
                <a:lnTo>
                  <a:pt x="126281" y="2032288"/>
                </a:lnTo>
                <a:cubicBezTo>
                  <a:pt x="707515" y="821766"/>
                  <a:pt x="1841122" y="0"/>
                  <a:pt x="3144375" y="0"/>
                </a:cubicBezTo>
                <a:close/>
              </a:path>
            </a:pathLst>
          </a:cu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800" smtClean="0">
                <a:noFill/>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a:t>Click to edit Master text styles</a:t>
            </a:r>
          </a:p>
        </p:txBody>
      </p:sp>
    </p:spTree>
    <p:extLst>
      <p:ext uri="{BB962C8B-B14F-4D97-AF65-F5344CB8AC3E}">
        <p14:creationId xmlns:p14="http://schemas.microsoft.com/office/powerpoint/2010/main" val="12658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picture collage">
    <p:spTree>
      <p:nvGrpSpPr>
        <p:cNvPr id="1" name=""/>
        <p:cNvGrpSpPr/>
        <p:nvPr/>
      </p:nvGrpSpPr>
      <p:grpSpPr>
        <a:xfrm>
          <a:off x="0" y="0"/>
          <a:ext cx="0" cy="0"/>
          <a:chOff x="0" y="0"/>
          <a:chExt cx="0" cy="0"/>
        </a:xfrm>
      </p:grpSpPr>
      <p:sp>
        <p:nvSpPr>
          <p:cNvPr id="21" name="Picture Placeholder 4">
            <a:extLst>
              <a:ext uri="{FF2B5EF4-FFF2-40B4-BE49-F238E27FC236}">
                <a16:creationId xmlns:a16="http://schemas.microsoft.com/office/drawing/2014/main" id="{A6C26FE2-0F48-4B22-73F2-03C638093094}"/>
              </a:ext>
            </a:extLst>
          </p:cNvPr>
          <p:cNvSpPr>
            <a:spLocks noGrp="1"/>
          </p:cNvSpPr>
          <p:nvPr>
            <p:ph type="pic" sz="quarter" idx="14" hasCustomPrompt="1"/>
          </p:nvPr>
        </p:nvSpPr>
        <p:spPr>
          <a:xfrm>
            <a:off x="-1" y="0"/>
            <a:ext cx="5324981" cy="3429000"/>
          </a:xfrm>
          <a:noFill/>
          <a:ln>
            <a:noFill/>
          </a:ln>
        </p:spPr>
        <p:txBody>
          <a:bodyPr>
            <a:normAutofit/>
          </a:bodyPr>
          <a:lstStyle>
            <a:lvl1pPr marL="0" indent="0">
              <a:buNone/>
              <a:defRPr sz="1400"/>
            </a:lvl1pPr>
          </a:lstStyle>
          <a:p>
            <a:r>
              <a:rPr lang="en-US" dirty="0"/>
              <a:t>Picture</a:t>
            </a:r>
          </a:p>
        </p:txBody>
      </p:sp>
      <p:sp>
        <p:nvSpPr>
          <p:cNvPr id="23" name="Picture Placeholder 4">
            <a:extLst>
              <a:ext uri="{FF2B5EF4-FFF2-40B4-BE49-F238E27FC236}">
                <a16:creationId xmlns:a16="http://schemas.microsoft.com/office/drawing/2014/main" id="{E99A534A-A8D8-778B-D1BE-5D75A5661063}"/>
              </a:ext>
            </a:extLst>
          </p:cNvPr>
          <p:cNvSpPr>
            <a:spLocks noGrp="1"/>
          </p:cNvSpPr>
          <p:nvPr>
            <p:ph type="pic" sz="quarter" idx="16" hasCustomPrompt="1"/>
          </p:nvPr>
        </p:nvSpPr>
        <p:spPr>
          <a:xfrm>
            <a:off x="-1" y="3429000"/>
            <a:ext cx="5324981" cy="3429000"/>
          </a:xfrm>
          <a:noFill/>
          <a:ln>
            <a:noFill/>
          </a:ln>
        </p:spPr>
        <p:txBody>
          <a:bodyPr>
            <a:normAutofit/>
          </a:bodyPr>
          <a:lstStyle>
            <a:lvl1pPr marL="0" indent="0">
              <a:buNone/>
              <a:defRPr sz="1400"/>
            </a:lvl1pPr>
          </a:lstStyle>
          <a:p>
            <a:r>
              <a:rPr lang="en-US" dirty="0"/>
              <a:t>Picture</a:t>
            </a:r>
          </a:p>
        </p:txBody>
      </p:sp>
      <p:sp>
        <p:nvSpPr>
          <p:cNvPr id="22" name="Picture Placeholder 4">
            <a:extLst>
              <a:ext uri="{FF2B5EF4-FFF2-40B4-BE49-F238E27FC236}">
                <a16:creationId xmlns:a16="http://schemas.microsoft.com/office/drawing/2014/main" id="{A5BD0C02-757A-F01D-6701-6288994C58DD}"/>
              </a:ext>
            </a:extLst>
          </p:cNvPr>
          <p:cNvSpPr>
            <a:spLocks noGrp="1"/>
          </p:cNvSpPr>
          <p:nvPr>
            <p:ph type="pic" sz="quarter" idx="15" hasCustomPrompt="1"/>
          </p:nvPr>
        </p:nvSpPr>
        <p:spPr>
          <a:xfrm>
            <a:off x="5311674" y="0"/>
            <a:ext cx="5324981" cy="3429000"/>
          </a:xfrm>
          <a:noFill/>
          <a:ln>
            <a:noFill/>
          </a:ln>
        </p:spPr>
        <p:txBody>
          <a:bodyPr>
            <a:normAutofit/>
          </a:bodyPr>
          <a:lstStyle>
            <a:lvl1pPr marL="0" indent="0">
              <a:buNone/>
              <a:defRPr sz="1400"/>
            </a:lvl1pPr>
          </a:lstStyle>
          <a:p>
            <a:r>
              <a:rPr lang="en-US" dirty="0"/>
              <a:t>Picture</a:t>
            </a:r>
          </a:p>
        </p:txBody>
      </p:sp>
      <p:sp>
        <p:nvSpPr>
          <p:cNvPr id="24" name="Picture Placeholder 4">
            <a:extLst>
              <a:ext uri="{FF2B5EF4-FFF2-40B4-BE49-F238E27FC236}">
                <a16:creationId xmlns:a16="http://schemas.microsoft.com/office/drawing/2014/main" id="{EB68A042-8AD3-B191-F6E9-95DCF5785D54}"/>
              </a:ext>
            </a:extLst>
          </p:cNvPr>
          <p:cNvSpPr>
            <a:spLocks noGrp="1"/>
          </p:cNvSpPr>
          <p:nvPr>
            <p:ph type="pic" sz="quarter" idx="17" hasCustomPrompt="1"/>
          </p:nvPr>
        </p:nvSpPr>
        <p:spPr>
          <a:xfrm>
            <a:off x="5311674" y="3429000"/>
            <a:ext cx="5324982" cy="3429000"/>
          </a:xfrm>
          <a:noFill/>
          <a:ln>
            <a:noFill/>
          </a:ln>
        </p:spPr>
        <p:txBody>
          <a:bodyPr>
            <a:normAutofit/>
          </a:bodyPr>
          <a:lstStyle>
            <a:lvl1pPr marL="0" indent="0">
              <a:buNone/>
              <a:defRPr sz="1400"/>
            </a:lvl1pPr>
          </a:lstStyle>
          <a:p>
            <a:r>
              <a:rPr lang="en-US" dirty="0"/>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dirty="0"/>
          </a:p>
        </p:txBody>
      </p:sp>
    </p:spTree>
    <p:extLst>
      <p:ext uri="{BB962C8B-B14F-4D97-AF65-F5344CB8AC3E}">
        <p14:creationId xmlns:p14="http://schemas.microsoft.com/office/powerpoint/2010/main" val="958967866"/>
      </p:ext>
    </p:extLst>
  </p:cSld>
  <p:clrMapOvr>
    <a:masterClrMapping/>
  </p:clrMapOvr>
  <p:extLst>
    <p:ext uri="{DCECCB84-F9BA-43D5-87BE-67443E8EF086}">
      <p15:sldGuideLst xmlns:p15="http://schemas.microsoft.com/office/powerpoint/2012/main">
        <p15:guide id="1" pos="6696">
          <p15:clr>
            <a:srgbClr val="FBAE40"/>
          </p15:clr>
        </p15:guide>
        <p15:guide id="2" orient="horz" pos="2160">
          <p15:clr>
            <a:srgbClr val="FBAE40"/>
          </p15:clr>
        </p15:guide>
        <p15:guide id="3" orient="horz">
          <p15:clr>
            <a:srgbClr val="FBAE40"/>
          </p15:clr>
        </p15:guide>
        <p15:guide id="4" orient="horz" pos="4320">
          <p15:clr>
            <a:srgbClr val="FBAE40"/>
          </p15:clr>
        </p15:guide>
        <p15:guide id="5" pos="4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411E8E-845E-BA86-7934-2523CBB415A8}"/>
              </a:ext>
            </a:extLst>
          </p:cNvPr>
          <p:cNvSpPr/>
          <p:nvPr userDrawn="1"/>
        </p:nvSpPr>
        <p:spPr>
          <a:xfrm>
            <a:off x="6096000" y="685798"/>
            <a:ext cx="6095997" cy="548639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277B985B-E9EE-B7BF-8A40-7C110A908DDC}"/>
              </a:ext>
            </a:extLst>
          </p:cNvPr>
          <p:cNvSpPr>
            <a:spLocks noGrp="1"/>
          </p:cNvSpPr>
          <p:nvPr>
            <p:ph type="pic" sz="quarter" idx="10" hasCustomPrompt="1"/>
          </p:nvPr>
        </p:nvSpPr>
        <p:spPr>
          <a:xfrm>
            <a:off x="2082270" y="0"/>
            <a:ext cx="6957558" cy="6858000"/>
          </a:xfrm>
          <a:custGeom>
            <a:avLst/>
            <a:gdLst>
              <a:gd name="connsiteX0" fmla="*/ 597755 w 6957558"/>
              <a:gd name="connsiteY0" fmla="*/ 0 h 6858000"/>
              <a:gd name="connsiteX1" fmla="*/ 5108230 w 6957558"/>
              <a:gd name="connsiteY1" fmla="*/ 0 h 6858000"/>
              <a:gd name="connsiteX2" fmla="*/ 5147894 w 6957558"/>
              <a:gd name="connsiteY2" fmla="*/ 25428 h 6858000"/>
              <a:gd name="connsiteX3" fmla="*/ 6957558 w 6957558"/>
              <a:gd name="connsiteY3" fmla="*/ 3428999 h 6858000"/>
              <a:gd name="connsiteX4" fmla="*/ 5147895 w 6957558"/>
              <a:gd name="connsiteY4" fmla="*/ 6832569 h 6858000"/>
              <a:gd name="connsiteX5" fmla="*/ 5108226 w 6957558"/>
              <a:gd name="connsiteY5" fmla="*/ 6858000 h 6858000"/>
              <a:gd name="connsiteX6" fmla="*/ 597760 w 6957558"/>
              <a:gd name="connsiteY6" fmla="*/ 6858000 h 6858000"/>
              <a:gd name="connsiteX7" fmla="*/ 558091 w 6957558"/>
              <a:gd name="connsiteY7" fmla="*/ 6832569 h 6858000"/>
              <a:gd name="connsiteX8" fmla="*/ 166860 w 6957558"/>
              <a:gd name="connsiteY8" fmla="*/ 6532656 h 6858000"/>
              <a:gd name="connsiteX9" fmla="*/ 0 w 6957558"/>
              <a:gd name="connsiteY9" fmla="*/ 6379173 h 6858000"/>
              <a:gd name="connsiteX10" fmla="*/ 0 w 6957558"/>
              <a:gd name="connsiteY10" fmla="*/ 478824 h 6858000"/>
              <a:gd name="connsiteX11" fmla="*/ 166860 w 6957558"/>
              <a:gd name="connsiteY11" fmla="*/ 325342 h 6858000"/>
              <a:gd name="connsiteX12" fmla="*/ 558091 w 6957558"/>
              <a:gd name="connsiteY12" fmla="*/ 254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7558" h="6858000">
                <a:moveTo>
                  <a:pt x="597755" y="0"/>
                </a:moveTo>
                <a:lnTo>
                  <a:pt x="5108230" y="0"/>
                </a:lnTo>
                <a:lnTo>
                  <a:pt x="5147894" y="25428"/>
                </a:lnTo>
                <a:cubicBezTo>
                  <a:pt x="6239716" y="763048"/>
                  <a:pt x="6957558" y="2012193"/>
                  <a:pt x="6957558" y="3428999"/>
                </a:cubicBezTo>
                <a:cubicBezTo>
                  <a:pt x="6957558" y="4845805"/>
                  <a:pt x="6239716" y="6094949"/>
                  <a:pt x="5147895" y="6832569"/>
                </a:cubicBezTo>
                <a:lnTo>
                  <a:pt x="5108226" y="6858000"/>
                </a:lnTo>
                <a:lnTo>
                  <a:pt x="597760" y="6858000"/>
                </a:lnTo>
                <a:lnTo>
                  <a:pt x="558091" y="6832569"/>
                </a:lnTo>
                <a:cubicBezTo>
                  <a:pt x="421614" y="6740367"/>
                  <a:pt x="290979" y="6640172"/>
                  <a:pt x="166860" y="6532656"/>
                </a:cubicBezTo>
                <a:lnTo>
                  <a:pt x="0" y="6379173"/>
                </a:lnTo>
                <a:lnTo>
                  <a:pt x="0" y="478824"/>
                </a:lnTo>
                <a:lnTo>
                  <a:pt x="166860" y="325342"/>
                </a:lnTo>
                <a:cubicBezTo>
                  <a:pt x="290979" y="217826"/>
                  <a:pt x="421613" y="117631"/>
                  <a:pt x="558091" y="25428"/>
                </a:cubicBezTo>
                <a:close/>
              </a:path>
            </a:pathLst>
          </a:custGeom>
        </p:spPr>
        <p:txBody>
          <a:bodyPr wrap="square">
            <a:noAutofit/>
          </a:bodyPr>
          <a:lstStyle>
            <a:lvl1pPr marL="0" indent="0">
              <a:buNone/>
              <a:defRPr sz="1400"/>
            </a:lvl1pPr>
          </a:lstStyle>
          <a:p>
            <a:r>
              <a:rPr lang="en-US" dirty="0"/>
              <a:t>Picture</a:t>
            </a:r>
          </a:p>
        </p:txBody>
      </p:sp>
      <p:sp>
        <p:nvSpPr>
          <p:cNvPr id="4" name="Title 1">
            <a:extLst>
              <a:ext uri="{FF2B5EF4-FFF2-40B4-BE49-F238E27FC236}">
                <a16:creationId xmlns:a16="http://schemas.microsoft.com/office/drawing/2014/main" id="{63FE2B18-CA83-0C24-A1E9-1E85806643F5}"/>
              </a:ext>
            </a:extLst>
          </p:cNvPr>
          <p:cNvSpPr>
            <a:spLocks noGrp="1"/>
          </p:cNvSpPr>
          <p:nvPr>
            <p:ph type="title"/>
          </p:nvPr>
        </p:nvSpPr>
        <p:spPr>
          <a:xfrm rot="16200000">
            <a:off x="-2395727" y="2395726"/>
            <a:ext cx="6858000" cy="2066544"/>
          </a:xfrm>
        </p:spPr>
        <p:txBody>
          <a:bodyPr anchor="ctr">
            <a:noAutofit/>
          </a:bodyPr>
          <a:lstStyle>
            <a:lvl1pPr algn="ctr">
              <a:defRPr sz="6000"/>
            </a:lvl1pPr>
          </a:lstStyle>
          <a:p>
            <a:r>
              <a:rPr lang="en-US"/>
              <a:t>Click to edit Master title style</a:t>
            </a:r>
            <a:endParaRPr lang="en-US" dirty="0"/>
          </a:p>
        </p:txBody>
      </p:sp>
    </p:spTree>
    <p:extLst>
      <p:ext uri="{BB962C8B-B14F-4D97-AF65-F5344CB8AC3E}">
        <p14:creationId xmlns:p14="http://schemas.microsoft.com/office/powerpoint/2010/main" val="5912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ve picture collage">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8B1B496C-E446-5FEB-668D-FEE5483757E1}"/>
              </a:ext>
            </a:extLst>
          </p:cNvPr>
          <p:cNvSpPr>
            <a:spLocks noGrp="1"/>
          </p:cNvSpPr>
          <p:nvPr>
            <p:ph type="pic" sz="quarter" idx="18" hasCustomPrompt="1"/>
          </p:nvPr>
        </p:nvSpPr>
        <p:spPr>
          <a:xfrm>
            <a:off x="1" y="685800"/>
            <a:ext cx="3236042" cy="3906520"/>
          </a:xfrm>
          <a:noFill/>
          <a:ln>
            <a:noFill/>
          </a:ln>
        </p:spPr>
        <p:txBody>
          <a:bodyPr>
            <a:normAutofit/>
          </a:bodyPr>
          <a:lstStyle>
            <a:lvl1pPr marL="0" indent="0">
              <a:buNone/>
              <a:defRPr sz="1400"/>
            </a:lvl1pPr>
          </a:lstStyle>
          <a:p>
            <a:r>
              <a:rPr lang="en-US" dirty="0"/>
              <a:t>Picture</a:t>
            </a:r>
          </a:p>
        </p:txBody>
      </p:sp>
      <p:sp>
        <p:nvSpPr>
          <p:cNvPr id="18" name="Picture Placeholder 4">
            <a:extLst>
              <a:ext uri="{FF2B5EF4-FFF2-40B4-BE49-F238E27FC236}">
                <a16:creationId xmlns:a16="http://schemas.microsoft.com/office/drawing/2014/main" id="{919A1258-3D7D-6780-FCF8-E9A0D8346534}"/>
              </a:ext>
            </a:extLst>
          </p:cNvPr>
          <p:cNvSpPr>
            <a:spLocks noGrp="1"/>
          </p:cNvSpPr>
          <p:nvPr>
            <p:ph type="pic" sz="quarter" idx="16" hasCustomPrompt="1"/>
          </p:nvPr>
        </p:nvSpPr>
        <p:spPr>
          <a:xfrm>
            <a:off x="1" y="4587240"/>
            <a:ext cx="3236042" cy="2270760"/>
          </a:xfrm>
          <a:noFill/>
          <a:ln>
            <a:noFill/>
          </a:ln>
        </p:spPr>
        <p:txBody>
          <a:bodyPr>
            <a:normAutofit/>
          </a:bodyPr>
          <a:lstStyle>
            <a:lvl1pPr marL="0" indent="0">
              <a:buNone/>
              <a:defRPr sz="1400"/>
            </a:lvl1pPr>
          </a:lstStyle>
          <a:p>
            <a:r>
              <a:rPr lang="en-US" dirty="0"/>
              <a:t>Picture</a:t>
            </a:r>
          </a:p>
        </p:txBody>
      </p:sp>
      <p:sp>
        <p:nvSpPr>
          <p:cNvPr id="21" name="Picture Placeholder 4">
            <a:extLst>
              <a:ext uri="{FF2B5EF4-FFF2-40B4-BE49-F238E27FC236}">
                <a16:creationId xmlns:a16="http://schemas.microsoft.com/office/drawing/2014/main" id="{A6C26FE2-0F48-4B22-73F2-03C638093094}"/>
              </a:ext>
            </a:extLst>
          </p:cNvPr>
          <p:cNvSpPr>
            <a:spLocks noGrp="1"/>
          </p:cNvSpPr>
          <p:nvPr>
            <p:ph type="pic" sz="quarter" idx="14" hasCustomPrompt="1"/>
          </p:nvPr>
        </p:nvSpPr>
        <p:spPr>
          <a:xfrm>
            <a:off x="3236043" y="685800"/>
            <a:ext cx="4185920" cy="6172200"/>
          </a:xfrm>
          <a:noFill/>
          <a:ln>
            <a:noFill/>
          </a:ln>
        </p:spPr>
        <p:txBody>
          <a:bodyPr>
            <a:normAutofit/>
          </a:bodyPr>
          <a:lstStyle>
            <a:lvl1pPr marL="0" indent="0">
              <a:buNone/>
              <a:defRPr sz="1400"/>
            </a:lvl1pPr>
          </a:lstStyle>
          <a:p>
            <a:r>
              <a:rPr lang="en-US" dirty="0"/>
              <a:t>Picture</a:t>
            </a:r>
          </a:p>
        </p:txBody>
      </p:sp>
      <p:sp>
        <p:nvSpPr>
          <p:cNvPr id="12" name="Picture Placeholder 4">
            <a:extLst>
              <a:ext uri="{FF2B5EF4-FFF2-40B4-BE49-F238E27FC236}">
                <a16:creationId xmlns:a16="http://schemas.microsoft.com/office/drawing/2014/main" id="{A7B43A0B-3959-6EAF-113F-B4EAD2AF58F4}"/>
              </a:ext>
            </a:extLst>
          </p:cNvPr>
          <p:cNvSpPr>
            <a:spLocks noGrp="1"/>
          </p:cNvSpPr>
          <p:nvPr>
            <p:ph type="pic" sz="quarter" idx="17" hasCustomPrompt="1"/>
          </p:nvPr>
        </p:nvSpPr>
        <p:spPr>
          <a:xfrm>
            <a:off x="7421964" y="685800"/>
            <a:ext cx="3236042" cy="2270760"/>
          </a:xfrm>
          <a:noFill/>
          <a:ln>
            <a:noFill/>
          </a:ln>
        </p:spPr>
        <p:txBody>
          <a:bodyPr>
            <a:normAutofit/>
          </a:bodyPr>
          <a:lstStyle>
            <a:lvl1pPr marL="0" indent="0">
              <a:buNone/>
              <a:defRPr sz="1400"/>
            </a:lvl1pPr>
          </a:lstStyle>
          <a:p>
            <a:r>
              <a:rPr lang="en-US" dirty="0"/>
              <a:t>Picture</a:t>
            </a:r>
          </a:p>
        </p:txBody>
      </p:sp>
      <p:sp>
        <p:nvSpPr>
          <p:cNvPr id="14" name="Picture Placeholder 4">
            <a:extLst>
              <a:ext uri="{FF2B5EF4-FFF2-40B4-BE49-F238E27FC236}">
                <a16:creationId xmlns:a16="http://schemas.microsoft.com/office/drawing/2014/main" id="{0B2D2027-BC96-A53A-048B-50F70DA0779F}"/>
              </a:ext>
            </a:extLst>
          </p:cNvPr>
          <p:cNvSpPr>
            <a:spLocks noGrp="1"/>
          </p:cNvSpPr>
          <p:nvPr>
            <p:ph type="pic" sz="quarter" idx="19" hasCustomPrompt="1"/>
          </p:nvPr>
        </p:nvSpPr>
        <p:spPr>
          <a:xfrm>
            <a:off x="7421964" y="2951480"/>
            <a:ext cx="3236042" cy="3906520"/>
          </a:xfrm>
          <a:noFill/>
          <a:ln>
            <a:noFill/>
          </a:ln>
        </p:spPr>
        <p:txBody>
          <a:bodyPr>
            <a:normAutofit/>
          </a:bodyPr>
          <a:lstStyle>
            <a:lvl1pPr marL="0" indent="0">
              <a:buNone/>
              <a:defRPr sz="1400"/>
            </a:lvl1pPr>
          </a:lstStyle>
          <a:p>
            <a:r>
              <a:rPr lang="en-US" dirty="0"/>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dirty="0"/>
          </a:p>
        </p:txBody>
      </p:sp>
      <p:sp>
        <p:nvSpPr>
          <p:cNvPr id="3" name="Rectangle 2">
            <a:extLst>
              <a:ext uri="{FF2B5EF4-FFF2-40B4-BE49-F238E27FC236}">
                <a16:creationId xmlns:a16="http://schemas.microsoft.com/office/drawing/2014/main" id="{21251642-BEBC-0776-BD8B-99D31ED3BCFA}"/>
              </a:ext>
            </a:extLst>
          </p:cNvPr>
          <p:cNvSpPr/>
          <p:nvPr userDrawn="1"/>
        </p:nvSpPr>
        <p:spPr>
          <a:xfrm rot="5400000">
            <a:off x="5753098" y="-5753100"/>
            <a:ext cx="685801" cy="1219200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2348800"/>
      </p:ext>
    </p:extLst>
  </p:cSld>
  <p:clrMapOvr>
    <a:masterClrMapping/>
  </p:clrMapOvr>
  <p:extLst>
    <p:ext uri="{DCECCB84-F9BA-43D5-87BE-67443E8EF086}">
      <p15:sldGuideLst xmlns:p15="http://schemas.microsoft.com/office/powerpoint/2012/main">
        <p15:guide id="1" pos="6696" userDrawn="1">
          <p15:clr>
            <a:srgbClr val="FBAE40"/>
          </p15:clr>
        </p15:guide>
        <p15:guide id="2" orient="horz" pos="432" userDrawn="1">
          <p15:clr>
            <a:srgbClr val="FBAE40"/>
          </p15:clr>
        </p15:guide>
        <p15:guide id="3" orient="horz" userDrawn="1">
          <p15:clr>
            <a:srgbClr val="FBAE40"/>
          </p15:clr>
        </p15:guide>
        <p15:guide id="4" orient="horz" pos="4320" userDrawn="1">
          <p15:clr>
            <a:srgbClr val="FBAE40"/>
          </p15:clr>
        </p15:guide>
        <p15:guide id="5" pos="456" userDrawn="1">
          <p15:clr>
            <a:srgbClr val="FBAE40"/>
          </p15:clr>
        </p15:guide>
        <p15:guide id="6" orient="horz" pos="22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32331-B8A5-7BD6-929E-5030FBBFEA97}"/>
              </a:ext>
            </a:extLst>
          </p:cNvPr>
          <p:cNvSpPr>
            <a:spLocks noGrp="1"/>
          </p:cNvSpPr>
          <p:nvPr>
            <p:ph type="title"/>
          </p:nvPr>
        </p:nvSpPr>
        <p:spPr>
          <a:xfrm>
            <a:off x="838200" y="823119"/>
            <a:ext cx="7377113"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DC78CE-12BF-F933-32C8-C2CEAA8E650A}"/>
              </a:ext>
            </a:extLst>
          </p:cNvPr>
          <p:cNvSpPr>
            <a:spLocks noGrp="1"/>
          </p:cNvSpPr>
          <p:nvPr>
            <p:ph type="body" idx="1"/>
          </p:nvPr>
        </p:nvSpPr>
        <p:spPr>
          <a:xfrm>
            <a:off x="838200" y="2714625"/>
            <a:ext cx="8162925" cy="3462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8E4C4FB-34BA-9BC5-D26D-78453CE758C8}"/>
              </a:ext>
            </a:extLst>
          </p:cNvPr>
          <p:cNvSpPr>
            <a:spLocks noGrp="1"/>
          </p:cNvSpPr>
          <p:nvPr>
            <p:ph type="ftr" sz="quarter" idx="3"/>
          </p:nvPr>
        </p:nvSpPr>
        <p:spPr>
          <a:xfrm rot="5400000">
            <a:off x="9303308" y="2840600"/>
            <a:ext cx="4243390" cy="1533992"/>
          </a:xfrm>
          <a:prstGeom prst="rect">
            <a:avLst/>
          </a:prstGeom>
        </p:spPr>
        <p:txBody>
          <a:bodyPr vert="horz" lIns="91440" tIns="45720" rIns="91440" bIns="45720" rtlCol="0" anchor="ctr"/>
          <a:lstStyle>
            <a:lvl1pPr algn="ctr">
              <a:defRPr sz="1200" b="0" i="0" spc="300" baseline="0">
                <a:solidFill>
                  <a:schemeClr val="bg1"/>
                </a:solidFill>
                <a:latin typeface="+mj-lt"/>
                <a:cs typeface="Posterama" panose="020B0504020200020000"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BB2093A3-9D28-03F6-E4E1-E20DE2583C7C}"/>
              </a:ext>
            </a:extLst>
          </p:cNvPr>
          <p:cNvSpPr>
            <a:spLocks noGrp="1"/>
          </p:cNvSpPr>
          <p:nvPr>
            <p:ph type="sldNum" sz="quarter" idx="4"/>
          </p:nvPr>
        </p:nvSpPr>
        <p:spPr>
          <a:xfrm>
            <a:off x="10658006" y="5729289"/>
            <a:ext cx="1533993" cy="1127124"/>
          </a:xfrm>
          <a:prstGeom prst="rect">
            <a:avLst/>
          </a:prstGeom>
        </p:spPr>
        <p:txBody>
          <a:bodyPr vert="horz" lIns="91440" tIns="45720" rIns="91440" bIns="45720" rtlCol="0" anchor="ctr"/>
          <a:lstStyle>
            <a:lvl1pPr algn="ctr">
              <a:defRPr sz="6000" b="0" i="0">
                <a:solidFill>
                  <a:schemeClr val="bg1"/>
                </a:solidFill>
                <a:latin typeface="+mj-lt"/>
                <a:cs typeface="Posterama" panose="020B0504020200020000" pitchFamily="34" charset="0"/>
              </a:defRPr>
            </a:lvl1pPr>
          </a:lstStyle>
          <a:p>
            <a:fld id="{0A95BBB0-0295-4C7E-A3D0-2F07981FE8CB}" type="slidenum">
              <a:rPr lang="en-US" smtClean="0"/>
              <a:pPr/>
              <a:t>‹#›</a:t>
            </a:fld>
            <a:endParaRPr lang="en-US" dirty="0"/>
          </a:p>
        </p:txBody>
      </p:sp>
    </p:spTree>
    <p:extLst>
      <p:ext uri="{BB962C8B-B14F-4D97-AF65-F5344CB8AC3E}">
        <p14:creationId xmlns:p14="http://schemas.microsoft.com/office/powerpoint/2010/main" val="282859026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55" r:id="rId3"/>
    <p:sldLayoutId id="2147483675" r:id="rId4"/>
    <p:sldLayoutId id="2147483668" r:id="rId5"/>
    <p:sldLayoutId id="2147483676" r:id="rId6"/>
    <p:sldLayoutId id="2147483663" r:id="rId7"/>
    <p:sldLayoutId id="2147483662" r:id="rId8"/>
    <p:sldLayoutId id="2147483673" r:id="rId9"/>
    <p:sldLayoutId id="2147483677" r:id="rId10"/>
  </p:sldLayoutIdLst>
  <p:hf hdr="0" dt="0"/>
  <p:txStyles>
    <p:titleStyle>
      <a:lvl1pPr algn="l" defTabSz="914400" rtl="0" eaLnBrk="1" latinLnBrk="0" hangingPunct="1">
        <a:lnSpc>
          <a:spcPct val="90000"/>
        </a:lnSpc>
        <a:spcBef>
          <a:spcPct val="0"/>
        </a:spcBef>
        <a:buNone/>
        <a:defRPr sz="4400" b="1" i="0" kern="1200" cap="all" spc="300" baseline="0">
          <a:solidFill>
            <a:schemeClr val="bg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DCAB613E-15EB-D240-F076-1F0EC5B63210}"/>
              </a:ext>
            </a:extLst>
          </p:cNvPr>
          <p:cNvSpPr>
            <a:spLocks noGrp="1"/>
          </p:cNvSpPr>
          <p:nvPr>
            <p:ph type="title"/>
          </p:nvPr>
        </p:nvSpPr>
        <p:spPr>
          <a:xfrm>
            <a:off x="662795" y="2308324"/>
            <a:ext cx="10866410" cy="2121263"/>
          </a:xfrm>
        </p:spPr>
        <p:txBody>
          <a:bodyPr/>
          <a:lstStyle/>
          <a:p>
            <a:r>
              <a:rPr lang="en-US" sz="5400" dirty="0">
                <a:latin typeface="+mn-lt"/>
              </a:rPr>
              <a:t>Event management system Database</a:t>
            </a:r>
          </a:p>
        </p:txBody>
      </p:sp>
      <p:sp>
        <p:nvSpPr>
          <p:cNvPr id="15" name="TextBox 14">
            <a:extLst>
              <a:ext uri="{FF2B5EF4-FFF2-40B4-BE49-F238E27FC236}">
                <a16:creationId xmlns:a16="http://schemas.microsoft.com/office/drawing/2014/main" id="{91353B83-406C-4A31-FAB2-D2432B4E79F8}"/>
              </a:ext>
            </a:extLst>
          </p:cNvPr>
          <p:cNvSpPr txBox="1"/>
          <p:nvPr/>
        </p:nvSpPr>
        <p:spPr>
          <a:xfrm>
            <a:off x="7953829" y="4549676"/>
            <a:ext cx="3962400" cy="2308324"/>
          </a:xfrm>
          <a:prstGeom prst="rect">
            <a:avLst/>
          </a:prstGeom>
          <a:noFill/>
        </p:spPr>
        <p:txBody>
          <a:bodyPr wrap="square" rtlCol="0">
            <a:spAutoFit/>
          </a:bodyPr>
          <a:lstStyle/>
          <a:p>
            <a:r>
              <a:rPr lang="en-US" sz="2400" dirty="0">
                <a:solidFill>
                  <a:schemeClr val="accent6">
                    <a:lumMod val="20000"/>
                    <a:lumOff val="80000"/>
                  </a:schemeClr>
                </a:solidFill>
                <a:latin typeface="Tenorite" panose="00000500000000000000" pitchFamily="2" charset="0"/>
              </a:rPr>
              <a:t>Presented by:</a:t>
            </a:r>
          </a:p>
          <a:p>
            <a:r>
              <a:rPr lang="en-US" sz="2400" dirty="0">
                <a:solidFill>
                  <a:schemeClr val="accent6">
                    <a:lumMod val="20000"/>
                    <a:lumOff val="80000"/>
                  </a:schemeClr>
                </a:solidFill>
                <a:latin typeface="Tenorite" panose="00000500000000000000" pitchFamily="2" charset="0"/>
              </a:rPr>
              <a:t>Shayan BSE-23F-070</a:t>
            </a:r>
          </a:p>
          <a:p>
            <a:r>
              <a:rPr lang="en-US" sz="2400" dirty="0">
                <a:solidFill>
                  <a:schemeClr val="accent6">
                    <a:lumMod val="20000"/>
                    <a:lumOff val="80000"/>
                  </a:schemeClr>
                </a:solidFill>
                <a:latin typeface="Tenorite" panose="00000500000000000000" pitchFamily="2" charset="0"/>
              </a:rPr>
              <a:t>Abu Baker BSE-23F-058</a:t>
            </a:r>
          </a:p>
          <a:p>
            <a:r>
              <a:rPr lang="en-US" sz="2400" dirty="0">
                <a:solidFill>
                  <a:schemeClr val="accent6">
                    <a:lumMod val="20000"/>
                    <a:lumOff val="80000"/>
                  </a:schemeClr>
                </a:solidFill>
                <a:latin typeface="Tenorite" panose="00000500000000000000" pitchFamily="2" charset="0"/>
              </a:rPr>
              <a:t>Nimra Babar BSE-23F-128</a:t>
            </a:r>
          </a:p>
          <a:p>
            <a:endParaRPr lang="en-US" sz="2400" dirty="0">
              <a:solidFill>
                <a:schemeClr val="accent6">
                  <a:lumMod val="20000"/>
                  <a:lumOff val="80000"/>
                </a:schemeClr>
              </a:solidFill>
              <a:latin typeface="Tenorite" panose="00000500000000000000" pitchFamily="2" charset="0"/>
            </a:endParaRPr>
          </a:p>
          <a:p>
            <a:endParaRPr lang="en-PK" sz="2400" dirty="0">
              <a:solidFill>
                <a:schemeClr val="accent6">
                  <a:lumMod val="20000"/>
                  <a:lumOff val="80000"/>
                </a:schemeClr>
              </a:solidFill>
              <a:latin typeface="Tenorite" panose="00000500000000000000" pitchFamily="2" charset="0"/>
            </a:endParaRPr>
          </a:p>
        </p:txBody>
      </p:sp>
      <p:sp>
        <p:nvSpPr>
          <p:cNvPr id="16" name="TextBox 15">
            <a:extLst>
              <a:ext uri="{FF2B5EF4-FFF2-40B4-BE49-F238E27FC236}">
                <a16:creationId xmlns:a16="http://schemas.microsoft.com/office/drawing/2014/main" id="{6814E8FC-213D-302B-3E27-FADF3D80CEDC}"/>
              </a:ext>
            </a:extLst>
          </p:cNvPr>
          <p:cNvSpPr txBox="1"/>
          <p:nvPr/>
        </p:nvSpPr>
        <p:spPr>
          <a:xfrm>
            <a:off x="7953829" y="6255657"/>
            <a:ext cx="2844800" cy="646331"/>
          </a:xfrm>
          <a:prstGeom prst="rect">
            <a:avLst/>
          </a:prstGeom>
          <a:noFill/>
        </p:spPr>
        <p:txBody>
          <a:bodyPr wrap="square" rtlCol="0">
            <a:spAutoFit/>
          </a:bodyPr>
          <a:lstStyle/>
          <a:p>
            <a:r>
              <a:rPr lang="en-US" b="1" i="0" dirty="0">
                <a:solidFill>
                  <a:srgbClr val="0D0D0D"/>
                </a:solidFill>
                <a:effectLst/>
                <a:highlight>
                  <a:srgbClr val="FFFFFF"/>
                </a:highlight>
                <a:latin typeface="ui-sans-serif"/>
              </a:rPr>
              <a:t>Date:</a:t>
            </a:r>
            <a:r>
              <a:rPr lang="en-US" b="0" i="0" dirty="0">
                <a:solidFill>
                  <a:srgbClr val="0D0D0D"/>
                </a:solidFill>
                <a:effectLst/>
                <a:highlight>
                  <a:srgbClr val="FFFFFF"/>
                </a:highlight>
                <a:latin typeface="ui-sans-serif"/>
              </a:rPr>
              <a:t> June 3, 2024</a:t>
            </a:r>
          </a:p>
          <a:p>
            <a:endParaRPr lang="en-PK" dirty="0"/>
          </a:p>
        </p:txBody>
      </p:sp>
      <p:sp>
        <p:nvSpPr>
          <p:cNvPr id="17" name="TextBox 16">
            <a:extLst>
              <a:ext uri="{FF2B5EF4-FFF2-40B4-BE49-F238E27FC236}">
                <a16:creationId xmlns:a16="http://schemas.microsoft.com/office/drawing/2014/main" id="{FE541007-EA3C-592C-969F-0207B93302F1}"/>
              </a:ext>
            </a:extLst>
          </p:cNvPr>
          <p:cNvSpPr txBox="1"/>
          <p:nvPr/>
        </p:nvSpPr>
        <p:spPr>
          <a:xfrm>
            <a:off x="3280230" y="1788125"/>
            <a:ext cx="8418285" cy="400110"/>
          </a:xfrm>
          <a:prstGeom prst="rect">
            <a:avLst/>
          </a:prstGeom>
          <a:noFill/>
        </p:spPr>
        <p:txBody>
          <a:bodyPr wrap="square" rtlCol="0">
            <a:spAutoFit/>
          </a:bodyPr>
          <a:lstStyle/>
          <a:p>
            <a:r>
              <a:rPr lang="en-US" sz="2000" dirty="0">
                <a:solidFill>
                  <a:schemeClr val="bg1"/>
                </a:solidFill>
              </a:rPr>
              <a:t>Structure, organization and implementation of </a:t>
            </a:r>
            <a:endParaRPr lang="en-PK" sz="2000" dirty="0">
              <a:solidFill>
                <a:schemeClr val="bg1"/>
              </a:solidFill>
            </a:endParaRPr>
          </a:p>
        </p:txBody>
      </p:sp>
    </p:spTree>
    <p:extLst>
      <p:ext uri="{BB962C8B-B14F-4D97-AF65-F5344CB8AC3E}">
        <p14:creationId xmlns:p14="http://schemas.microsoft.com/office/powerpoint/2010/main" val="317765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BFDBD3-747C-8B33-CA59-516EEEE25464}"/>
              </a:ext>
            </a:extLst>
          </p:cNvPr>
          <p:cNvPicPr>
            <a:picLocks noChangeAspect="1"/>
          </p:cNvPicPr>
          <p:nvPr/>
        </p:nvPicPr>
        <p:blipFill>
          <a:blip r:embed="rId2"/>
          <a:stretch>
            <a:fillRect/>
          </a:stretch>
        </p:blipFill>
        <p:spPr>
          <a:xfrm>
            <a:off x="2328862" y="2519362"/>
            <a:ext cx="7743825" cy="4024953"/>
          </a:xfrm>
          <a:prstGeom prst="rect">
            <a:avLst/>
          </a:prstGeom>
        </p:spPr>
      </p:pic>
      <p:sp>
        <p:nvSpPr>
          <p:cNvPr id="8" name="TextBox 7">
            <a:extLst>
              <a:ext uri="{FF2B5EF4-FFF2-40B4-BE49-F238E27FC236}">
                <a16:creationId xmlns:a16="http://schemas.microsoft.com/office/drawing/2014/main" id="{74DF20B6-870E-89B0-7C17-C31F6C5EADCC}"/>
              </a:ext>
            </a:extLst>
          </p:cNvPr>
          <p:cNvSpPr txBox="1"/>
          <p:nvPr/>
        </p:nvSpPr>
        <p:spPr>
          <a:xfrm>
            <a:off x="348343" y="1357312"/>
            <a:ext cx="11653157" cy="707886"/>
          </a:xfrm>
          <a:prstGeom prst="rect">
            <a:avLst/>
          </a:prstGeom>
          <a:noFill/>
        </p:spPr>
        <p:txBody>
          <a:bodyPr wrap="square" rtlCol="0">
            <a:spAutoFit/>
          </a:bodyPr>
          <a:lstStyle/>
          <a:p>
            <a:r>
              <a:rPr lang="en-US" sz="2000" dirty="0">
                <a:solidFill>
                  <a:schemeClr val="bg1"/>
                </a:solidFill>
              </a:rPr>
              <a:t>Contains details about speakers participating in events, such as their name, biography, contact information, and the event they are speaking at (referenced from Events)</a:t>
            </a:r>
            <a:endParaRPr lang="en-PK" sz="2000" dirty="0">
              <a:solidFill>
                <a:schemeClr val="bg1"/>
              </a:solidFill>
            </a:endParaRPr>
          </a:p>
        </p:txBody>
      </p:sp>
      <p:sp>
        <p:nvSpPr>
          <p:cNvPr id="9" name="TextBox 8">
            <a:extLst>
              <a:ext uri="{FF2B5EF4-FFF2-40B4-BE49-F238E27FC236}">
                <a16:creationId xmlns:a16="http://schemas.microsoft.com/office/drawing/2014/main" id="{433485E2-45AF-A559-1E8A-23B31C7F9E8A}"/>
              </a:ext>
            </a:extLst>
          </p:cNvPr>
          <p:cNvSpPr txBox="1"/>
          <p:nvPr/>
        </p:nvSpPr>
        <p:spPr>
          <a:xfrm>
            <a:off x="348343" y="643949"/>
            <a:ext cx="3318546" cy="584775"/>
          </a:xfrm>
          <a:prstGeom prst="rect">
            <a:avLst/>
          </a:prstGeom>
          <a:noFill/>
        </p:spPr>
        <p:txBody>
          <a:bodyPr wrap="square" rtlCol="0">
            <a:spAutoFit/>
          </a:bodyPr>
          <a:lstStyle/>
          <a:p>
            <a:r>
              <a:rPr lang="en-US" sz="3200" b="1" dirty="0">
                <a:solidFill>
                  <a:schemeClr val="bg1"/>
                </a:solidFill>
                <a:highlight>
                  <a:srgbClr val="000000"/>
                </a:highlight>
              </a:rPr>
              <a:t>4.Speakers</a:t>
            </a:r>
            <a:endParaRPr lang="en-PK" sz="3200" b="1" dirty="0">
              <a:solidFill>
                <a:schemeClr val="bg1"/>
              </a:solidFill>
              <a:highlight>
                <a:srgbClr val="000000"/>
              </a:highlight>
            </a:endParaRPr>
          </a:p>
        </p:txBody>
      </p:sp>
    </p:spTree>
    <p:extLst>
      <p:ext uri="{BB962C8B-B14F-4D97-AF65-F5344CB8AC3E}">
        <p14:creationId xmlns:p14="http://schemas.microsoft.com/office/powerpoint/2010/main" val="18636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679965-3FAB-C480-8075-79296785F6D9}"/>
              </a:ext>
            </a:extLst>
          </p:cNvPr>
          <p:cNvPicPr>
            <a:picLocks noChangeAspect="1"/>
          </p:cNvPicPr>
          <p:nvPr/>
        </p:nvPicPr>
        <p:blipFill>
          <a:blip r:embed="rId2"/>
          <a:stretch>
            <a:fillRect/>
          </a:stretch>
        </p:blipFill>
        <p:spPr>
          <a:xfrm>
            <a:off x="5000624" y="1247774"/>
            <a:ext cx="6974431" cy="5438776"/>
          </a:xfrm>
          <a:prstGeom prst="rect">
            <a:avLst/>
          </a:prstGeom>
        </p:spPr>
      </p:pic>
      <p:sp>
        <p:nvSpPr>
          <p:cNvPr id="10" name="TextBox 9">
            <a:extLst>
              <a:ext uri="{FF2B5EF4-FFF2-40B4-BE49-F238E27FC236}">
                <a16:creationId xmlns:a16="http://schemas.microsoft.com/office/drawing/2014/main" id="{4A2FA34D-7B30-D3D2-A846-0E63999848C8}"/>
              </a:ext>
            </a:extLst>
          </p:cNvPr>
          <p:cNvSpPr txBox="1"/>
          <p:nvPr/>
        </p:nvSpPr>
        <p:spPr>
          <a:xfrm>
            <a:off x="348343" y="643949"/>
            <a:ext cx="3318546" cy="584775"/>
          </a:xfrm>
          <a:prstGeom prst="rect">
            <a:avLst/>
          </a:prstGeom>
          <a:noFill/>
        </p:spPr>
        <p:txBody>
          <a:bodyPr wrap="square" rtlCol="0">
            <a:spAutoFit/>
          </a:bodyPr>
          <a:lstStyle/>
          <a:p>
            <a:r>
              <a:rPr lang="en-US" sz="3200" b="1" dirty="0">
                <a:solidFill>
                  <a:schemeClr val="bg1"/>
                </a:solidFill>
                <a:highlight>
                  <a:srgbClr val="000000"/>
                </a:highlight>
              </a:rPr>
              <a:t>5.Schedules</a:t>
            </a:r>
            <a:endParaRPr lang="en-PK" sz="3200" b="1" dirty="0">
              <a:solidFill>
                <a:schemeClr val="bg1"/>
              </a:solidFill>
              <a:highlight>
                <a:srgbClr val="000000"/>
              </a:highlight>
            </a:endParaRPr>
          </a:p>
        </p:txBody>
      </p:sp>
      <p:sp>
        <p:nvSpPr>
          <p:cNvPr id="12" name="TextBox 11">
            <a:extLst>
              <a:ext uri="{FF2B5EF4-FFF2-40B4-BE49-F238E27FC236}">
                <a16:creationId xmlns:a16="http://schemas.microsoft.com/office/drawing/2014/main" id="{09EF56C7-B5F3-76D7-8C12-596743B61DCC}"/>
              </a:ext>
            </a:extLst>
          </p:cNvPr>
          <p:cNvSpPr txBox="1"/>
          <p:nvPr/>
        </p:nvSpPr>
        <p:spPr>
          <a:xfrm>
            <a:off x="371919" y="1409997"/>
            <a:ext cx="4342956" cy="1631216"/>
          </a:xfrm>
          <a:prstGeom prst="rect">
            <a:avLst/>
          </a:prstGeom>
          <a:noFill/>
        </p:spPr>
        <p:txBody>
          <a:bodyPr wrap="square">
            <a:spAutoFit/>
          </a:bodyPr>
          <a:lstStyle/>
          <a:p>
            <a:r>
              <a:rPr lang="en-US" sz="2000" dirty="0">
                <a:solidFill>
                  <a:schemeClr val="bg1"/>
                </a:solidFill>
              </a:rPr>
              <a:t> This table manages the schedules of events, including session names, start and end times, and locations, all associated with a specific event (referenced from Events).</a:t>
            </a:r>
            <a:endParaRPr lang="en-PK" sz="2000" dirty="0">
              <a:solidFill>
                <a:schemeClr val="bg1"/>
              </a:solidFill>
            </a:endParaRPr>
          </a:p>
        </p:txBody>
      </p:sp>
    </p:spTree>
    <p:extLst>
      <p:ext uri="{BB962C8B-B14F-4D97-AF65-F5344CB8AC3E}">
        <p14:creationId xmlns:p14="http://schemas.microsoft.com/office/powerpoint/2010/main" val="91565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1A88A5-075D-6503-8989-0412B03D1C9B}"/>
              </a:ext>
            </a:extLst>
          </p:cNvPr>
          <p:cNvSpPr txBox="1"/>
          <p:nvPr/>
        </p:nvSpPr>
        <p:spPr>
          <a:xfrm>
            <a:off x="348343" y="643949"/>
            <a:ext cx="3318546" cy="584775"/>
          </a:xfrm>
          <a:prstGeom prst="rect">
            <a:avLst/>
          </a:prstGeom>
          <a:noFill/>
        </p:spPr>
        <p:txBody>
          <a:bodyPr wrap="square" rtlCol="0">
            <a:spAutoFit/>
          </a:bodyPr>
          <a:lstStyle/>
          <a:p>
            <a:r>
              <a:rPr lang="en-US" sz="3200" b="1" dirty="0">
                <a:solidFill>
                  <a:schemeClr val="bg1"/>
                </a:solidFill>
                <a:highlight>
                  <a:srgbClr val="000000"/>
                </a:highlight>
              </a:rPr>
              <a:t>6.Venues</a:t>
            </a:r>
            <a:endParaRPr lang="en-PK" sz="3200" b="1" dirty="0">
              <a:solidFill>
                <a:schemeClr val="bg1"/>
              </a:solidFill>
              <a:highlight>
                <a:srgbClr val="000000"/>
              </a:highlight>
            </a:endParaRPr>
          </a:p>
        </p:txBody>
      </p:sp>
      <p:sp>
        <p:nvSpPr>
          <p:cNvPr id="10" name="TextBox 9">
            <a:extLst>
              <a:ext uri="{FF2B5EF4-FFF2-40B4-BE49-F238E27FC236}">
                <a16:creationId xmlns:a16="http://schemas.microsoft.com/office/drawing/2014/main" id="{408D2143-0F3F-C474-8F3C-05EE190A67DA}"/>
              </a:ext>
            </a:extLst>
          </p:cNvPr>
          <p:cNvSpPr txBox="1"/>
          <p:nvPr/>
        </p:nvSpPr>
        <p:spPr>
          <a:xfrm>
            <a:off x="348343" y="1383655"/>
            <a:ext cx="11624582" cy="707886"/>
          </a:xfrm>
          <a:prstGeom prst="rect">
            <a:avLst/>
          </a:prstGeom>
          <a:noFill/>
        </p:spPr>
        <p:txBody>
          <a:bodyPr wrap="square">
            <a:spAutoFit/>
          </a:bodyPr>
          <a:lstStyle/>
          <a:p>
            <a:r>
              <a:rPr lang="en-US" sz="2000" dirty="0">
                <a:solidFill>
                  <a:schemeClr val="bg1"/>
                </a:solidFill>
              </a:rPr>
              <a:t>Stores information about event venues, such as their name, address, and capacity, associated with a specific event (referenced from Events)</a:t>
            </a:r>
            <a:endParaRPr lang="en-PK" sz="2000" dirty="0">
              <a:solidFill>
                <a:schemeClr val="bg1"/>
              </a:solidFill>
            </a:endParaRPr>
          </a:p>
        </p:txBody>
      </p:sp>
      <p:pic>
        <p:nvPicPr>
          <p:cNvPr id="14" name="Picture 13">
            <a:extLst>
              <a:ext uri="{FF2B5EF4-FFF2-40B4-BE49-F238E27FC236}">
                <a16:creationId xmlns:a16="http://schemas.microsoft.com/office/drawing/2014/main" id="{26A4F4BA-DF68-6844-FFDA-4F5341F13969}"/>
              </a:ext>
            </a:extLst>
          </p:cNvPr>
          <p:cNvPicPr>
            <a:picLocks noChangeAspect="1"/>
          </p:cNvPicPr>
          <p:nvPr/>
        </p:nvPicPr>
        <p:blipFill>
          <a:blip r:embed="rId2"/>
          <a:stretch>
            <a:fillRect/>
          </a:stretch>
        </p:blipFill>
        <p:spPr>
          <a:xfrm>
            <a:off x="2486025" y="2246472"/>
            <a:ext cx="6943726" cy="4480848"/>
          </a:xfrm>
          <a:prstGeom prst="rect">
            <a:avLst/>
          </a:prstGeom>
        </p:spPr>
      </p:pic>
    </p:spTree>
    <p:extLst>
      <p:ext uri="{BB962C8B-B14F-4D97-AF65-F5344CB8AC3E}">
        <p14:creationId xmlns:p14="http://schemas.microsoft.com/office/powerpoint/2010/main" val="520192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21550-F7B2-E6F9-3942-59C9D2A9824B}"/>
              </a:ext>
            </a:extLst>
          </p:cNvPr>
          <p:cNvSpPr txBox="1"/>
          <p:nvPr/>
        </p:nvSpPr>
        <p:spPr>
          <a:xfrm>
            <a:off x="3569834" y="323083"/>
            <a:ext cx="8476343" cy="523220"/>
          </a:xfrm>
          <a:prstGeom prst="rect">
            <a:avLst/>
          </a:prstGeom>
          <a:noFill/>
        </p:spPr>
        <p:txBody>
          <a:bodyPr wrap="square" rtlCol="0">
            <a:spAutoFit/>
          </a:bodyPr>
          <a:lstStyle/>
          <a:p>
            <a:r>
              <a:rPr lang="en-US" sz="2800" dirty="0">
                <a:solidFill>
                  <a:schemeClr val="bg1"/>
                </a:solidFill>
                <a:highlight>
                  <a:srgbClr val="000000"/>
                </a:highlight>
                <a:latin typeface="+mj-lt"/>
                <a:ea typeface="Cambria" panose="02040503050406030204" pitchFamily="18" charset="0"/>
              </a:rPr>
              <a:t>Queries for these tables:</a:t>
            </a:r>
            <a:endParaRPr lang="en-PK" sz="2800" dirty="0">
              <a:solidFill>
                <a:schemeClr val="bg1"/>
              </a:solidFill>
              <a:highlight>
                <a:srgbClr val="000000"/>
              </a:highlight>
              <a:latin typeface="+mj-lt"/>
              <a:ea typeface="Cambria" panose="02040503050406030204" pitchFamily="18" charset="0"/>
            </a:endParaRPr>
          </a:p>
        </p:txBody>
      </p:sp>
      <p:sp>
        <p:nvSpPr>
          <p:cNvPr id="5" name="TextBox 4">
            <a:extLst>
              <a:ext uri="{FF2B5EF4-FFF2-40B4-BE49-F238E27FC236}">
                <a16:creationId xmlns:a16="http://schemas.microsoft.com/office/drawing/2014/main" id="{1F5ED996-2E76-6EAD-AAC0-31A23C09C3EC}"/>
              </a:ext>
            </a:extLst>
          </p:cNvPr>
          <p:cNvSpPr txBox="1"/>
          <p:nvPr/>
        </p:nvSpPr>
        <p:spPr>
          <a:xfrm>
            <a:off x="383627" y="1218155"/>
            <a:ext cx="9080413" cy="2062103"/>
          </a:xfrm>
          <a:prstGeom prst="rect">
            <a:avLst/>
          </a:prstGeom>
          <a:noFill/>
        </p:spPr>
        <p:txBody>
          <a:bodyPr wrap="square">
            <a:spAutoFit/>
          </a:bodyPr>
          <a:lstStyle/>
          <a:p>
            <a:r>
              <a:rPr lang="en-US" sz="3200" b="1" dirty="0">
                <a:solidFill>
                  <a:schemeClr val="accent3">
                    <a:lumMod val="40000"/>
                    <a:lumOff val="60000"/>
                  </a:schemeClr>
                </a:solidFill>
                <a:latin typeface="Cambria" panose="02040503050406030204" pitchFamily="18" charset="0"/>
                <a:ea typeface="Cambria" panose="02040503050406030204" pitchFamily="18" charset="0"/>
              </a:rPr>
              <a:t>Distinct: </a:t>
            </a:r>
          </a:p>
          <a:p>
            <a:r>
              <a:rPr lang="en-US" sz="2400" dirty="0">
                <a:solidFill>
                  <a:schemeClr val="bg1">
                    <a:lumMod val="95000"/>
                  </a:schemeClr>
                </a:solidFill>
              </a:rPr>
              <a:t>In MySQL, the DISTINCT keyword is used in a SELECT statement to eliminate duplicate rows from the result set. It ensures that only unique values are returned for the specified columns.</a:t>
            </a:r>
          </a:p>
          <a:p>
            <a:r>
              <a:rPr lang="en-US" sz="2400" dirty="0">
                <a:solidFill>
                  <a:schemeClr val="bg1">
                    <a:lumMod val="95000"/>
                  </a:schemeClr>
                </a:solidFill>
              </a:rPr>
              <a:t>The syntax for using DISTINCT is as follows:</a:t>
            </a:r>
          </a:p>
        </p:txBody>
      </p:sp>
      <p:sp>
        <p:nvSpPr>
          <p:cNvPr id="8" name="TextBox 7">
            <a:extLst>
              <a:ext uri="{FF2B5EF4-FFF2-40B4-BE49-F238E27FC236}">
                <a16:creationId xmlns:a16="http://schemas.microsoft.com/office/drawing/2014/main" id="{FA7AF904-3393-E656-7B39-1F524C12D090}"/>
              </a:ext>
            </a:extLst>
          </p:cNvPr>
          <p:cNvSpPr txBox="1"/>
          <p:nvPr/>
        </p:nvSpPr>
        <p:spPr>
          <a:xfrm>
            <a:off x="383627" y="3693569"/>
            <a:ext cx="8135531" cy="830997"/>
          </a:xfrm>
          <a:prstGeom prst="rect">
            <a:avLst/>
          </a:prstGeom>
          <a:noFill/>
        </p:spPr>
        <p:txBody>
          <a:bodyPr wrap="square">
            <a:spAutoFit/>
          </a:bodyPr>
          <a:lstStyle/>
          <a:p>
            <a:r>
              <a:rPr lang="en-US" sz="2400" dirty="0">
                <a:solidFill>
                  <a:schemeClr val="bg1">
                    <a:lumMod val="95000"/>
                  </a:schemeClr>
                </a:solidFill>
              </a:rPr>
              <a:t>SELECT DISTINCT column1, column2, ...</a:t>
            </a:r>
          </a:p>
          <a:p>
            <a:r>
              <a:rPr lang="en-US" sz="2400" dirty="0">
                <a:solidFill>
                  <a:schemeClr val="bg1">
                    <a:lumMod val="95000"/>
                  </a:schemeClr>
                </a:solidFill>
              </a:rPr>
              <a:t>FROM table_name;</a:t>
            </a:r>
          </a:p>
        </p:txBody>
      </p:sp>
    </p:spTree>
    <p:extLst>
      <p:ext uri="{BB962C8B-B14F-4D97-AF65-F5344CB8AC3E}">
        <p14:creationId xmlns:p14="http://schemas.microsoft.com/office/powerpoint/2010/main" val="409556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4A226-3DDB-99F9-13C0-D2EE08EE1F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03" y="612117"/>
            <a:ext cx="6452804" cy="4640249"/>
          </a:xfrm>
          <a:prstGeom prst="rect">
            <a:avLst/>
          </a:prstGeom>
          <a:effectLst>
            <a:outerShdw blurRad="50800" dist="38100" dir="5400000" algn="t" rotWithShape="0">
              <a:prstClr val="black">
                <a:alpha val="40000"/>
              </a:prstClr>
            </a:outerShdw>
          </a:effectLst>
        </p:spPr>
      </p:pic>
      <p:pic>
        <p:nvPicPr>
          <p:cNvPr id="3" name="Picture 2">
            <a:extLst>
              <a:ext uri="{FF2B5EF4-FFF2-40B4-BE49-F238E27FC236}">
                <a16:creationId xmlns:a16="http://schemas.microsoft.com/office/drawing/2014/main" id="{152FD43B-22E4-2D79-16A3-239CDA589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03" y="5492957"/>
            <a:ext cx="6543396" cy="1033967"/>
          </a:xfrm>
          <a:prstGeom prst="rect">
            <a:avLst/>
          </a:prstGeom>
          <a:effectLst>
            <a:outerShdw blurRad="50800" dist="38100" dir="5400000" algn="t" rotWithShape="0">
              <a:prstClr val="black">
                <a:alpha val="40000"/>
              </a:prstClr>
            </a:outerShdw>
          </a:effectLst>
        </p:spPr>
      </p:pic>
      <p:pic>
        <p:nvPicPr>
          <p:cNvPr id="4" name="Picture 3">
            <a:extLst>
              <a:ext uri="{FF2B5EF4-FFF2-40B4-BE49-F238E27FC236}">
                <a16:creationId xmlns:a16="http://schemas.microsoft.com/office/drawing/2014/main" id="{A204E867-77A8-194C-FA0E-DC97ACE53D92}"/>
              </a:ext>
            </a:extLst>
          </p:cNvPr>
          <p:cNvPicPr>
            <a:picLocks noChangeAspect="1"/>
          </p:cNvPicPr>
          <p:nvPr/>
        </p:nvPicPr>
        <p:blipFill rotWithShape="1">
          <a:blip r:embed="rId4">
            <a:extLst>
              <a:ext uri="{28A0092B-C50C-407E-A947-70E740481C1C}">
                <a14:useLocalDpi xmlns:a14="http://schemas.microsoft.com/office/drawing/2010/main" val="0"/>
              </a:ext>
            </a:extLst>
          </a:blip>
          <a:srcRect r="21581"/>
          <a:stretch/>
        </p:blipFill>
        <p:spPr>
          <a:xfrm>
            <a:off x="7199586" y="1190633"/>
            <a:ext cx="4398054" cy="447673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7750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97E9A7-7B8F-7D97-1868-EFC69B255D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4603"/>
          <a:stretch/>
        </p:blipFill>
        <p:spPr bwMode="auto">
          <a:xfrm>
            <a:off x="1628282" y="914400"/>
            <a:ext cx="8248786" cy="2514600"/>
          </a:xfrm>
          <a:prstGeom prst="rect">
            <a:avLst/>
          </a:prstGeom>
          <a:ln>
            <a:noFill/>
          </a:ln>
          <a:effectLst>
            <a:outerShdw blurRad="50800" dist="38100" dir="5400000" algn="t" rotWithShape="0">
              <a:prstClr val="black">
                <a:alpha val="40000"/>
              </a:prstClr>
            </a:outerShdw>
          </a:effectLst>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C9EA5562-C1D7-E476-50D7-733F3D9C9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282" y="3775502"/>
            <a:ext cx="8248786" cy="260338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8967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A00442-D07D-D75C-5433-C45FA4E0CE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984"/>
          <a:stretch/>
        </p:blipFill>
        <p:spPr>
          <a:xfrm>
            <a:off x="315311" y="1338535"/>
            <a:ext cx="6399325" cy="4557767"/>
          </a:xfrm>
          <a:prstGeom prst="rect">
            <a:avLst/>
          </a:prstGeom>
          <a:effectLst>
            <a:outerShdw blurRad="50800" dist="38100" dir="5400000" algn="t" rotWithShape="0">
              <a:prstClr val="black">
                <a:alpha val="40000"/>
              </a:prstClr>
            </a:outerShdw>
          </a:effectLst>
        </p:spPr>
      </p:pic>
      <p:pic>
        <p:nvPicPr>
          <p:cNvPr id="3" name="Picture 2">
            <a:extLst>
              <a:ext uri="{FF2B5EF4-FFF2-40B4-BE49-F238E27FC236}">
                <a16:creationId xmlns:a16="http://schemas.microsoft.com/office/drawing/2014/main" id="{60EA0FBD-97EB-876C-2AF1-0CEC39D00C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97" t="2325" r="25646"/>
          <a:stretch/>
        </p:blipFill>
        <p:spPr bwMode="auto">
          <a:xfrm>
            <a:off x="6973394" y="1996170"/>
            <a:ext cx="5046755" cy="3364105"/>
          </a:xfrm>
          <a:prstGeom prst="rect">
            <a:avLst/>
          </a:prstGeom>
          <a:ln>
            <a:noFill/>
          </a:ln>
          <a:effectLst>
            <a:outerShdw blurRad="50800" dist="38100" dir="5400000" algn="t"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523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C6E82-5148-B075-75A6-5F7E9FFD9BCC}"/>
              </a:ext>
            </a:extLst>
          </p:cNvPr>
          <p:cNvSpPr txBox="1"/>
          <p:nvPr/>
        </p:nvSpPr>
        <p:spPr>
          <a:xfrm>
            <a:off x="420052" y="0"/>
            <a:ext cx="11351895" cy="6493252"/>
          </a:xfrm>
          <a:prstGeom prst="rect">
            <a:avLst/>
          </a:prstGeom>
          <a:noFill/>
        </p:spPr>
        <p:txBody>
          <a:bodyPr wrap="square">
            <a:spAutoFit/>
          </a:bodyPr>
          <a:lstStyle/>
          <a:p>
            <a:pPr>
              <a:lnSpc>
                <a:spcPct val="150000"/>
              </a:lnSpc>
            </a:pPr>
            <a:r>
              <a:rPr lang="en-US" sz="4000" dirty="0">
                <a:solidFill>
                  <a:schemeClr val="accent3">
                    <a:lumMod val="40000"/>
                    <a:lumOff val="60000"/>
                  </a:schemeClr>
                </a:solidFill>
                <a:latin typeface="Cambria" panose="02040503050406030204" pitchFamily="18" charset="0"/>
                <a:ea typeface="Cambria" panose="02040503050406030204" pitchFamily="18" charset="0"/>
              </a:rPr>
              <a:t>LIKE:</a:t>
            </a:r>
          </a:p>
          <a:p>
            <a:pPr>
              <a:lnSpc>
                <a:spcPct val="150000"/>
              </a:lnSpc>
            </a:pPr>
            <a:r>
              <a:rPr lang="en-US" sz="2400" dirty="0">
                <a:solidFill>
                  <a:schemeClr val="bg1">
                    <a:lumMod val="95000"/>
                  </a:schemeClr>
                </a:solidFill>
              </a:rPr>
              <a:t>The LIKE operator is used in a WHERE clause to search for a specified pattern in a column. </a:t>
            </a:r>
          </a:p>
          <a:p>
            <a:pPr>
              <a:lnSpc>
                <a:spcPct val="150000"/>
              </a:lnSpc>
            </a:pPr>
            <a:r>
              <a:rPr lang="en-US" sz="2400" dirty="0">
                <a:solidFill>
                  <a:schemeClr val="bg1">
                    <a:lumMod val="95000"/>
                  </a:schemeClr>
                </a:solidFill>
              </a:rPr>
              <a:t>The percent sign (%) represents zero, one, or multiple characters.</a:t>
            </a:r>
          </a:p>
          <a:p>
            <a:pPr>
              <a:lnSpc>
                <a:spcPct val="150000"/>
              </a:lnSpc>
            </a:pPr>
            <a:r>
              <a:rPr lang="en-US" sz="2400" dirty="0">
                <a:solidFill>
                  <a:schemeClr val="bg1">
                    <a:lumMod val="95000"/>
                  </a:schemeClr>
                </a:solidFill>
              </a:rPr>
              <a:t>Starts With, Ends With, and Contains:</a:t>
            </a:r>
          </a:p>
          <a:p>
            <a:pPr>
              <a:lnSpc>
                <a:spcPct val="150000"/>
              </a:lnSpc>
            </a:pPr>
            <a:r>
              <a:rPr lang="en-US" sz="2400" dirty="0">
                <a:solidFill>
                  <a:schemeClr val="bg1">
                    <a:lumMod val="95000"/>
                  </a:schemeClr>
                </a:solidFill>
              </a:rPr>
              <a:t>To find records that start with a specific letter or phrase, add the % at the end of the letter or phrase.</a:t>
            </a:r>
          </a:p>
          <a:p>
            <a:pPr>
              <a:lnSpc>
                <a:spcPct val="150000"/>
              </a:lnSpc>
            </a:pPr>
            <a:r>
              <a:rPr lang="en-US" sz="2400" dirty="0">
                <a:solidFill>
                  <a:schemeClr val="bg1">
                    <a:lumMod val="95000"/>
                  </a:schemeClr>
                </a:solidFill>
              </a:rPr>
              <a:t>To find records that end with a specific letter or phrase, add the % at the beginning.</a:t>
            </a:r>
          </a:p>
          <a:p>
            <a:pPr>
              <a:lnSpc>
                <a:spcPct val="150000"/>
              </a:lnSpc>
            </a:pPr>
            <a:r>
              <a:rPr lang="en-US" sz="2400" dirty="0">
                <a:solidFill>
                  <a:schemeClr val="bg1">
                    <a:lumMod val="95000"/>
                  </a:schemeClr>
                </a:solidFill>
              </a:rPr>
              <a:t>To find records that contain a specific letter or phrase, use % both before and after.</a:t>
            </a:r>
          </a:p>
        </p:txBody>
      </p:sp>
    </p:spTree>
    <p:extLst>
      <p:ext uri="{BB962C8B-B14F-4D97-AF65-F5344CB8AC3E}">
        <p14:creationId xmlns:p14="http://schemas.microsoft.com/office/powerpoint/2010/main" val="291749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0E63E-7F77-81F9-D08F-97DF59F7F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274" r="19838"/>
          <a:stretch/>
        </p:blipFill>
        <p:spPr>
          <a:xfrm>
            <a:off x="746760" y="365124"/>
            <a:ext cx="5135880" cy="5137569"/>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7A6A9F2-5709-8359-8C28-18A1DF5AB4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96" r="5846"/>
          <a:stretch/>
        </p:blipFill>
        <p:spPr>
          <a:xfrm>
            <a:off x="746760" y="5655093"/>
            <a:ext cx="5806440" cy="1071137"/>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83DC3712-1B09-4C01-BBB3-B007BA84AB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493"/>
          <a:stretch/>
        </p:blipFill>
        <p:spPr bwMode="auto">
          <a:xfrm>
            <a:off x="6096000" y="1337365"/>
            <a:ext cx="5918483" cy="2225642"/>
          </a:xfrm>
          <a:prstGeom prst="rect">
            <a:avLst/>
          </a:prstGeom>
          <a:ln>
            <a:noFill/>
          </a:ln>
          <a:effectLst>
            <a:outerShdw blurRad="50800" dist="38100" dir="5400000" algn="t"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4904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27F286-DA34-F9B5-FFED-06147AD85B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61" r="4412"/>
          <a:stretch/>
        </p:blipFill>
        <p:spPr>
          <a:xfrm>
            <a:off x="535646" y="751035"/>
            <a:ext cx="5372468" cy="3238412"/>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BFDC1E99-3BEA-E54E-843D-3BC29967D6B4}"/>
              </a:ext>
            </a:extLst>
          </p:cNvPr>
          <p:cNvPicPr>
            <a:picLocks noChangeAspect="1"/>
          </p:cNvPicPr>
          <p:nvPr/>
        </p:nvPicPr>
        <p:blipFill rotWithShape="1">
          <a:blip r:embed="rId3">
            <a:extLst>
              <a:ext uri="{28A0092B-C50C-407E-A947-70E740481C1C}">
                <a14:useLocalDpi xmlns:a14="http://schemas.microsoft.com/office/drawing/2010/main" val="0"/>
              </a:ext>
            </a:extLst>
          </a:blip>
          <a:srcRect r="7786"/>
          <a:stretch/>
        </p:blipFill>
        <p:spPr>
          <a:xfrm>
            <a:off x="723532" y="4487759"/>
            <a:ext cx="5775960" cy="1885713"/>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3F70EE90-DBCA-84ED-EE88-48F5B0463F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13" r="2004" b="-1"/>
          <a:stretch/>
        </p:blipFill>
        <p:spPr>
          <a:xfrm>
            <a:off x="6096000" y="1651507"/>
            <a:ext cx="5724431" cy="233794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6791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37ECF9B-4575-0CE2-50E3-E98216203CA0}"/>
              </a:ext>
            </a:extLst>
          </p:cNvPr>
          <p:cNvSpPr/>
          <p:nvPr/>
        </p:nvSpPr>
        <p:spPr>
          <a:xfrm>
            <a:off x="740229" y="1797730"/>
            <a:ext cx="4528457" cy="4007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6" name="Picture 15" descr="A stage with blue lights and a stage with a large screen&#10;&#10;Description automatically generated">
            <a:extLst>
              <a:ext uri="{FF2B5EF4-FFF2-40B4-BE49-F238E27FC236}">
                <a16:creationId xmlns:a16="http://schemas.microsoft.com/office/drawing/2014/main" id="{CD8F7245-56D2-2DDA-A802-77686E3E701F}"/>
              </a:ext>
            </a:extLst>
          </p:cNvPr>
          <p:cNvPicPr>
            <a:picLocks noChangeAspect="1"/>
          </p:cNvPicPr>
          <p:nvPr/>
        </p:nvPicPr>
        <p:blipFill>
          <a:blip r:embed="rId2"/>
          <a:stretch>
            <a:fillRect/>
          </a:stretch>
        </p:blipFill>
        <p:spPr>
          <a:xfrm>
            <a:off x="5688240" y="1797730"/>
            <a:ext cx="6152072" cy="4007984"/>
          </a:xfrm>
          <a:prstGeom prst="rect">
            <a:avLst/>
          </a:prstGeom>
        </p:spPr>
      </p:pic>
      <p:sp>
        <p:nvSpPr>
          <p:cNvPr id="18" name="TextBox 17">
            <a:extLst>
              <a:ext uri="{FF2B5EF4-FFF2-40B4-BE49-F238E27FC236}">
                <a16:creationId xmlns:a16="http://schemas.microsoft.com/office/drawing/2014/main" id="{E411919C-1CBB-F111-C050-4BC2BDA21A41}"/>
              </a:ext>
            </a:extLst>
          </p:cNvPr>
          <p:cNvSpPr txBox="1"/>
          <p:nvPr/>
        </p:nvSpPr>
        <p:spPr>
          <a:xfrm>
            <a:off x="899886" y="1955062"/>
            <a:ext cx="4368800" cy="3693319"/>
          </a:xfrm>
          <a:prstGeom prst="rect">
            <a:avLst/>
          </a:prstGeom>
          <a:noFill/>
        </p:spPr>
        <p:txBody>
          <a:bodyPr wrap="square" rtlCol="0">
            <a:spAutoFit/>
          </a:bodyPr>
          <a:lstStyle/>
          <a:p>
            <a:r>
              <a:rPr lang="en-US" dirty="0">
                <a:solidFill>
                  <a:schemeClr val="bg1"/>
                </a:solidFill>
              </a:rPr>
              <a:t>The purpose of the event management system database is to provide a structured and efficient way to manage all aspects of organizing and running events. This includes handling details about the events themselves, managing attendees, scheduling, assigning tasks, securing venues, obtaining and managing sponsorships, and collecting feedback. The goal is to streamline the event management process, ensuring that all information is organized, accessible, and easy to manage.</a:t>
            </a:r>
            <a:endParaRPr lang="en-PK" dirty="0">
              <a:solidFill>
                <a:schemeClr val="bg1"/>
              </a:solidFill>
            </a:endParaRPr>
          </a:p>
        </p:txBody>
      </p:sp>
      <p:sp>
        <p:nvSpPr>
          <p:cNvPr id="22" name="TextBox 21">
            <a:extLst>
              <a:ext uri="{FF2B5EF4-FFF2-40B4-BE49-F238E27FC236}">
                <a16:creationId xmlns:a16="http://schemas.microsoft.com/office/drawing/2014/main" id="{7661039D-1F00-8431-957E-020E26A031D1}"/>
              </a:ext>
            </a:extLst>
          </p:cNvPr>
          <p:cNvSpPr txBox="1"/>
          <p:nvPr/>
        </p:nvSpPr>
        <p:spPr>
          <a:xfrm>
            <a:off x="653143" y="865885"/>
            <a:ext cx="8476343" cy="646331"/>
          </a:xfrm>
          <a:prstGeom prst="rect">
            <a:avLst/>
          </a:prstGeom>
          <a:noFill/>
        </p:spPr>
        <p:txBody>
          <a:bodyPr wrap="square" rtlCol="0">
            <a:spAutoFit/>
          </a:bodyPr>
          <a:lstStyle/>
          <a:p>
            <a:r>
              <a:rPr lang="en-US" sz="3600" dirty="0">
                <a:highlight>
                  <a:srgbClr val="C0C0C0"/>
                </a:highlight>
                <a:latin typeface="+mj-lt"/>
                <a:ea typeface="Cambria" panose="02040503050406030204" pitchFamily="18" charset="0"/>
              </a:rPr>
              <a:t>PURPOSE OF THIS DATABASE:</a:t>
            </a:r>
            <a:endParaRPr lang="en-PK" sz="3600" dirty="0">
              <a:highlight>
                <a:srgbClr val="C0C0C0"/>
              </a:highlight>
              <a:latin typeface="+mj-lt"/>
              <a:ea typeface="Cambria" panose="02040503050406030204" pitchFamily="18" charset="0"/>
            </a:endParaRPr>
          </a:p>
        </p:txBody>
      </p:sp>
    </p:spTree>
    <p:extLst>
      <p:ext uri="{BB962C8B-B14F-4D97-AF65-F5344CB8AC3E}">
        <p14:creationId xmlns:p14="http://schemas.microsoft.com/office/powerpoint/2010/main" val="86365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EA5DBB-8FB7-DBDC-8502-71FA542A1D5F}"/>
              </a:ext>
            </a:extLst>
          </p:cNvPr>
          <p:cNvSpPr txBox="1"/>
          <p:nvPr/>
        </p:nvSpPr>
        <p:spPr>
          <a:xfrm>
            <a:off x="394926" y="872758"/>
            <a:ext cx="11187474" cy="4277261"/>
          </a:xfrm>
          <a:prstGeom prst="rect">
            <a:avLst/>
          </a:prstGeom>
          <a:noFill/>
        </p:spPr>
        <p:txBody>
          <a:bodyPr wrap="square">
            <a:spAutoFit/>
          </a:bodyPr>
          <a:lstStyle/>
          <a:p>
            <a:pPr>
              <a:lnSpc>
                <a:spcPct val="150000"/>
              </a:lnSpc>
            </a:pPr>
            <a:r>
              <a:rPr lang="en-US" sz="3600" dirty="0">
                <a:solidFill>
                  <a:schemeClr val="accent3">
                    <a:lumMod val="40000"/>
                    <a:lumOff val="60000"/>
                  </a:schemeClr>
                </a:solidFill>
                <a:latin typeface="Cambria" panose="02040503050406030204" pitchFamily="18" charset="0"/>
                <a:ea typeface="Cambria" panose="02040503050406030204" pitchFamily="18" charset="0"/>
              </a:rPr>
              <a:t>Aggregate functions SUM, MIN, MAX, AVERAGE.</a:t>
            </a:r>
          </a:p>
          <a:p>
            <a:pPr>
              <a:lnSpc>
                <a:spcPct val="150000"/>
              </a:lnSpc>
            </a:pPr>
            <a:r>
              <a:rPr lang="en-US" sz="2400" dirty="0">
                <a:solidFill>
                  <a:schemeClr val="bg1"/>
                </a:solidFill>
              </a:rPr>
              <a:t>ANS: In MySQL, aggregate functions are used to perform calculations on a set of values and return a single value. Here are some commonly used aggregate functions:</a:t>
            </a:r>
          </a:p>
          <a:p>
            <a:pPr>
              <a:lnSpc>
                <a:spcPct val="150000"/>
              </a:lnSpc>
            </a:pPr>
            <a:r>
              <a:rPr lang="en-US" sz="2800" dirty="0">
                <a:solidFill>
                  <a:schemeClr val="accent3">
                    <a:lumMod val="20000"/>
                    <a:lumOff val="80000"/>
                  </a:schemeClr>
                </a:solidFill>
              </a:rPr>
              <a:t>SUM: Calculates the sum of values in a column.</a:t>
            </a:r>
          </a:p>
          <a:p>
            <a:pPr>
              <a:lnSpc>
                <a:spcPct val="150000"/>
              </a:lnSpc>
            </a:pPr>
            <a:r>
              <a:rPr lang="en-US" sz="2400" dirty="0">
                <a:solidFill>
                  <a:schemeClr val="bg1"/>
                </a:solidFill>
              </a:rPr>
              <a:t>SELECT SUM(column_name)</a:t>
            </a:r>
          </a:p>
          <a:p>
            <a:pPr>
              <a:lnSpc>
                <a:spcPct val="150000"/>
              </a:lnSpc>
            </a:pPr>
            <a:r>
              <a:rPr lang="en-US" sz="2400" dirty="0">
                <a:solidFill>
                  <a:schemeClr val="bg1"/>
                </a:solidFill>
              </a:rPr>
              <a:t>FROM table_name;</a:t>
            </a:r>
          </a:p>
        </p:txBody>
      </p:sp>
    </p:spTree>
    <p:extLst>
      <p:ext uri="{BB962C8B-B14F-4D97-AF65-F5344CB8AC3E}">
        <p14:creationId xmlns:p14="http://schemas.microsoft.com/office/powerpoint/2010/main" val="188044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ACF168D-69D2-FAB3-DE4C-9C29A787755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29" r="18678"/>
          <a:stretch/>
        </p:blipFill>
        <p:spPr>
          <a:xfrm>
            <a:off x="283779" y="173966"/>
            <a:ext cx="5337090" cy="5265138"/>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C7A1A856-6658-BBC4-42BB-EF19C65EFE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96" r="6949"/>
          <a:stretch/>
        </p:blipFill>
        <p:spPr>
          <a:xfrm>
            <a:off x="283779" y="5650612"/>
            <a:ext cx="5337090" cy="993874"/>
          </a:xfrm>
          <a:prstGeom prst="rect">
            <a:avLst/>
          </a:prstGeom>
          <a:effectLst>
            <a:outerShdw blurRad="50800" dist="38100" dir="5400000" algn="t" rotWithShape="0">
              <a:prstClr val="black">
                <a:alpha val="40000"/>
              </a:prstClr>
            </a:outerShdw>
          </a:effectLst>
        </p:spPr>
      </p:pic>
      <p:pic>
        <p:nvPicPr>
          <p:cNvPr id="16" name="Picture 15">
            <a:extLst>
              <a:ext uri="{FF2B5EF4-FFF2-40B4-BE49-F238E27FC236}">
                <a16:creationId xmlns:a16="http://schemas.microsoft.com/office/drawing/2014/main" id="{1B9A0D87-2DBF-4A4F-AEAF-52E2FD04D3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2946" y="1367548"/>
            <a:ext cx="5949747" cy="181708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70363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DD4968-D322-6668-07EA-E150F14E2AA9}"/>
              </a:ext>
            </a:extLst>
          </p:cNvPr>
          <p:cNvSpPr txBox="1"/>
          <p:nvPr/>
        </p:nvSpPr>
        <p:spPr>
          <a:xfrm>
            <a:off x="547326" y="894695"/>
            <a:ext cx="8764314" cy="1323439"/>
          </a:xfrm>
          <a:prstGeom prst="rect">
            <a:avLst/>
          </a:prstGeom>
          <a:noFill/>
        </p:spPr>
        <p:txBody>
          <a:bodyPr wrap="square">
            <a:spAutoFit/>
          </a:bodyPr>
          <a:lstStyle/>
          <a:p>
            <a:r>
              <a:rPr lang="en-US" sz="3200" dirty="0">
                <a:solidFill>
                  <a:schemeClr val="accent3">
                    <a:lumMod val="40000"/>
                    <a:lumOff val="60000"/>
                  </a:schemeClr>
                </a:solidFill>
                <a:latin typeface="Cambria" panose="02040503050406030204" pitchFamily="18" charset="0"/>
                <a:ea typeface="Cambria" panose="02040503050406030204" pitchFamily="18" charset="0"/>
              </a:rPr>
              <a:t>MAX: Finds the maximum value in a column</a:t>
            </a:r>
            <a:r>
              <a:rPr lang="en-US" sz="2800" dirty="0">
                <a:solidFill>
                  <a:schemeClr val="bg1"/>
                </a:solidFill>
              </a:rPr>
              <a:t>.</a:t>
            </a:r>
          </a:p>
          <a:p>
            <a:r>
              <a:rPr lang="en-US" sz="2400" dirty="0">
                <a:solidFill>
                  <a:schemeClr val="bg1"/>
                </a:solidFill>
              </a:rPr>
              <a:t>SELECT MAX(column_name)</a:t>
            </a:r>
          </a:p>
          <a:p>
            <a:r>
              <a:rPr lang="en-US" sz="2400" dirty="0">
                <a:solidFill>
                  <a:schemeClr val="bg1"/>
                </a:solidFill>
              </a:rPr>
              <a:t>FROM table_name;</a:t>
            </a:r>
          </a:p>
        </p:txBody>
      </p:sp>
      <p:pic>
        <p:nvPicPr>
          <p:cNvPr id="10" name="Picture 9">
            <a:extLst>
              <a:ext uri="{FF2B5EF4-FFF2-40B4-BE49-F238E27FC236}">
                <a16:creationId xmlns:a16="http://schemas.microsoft.com/office/drawing/2014/main" id="{A45656C8-5DBC-A8A9-676D-C124A14565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36" r="2559"/>
          <a:stretch/>
        </p:blipFill>
        <p:spPr>
          <a:xfrm>
            <a:off x="547325" y="2405072"/>
            <a:ext cx="5974915" cy="3558233"/>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6172C668-7070-33F1-E35A-64C250571E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6906" y="3006396"/>
            <a:ext cx="4804556" cy="132343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6982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0C0F68-38B2-D174-DE59-503548060C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 y="2173583"/>
            <a:ext cx="5961860" cy="3907177"/>
          </a:xfrm>
          <a:prstGeom prst="rect">
            <a:avLst/>
          </a:prstGeom>
          <a:effectLst>
            <a:outerShdw blurRad="50800" dist="38100" dir="5400000" algn="t" rotWithShape="0">
              <a:prstClr val="black">
                <a:alpha val="40000"/>
              </a:prstClr>
            </a:outerShdw>
          </a:effectLst>
        </p:spPr>
      </p:pic>
      <p:sp>
        <p:nvSpPr>
          <p:cNvPr id="10" name="TextBox 9">
            <a:extLst>
              <a:ext uri="{FF2B5EF4-FFF2-40B4-BE49-F238E27FC236}">
                <a16:creationId xmlns:a16="http://schemas.microsoft.com/office/drawing/2014/main" id="{E73AF8D1-E52E-8C1D-36B7-9B6D56C60EF9}"/>
              </a:ext>
            </a:extLst>
          </p:cNvPr>
          <p:cNvSpPr txBox="1"/>
          <p:nvPr/>
        </p:nvSpPr>
        <p:spPr>
          <a:xfrm>
            <a:off x="426720" y="391775"/>
            <a:ext cx="8808720" cy="1261884"/>
          </a:xfrm>
          <a:prstGeom prst="rect">
            <a:avLst/>
          </a:prstGeom>
          <a:noFill/>
        </p:spPr>
        <p:txBody>
          <a:bodyPr wrap="square">
            <a:spAutoFit/>
          </a:bodyPr>
          <a:lstStyle/>
          <a:p>
            <a:r>
              <a:rPr lang="en-US" sz="2800" dirty="0">
                <a:solidFill>
                  <a:schemeClr val="accent3">
                    <a:lumMod val="40000"/>
                    <a:lumOff val="60000"/>
                  </a:schemeClr>
                </a:solidFill>
                <a:latin typeface="Cambria" panose="02040503050406030204" pitchFamily="18" charset="0"/>
                <a:ea typeface="Cambria" panose="02040503050406030204" pitchFamily="18" charset="0"/>
              </a:rPr>
              <a:t>MIN: Finds the minimum value in a column</a:t>
            </a:r>
            <a:r>
              <a:rPr lang="en-US" sz="2400" dirty="0">
                <a:solidFill>
                  <a:schemeClr val="bg1"/>
                </a:solidFill>
              </a:rPr>
              <a:t>.</a:t>
            </a:r>
          </a:p>
          <a:p>
            <a:r>
              <a:rPr lang="en-US" sz="2400" dirty="0">
                <a:solidFill>
                  <a:schemeClr val="bg1"/>
                </a:solidFill>
              </a:rPr>
              <a:t>SELECT MIN(column_name)</a:t>
            </a:r>
          </a:p>
          <a:p>
            <a:r>
              <a:rPr lang="en-US" sz="2400" dirty="0">
                <a:solidFill>
                  <a:schemeClr val="bg1"/>
                </a:solidFill>
              </a:rPr>
              <a:t>FROM table_name;</a:t>
            </a:r>
          </a:p>
        </p:txBody>
      </p:sp>
      <p:pic>
        <p:nvPicPr>
          <p:cNvPr id="11" name="Picture 10">
            <a:extLst>
              <a:ext uri="{FF2B5EF4-FFF2-40B4-BE49-F238E27FC236}">
                <a16:creationId xmlns:a16="http://schemas.microsoft.com/office/drawing/2014/main" id="{4A4F503E-C885-131F-3190-ADFB5EE978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9926" y="2651124"/>
            <a:ext cx="5310354" cy="150939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35577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C094E26-94AE-BDC5-C03F-8DB1297C74E1}"/>
              </a:ext>
            </a:extLst>
          </p:cNvPr>
          <p:cNvSpPr txBox="1"/>
          <p:nvPr/>
        </p:nvSpPr>
        <p:spPr>
          <a:xfrm>
            <a:off x="502920" y="742295"/>
            <a:ext cx="8077200" cy="1261884"/>
          </a:xfrm>
          <a:prstGeom prst="rect">
            <a:avLst/>
          </a:prstGeom>
          <a:noFill/>
        </p:spPr>
        <p:txBody>
          <a:bodyPr wrap="square">
            <a:spAutoFit/>
          </a:bodyPr>
          <a:lstStyle/>
          <a:p>
            <a:r>
              <a:rPr lang="en-US" sz="2800" dirty="0">
                <a:solidFill>
                  <a:schemeClr val="accent3">
                    <a:lumMod val="40000"/>
                    <a:lumOff val="60000"/>
                  </a:schemeClr>
                </a:solidFill>
                <a:latin typeface="Cambria" panose="02040503050406030204" pitchFamily="18" charset="0"/>
                <a:ea typeface="Cambria" panose="02040503050406030204" pitchFamily="18" charset="0"/>
              </a:rPr>
              <a:t>AVG: Calculates the average value of a column.</a:t>
            </a:r>
          </a:p>
          <a:p>
            <a:r>
              <a:rPr lang="en-US" sz="2400" dirty="0">
                <a:solidFill>
                  <a:schemeClr val="bg1"/>
                </a:solidFill>
              </a:rPr>
              <a:t>SELECT AVG(column_name)</a:t>
            </a:r>
          </a:p>
          <a:p>
            <a:r>
              <a:rPr lang="en-US" sz="2400" dirty="0">
                <a:solidFill>
                  <a:schemeClr val="bg1"/>
                </a:solidFill>
              </a:rPr>
              <a:t>FROM table_name;</a:t>
            </a:r>
          </a:p>
        </p:txBody>
      </p:sp>
      <p:pic>
        <p:nvPicPr>
          <p:cNvPr id="10" name="Picture 9">
            <a:extLst>
              <a:ext uri="{FF2B5EF4-FFF2-40B4-BE49-F238E27FC236}">
                <a16:creationId xmlns:a16="http://schemas.microsoft.com/office/drawing/2014/main" id="{9506333E-E29B-C6E1-D309-F0DEEFFCE4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07" r="4117"/>
          <a:stretch/>
        </p:blipFill>
        <p:spPr>
          <a:xfrm>
            <a:off x="662151" y="2645931"/>
            <a:ext cx="5092263" cy="3151544"/>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8FEBDC2-60F9-C8AB-714F-2CE5BE6C8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037183"/>
            <a:ext cx="5673526" cy="169247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822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1A88A5-075D-6503-8989-0412B03D1C9B}"/>
              </a:ext>
            </a:extLst>
          </p:cNvPr>
          <p:cNvSpPr txBox="1"/>
          <p:nvPr/>
        </p:nvSpPr>
        <p:spPr>
          <a:xfrm>
            <a:off x="348343" y="643949"/>
            <a:ext cx="3318546" cy="584775"/>
          </a:xfrm>
          <a:prstGeom prst="rect">
            <a:avLst/>
          </a:prstGeom>
          <a:noFill/>
        </p:spPr>
        <p:txBody>
          <a:bodyPr wrap="square" rtlCol="0">
            <a:spAutoFit/>
          </a:bodyPr>
          <a:lstStyle/>
          <a:p>
            <a:r>
              <a:rPr lang="en-US" sz="3200" b="1" dirty="0">
                <a:solidFill>
                  <a:schemeClr val="bg1"/>
                </a:solidFill>
                <a:highlight>
                  <a:srgbClr val="000000"/>
                </a:highlight>
              </a:rPr>
              <a:t>7.Registrations</a:t>
            </a:r>
            <a:endParaRPr lang="en-PK" sz="3200" b="1" dirty="0">
              <a:solidFill>
                <a:schemeClr val="bg1"/>
              </a:solidFill>
              <a:highlight>
                <a:srgbClr val="000000"/>
              </a:highlight>
            </a:endParaRPr>
          </a:p>
        </p:txBody>
      </p:sp>
      <p:sp>
        <p:nvSpPr>
          <p:cNvPr id="10" name="TextBox 9">
            <a:extLst>
              <a:ext uri="{FF2B5EF4-FFF2-40B4-BE49-F238E27FC236}">
                <a16:creationId xmlns:a16="http://schemas.microsoft.com/office/drawing/2014/main" id="{408D2143-0F3F-C474-8F3C-05EE190A67DA}"/>
              </a:ext>
            </a:extLst>
          </p:cNvPr>
          <p:cNvSpPr txBox="1"/>
          <p:nvPr/>
        </p:nvSpPr>
        <p:spPr>
          <a:xfrm>
            <a:off x="261256" y="1383655"/>
            <a:ext cx="4048125" cy="1323439"/>
          </a:xfrm>
          <a:prstGeom prst="rect">
            <a:avLst/>
          </a:prstGeom>
          <a:noFill/>
        </p:spPr>
        <p:txBody>
          <a:bodyPr wrap="square">
            <a:spAutoFit/>
          </a:bodyPr>
          <a:lstStyle/>
          <a:p>
            <a:r>
              <a:rPr lang="en-US" sz="2000" dirty="0">
                <a:solidFill>
                  <a:schemeClr val="bg1"/>
                </a:solidFill>
              </a:rPr>
              <a:t>Keeps track of registrations for events, including attendee and event IDs, along with payment status.</a:t>
            </a:r>
            <a:endParaRPr lang="en-PK" sz="2000" dirty="0">
              <a:solidFill>
                <a:schemeClr val="bg1"/>
              </a:solidFill>
            </a:endParaRPr>
          </a:p>
        </p:txBody>
      </p:sp>
      <p:pic>
        <p:nvPicPr>
          <p:cNvPr id="2" name="Picture 1">
            <a:extLst>
              <a:ext uri="{FF2B5EF4-FFF2-40B4-BE49-F238E27FC236}">
                <a16:creationId xmlns:a16="http://schemas.microsoft.com/office/drawing/2014/main" id="{712B02A8-E4F3-4DB4-6673-A82AD120582B}"/>
              </a:ext>
            </a:extLst>
          </p:cNvPr>
          <p:cNvPicPr>
            <a:picLocks noChangeAspect="1"/>
          </p:cNvPicPr>
          <p:nvPr/>
        </p:nvPicPr>
        <p:blipFill>
          <a:blip r:embed="rId2"/>
          <a:stretch>
            <a:fillRect/>
          </a:stretch>
        </p:blipFill>
        <p:spPr>
          <a:xfrm>
            <a:off x="4396468" y="447675"/>
            <a:ext cx="7534276" cy="6197023"/>
          </a:xfrm>
          <a:prstGeom prst="rect">
            <a:avLst/>
          </a:prstGeom>
        </p:spPr>
      </p:pic>
    </p:spTree>
    <p:extLst>
      <p:ext uri="{BB962C8B-B14F-4D97-AF65-F5344CB8AC3E}">
        <p14:creationId xmlns:p14="http://schemas.microsoft.com/office/powerpoint/2010/main" val="78790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1A88A5-075D-6503-8989-0412B03D1C9B}"/>
              </a:ext>
            </a:extLst>
          </p:cNvPr>
          <p:cNvSpPr txBox="1"/>
          <p:nvPr/>
        </p:nvSpPr>
        <p:spPr>
          <a:xfrm>
            <a:off x="283709" y="543936"/>
            <a:ext cx="3318546" cy="584775"/>
          </a:xfrm>
          <a:prstGeom prst="rect">
            <a:avLst/>
          </a:prstGeom>
          <a:noFill/>
        </p:spPr>
        <p:txBody>
          <a:bodyPr wrap="square" rtlCol="0">
            <a:spAutoFit/>
          </a:bodyPr>
          <a:lstStyle/>
          <a:p>
            <a:r>
              <a:rPr lang="en-US" sz="3200" b="1" dirty="0">
                <a:solidFill>
                  <a:schemeClr val="bg1"/>
                </a:solidFill>
                <a:highlight>
                  <a:srgbClr val="000000"/>
                </a:highlight>
              </a:rPr>
              <a:t>8.Sponsers</a:t>
            </a:r>
            <a:endParaRPr lang="en-PK" sz="3200" b="1" dirty="0">
              <a:solidFill>
                <a:schemeClr val="bg1"/>
              </a:solidFill>
              <a:highlight>
                <a:srgbClr val="000000"/>
              </a:highlight>
            </a:endParaRPr>
          </a:p>
        </p:txBody>
      </p:sp>
      <p:sp>
        <p:nvSpPr>
          <p:cNvPr id="10" name="TextBox 9">
            <a:extLst>
              <a:ext uri="{FF2B5EF4-FFF2-40B4-BE49-F238E27FC236}">
                <a16:creationId xmlns:a16="http://schemas.microsoft.com/office/drawing/2014/main" id="{408D2143-0F3F-C474-8F3C-05EE190A67DA}"/>
              </a:ext>
            </a:extLst>
          </p:cNvPr>
          <p:cNvSpPr txBox="1"/>
          <p:nvPr/>
        </p:nvSpPr>
        <p:spPr>
          <a:xfrm>
            <a:off x="283709" y="1283642"/>
            <a:ext cx="11624582" cy="707886"/>
          </a:xfrm>
          <a:prstGeom prst="rect">
            <a:avLst/>
          </a:prstGeom>
          <a:noFill/>
        </p:spPr>
        <p:txBody>
          <a:bodyPr wrap="square">
            <a:spAutoFit/>
          </a:bodyPr>
          <a:lstStyle/>
          <a:p>
            <a:r>
              <a:rPr lang="en-US" sz="2000" dirty="0">
                <a:solidFill>
                  <a:schemeClr val="bg1"/>
                </a:solidFill>
              </a:rPr>
              <a:t> Stores details about event sponsors, such as their name and email, associated with a specific event (referenced from Events).</a:t>
            </a:r>
            <a:endParaRPr lang="en-PK" sz="2000" dirty="0">
              <a:solidFill>
                <a:schemeClr val="bg1"/>
              </a:solidFill>
            </a:endParaRPr>
          </a:p>
        </p:txBody>
      </p:sp>
      <p:pic>
        <p:nvPicPr>
          <p:cNvPr id="5" name="Picture 4">
            <a:extLst>
              <a:ext uri="{FF2B5EF4-FFF2-40B4-BE49-F238E27FC236}">
                <a16:creationId xmlns:a16="http://schemas.microsoft.com/office/drawing/2014/main" id="{71333FCE-C16F-79FB-CE94-A1F35DCE9614}"/>
              </a:ext>
            </a:extLst>
          </p:cNvPr>
          <p:cNvPicPr>
            <a:picLocks noChangeAspect="1"/>
          </p:cNvPicPr>
          <p:nvPr/>
        </p:nvPicPr>
        <p:blipFill rotWithShape="1">
          <a:blip r:embed="rId2"/>
          <a:srcRect t="-4019" b="4019"/>
          <a:stretch/>
        </p:blipFill>
        <p:spPr>
          <a:xfrm>
            <a:off x="3145290" y="1837610"/>
            <a:ext cx="6151419" cy="4757738"/>
          </a:xfrm>
          <a:prstGeom prst="rect">
            <a:avLst/>
          </a:prstGeom>
        </p:spPr>
      </p:pic>
    </p:spTree>
    <p:extLst>
      <p:ext uri="{BB962C8B-B14F-4D97-AF65-F5344CB8AC3E}">
        <p14:creationId xmlns:p14="http://schemas.microsoft.com/office/powerpoint/2010/main" val="2672339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1A88A5-075D-6503-8989-0412B03D1C9B}"/>
              </a:ext>
            </a:extLst>
          </p:cNvPr>
          <p:cNvSpPr txBox="1"/>
          <p:nvPr/>
        </p:nvSpPr>
        <p:spPr>
          <a:xfrm>
            <a:off x="283709" y="543936"/>
            <a:ext cx="3318546" cy="584775"/>
          </a:xfrm>
          <a:prstGeom prst="rect">
            <a:avLst/>
          </a:prstGeom>
          <a:noFill/>
        </p:spPr>
        <p:txBody>
          <a:bodyPr wrap="square" rtlCol="0">
            <a:spAutoFit/>
          </a:bodyPr>
          <a:lstStyle/>
          <a:p>
            <a:r>
              <a:rPr lang="en-US" sz="3200" b="1" dirty="0">
                <a:solidFill>
                  <a:schemeClr val="bg1"/>
                </a:solidFill>
                <a:highlight>
                  <a:srgbClr val="000000"/>
                </a:highlight>
              </a:rPr>
              <a:t>9.Tasks</a:t>
            </a:r>
            <a:endParaRPr lang="en-PK" sz="3200" b="1" dirty="0">
              <a:solidFill>
                <a:schemeClr val="bg1"/>
              </a:solidFill>
              <a:highlight>
                <a:srgbClr val="000000"/>
              </a:highlight>
            </a:endParaRPr>
          </a:p>
        </p:txBody>
      </p:sp>
      <p:sp>
        <p:nvSpPr>
          <p:cNvPr id="10" name="TextBox 9">
            <a:extLst>
              <a:ext uri="{FF2B5EF4-FFF2-40B4-BE49-F238E27FC236}">
                <a16:creationId xmlns:a16="http://schemas.microsoft.com/office/drawing/2014/main" id="{408D2143-0F3F-C474-8F3C-05EE190A67DA}"/>
              </a:ext>
            </a:extLst>
          </p:cNvPr>
          <p:cNvSpPr txBox="1"/>
          <p:nvPr/>
        </p:nvSpPr>
        <p:spPr>
          <a:xfrm>
            <a:off x="283709" y="1129724"/>
            <a:ext cx="11624582" cy="707886"/>
          </a:xfrm>
          <a:prstGeom prst="rect">
            <a:avLst/>
          </a:prstGeom>
          <a:noFill/>
        </p:spPr>
        <p:txBody>
          <a:bodyPr wrap="square">
            <a:spAutoFit/>
          </a:bodyPr>
          <a:lstStyle/>
          <a:p>
            <a:r>
              <a:rPr lang="en-US" sz="2000" dirty="0">
                <a:solidFill>
                  <a:schemeClr val="bg1"/>
                </a:solidFill>
              </a:rPr>
              <a:t> This table manages tasks related to organizing events, including descriptions, assignments, and status, all associated with a specific event (referenced from Events).</a:t>
            </a:r>
            <a:endParaRPr lang="en-PK" sz="2000" dirty="0">
              <a:solidFill>
                <a:schemeClr val="bg1"/>
              </a:solidFill>
            </a:endParaRPr>
          </a:p>
        </p:txBody>
      </p:sp>
      <p:pic>
        <p:nvPicPr>
          <p:cNvPr id="3" name="Picture 2">
            <a:extLst>
              <a:ext uri="{FF2B5EF4-FFF2-40B4-BE49-F238E27FC236}">
                <a16:creationId xmlns:a16="http://schemas.microsoft.com/office/drawing/2014/main" id="{77E38D77-6817-6506-35BA-83DA413FB8EB}"/>
              </a:ext>
            </a:extLst>
          </p:cNvPr>
          <p:cNvPicPr>
            <a:picLocks noChangeAspect="1"/>
          </p:cNvPicPr>
          <p:nvPr/>
        </p:nvPicPr>
        <p:blipFill>
          <a:blip r:embed="rId2"/>
          <a:stretch>
            <a:fillRect/>
          </a:stretch>
        </p:blipFill>
        <p:spPr>
          <a:xfrm>
            <a:off x="2838450" y="2047875"/>
            <a:ext cx="7134650" cy="4667250"/>
          </a:xfrm>
          <a:prstGeom prst="rect">
            <a:avLst/>
          </a:prstGeom>
        </p:spPr>
      </p:pic>
    </p:spTree>
    <p:extLst>
      <p:ext uri="{BB962C8B-B14F-4D97-AF65-F5344CB8AC3E}">
        <p14:creationId xmlns:p14="http://schemas.microsoft.com/office/powerpoint/2010/main" val="406092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1A88A5-075D-6503-8989-0412B03D1C9B}"/>
              </a:ext>
            </a:extLst>
          </p:cNvPr>
          <p:cNvSpPr txBox="1"/>
          <p:nvPr/>
        </p:nvSpPr>
        <p:spPr>
          <a:xfrm>
            <a:off x="283709" y="543936"/>
            <a:ext cx="3318546" cy="584775"/>
          </a:xfrm>
          <a:prstGeom prst="rect">
            <a:avLst/>
          </a:prstGeom>
          <a:noFill/>
        </p:spPr>
        <p:txBody>
          <a:bodyPr wrap="square" rtlCol="0">
            <a:spAutoFit/>
          </a:bodyPr>
          <a:lstStyle/>
          <a:p>
            <a:r>
              <a:rPr lang="en-US" sz="3200" b="1" dirty="0">
                <a:solidFill>
                  <a:schemeClr val="bg1"/>
                </a:solidFill>
                <a:highlight>
                  <a:srgbClr val="000000"/>
                </a:highlight>
              </a:rPr>
              <a:t>10.Feedback</a:t>
            </a:r>
            <a:endParaRPr lang="en-PK" sz="3200" b="1" dirty="0">
              <a:solidFill>
                <a:schemeClr val="bg1"/>
              </a:solidFill>
              <a:highlight>
                <a:srgbClr val="000000"/>
              </a:highlight>
            </a:endParaRPr>
          </a:p>
        </p:txBody>
      </p:sp>
      <p:sp>
        <p:nvSpPr>
          <p:cNvPr id="10" name="TextBox 9">
            <a:extLst>
              <a:ext uri="{FF2B5EF4-FFF2-40B4-BE49-F238E27FC236}">
                <a16:creationId xmlns:a16="http://schemas.microsoft.com/office/drawing/2014/main" id="{408D2143-0F3F-C474-8F3C-05EE190A67DA}"/>
              </a:ext>
            </a:extLst>
          </p:cNvPr>
          <p:cNvSpPr txBox="1"/>
          <p:nvPr/>
        </p:nvSpPr>
        <p:spPr>
          <a:xfrm>
            <a:off x="283709" y="1129724"/>
            <a:ext cx="11624582" cy="707886"/>
          </a:xfrm>
          <a:prstGeom prst="rect">
            <a:avLst/>
          </a:prstGeom>
          <a:noFill/>
        </p:spPr>
        <p:txBody>
          <a:bodyPr wrap="square">
            <a:spAutoFit/>
          </a:bodyPr>
          <a:lstStyle/>
          <a:p>
            <a:r>
              <a:rPr lang="en-US" sz="2000" dirty="0">
                <a:solidFill>
                  <a:schemeClr val="bg1"/>
                </a:solidFill>
              </a:rPr>
              <a:t> Stores feedback from attendees about events, including ratings and comments, associated with both the event and the attendee.</a:t>
            </a:r>
            <a:endParaRPr lang="en-PK" sz="2000" dirty="0">
              <a:solidFill>
                <a:schemeClr val="bg1"/>
              </a:solidFill>
            </a:endParaRPr>
          </a:p>
        </p:txBody>
      </p:sp>
      <p:pic>
        <p:nvPicPr>
          <p:cNvPr id="4" name="Picture 3">
            <a:extLst>
              <a:ext uri="{FF2B5EF4-FFF2-40B4-BE49-F238E27FC236}">
                <a16:creationId xmlns:a16="http://schemas.microsoft.com/office/drawing/2014/main" id="{B6A3394F-A39C-D68B-34BF-F5F243582FB2}"/>
              </a:ext>
            </a:extLst>
          </p:cNvPr>
          <p:cNvPicPr>
            <a:picLocks noChangeAspect="1"/>
          </p:cNvPicPr>
          <p:nvPr/>
        </p:nvPicPr>
        <p:blipFill>
          <a:blip r:embed="rId2"/>
          <a:stretch>
            <a:fillRect/>
          </a:stretch>
        </p:blipFill>
        <p:spPr>
          <a:xfrm>
            <a:off x="3302853" y="1837610"/>
            <a:ext cx="5586294" cy="4786347"/>
          </a:xfrm>
          <a:prstGeom prst="rect">
            <a:avLst/>
          </a:prstGeom>
        </p:spPr>
      </p:pic>
    </p:spTree>
    <p:extLst>
      <p:ext uri="{BB962C8B-B14F-4D97-AF65-F5344CB8AC3E}">
        <p14:creationId xmlns:p14="http://schemas.microsoft.com/office/powerpoint/2010/main" val="99161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DFF4F07A-EB87-FD92-9D20-84AB66B46400}"/>
              </a:ext>
            </a:extLst>
          </p:cNvPr>
          <p:cNvSpPr>
            <a:spLocks noChangeArrowheads="1"/>
          </p:cNvSpPr>
          <p:nvPr/>
        </p:nvSpPr>
        <p:spPr bwMode="auto">
          <a:xfrm>
            <a:off x="300039" y="817274"/>
            <a:ext cx="11358562" cy="169277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accent3">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INNER JOIN:</a:t>
            </a:r>
            <a:endParaRPr kumimoji="0" lang="en-GB" altLang="en-US" sz="2800" b="0" i="0" u="none" strike="noStrike" cap="none" normalizeH="0" baseline="0" dirty="0">
              <a:ln>
                <a:noFill/>
              </a:ln>
              <a:solidFill>
                <a:schemeClr val="accent3">
                  <a:lumMod val="40000"/>
                  <a:lumOff val="6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The</a:t>
            </a:r>
            <a:r>
              <a:rPr kumimoji="0" lang="en-GB" altLang="en-US" sz="20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20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INNER JOIN</a:t>
            </a:r>
            <a:r>
              <a:rPr kumimoji="0" lang="en-GB" altLang="en-US" sz="20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20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keyword selects records that have matching values in both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INNER JOIN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SELECT</a:t>
            </a:r>
            <a:r>
              <a:rPr kumimoji="0" lang="en-GB" altLang="en-US" sz="16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1"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column_name(s)</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 FROM</a:t>
            </a:r>
            <a:r>
              <a:rPr kumimoji="0" lang="en-GB" altLang="en-US" sz="16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1"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table1</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 INNER</a:t>
            </a:r>
            <a:r>
              <a:rPr kumimoji="0" lang="en-GB" altLang="en-US" sz="16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JOIN</a:t>
            </a:r>
            <a:r>
              <a:rPr kumimoji="0" lang="en-GB" altLang="en-US" sz="16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1"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table2 </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ON</a:t>
            </a:r>
            <a:r>
              <a:rPr kumimoji="0" lang="en-GB" altLang="en-US" sz="16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1"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table1.column_name</a:t>
            </a:r>
            <a:r>
              <a:rPr kumimoji="0" lang="en-GB" altLang="en-US" sz="16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a:t>
            </a:r>
            <a:r>
              <a:rPr kumimoji="0" lang="en-GB" altLang="en-US" sz="16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Courier New" panose="02070309020205020404" pitchFamily="49" charset="0"/>
              </a:rPr>
              <a:t> </a:t>
            </a:r>
            <a:r>
              <a:rPr kumimoji="0" lang="en-GB" altLang="en-US" sz="1600" b="0" i="1"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table2.column_name</a:t>
            </a:r>
            <a:r>
              <a:rPr kumimoji="0" lang="en-GB" altLang="en-US" sz="1600" b="0" i="0" u="none" strike="noStrike" cap="none" normalizeH="0" baseline="0" dirty="0">
                <a:ln>
                  <a:noFill/>
                </a:ln>
                <a:solidFill>
                  <a:schemeClr val="bg1"/>
                </a:solidFill>
                <a:effectLst/>
                <a:latin typeface="Courier New" panose="02070309020205020404" pitchFamily="49" charset="0"/>
                <a:ea typeface="Aptos" panose="020B0004020202020204" pitchFamily="34" charset="0"/>
                <a:cs typeface="Courier New" panose="02070309020205020404" pitchFamily="49" charset="0"/>
              </a:rPr>
              <a:t>;</a:t>
            </a:r>
            <a:endParaRPr kumimoji="0" lang="en-GB" altLang="en-US" sz="1600" b="0" i="0"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60CA309-A07E-6F82-A086-48C0500F2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284" y="2682637"/>
            <a:ext cx="2214880" cy="1192530"/>
          </a:xfrm>
          <a:prstGeom prst="rect">
            <a:avLst/>
          </a:prstGeom>
          <a:noFill/>
        </p:spPr>
      </p:pic>
      <p:sp>
        <p:nvSpPr>
          <p:cNvPr id="8" name="TextBox 7">
            <a:extLst>
              <a:ext uri="{FF2B5EF4-FFF2-40B4-BE49-F238E27FC236}">
                <a16:creationId xmlns:a16="http://schemas.microsoft.com/office/drawing/2014/main" id="{E58AAD4F-C914-0A20-7147-86B42A81A0E6}"/>
              </a:ext>
            </a:extLst>
          </p:cNvPr>
          <p:cNvSpPr txBox="1"/>
          <p:nvPr/>
        </p:nvSpPr>
        <p:spPr>
          <a:xfrm>
            <a:off x="300038" y="3509407"/>
            <a:ext cx="11891962" cy="1103507"/>
          </a:xfrm>
          <a:prstGeom prst="rect">
            <a:avLst/>
          </a:prstGeom>
          <a:noFill/>
        </p:spPr>
        <p:txBody>
          <a:bodyPr wrap="square">
            <a:spAutoFit/>
          </a:bodyPr>
          <a:lstStyle/>
          <a:p>
            <a:pPr marL="0" marR="0">
              <a:lnSpc>
                <a:spcPct val="107000"/>
              </a:lnSpc>
              <a:spcBef>
                <a:spcPts val="0"/>
              </a:spcBef>
              <a:spcAft>
                <a:spcPts val="800"/>
              </a:spcAft>
            </a:pPr>
            <a:r>
              <a:rPr lang="en-GB" sz="3200" b="1" kern="100" dirty="0">
                <a:solidFill>
                  <a:schemeClr val="accent3">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QUERY FROM TABLE: </a:t>
            </a:r>
            <a:endParaRPr lang="en-GB" sz="3200" kern="100" dirty="0">
              <a:solidFill>
                <a:schemeClr val="accent3">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 FROM Tasks inner JOIN Feedback ON </a:t>
            </a:r>
            <a:r>
              <a:rPr lang="en-GB"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Tasks.Event_id</a:t>
            </a:r>
            <a:r>
              <a:rPr lang="en-GB"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GB"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Feedback.Event_id</a:t>
            </a:r>
            <a:r>
              <a:rPr lang="en-GB"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sp>
        <p:nvSpPr>
          <p:cNvPr id="10" name="TextBox 9">
            <a:extLst>
              <a:ext uri="{FF2B5EF4-FFF2-40B4-BE49-F238E27FC236}">
                <a16:creationId xmlns:a16="http://schemas.microsoft.com/office/drawing/2014/main" id="{39348DF1-B47B-BE36-DF67-2ED358248D1F}"/>
              </a:ext>
            </a:extLst>
          </p:cNvPr>
          <p:cNvSpPr txBox="1"/>
          <p:nvPr/>
        </p:nvSpPr>
        <p:spPr>
          <a:xfrm>
            <a:off x="4842284" y="321517"/>
            <a:ext cx="8476343" cy="646331"/>
          </a:xfrm>
          <a:prstGeom prst="rect">
            <a:avLst/>
          </a:prstGeom>
          <a:noFill/>
        </p:spPr>
        <p:txBody>
          <a:bodyPr wrap="square" rtlCol="0">
            <a:spAutoFit/>
          </a:bodyPr>
          <a:lstStyle/>
          <a:p>
            <a:r>
              <a:rPr lang="en-US" sz="3600" b="1" dirty="0">
                <a:solidFill>
                  <a:schemeClr val="bg1"/>
                </a:solidFill>
                <a:highlight>
                  <a:srgbClr val="000000"/>
                </a:highlight>
                <a:latin typeface="+mj-lt"/>
                <a:ea typeface="Cambria" panose="02040503050406030204" pitchFamily="18" charset="0"/>
              </a:rPr>
              <a:t>JOINS:</a:t>
            </a:r>
            <a:endParaRPr lang="en-PK" sz="3600" b="1" dirty="0">
              <a:solidFill>
                <a:schemeClr val="bg1"/>
              </a:solidFill>
              <a:highlight>
                <a:srgbClr val="000000"/>
              </a:highlight>
              <a:latin typeface="+mj-lt"/>
              <a:ea typeface="Cambria" panose="02040503050406030204" pitchFamily="18" charset="0"/>
            </a:endParaRPr>
          </a:p>
        </p:txBody>
      </p:sp>
      <p:pic>
        <p:nvPicPr>
          <p:cNvPr id="3" name="Picture 2">
            <a:extLst>
              <a:ext uri="{FF2B5EF4-FFF2-40B4-BE49-F238E27FC236}">
                <a16:creationId xmlns:a16="http://schemas.microsoft.com/office/drawing/2014/main" id="{77EC2D69-A734-D5EC-8E85-243C73D63531}"/>
              </a:ext>
            </a:extLst>
          </p:cNvPr>
          <p:cNvPicPr>
            <a:picLocks noChangeAspect="1"/>
          </p:cNvPicPr>
          <p:nvPr/>
        </p:nvPicPr>
        <p:blipFill>
          <a:blip r:embed="rId3"/>
          <a:stretch>
            <a:fillRect/>
          </a:stretch>
        </p:blipFill>
        <p:spPr>
          <a:xfrm>
            <a:off x="1429439" y="4831186"/>
            <a:ext cx="8484036" cy="1562180"/>
          </a:xfrm>
          <a:prstGeom prst="rect">
            <a:avLst/>
          </a:prstGeom>
        </p:spPr>
      </p:pic>
    </p:spTree>
    <p:extLst>
      <p:ext uri="{BB962C8B-B14F-4D97-AF65-F5344CB8AC3E}">
        <p14:creationId xmlns:p14="http://schemas.microsoft.com/office/powerpoint/2010/main" val="36560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9018304C-DFB9-4C22-4BDC-EE5B4E59AE38}"/>
              </a:ext>
            </a:extLst>
          </p:cNvPr>
          <p:cNvSpPr txBox="1"/>
          <p:nvPr/>
        </p:nvSpPr>
        <p:spPr>
          <a:xfrm>
            <a:off x="435428" y="865885"/>
            <a:ext cx="8476343" cy="646331"/>
          </a:xfrm>
          <a:prstGeom prst="rect">
            <a:avLst/>
          </a:prstGeom>
          <a:noFill/>
        </p:spPr>
        <p:txBody>
          <a:bodyPr wrap="square" rtlCol="0">
            <a:spAutoFit/>
          </a:bodyPr>
          <a:lstStyle/>
          <a:p>
            <a:r>
              <a:rPr lang="en-US" sz="3600" dirty="0">
                <a:highlight>
                  <a:srgbClr val="C0C0C0"/>
                </a:highlight>
                <a:latin typeface="+mj-lt"/>
                <a:ea typeface="Cambria" panose="02040503050406030204" pitchFamily="18" charset="0"/>
              </a:rPr>
              <a:t>PROBLEM IT SOLVES</a:t>
            </a:r>
            <a:endParaRPr lang="en-PK" sz="3600" dirty="0">
              <a:highlight>
                <a:srgbClr val="C0C0C0"/>
              </a:highlight>
              <a:latin typeface="+mj-lt"/>
              <a:ea typeface="Cambria" panose="02040503050406030204" pitchFamily="18" charset="0"/>
            </a:endParaRPr>
          </a:p>
        </p:txBody>
      </p:sp>
      <p:sp>
        <p:nvSpPr>
          <p:cNvPr id="40" name="TextBox 39">
            <a:extLst>
              <a:ext uri="{FF2B5EF4-FFF2-40B4-BE49-F238E27FC236}">
                <a16:creationId xmlns:a16="http://schemas.microsoft.com/office/drawing/2014/main" id="{ECF05798-9EFF-274B-8718-21D96A86F9CA}"/>
              </a:ext>
            </a:extLst>
          </p:cNvPr>
          <p:cNvSpPr txBox="1"/>
          <p:nvPr/>
        </p:nvSpPr>
        <p:spPr>
          <a:xfrm>
            <a:off x="496388" y="1775879"/>
            <a:ext cx="11321144" cy="4708981"/>
          </a:xfrm>
          <a:prstGeom prst="rect">
            <a:avLst/>
          </a:prstGeom>
          <a:noFill/>
        </p:spPr>
        <p:txBody>
          <a:bodyPr wrap="square" rtlCol="0">
            <a:spAutoFit/>
          </a:bodyPr>
          <a:lstStyle/>
          <a:p>
            <a:r>
              <a:rPr lang="en-US" sz="2000" b="1" dirty="0">
                <a:solidFill>
                  <a:schemeClr val="bg1"/>
                </a:solidFill>
              </a:rPr>
              <a:t>Data Consistency and Integrity: </a:t>
            </a:r>
            <a:r>
              <a:rPr lang="en-US" sz="2000" dirty="0">
                <a:solidFill>
                  <a:schemeClr val="bg1"/>
                </a:solidFill>
              </a:rPr>
              <a:t>Ensures accurate and consistent data through enforced constraints and validation.</a:t>
            </a:r>
          </a:p>
          <a:p>
            <a:endParaRPr lang="en-US" sz="2000" dirty="0">
              <a:solidFill>
                <a:schemeClr val="bg1"/>
              </a:solidFill>
            </a:endParaRPr>
          </a:p>
          <a:p>
            <a:r>
              <a:rPr lang="en-US" sz="2000" b="1" dirty="0">
                <a:solidFill>
                  <a:schemeClr val="bg1"/>
                </a:solidFill>
              </a:rPr>
              <a:t>Efficient Attendee Management: </a:t>
            </a:r>
            <a:r>
              <a:rPr lang="en-US" sz="2000" dirty="0">
                <a:solidFill>
                  <a:schemeClr val="bg1"/>
                </a:solidFill>
              </a:rPr>
              <a:t>Simplifies tracking and managing attendee details, reducing manual errors</a:t>
            </a:r>
          </a:p>
          <a:p>
            <a:r>
              <a:rPr lang="en-US" sz="2000" b="1" dirty="0">
                <a:solidFill>
                  <a:schemeClr val="bg1"/>
                </a:solidFill>
              </a:rPr>
              <a:t>Reporting and Analysis</a:t>
            </a:r>
            <a:r>
              <a:rPr lang="en-US" sz="2000" dirty="0">
                <a:solidFill>
                  <a:schemeClr val="bg1"/>
                </a:solidFill>
              </a:rPr>
              <a:t>: Facilitates easy report generation and data analysis for informed decision-making.</a:t>
            </a:r>
          </a:p>
          <a:p>
            <a:endParaRPr lang="en-US" sz="2000" dirty="0">
              <a:solidFill>
                <a:schemeClr val="bg1"/>
              </a:solidFill>
            </a:endParaRPr>
          </a:p>
          <a:p>
            <a:r>
              <a:rPr lang="en-US" sz="2000" b="1" dirty="0">
                <a:solidFill>
                  <a:schemeClr val="bg1"/>
                </a:solidFill>
              </a:rPr>
              <a:t>Data Access and Sharing: </a:t>
            </a:r>
            <a:r>
              <a:rPr lang="en-US" sz="2000" dirty="0">
                <a:solidFill>
                  <a:schemeClr val="bg1"/>
                </a:solidFill>
              </a:rPr>
              <a:t>It allows multiple users to access and share data efficiently and securely.</a:t>
            </a:r>
          </a:p>
          <a:p>
            <a:endParaRPr lang="en-US" sz="2000" dirty="0">
              <a:solidFill>
                <a:schemeClr val="bg1"/>
              </a:solidFill>
            </a:endParaRPr>
          </a:p>
          <a:p>
            <a:r>
              <a:rPr lang="en-US" sz="2000" b="1" dirty="0">
                <a:solidFill>
                  <a:schemeClr val="bg1"/>
                </a:solidFill>
              </a:rPr>
              <a:t>Keeping Everything in One Place: </a:t>
            </a:r>
            <a:r>
              <a:rPr lang="en-US" sz="2000" dirty="0">
                <a:solidFill>
                  <a:schemeClr val="bg1"/>
                </a:solidFill>
              </a:rPr>
              <a:t>It puts all event information in one spot, so nothing gets lost and it's easy to find.</a:t>
            </a:r>
          </a:p>
          <a:p>
            <a:endParaRPr lang="en-US" sz="2000" dirty="0">
              <a:solidFill>
                <a:schemeClr val="bg1"/>
              </a:solidFill>
            </a:endParaRPr>
          </a:p>
          <a:p>
            <a:endParaRPr lang="en-PK" sz="2000" dirty="0">
              <a:solidFill>
                <a:schemeClr val="bg1"/>
              </a:solidFill>
            </a:endParaRPr>
          </a:p>
        </p:txBody>
      </p:sp>
    </p:spTree>
    <p:extLst>
      <p:ext uri="{BB962C8B-B14F-4D97-AF65-F5344CB8AC3E}">
        <p14:creationId xmlns:p14="http://schemas.microsoft.com/office/powerpoint/2010/main" val="211727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16C0F4-592B-A425-A948-BA1114829E58}"/>
              </a:ext>
            </a:extLst>
          </p:cNvPr>
          <p:cNvSpPr>
            <a:spLocks noChangeArrowheads="1"/>
          </p:cNvSpPr>
          <p:nvPr/>
        </p:nvSpPr>
        <p:spPr bwMode="auto">
          <a:xfrm>
            <a:off x="532690" y="0"/>
            <a:ext cx="10482972" cy="21082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800" b="1"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accent3">
                    <a:lumMod val="40000"/>
                    <a:lumOff val="60000"/>
                  </a:schemeClr>
                </a:solidFill>
                <a:effectLst/>
                <a:ea typeface="Times New Roman" panose="02020603050405020304" pitchFamily="18" charset="0"/>
                <a:cs typeface="Courier New" panose="02070309020205020404" pitchFamily="49" charset="0"/>
              </a:rPr>
              <a:t>LEFT JOIN:</a:t>
            </a:r>
            <a:endParaRPr kumimoji="0" lang="en-GB" altLang="en-US" sz="2800" b="1" i="0" u="none" strike="noStrike" cap="none" normalizeH="0" baseline="0" dirty="0">
              <a:ln>
                <a:noFill/>
              </a:ln>
              <a:solidFill>
                <a:schemeClr val="accent3">
                  <a:lumMod val="40000"/>
                  <a:lumOff val="6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The</a:t>
            </a:r>
            <a:r>
              <a:rPr kumimoji="0" lang="en-GB" altLang="en-US" sz="15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15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LEFT JOIN</a:t>
            </a:r>
            <a:r>
              <a:rPr kumimoji="0" lang="en-GB" altLang="en-US" sz="15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15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keyword returns all records from the left table (table1), and the matching records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from the right table (table2). The result is 0 records from the right side, if there is no match.</a:t>
            </a:r>
            <a:endParaRPr kumimoji="0" lang="en-GB" altLang="en-US" sz="15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LEFT JOIN Syntax:</a:t>
            </a:r>
            <a:endPar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SELECT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column_name(s)</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FROM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table1</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LEFT JOIN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table2 </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ON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table1.column_name </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table2.column_name</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a:t>
            </a:r>
            <a:r>
              <a:rPr kumimoji="0" lang="en-GB" altLang="en-US" sz="1500" b="0" i="0" u="none" strike="noStrike" cap="none" normalizeH="0" baseline="0" dirty="0">
                <a:ln>
                  <a:noFill/>
                </a:ln>
                <a:solidFill>
                  <a:schemeClr val="bg1"/>
                </a:solidFill>
                <a:effectLst/>
              </a:rPr>
              <a:t> </a:t>
            </a:r>
            <a:endParaRPr kumimoji="0" lang="en-GB" altLang="en-US" sz="1500" b="0" i="0" u="none" strike="noStrike" cap="none" normalizeH="0" baseline="0" dirty="0">
              <a:ln>
                <a:noFill/>
              </a:ln>
              <a:solidFill>
                <a:schemeClr val="bg1"/>
              </a:solidFill>
              <a:effectLst/>
              <a:latin typeface="Arial" panose="020B0604020202020204" pitchFamily="34" charset="0"/>
            </a:endParaRPr>
          </a:p>
        </p:txBody>
      </p:sp>
      <p:sp>
        <p:nvSpPr>
          <p:cNvPr id="10" name="TextBox 9">
            <a:extLst>
              <a:ext uri="{FF2B5EF4-FFF2-40B4-BE49-F238E27FC236}">
                <a16:creationId xmlns:a16="http://schemas.microsoft.com/office/drawing/2014/main" id="{93F5781A-2F4A-DD9D-02FD-4457D82E5BD0}"/>
              </a:ext>
            </a:extLst>
          </p:cNvPr>
          <p:cNvSpPr txBox="1"/>
          <p:nvPr/>
        </p:nvSpPr>
        <p:spPr>
          <a:xfrm>
            <a:off x="532690" y="3185615"/>
            <a:ext cx="11572224" cy="927433"/>
          </a:xfrm>
          <a:prstGeom prst="rect">
            <a:avLst/>
          </a:prstGeom>
          <a:noFill/>
        </p:spPr>
        <p:txBody>
          <a:bodyPr wrap="square">
            <a:spAutoFit/>
          </a:bodyPr>
          <a:lstStyle/>
          <a:p>
            <a:pPr marL="0" marR="0">
              <a:lnSpc>
                <a:spcPct val="107000"/>
              </a:lnSpc>
              <a:spcBef>
                <a:spcPts val="0"/>
              </a:spcBef>
              <a:spcAft>
                <a:spcPts val="800"/>
              </a:spcAft>
            </a:pP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FROM TABLE:</a:t>
            </a:r>
          </a:p>
          <a:p>
            <a:pPr marL="0" marR="0">
              <a:lnSpc>
                <a:spcPct val="107000"/>
              </a:lnSpc>
              <a:spcBef>
                <a:spcPts val="0"/>
              </a:spcBef>
              <a:spcAft>
                <a:spcPts val="800"/>
              </a:spcAft>
            </a:pP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t.Task_id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t.Event_id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t.Task_description</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t.Assigned_to</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t.Status</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r.Registration_id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r.Attendee_id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r.Payment_status</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FROM Tasks t LEFT JOIN Registrations r ON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t.Event_id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GB" sz="15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r.Event_id</a:t>
            </a: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8A1B202F-1934-5A0E-8D4C-C4C3D71927C3}"/>
              </a:ext>
            </a:extLst>
          </p:cNvPr>
          <p:cNvPicPr>
            <a:picLocks noChangeAspect="1"/>
          </p:cNvPicPr>
          <p:nvPr/>
        </p:nvPicPr>
        <p:blipFill>
          <a:blip r:embed="rId2"/>
          <a:stretch>
            <a:fillRect/>
          </a:stretch>
        </p:blipFill>
        <p:spPr>
          <a:xfrm>
            <a:off x="4426791" y="2258182"/>
            <a:ext cx="2050207" cy="777520"/>
          </a:xfrm>
          <a:prstGeom prst="rect">
            <a:avLst/>
          </a:prstGeom>
        </p:spPr>
      </p:pic>
      <p:pic>
        <p:nvPicPr>
          <p:cNvPr id="7" name="Picture 6">
            <a:extLst>
              <a:ext uri="{FF2B5EF4-FFF2-40B4-BE49-F238E27FC236}">
                <a16:creationId xmlns:a16="http://schemas.microsoft.com/office/drawing/2014/main" id="{53111B6B-7C87-6819-387A-595EEC87037F}"/>
              </a:ext>
            </a:extLst>
          </p:cNvPr>
          <p:cNvPicPr>
            <a:picLocks noChangeAspect="1"/>
          </p:cNvPicPr>
          <p:nvPr/>
        </p:nvPicPr>
        <p:blipFill>
          <a:blip r:embed="rId3"/>
          <a:stretch>
            <a:fillRect/>
          </a:stretch>
        </p:blipFill>
        <p:spPr>
          <a:xfrm>
            <a:off x="2619658" y="4269596"/>
            <a:ext cx="6604339" cy="1841595"/>
          </a:xfrm>
          <a:prstGeom prst="rect">
            <a:avLst/>
          </a:prstGeom>
        </p:spPr>
      </p:pic>
    </p:spTree>
    <p:extLst>
      <p:ext uri="{BB962C8B-B14F-4D97-AF65-F5344CB8AC3E}">
        <p14:creationId xmlns:p14="http://schemas.microsoft.com/office/powerpoint/2010/main" val="3084840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07A8D459-1E6F-5A20-9B38-7FDD26ECEA6D}"/>
              </a:ext>
            </a:extLst>
          </p:cNvPr>
          <p:cNvSpPr>
            <a:spLocks noChangeArrowheads="1"/>
          </p:cNvSpPr>
          <p:nvPr/>
        </p:nvSpPr>
        <p:spPr bwMode="auto">
          <a:xfrm>
            <a:off x="192879" y="297162"/>
            <a:ext cx="11806237" cy="15081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700" b="1" i="0" u="none" strike="noStrike" cap="none" normalizeH="0" baseline="0" dirty="0">
                <a:ln>
                  <a:noFill/>
                </a:ln>
                <a:solidFill>
                  <a:schemeClr val="accent3">
                    <a:lumMod val="20000"/>
                    <a:lumOff val="80000"/>
                  </a:schemeClr>
                </a:solidFill>
                <a:effectLst/>
                <a:latin typeface="Consolas" panose="020B0609020204030204" pitchFamily="49" charset="0"/>
                <a:ea typeface="Times New Roman" panose="02020603050405020304" pitchFamily="18" charset="0"/>
                <a:cs typeface="Courier New" panose="02070309020205020404" pitchFamily="49" charset="0"/>
              </a:rPr>
              <a:t>RIGHT JOIN</a:t>
            </a:r>
            <a:r>
              <a:rPr kumimoji="0" lang="en-GB" altLang="en-US" sz="1700" b="1" i="0" u="none" strike="noStrike" cap="none" normalizeH="0" baseline="0" dirty="0">
                <a:ln>
                  <a:noFill/>
                </a:ln>
                <a:solidFill>
                  <a:schemeClr val="accent3">
                    <a:lumMod val="20000"/>
                    <a:lumOff val="80000"/>
                  </a:schemeClr>
                </a:solidFill>
                <a:effectLst/>
                <a:latin typeface="Verdana" panose="020B0604030504040204" pitchFamily="34" charset="0"/>
                <a:ea typeface="Aptos" panose="020B0004020202020204" pitchFamily="34" charset="0"/>
                <a:cs typeface="Times New Roman" panose="02020603050405020304" pitchFamily="18" charset="0"/>
              </a:rPr>
              <a:t>:</a:t>
            </a:r>
            <a:endParaRPr kumimoji="0" lang="en-GB" altLang="en-US" sz="1700" b="1" i="0" u="none" strike="noStrike" cap="none" normalizeH="0" baseline="0" dirty="0">
              <a:ln>
                <a:noFill/>
              </a:ln>
              <a:solidFill>
                <a:schemeClr val="accent3">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The</a:t>
            </a:r>
            <a:r>
              <a:rPr kumimoji="0" lang="en-GB" altLang="en-US" sz="15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15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RIGHT JOIN</a:t>
            </a:r>
            <a:r>
              <a:rPr kumimoji="0" lang="en-GB" altLang="en-US" sz="15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GB" altLang="en-US" sz="1500" b="0" i="0" u="none" strike="noStrike" cap="none" normalizeH="0" baseline="0" dirty="0">
                <a:ln>
                  <a:noFill/>
                </a:ln>
                <a:solidFill>
                  <a:schemeClr val="bg1"/>
                </a:solidFill>
                <a:effectLst/>
                <a:latin typeface="Verdana" panose="020B0604030504040204" pitchFamily="34" charset="0"/>
                <a:ea typeface="Aptos" panose="020B0004020202020204" pitchFamily="34" charset="0"/>
                <a:cs typeface="Times New Roman" panose="02020603050405020304" pitchFamily="18" charset="0"/>
              </a:rPr>
              <a:t>keyword returns all records from the right table (table2), and the matching records from the left table (table1). The result is 0 records from the left side, if there is no match.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RIGHT JOIN Syntax</a:t>
            </a:r>
            <a:endPar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SELECT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column_name(s)</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FROM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table1</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RIGHT JOIN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table2 </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ON </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table1.column_name </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a:t>
            </a:r>
            <a:r>
              <a:rPr kumimoji="0" lang="en-GB" altLang="en-US" sz="1500" b="0" i="1"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table2.column_name</a:t>
            </a:r>
            <a:r>
              <a:rPr kumimoji="0" lang="en-GB" altLang="en-US" sz="1500" b="0" i="0" u="none" strike="noStrike" cap="none" normalizeH="0" baseline="0" dirty="0">
                <a:ln>
                  <a:noFill/>
                </a:ln>
                <a:solidFill>
                  <a:schemeClr val="bg1"/>
                </a:solidFill>
                <a:effectLst/>
                <a:latin typeface="Consolas" panose="020B0609020204030204" pitchFamily="49" charset="0"/>
                <a:ea typeface="Aptos" panose="020B0004020202020204" pitchFamily="34" charset="0"/>
                <a:cs typeface="Times New Roman" panose="02020603050405020304" pitchFamily="18" charset="0"/>
              </a:rPr>
              <a:t>;</a:t>
            </a:r>
            <a:r>
              <a:rPr kumimoji="0" lang="en-GB" altLang="en-US" sz="1500" b="0" i="0" u="none" strike="noStrike" cap="none" normalizeH="0" baseline="0" dirty="0">
                <a:ln>
                  <a:noFill/>
                </a:ln>
                <a:solidFill>
                  <a:schemeClr val="bg1"/>
                </a:solidFill>
                <a:effectLst/>
              </a:rPr>
              <a:t> </a:t>
            </a:r>
            <a:endParaRPr kumimoji="0" lang="en-GB" altLang="en-US" sz="15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FA54863-765E-CD30-F5D6-B38004B8B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797" y="1918001"/>
            <a:ext cx="1936367" cy="1062133"/>
          </a:xfrm>
          <a:prstGeom prst="rect">
            <a:avLst/>
          </a:prstGeom>
        </p:spPr>
      </p:pic>
      <p:sp>
        <p:nvSpPr>
          <p:cNvPr id="10" name="TextBox 9">
            <a:extLst>
              <a:ext uri="{FF2B5EF4-FFF2-40B4-BE49-F238E27FC236}">
                <a16:creationId xmlns:a16="http://schemas.microsoft.com/office/drawing/2014/main" id="{459B25C0-AF5E-FC43-7111-9EC22AB38EBB}"/>
              </a:ext>
            </a:extLst>
          </p:cNvPr>
          <p:cNvSpPr txBox="1"/>
          <p:nvPr/>
        </p:nvSpPr>
        <p:spPr>
          <a:xfrm>
            <a:off x="232511" y="3092868"/>
            <a:ext cx="11726975" cy="927433"/>
          </a:xfrm>
          <a:prstGeom prst="rect">
            <a:avLst/>
          </a:prstGeom>
          <a:noFill/>
        </p:spPr>
        <p:txBody>
          <a:bodyPr wrap="square">
            <a:spAutoFit/>
          </a:bodyPr>
          <a:lstStyle/>
          <a:p>
            <a:pPr marL="0" marR="0">
              <a:lnSpc>
                <a:spcPct val="107000"/>
              </a:lnSpc>
              <a:spcBef>
                <a:spcPts val="0"/>
              </a:spcBef>
              <a:spcAft>
                <a:spcPts val="800"/>
              </a:spcAft>
            </a:pPr>
            <a:r>
              <a:rPr lang="en-GB" sz="15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FROM TABLE: </a:t>
            </a:r>
            <a:endPar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r.Registration_id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r.Attendee_id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r.Event_id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r.Payment_status</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s.Sponsor_id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s.Sponsor_name</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s.EmailFROM</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Registrations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rRIGHT</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JOIN Sponsors s ON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r.Event_id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GB" sz="15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s.Event_id</a:t>
            </a:r>
            <a:r>
              <a:rPr lang="en-GB"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6B9885B7-F44A-2EDC-7B06-8C4C15A65E15}"/>
              </a:ext>
            </a:extLst>
          </p:cNvPr>
          <p:cNvPicPr>
            <a:picLocks noChangeAspect="1"/>
          </p:cNvPicPr>
          <p:nvPr/>
        </p:nvPicPr>
        <p:blipFill>
          <a:blip r:embed="rId3"/>
          <a:stretch>
            <a:fillRect/>
          </a:stretch>
        </p:blipFill>
        <p:spPr>
          <a:xfrm>
            <a:off x="3130549" y="4133035"/>
            <a:ext cx="6597989" cy="2273417"/>
          </a:xfrm>
          <a:prstGeom prst="rect">
            <a:avLst/>
          </a:prstGeom>
        </p:spPr>
      </p:pic>
    </p:spTree>
    <p:extLst>
      <p:ext uri="{BB962C8B-B14F-4D97-AF65-F5344CB8AC3E}">
        <p14:creationId xmlns:p14="http://schemas.microsoft.com/office/powerpoint/2010/main" val="10073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CE4C72-DF42-1279-2FCC-EFB582528C59}"/>
              </a:ext>
            </a:extLst>
          </p:cNvPr>
          <p:cNvSpPr txBox="1"/>
          <p:nvPr/>
        </p:nvSpPr>
        <p:spPr>
          <a:xfrm>
            <a:off x="347481" y="270376"/>
            <a:ext cx="11715750" cy="3370153"/>
          </a:xfrm>
          <a:prstGeom prst="rect">
            <a:avLst/>
          </a:prstGeom>
          <a:noFill/>
        </p:spPr>
        <p:txBody>
          <a:bodyPr wrap="square">
            <a:spAutoFit/>
          </a:bodyPr>
          <a:lstStyle/>
          <a:p>
            <a:pPr marL="0" marR="0" algn="ctr">
              <a:lnSpc>
                <a:spcPct val="107000"/>
              </a:lnSpc>
              <a:spcBef>
                <a:spcPts val="0"/>
              </a:spcBef>
              <a:spcAft>
                <a:spcPts val="800"/>
              </a:spcAft>
            </a:pPr>
            <a:r>
              <a:rPr lang="en-GB" sz="2800" b="1" kern="100" dirty="0">
                <a:solidFill>
                  <a:schemeClr val="accent3">
                    <a:lumMod val="40000"/>
                    <a:lumOff val="60000"/>
                  </a:schemeClr>
                </a:solidFill>
                <a:effectLst/>
                <a:ea typeface="Aptos" panose="020B0004020202020204" pitchFamily="34" charset="0"/>
                <a:cs typeface="Times New Roman" panose="02020603050405020304" pitchFamily="18" charset="0"/>
              </a:rPr>
              <a:t>SELF JOIN:</a:t>
            </a:r>
            <a:endParaRPr lang="en-GB" sz="2400" b="1" kern="100" dirty="0">
              <a:solidFill>
                <a:schemeClr val="accent3">
                  <a:lumMod val="40000"/>
                  <a:lumOff val="60000"/>
                </a:schemeClr>
              </a:solidFill>
              <a:effectLs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dirty="0">
                <a:solidFill>
                  <a:schemeClr val="bg1"/>
                </a:solidFill>
                <a:effectLst/>
                <a:latin typeface="Verdana" panose="020B0604030504040204" pitchFamily="34" charset="0"/>
                <a:ea typeface="Aptos" panose="020B0004020202020204" pitchFamily="34" charset="0"/>
                <a:cs typeface="Times New Roman" panose="02020603050405020304" pitchFamily="18" charset="0"/>
              </a:rPr>
              <a:t>A SELF JOIN is a regular join, but the table is joined with itself.</a:t>
            </a:r>
            <a:endPar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750"/>
              </a:spcBef>
              <a:spcAft>
                <a:spcPts val="750"/>
              </a:spcAft>
            </a:pPr>
            <a:r>
              <a:rPr lang="en-GB" sz="2800"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SELF JOIN Syntax:</a:t>
            </a:r>
            <a:endPar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750"/>
              </a:spcBef>
              <a:spcAft>
                <a:spcPts val="750"/>
              </a:spcAft>
            </a:pPr>
            <a:r>
              <a:rPr lang="en-GB" sz="1800" kern="100" dirty="0">
                <a:solidFill>
                  <a:schemeClr val="bg1"/>
                </a:solidFill>
                <a:effectLst/>
                <a:latin typeface="Consolas" panose="020B0609020204030204" pitchFamily="49" charset="0"/>
                <a:ea typeface="Aptos" panose="020B0004020202020204" pitchFamily="34" charset="0"/>
                <a:cs typeface="Times New Roman" panose="02020603050405020304" pitchFamily="18" charset="0"/>
              </a:rPr>
              <a:t>SELECT </a:t>
            </a:r>
            <a:r>
              <a:rPr lang="en-GB" sz="1800" i="1" kern="100" dirty="0">
                <a:solidFill>
                  <a:schemeClr val="bg1"/>
                </a:solidFill>
                <a:effectLst/>
                <a:latin typeface="Consolas" panose="020B0609020204030204" pitchFamily="49" charset="0"/>
                <a:ea typeface="Aptos" panose="020B0004020202020204" pitchFamily="34" charset="0"/>
                <a:cs typeface="Times New Roman" panose="02020603050405020304" pitchFamily="18" charset="0"/>
              </a:rPr>
              <a:t>column_name(s)</a:t>
            </a:r>
            <a:r>
              <a:rPr lang="en-GB" sz="1800" kern="100" dirty="0">
                <a:solidFill>
                  <a:schemeClr val="bg1"/>
                </a:solidFill>
                <a:effectLst/>
                <a:latin typeface="Consolas" panose="020B0609020204030204" pitchFamily="49" charset="0"/>
                <a:ea typeface="Aptos" panose="020B0004020202020204" pitchFamily="34" charset="0"/>
                <a:cs typeface="Times New Roman" panose="02020603050405020304" pitchFamily="18" charset="0"/>
              </a:rPr>
              <a:t> FROM </a:t>
            </a:r>
            <a:r>
              <a:rPr lang="en-GB" sz="1800" i="1" kern="100" dirty="0">
                <a:solidFill>
                  <a:schemeClr val="bg1"/>
                </a:solidFill>
                <a:effectLst/>
                <a:latin typeface="Consolas" panose="020B0609020204030204" pitchFamily="49" charset="0"/>
                <a:ea typeface="Aptos" panose="020B0004020202020204" pitchFamily="34" charset="0"/>
                <a:cs typeface="Times New Roman" panose="02020603050405020304" pitchFamily="18" charset="0"/>
              </a:rPr>
              <a:t>table1 T1, table1 T2;</a:t>
            </a:r>
            <a:endPar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FROM TABLE: </a:t>
            </a:r>
          </a:p>
          <a:p>
            <a:pPr marL="0" marR="0">
              <a:lnSpc>
                <a:spcPct val="107000"/>
              </a:lnSpc>
              <a:spcBef>
                <a:spcPts val="0"/>
              </a:spcBef>
              <a:spcAft>
                <a:spcPts val="800"/>
              </a:spcAft>
            </a:pPr>
            <a:r>
              <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t1.Task_id, t1.Event_id, t1.Task_description, t1.Assigned_to, t1.Status,       t2.Task_id AS </a:t>
            </a:r>
            <a:r>
              <a:rPr lang="en-GB"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Other_Task_id</a:t>
            </a:r>
            <a:r>
              <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t2.Task_description AS </a:t>
            </a:r>
            <a:r>
              <a:rPr lang="en-GB"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Other_Task_description</a:t>
            </a:r>
            <a:r>
              <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t2.Status AS </a:t>
            </a:r>
            <a:r>
              <a:rPr lang="en-GB"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Other_StatusFROM</a:t>
            </a:r>
            <a:r>
              <a:rPr lang="en-GB"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Tasks t1JOIN Tasks t2 ON t1.Event_id = t2.Event_id AND t1.Task_id != t2.Task_id;</a:t>
            </a:r>
          </a:p>
        </p:txBody>
      </p:sp>
      <p:pic>
        <p:nvPicPr>
          <p:cNvPr id="4" name="Picture 3">
            <a:extLst>
              <a:ext uri="{FF2B5EF4-FFF2-40B4-BE49-F238E27FC236}">
                <a16:creationId xmlns:a16="http://schemas.microsoft.com/office/drawing/2014/main" id="{89CD4D6C-83C0-51F1-C949-A8F40BE46F90}"/>
              </a:ext>
            </a:extLst>
          </p:cNvPr>
          <p:cNvPicPr>
            <a:picLocks noChangeAspect="1"/>
          </p:cNvPicPr>
          <p:nvPr/>
        </p:nvPicPr>
        <p:blipFill>
          <a:blip r:embed="rId2"/>
          <a:stretch>
            <a:fillRect/>
          </a:stretch>
        </p:blipFill>
        <p:spPr>
          <a:xfrm>
            <a:off x="347482" y="4327963"/>
            <a:ext cx="10984548" cy="1256408"/>
          </a:xfrm>
          <a:prstGeom prst="rect">
            <a:avLst/>
          </a:prstGeom>
        </p:spPr>
      </p:pic>
    </p:spTree>
    <p:extLst>
      <p:ext uri="{BB962C8B-B14F-4D97-AF65-F5344CB8AC3E}">
        <p14:creationId xmlns:p14="http://schemas.microsoft.com/office/powerpoint/2010/main" val="2689770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942B81-4F80-B33E-96E6-6407A8C9195E}"/>
              </a:ext>
            </a:extLst>
          </p:cNvPr>
          <p:cNvSpPr txBox="1"/>
          <p:nvPr/>
        </p:nvSpPr>
        <p:spPr>
          <a:xfrm>
            <a:off x="330993" y="294349"/>
            <a:ext cx="11530013" cy="3467744"/>
          </a:xfrm>
          <a:prstGeom prst="rect">
            <a:avLst/>
          </a:prstGeom>
          <a:noFill/>
        </p:spPr>
        <p:txBody>
          <a:bodyPr wrap="square">
            <a:spAutoFit/>
          </a:bodyPr>
          <a:lstStyle/>
          <a:p>
            <a:pPr marL="0" marR="0" algn="ctr">
              <a:lnSpc>
                <a:spcPct val="107000"/>
              </a:lnSpc>
              <a:spcBef>
                <a:spcPts val="0"/>
              </a:spcBef>
              <a:spcAft>
                <a:spcPts val="800"/>
              </a:spcAft>
            </a:pPr>
            <a:r>
              <a:rPr lang="en-GB" sz="2800" b="1" kern="100" dirty="0">
                <a:solidFill>
                  <a:schemeClr val="accent3">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CROSS JOIN:</a:t>
            </a:r>
            <a:endParaRPr lang="en-GB" sz="2800" kern="100" dirty="0">
              <a:solidFill>
                <a:schemeClr val="accent3">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CROSS JOIN keyword returns the Cartesian product of the two tables. This means it combines all rows from the first table (table1) with all rows from the second table (table2), resulting in a set of all possible combinations of rows.</a:t>
            </a:r>
          </a:p>
          <a:p>
            <a:pPr marL="0" marR="0">
              <a:lnSpc>
                <a:spcPct val="107000"/>
              </a:lnSpc>
              <a:spcBef>
                <a:spcPts val="750"/>
              </a:spcBef>
              <a:spcAft>
                <a:spcPts val="750"/>
              </a:spcAft>
            </a:pPr>
            <a:r>
              <a:rPr lang="en-GB" sz="3200"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CROSS JOIN Syntax:</a:t>
            </a:r>
            <a:endParaRPr lang="en-GB"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750"/>
              </a:spcBef>
              <a:spcAft>
                <a:spcPts val="750"/>
              </a:spcAft>
            </a:pPr>
            <a:r>
              <a:rPr lang="en-GB" sz="1200"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SELECT column_name(s) FROM table1 CROSS JOIN table2;</a:t>
            </a:r>
            <a:endParaRPr lang="en-GB"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FROM TABLE: </a:t>
            </a:r>
            <a:endParaRPr lang="en-GB"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GB"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 from Tasks cross join sponsors;</a:t>
            </a:r>
          </a:p>
        </p:txBody>
      </p:sp>
      <p:pic>
        <p:nvPicPr>
          <p:cNvPr id="9" name="Picture 8">
            <a:extLst>
              <a:ext uri="{FF2B5EF4-FFF2-40B4-BE49-F238E27FC236}">
                <a16:creationId xmlns:a16="http://schemas.microsoft.com/office/drawing/2014/main" id="{F97E9A07-7F02-2E63-6BA3-31D71039423A}"/>
              </a:ext>
            </a:extLst>
          </p:cNvPr>
          <p:cNvPicPr>
            <a:picLocks noChangeAspect="1"/>
          </p:cNvPicPr>
          <p:nvPr/>
        </p:nvPicPr>
        <p:blipFill>
          <a:blip r:embed="rId2"/>
          <a:stretch>
            <a:fillRect/>
          </a:stretch>
        </p:blipFill>
        <p:spPr>
          <a:xfrm>
            <a:off x="1063738" y="4103915"/>
            <a:ext cx="4152606" cy="2459736"/>
          </a:xfrm>
          <a:prstGeom prst="rect">
            <a:avLst/>
          </a:prstGeom>
        </p:spPr>
      </p:pic>
      <p:pic>
        <p:nvPicPr>
          <p:cNvPr id="10" name="Picture 9" descr="A table of numbers with black text&#10;&#10;Description automatically generated with medium confidence">
            <a:extLst>
              <a:ext uri="{FF2B5EF4-FFF2-40B4-BE49-F238E27FC236}">
                <a16:creationId xmlns:a16="http://schemas.microsoft.com/office/drawing/2014/main" id="{6A4F20AD-45E0-33AD-3651-7490D0C1A6E7}"/>
              </a:ext>
            </a:extLst>
          </p:cNvPr>
          <p:cNvPicPr>
            <a:picLocks noChangeAspect="1"/>
          </p:cNvPicPr>
          <p:nvPr/>
        </p:nvPicPr>
        <p:blipFill>
          <a:blip r:embed="rId3"/>
          <a:stretch>
            <a:fillRect/>
          </a:stretch>
        </p:blipFill>
        <p:spPr>
          <a:xfrm>
            <a:off x="5702050" y="4535990"/>
            <a:ext cx="4142998" cy="1595586"/>
          </a:xfrm>
          <a:prstGeom prst="rect">
            <a:avLst/>
          </a:prstGeom>
        </p:spPr>
      </p:pic>
    </p:spTree>
    <p:extLst>
      <p:ext uri="{BB962C8B-B14F-4D97-AF65-F5344CB8AC3E}">
        <p14:creationId xmlns:p14="http://schemas.microsoft.com/office/powerpoint/2010/main" val="322595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B9D4F7-F193-B7E9-F14C-A1648805B5CE}"/>
              </a:ext>
            </a:extLst>
          </p:cNvPr>
          <p:cNvSpPr>
            <a:spLocks noChangeArrowheads="1"/>
          </p:cNvSpPr>
          <p:nvPr/>
        </p:nvSpPr>
        <p:spPr bwMode="auto">
          <a:xfrm>
            <a:off x="442912" y="378809"/>
            <a:ext cx="1147476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chemeClr val="accent3">
                    <a:lumMod val="40000"/>
                    <a:lumOff val="60000"/>
                  </a:schemeClr>
                </a:solidFill>
                <a:effectLst/>
                <a:latin typeface="Consolas" panose="020B0609020204030204" pitchFamily="49" charset="0"/>
                <a:ea typeface="Times New Roman" panose="02020603050405020304" pitchFamily="18" charset="0"/>
                <a:cs typeface="Courier New" panose="02070309020205020404" pitchFamily="49" charset="0"/>
              </a:rPr>
              <a:t>IN:</a:t>
            </a:r>
            <a:endParaRPr kumimoji="0" lang="en-GB" altLang="en-US" sz="3600" b="1" i="0" u="none" strike="noStrike" cap="none" normalizeH="0" baseline="0" dirty="0">
              <a:ln>
                <a:noFill/>
              </a:ln>
              <a:solidFill>
                <a:schemeClr val="accent3">
                  <a:lumMod val="40000"/>
                  <a:lumOff val="60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The </a:t>
            </a:r>
            <a:r>
              <a:rPr kumimoji="0" lang="en-GB" altLang="en-US" sz="23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IN</a:t>
            </a: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 operator allows you to specify multiple values in a </a:t>
            </a:r>
            <a:r>
              <a:rPr kumimoji="0" lang="en-GB" altLang="en-US" sz="23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WHERE</a:t>
            </a: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 clause.</a:t>
            </a:r>
            <a:endParaRPr kumimoji="0" lang="en-GB" altLang="en-US" sz="23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The </a:t>
            </a:r>
            <a:r>
              <a:rPr kumimoji="0" lang="en-GB" altLang="en-US" sz="23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IN</a:t>
            </a: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 operator is a shorthand for multiple </a:t>
            </a:r>
            <a:r>
              <a:rPr kumimoji="0" lang="en-GB" altLang="en-US" sz="2300" b="0" i="0" u="none" strike="noStrike" cap="none" normalizeH="0" baseline="0" dirty="0">
                <a:ln>
                  <a:noFill/>
                </a:ln>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OR</a:t>
            </a:r>
            <a:r>
              <a:rPr kumimoji="0" lang="en-GB" altLang="en-US" sz="2300" b="0" i="0" u="none" strike="noStrike" cap="none" normalizeH="0" baseline="0" dirty="0">
                <a:ln>
                  <a:noFill/>
                </a:ln>
                <a:solidFill>
                  <a:schemeClr val="bg1"/>
                </a:solidFill>
                <a:effectLst/>
                <a:latin typeface="Verdana" panose="020B0604030504040204" pitchFamily="34" charset="0"/>
                <a:ea typeface="Times New Roman" panose="02020603050405020304" pitchFamily="18" charset="0"/>
              </a:rPr>
              <a:t> conditions.</a:t>
            </a:r>
            <a:endParaRPr kumimoji="0" lang="en-GB" altLang="en-US" sz="23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dirty="0">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Syntax</a:t>
            </a:r>
            <a:endParaRPr kumimoji="0" lang="en-GB" altLang="en-US" sz="23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n-GB" altLang="en-US" sz="2300" b="0" i="1"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column_name(s)</a:t>
            </a: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FROM </a:t>
            </a:r>
            <a:r>
              <a:rPr kumimoji="0" lang="en-GB" altLang="en-US" sz="2300" b="0" i="1"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table_name</a:t>
            </a: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WHERE </a:t>
            </a:r>
            <a:r>
              <a:rPr kumimoji="0" lang="en-GB" altLang="en-US" sz="2300" b="0" i="1"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column_name</a:t>
            </a: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IN (</a:t>
            </a:r>
            <a:r>
              <a:rPr kumimoji="0" lang="en-GB" altLang="en-US" sz="2300" b="0" i="1"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value1</a:t>
            </a: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GB" altLang="en-US" sz="2300" b="0" i="1"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value2</a:t>
            </a:r>
            <a:r>
              <a:rPr kumimoji="0" lang="en-GB" altLang="en-US" sz="2300" b="0" i="0" u="none" strike="noStrike" cap="none" normalizeH="0" baseline="0" dirty="0">
                <a:ln>
                  <a:noFill/>
                </a:ln>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3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1" i="0" u="none" strike="noStrike" cap="none" normalizeH="0" baseline="0" dirty="0">
                <a:ln>
                  <a:noFill/>
                </a:ln>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QUERY FROM TABLE: </a:t>
            </a:r>
            <a:endParaRPr kumimoji="0" lang="en-GB" altLang="en-US" sz="2300" b="0" i="0" u="none" strike="noStrike" cap="none" normalizeH="0" baseline="0" dirty="0">
              <a:ln>
                <a:noFill/>
              </a:ln>
              <a:solidFill>
                <a:schemeClr val="bg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dirty="0">
                <a:ln>
                  <a:noFill/>
                </a:ln>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select * from tasks where status in ('ready', 'Done');</a:t>
            </a:r>
            <a:endParaRPr kumimoji="0" lang="en-GB" altLang="en-US" sz="23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96B03F5-7F44-81FF-3CA3-BEF8498F1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882" y="4187372"/>
            <a:ext cx="10319657" cy="2376714"/>
          </a:xfrm>
          <a:prstGeom prst="rect">
            <a:avLst/>
          </a:prstGeom>
        </p:spPr>
      </p:pic>
    </p:spTree>
    <p:extLst>
      <p:ext uri="{BB962C8B-B14F-4D97-AF65-F5344CB8AC3E}">
        <p14:creationId xmlns:p14="http://schemas.microsoft.com/office/powerpoint/2010/main" val="352019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15" name="Picture 14" descr="A group of white rectangles with black text&#10;&#10;Description automatically generated">
            <a:extLst>
              <a:ext uri="{FF2B5EF4-FFF2-40B4-BE49-F238E27FC236}">
                <a16:creationId xmlns:a16="http://schemas.microsoft.com/office/drawing/2014/main" id="{A1C85281-4279-A555-34DE-A0A06D42F1FD}"/>
              </a:ext>
            </a:extLst>
          </p:cNvPr>
          <p:cNvPicPr>
            <a:picLocks noChangeAspect="1"/>
          </p:cNvPicPr>
          <p:nvPr/>
        </p:nvPicPr>
        <p:blipFill>
          <a:blip r:embed="rId2"/>
          <a:stretch>
            <a:fillRect/>
          </a:stretch>
        </p:blipFill>
        <p:spPr>
          <a:xfrm>
            <a:off x="1045031" y="1260385"/>
            <a:ext cx="10454550" cy="5269382"/>
          </a:xfrm>
          <a:prstGeom prst="rect">
            <a:avLst/>
          </a:prstGeom>
        </p:spPr>
      </p:pic>
      <p:sp>
        <p:nvSpPr>
          <p:cNvPr id="16" name="TextBox 15">
            <a:extLst>
              <a:ext uri="{FF2B5EF4-FFF2-40B4-BE49-F238E27FC236}">
                <a16:creationId xmlns:a16="http://schemas.microsoft.com/office/drawing/2014/main" id="{7CF3FA1E-DEFE-3166-8573-5A6ECB86DB7B}"/>
              </a:ext>
            </a:extLst>
          </p:cNvPr>
          <p:cNvSpPr txBox="1"/>
          <p:nvPr/>
        </p:nvSpPr>
        <p:spPr>
          <a:xfrm>
            <a:off x="396240" y="228600"/>
            <a:ext cx="3459480"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ER Diagram</a:t>
            </a:r>
            <a:endParaRPr lang="en-PK"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195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hidden="1">
            <a:extLst>
              <a:ext uri="{FF2B5EF4-FFF2-40B4-BE49-F238E27FC236}">
                <a16:creationId xmlns:a16="http://schemas.microsoft.com/office/drawing/2014/main" id="{F1771253-19BC-7765-6345-3FECAFEEC508}"/>
              </a:ext>
            </a:extLst>
          </p:cNvPr>
          <p:cNvSpPr>
            <a:spLocks noGrp="1"/>
          </p:cNvSpPr>
          <p:nvPr>
            <p:ph type="title" idx="4294967295"/>
          </p:nvPr>
        </p:nvSpPr>
        <p:spPr>
          <a:xfrm>
            <a:off x="0" y="823913"/>
            <a:ext cx="7377113" cy="1325562"/>
          </a:xfrm>
        </p:spPr>
        <p:txBody>
          <a:bodyPr/>
          <a:lstStyle/>
          <a:p>
            <a:r>
              <a:rPr lang="en-US" dirty="0"/>
              <a:t>Three picture collage</a:t>
            </a:r>
          </a:p>
        </p:txBody>
      </p:sp>
      <p:sp>
        <p:nvSpPr>
          <p:cNvPr id="19" name="TextBox 18">
            <a:extLst>
              <a:ext uri="{FF2B5EF4-FFF2-40B4-BE49-F238E27FC236}">
                <a16:creationId xmlns:a16="http://schemas.microsoft.com/office/drawing/2014/main" id="{57F4DCD8-A19E-D442-863B-DF0BF63D650A}"/>
              </a:ext>
            </a:extLst>
          </p:cNvPr>
          <p:cNvSpPr txBox="1"/>
          <p:nvPr/>
        </p:nvSpPr>
        <p:spPr>
          <a:xfrm>
            <a:off x="348343" y="623828"/>
            <a:ext cx="3318546" cy="584775"/>
          </a:xfrm>
          <a:prstGeom prst="rect">
            <a:avLst/>
          </a:prstGeom>
          <a:noFill/>
        </p:spPr>
        <p:txBody>
          <a:bodyPr wrap="square" rtlCol="0">
            <a:spAutoFit/>
          </a:bodyPr>
          <a:lstStyle/>
          <a:p>
            <a:r>
              <a:rPr lang="en-US" sz="3200" b="1" dirty="0">
                <a:solidFill>
                  <a:schemeClr val="bg1"/>
                </a:solidFill>
                <a:highlight>
                  <a:srgbClr val="000000"/>
                </a:highlight>
              </a:rPr>
              <a:t>1.Event types</a:t>
            </a:r>
            <a:endParaRPr lang="en-PK" sz="3200" b="1" dirty="0">
              <a:solidFill>
                <a:schemeClr val="bg1"/>
              </a:solidFill>
              <a:highlight>
                <a:srgbClr val="000000"/>
              </a:highlight>
            </a:endParaRPr>
          </a:p>
        </p:txBody>
      </p:sp>
      <p:sp>
        <p:nvSpPr>
          <p:cNvPr id="20" name="TextBox 19">
            <a:extLst>
              <a:ext uri="{FF2B5EF4-FFF2-40B4-BE49-F238E27FC236}">
                <a16:creationId xmlns:a16="http://schemas.microsoft.com/office/drawing/2014/main" id="{6F95A49E-CD80-830D-D509-630AF39908EF}"/>
              </a:ext>
            </a:extLst>
          </p:cNvPr>
          <p:cNvSpPr txBox="1"/>
          <p:nvPr/>
        </p:nvSpPr>
        <p:spPr>
          <a:xfrm>
            <a:off x="348343" y="1316590"/>
            <a:ext cx="11654971" cy="707886"/>
          </a:xfrm>
          <a:prstGeom prst="rect">
            <a:avLst/>
          </a:prstGeom>
          <a:noFill/>
        </p:spPr>
        <p:txBody>
          <a:bodyPr wrap="square" rtlCol="0">
            <a:spAutoFit/>
          </a:bodyPr>
          <a:lstStyle/>
          <a:p>
            <a:r>
              <a:rPr lang="en-US" sz="2000" dirty="0">
                <a:solidFill>
                  <a:schemeClr val="bg1"/>
                </a:solidFill>
              </a:rPr>
              <a:t>This table stores different types of events that can occur. It includes an ID for each type and a name for easy identification.</a:t>
            </a:r>
            <a:endParaRPr lang="en-PK" sz="2000" dirty="0">
              <a:solidFill>
                <a:schemeClr val="bg1"/>
              </a:solidFill>
            </a:endParaRPr>
          </a:p>
        </p:txBody>
      </p:sp>
      <p:pic>
        <p:nvPicPr>
          <p:cNvPr id="11" name="Picture 10">
            <a:extLst>
              <a:ext uri="{FF2B5EF4-FFF2-40B4-BE49-F238E27FC236}">
                <a16:creationId xmlns:a16="http://schemas.microsoft.com/office/drawing/2014/main" id="{BC27FD83-B00A-318A-BF4F-8E866E3CFB5D}"/>
              </a:ext>
            </a:extLst>
          </p:cNvPr>
          <p:cNvPicPr>
            <a:picLocks noChangeAspect="1"/>
          </p:cNvPicPr>
          <p:nvPr/>
        </p:nvPicPr>
        <p:blipFill>
          <a:blip r:embed="rId3"/>
          <a:stretch>
            <a:fillRect/>
          </a:stretch>
        </p:blipFill>
        <p:spPr>
          <a:xfrm>
            <a:off x="0" y="4594512"/>
            <a:ext cx="6285521" cy="2328874"/>
          </a:xfrm>
          <a:prstGeom prst="rect">
            <a:avLst/>
          </a:prstGeom>
        </p:spPr>
      </p:pic>
      <p:pic>
        <p:nvPicPr>
          <p:cNvPr id="18" name="Picture 17">
            <a:extLst>
              <a:ext uri="{FF2B5EF4-FFF2-40B4-BE49-F238E27FC236}">
                <a16:creationId xmlns:a16="http://schemas.microsoft.com/office/drawing/2014/main" id="{82D3EFFA-FAB2-053F-46CB-5B7FC6D6F9E1}"/>
              </a:ext>
            </a:extLst>
          </p:cNvPr>
          <p:cNvPicPr>
            <a:picLocks noChangeAspect="1"/>
          </p:cNvPicPr>
          <p:nvPr/>
        </p:nvPicPr>
        <p:blipFill>
          <a:blip r:embed="rId4"/>
          <a:stretch>
            <a:fillRect/>
          </a:stretch>
        </p:blipFill>
        <p:spPr>
          <a:xfrm>
            <a:off x="2091762" y="2327154"/>
            <a:ext cx="7848817" cy="4111285"/>
          </a:xfrm>
          <a:prstGeom prst="rect">
            <a:avLst/>
          </a:prstGeom>
        </p:spPr>
      </p:pic>
    </p:spTree>
    <p:extLst>
      <p:ext uri="{BB962C8B-B14F-4D97-AF65-F5344CB8AC3E}">
        <p14:creationId xmlns:p14="http://schemas.microsoft.com/office/powerpoint/2010/main" val="159743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hidden="1">
            <a:extLst>
              <a:ext uri="{FF2B5EF4-FFF2-40B4-BE49-F238E27FC236}">
                <a16:creationId xmlns:a16="http://schemas.microsoft.com/office/drawing/2014/main" id="{92ED2572-D35A-A2D9-D0A1-140A28144952}"/>
              </a:ext>
            </a:extLst>
          </p:cNvPr>
          <p:cNvSpPr>
            <a:spLocks noGrp="1"/>
          </p:cNvSpPr>
          <p:nvPr>
            <p:ph type="title" idx="4294967295"/>
          </p:nvPr>
        </p:nvSpPr>
        <p:spPr>
          <a:xfrm>
            <a:off x="0" y="823913"/>
            <a:ext cx="7377113" cy="1325562"/>
          </a:xfrm>
        </p:spPr>
        <p:txBody>
          <a:bodyPr/>
          <a:lstStyle/>
          <a:p>
            <a:r>
              <a:rPr lang="en-US" dirty="0"/>
              <a:t>Four picture collage</a:t>
            </a:r>
          </a:p>
        </p:txBody>
      </p:sp>
      <p:sp>
        <p:nvSpPr>
          <p:cNvPr id="3" name="TextBox 2">
            <a:extLst>
              <a:ext uri="{FF2B5EF4-FFF2-40B4-BE49-F238E27FC236}">
                <a16:creationId xmlns:a16="http://schemas.microsoft.com/office/drawing/2014/main" id="{E7D5D87E-A1C8-2CE6-38BE-078139F2387D}"/>
              </a:ext>
            </a:extLst>
          </p:cNvPr>
          <p:cNvSpPr txBox="1"/>
          <p:nvPr/>
        </p:nvSpPr>
        <p:spPr>
          <a:xfrm>
            <a:off x="348343" y="414337"/>
            <a:ext cx="3318546" cy="584775"/>
          </a:xfrm>
          <a:prstGeom prst="rect">
            <a:avLst/>
          </a:prstGeom>
          <a:noFill/>
        </p:spPr>
        <p:txBody>
          <a:bodyPr wrap="square" rtlCol="0">
            <a:spAutoFit/>
          </a:bodyPr>
          <a:lstStyle/>
          <a:p>
            <a:r>
              <a:rPr lang="en-US" sz="3200" b="1" dirty="0">
                <a:solidFill>
                  <a:schemeClr val="bg1"/>
                </a:solidFill>
                <a:highlight>
                  <a:srgbClr val="000000"/>
                </a:highlight>
              </a:rPr>
              <a:t>2.Events</a:t>
            </a:r>
            <a:endParaRPr lang="en-PK" sz="3200" b="1" dirty="0">
              <a:solidFill>
                <a:schemeClr val="bg1"/>
              </a:solidFill>
              <a:highlight>
                <a:srgbClr val="000000"/>
              </a:highlight>
            </a:endParaRPr>
          </a:p>
        </p:txBody>
      </p:sp>
      <p:sp>
        <p:nvSpPr>
          <p:cNvPr id="4" name="TextBox 3">
            <a:extLst>
              <a:ext uri="{FF2B5EF4-FFF2-40B4-BE49-F238E27FC236}">
                <a16:creationId xmlns:a16="http://schemas.microsoft.com/office/drawing/2014/main" id="{B21C59D7-DD8C-ED1F-9C39-04B3489B1BB6}"/>
              </a:ext>
            </a:extLst>
          </p:cNvPr>
          <p:cNvSpPr txBox="1"/>
          <p:nvPr/>
        </p:nvSpPr>
        <p:spPr>
          <a:xfrm>
            <a:off x="348343" y="1081549"/>
            <a:ext cx="11654971" cy="707886"/>
          </a:xfrm>
          <a:prstGeom prst="rect">
            <a:avLst/>
          </a:prstGeom>
          <a:noFill/>
        </p:spPr>
        <p:txBody>
          <a:bodyPr wrap="square" rtlCol="0">
            <a:spAutoFit/>
          </a:bodyPr>
          <a:lstStyle/>
          <a:p>
            <a:r>
              <a:rPr lang="en-US" sz="2000" dirty="0">
                <a:solidFill>
                  <a:schemeClr val="bg1"/>
                </a:solidFill>
              </a:rPr>
              <a:t>This table holds information about individual events, such as their name, type (referenced from Eventtypes), date, location, and description.</a:t>
            </a:r>
            <a:endParaRPr lang="en-PK" sz="2000" dirty="0">
              <a:solidFill>
                <a:schemeClr val="bg1"/>
              </a:solidFill>
            </a:endParaRPr>
          </a:p>
        </p:txBody>
      </p:sp>
      <p:pic>
        <p:nvPicPr>
          <p:cNvPr id="8" name="Picture 7">
            <a:extLst>
              <a:ext uri="{FF2B5EF4-FFF2-40B4-BE49-F238E27FC236}">
                <a16:creationId xmlns:a16="http://schemas.microsoft.com/office/drawing/2014/main" id="{59816588-2E53-4B0C-2490-732B6457F1D8}"/>
              </a:ext>
            </a:extLst>
          </p:cNvPr>
          <p:cNvPicPr>
            <a:picLocks noChangeAspect="1"/>
          </p:cNvPicPr>
          <p:nvPr/>
        </p:nvPicPr>
        <p:blipFill>
          <a:blip r:embed="rId2"/>
          <a:stretch>
            <a:fillRect/>
          </a:stretch>
        </p:blipFill>
        <p:spPr>
          <a:xfrm>
            <a:off x="1555894" y="1871872"/>
            <a:ext cx="9239867" cy="4768528"/>
          </a:xfrm>
          <a:prstGeom prst="rect">
            <a:avLst/>
          </a:prstGeom>
        </p:spPr>
      </p:pic>
    </p:spTree>
    <p:extLst>
      <p:ext uri="{BB962C8B-B14F-4D97-AF65-F5344CB8AC3E}">
        <p14:creationId xmlns:p14="http://schemas.microsoft.com/office/powerpoint/2010/main" val="199767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hidden="1">
            <a:extLst>
              <a:ext uri="{FF2B5EF4-FFF2-40B4-BE49-F238E27FC236}">
                <a16:creationId xmlns:a16="http://schemas.microsoft.com/office/drawing/2014/main" id="{92ED2572-D35A-A2D9-D0A1-140A28144952}"/>
              </a:ext>
            </a:extLst>
          </p:cNvPr>
          <p:cNvSpPr>
            <a:spLocks noGrp="1"/>
          </p:cNvSpPr>
          <p:nvPr>
            <p:ph type="title" idx="4294967295"/>
          </p:nvPr>
        </p:nvSpPr>
        <p:spPr>
          <a:xfrm>
            <a:off x="0" y="823913"/>
            <a:ext cx="7377113" cy="1325562"/>
          </a:xfrm>
        </p:spPr>
        <p:txBody>
          <a:bodyPr/>
          <a:lstStyle/>
          <a:p>
            <a:r>
              <a:rPr lang="en-US" dirty="0"/>
              <a:t>Four picture collage</a:t>
            </a:r>
          </a:p>
        </p:txBody>
      </p:sp>
      <p:sp>
        <p:nvSpPr>
          <p:cNvPr id="5" name="TextBox 4">
            <a:extLst>
              <a:ext uri="{FF2B5EF4-FFF2-40B4-BE49-F238E27FC236}">
                <a16:creationId xmlns:a16="http://schemas.microsoft.com/office/drawing/2014/main" id="{D3D83CFE-5F99-4892-14CD-4CEE0B740A2E}"/>
              </a:ext>
            </a:extLst>
          </p:cNvPr>
          <p:cNvSpPr txBox="1"/>
          <p:nvPr/>
        </p:nvSpPr>
        <p:spPr>
          <a:xfrm>
            <a:off x="391206" y="1167096"/>
            <a:ext cx="11654971" cy="1200329"/>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The GROUP BY clause in SQL is used to arrange identical data into groups. It is typically employed with aggregate functions (such as COUNT(), SUM(), AVG(), MAX(), MIN()) to perform calculations on each group of data</a:t>
            </a:r>
            <a:endParaRPr lang="en-PK" dirty="0">
              <a:solidFill>
                <a:schemeClr val="bg1"/>
              </a:solidFill>
            </a:endParaRPr>
          </a:p>
        </p:txBody>
      </p:sp>
      <p:sp>
        <p:nvSpPr>
          <p:cNvPr id="7" name="TextBox 6">
            <a:extLst>
              <a:ext uri="{FF2B5EF4-FFF2-40B4-BE49-F238E27FC236}">
                <a16:creationId xmlns:a16="http://schemas.microsoft.com/office/drawing/2014/main" id="{99F409D1-BCBA-4057-A800-FA631EB892D7}"/>
              </a:ext>
            </a:extLst>
          </p:cNvPr>
          <p:cNvSpPr txBox="1"/>
          <p:nvPr/>
        </p:nvSpPr>
        <p:spPr>
          <a:xfrm>
            <a:off x="391206" y="830830"/>
            <a:ext cx="3657600" cy="523220"/>
          </a:xfrm>
          <a:prstGeom prst="rect">
            <a:avLst/>
          </a:prstGeom>
          <a:noFill/>
        </p:spPr>
        <p:txBody>
          <a:bodyPr wrap="square" rtlCol="0">
            <a:spAutoFit/>
          </a:bodyPr>
          <a:lstStyle/>
          <a:p>
            <a:r>
              <a:rPr lang="en-US" sz="2800" b="1" dirty="0">
                <a:solidFill>
                  <a:schemeClr val="accent3">
                    <a:lumMod val="40000"/>
                    <a:lumOff val="60000"/>
                  </a:schemeClr>
                </a:solidFill>
                <a:latin typeface="Cambria" panose="02040503050406030204" pitchFamily="18" charset="0"/>
                <a:ea typeface="Cambria" panose="02040503050406030204" pitchFamily="18" charset="0"/>
              </a:rPr>
              <a:t>GROUP BY:</a:t>
            </a:r>
            <a:endParaRPr lang="en-PK" sz="2800" b="1" dirty="0">
              <a:solidFill>
                <a:schemeClr val="accent3">
                  <a:lumMod val="40000"/>
                  <a:lumOff val="60000"/>
                </a:schemeClr>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8D78F2C7-7FD9-DBA1-BAB7-38A74BD9AD4A}"/>
              </a:ext>
            </a:extLst>
          </p:cNvPr>
          <p:cNvPicPr>
            <a:picLocks noChangeAspect="1"/>
          </p:cNvPicPr>
          <p:nvPr/>
        </p:nvPicPr>
        <p:blipFill rotWithShape="1">
          <a:blip r:embed="rId2"/>
          <a:srcRect t="23102" b="9321"/>
          <a:stretch/>
        </p:blipFill>
        <p:spPr>
          <a:xfrm>
            <a:off x="1531769" y="2664881"/>
            <a:ext cx="9128461" cy="514931"/>
          </a:xfrm>
          <a:prstGeom prst="rect">
            <a:avLst/>
          </a:prstGeom>
        </p:spPr>
      </p:pic>
      <p:pic>
        <p:nvPicPr>
          <p:cNvPr id="11" name="Picture 10">
            <a:extLst>
              <a:ext uri="{FF2B5EF4-FFF2-40B4-BE49-F238E27FC236}">
                <a16:creationId xmlns:a16="http://schemas.microsoft.com/office/drawing/2014/main" id="{E6559A44-D735-6A39-0FF5-8CA876CD8BDF}"/>
              </a:ext>
            </a:extLst>
          </p:cNvPr>
          <p:cNvPicPr>
            <a:picLocks noChangeAspect="1"/>
          </p:cNvPicPr>
          <p:nvPr/>
        </p:nvPicPr>
        <p:blipFill rotWithShape="1">
          <a:blip r:embed="rId3"/>
          <a:srcRect b="11652"/>
          <a:stretch/>
        </p:blipFill>
        <p:spPr>
          <a:xfrm>
            <a:off x="2884941" y="4054858"/>
            <a:ext cx="5832424" cy="2618643"/>
          </a:xfrm>
          <a:prstGeom prst="rect">
            <a:avLst/>
          </a:prstGeom>
        </p:spPr>
      </p:pic>
      <p:sp>
        <p:nvSpPr>
          <p:cNvPr id="12" name="TextBox 11">
            <a:extLst>
              <a:ext uri="{FF2B5EF4-FFF2-40B4-BE49-F238E27FC236}">
                <a16:creationId xmlns:a16="http://schemas.microsoft.com/office/drawing/2014/main" id="{13BD1B2C-58D6-A3C7-283A-7ADF9569DBD6}"/>
              </a:ext>
            </a:extLst>
          </p:cNvPr>
          <p:cNvSpPr txBox="1"/>
          <p:nvPr/>
        </p:nvSpPr>
        <p:spPr>
          <a:xfrm>
            <a:off x="391206" y="3210845"/>
            <a:ext cx="3657600" cy="523220"/>
          </a:xfrm>
          <a:prstGeom prst="rect">
            <a:avLst/>
          </a:prstGeom>
          <a:noFill/>
        </p:spPr>
        <p:txBody>
          <a:bodyPr wrap="square" rtlCol="0">
            <a:spAutoFit/>
          </a:bodyPr>
          <a:lstStyle/>
          <a:p>
            <a:r>
              <a:rPr lang="en-US" sz="2800" b="1" dirty="0">
                <a:solidFill>
                  <a:schemeClr val="accent3">
                    <a:lumMod val="40000"/>
                    <a:lumOff val="60000"/>
                  </a:schemeClr>
                </a:solidFill>
                <a:latin typeface="Cambria" panose="02040503050406030204" pitchFamily="18" charset="0"/>
                <a:ea typeface="Cambria" panose="02040503050406030204" pitchFamily="18" charset="0"/>
              </a:rPr>
              <a:t>Output:</a:t>
            </a:r>
            <a:endParaRPr lang="en-PK" sz="2800" b="1" dirty="0">
              <a:solidFill>
                <a:schemeClr val="accent3">
                  <a:lumMod val="40000"/>
                  <a:lumOff val="60000"/>
                </a:schemeClr>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0C52BF14-2E82-A7D0-1D4A-DCCB188D2F81}"/>
              </a:ext>
            </a:extLst>
          </p:cNvPr>
          <p:cNvSpPr txBox="1"/>
          <p:nvPr/>
        </p:nvSpPr>
        <p:spPr>
          <a:xfrm>
            <a:off x="3569834" y="323083"/>
            <a:ext cx="8476343" cy="523220"/>
          </a:xfrm>
          <a:prstGeom prst="rect">
            <a:avLst/>
          </a:prstGeom>
          <a:noFill/>
        </p:spPr>
        <p:txBody>
          <a:bodyPr wrap="square" rtlCol="0">
            <a:spAutoFit/>
          </a:bodyPr>
          <a:lstStyle/>
          <a:p>
            <a:r>
              <a:rPr lang="en-US" sz="2800" dirty="0">
                <a:solidFill>
                  <a:schemeClr val="bg1"/>
                </a:solidFill>
                <a:highlight>
                  <a:srgbClr val="000000"/>
                </a:highlight>
                <a:latin typeface="+mj-lt"/>
                <a:ea typeface="Cambria" panose="02040503050406030204" pitchFamily="18" charset="0"/>
              </a:rPr>
              <a:t>Queries for these tables:</a:t>
            </a:r>
            <a:endParaRPr lang="en-PK" sz="2800" dirty="0">
              <a:solidFill>
                <a:schemeClr val="bg1"/>
              </a:solidFill>
              <a:highlight>
                <a:srgbClr val="000000"/>
              </a:highlight>
              <a:latin typeface="+mj-lt"/>
              <a:ea typeface="Cambria" panose="02040503050406030204" pitchFamily="18" charset="0"/>
            </a:endParaRPr>
          </a:p>
        </p:txBody>
      </p:sp>
    </p:spTree>
    <p:extLst>
      <p:ext uri="{BB962C8B-B14F-4D97-AF65-F5344CB8AC3E}">
        <p14:creationId xmlns:p14="http://schemas.microsoft.com/office/powerpoint/2010/main" val="124982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hidden="1">
            <a:extLst>
              <a:ext uri="{FF2B5EF4-FFF2-40B4-BE49-F238E27FC236}">
                <a16:creationId xmlns:a16="http://schemas.microsoft.com/office/drawing/2014/main" id="{92ED2572-D35A-A2D9-D0A1-140A28144952}"/>
              </a:ext>
            </a:extLst>
          </p:cNvPr>
          <p:cNvSpPr>
            <a:spLocks noGrp="1"/>
          </p:cNvSpPr>
          <p:nvPr>
            <p:ph type="title" idx="4294967295"/>
          </p:nvPr>
        </p:nvSpPr>
        <p:spPr>
          <a:xfrm>
            <a:off x="0" y="823913"/>
            <a:ext cx="7377113" cy="1325562"/>
          </a:xfrm>
        </p:spPr>
        <p:txBody>
          <a:bodyPr/>
          <a:lstStyle/>
          <a:p>
            <a:r>
              <a:rPr lang="en-US" dirty="0"/>
              <a:t>Four picture collage</a:t>
            </a:r>
          </a:p>
        </p:txBody>
      </p:sp>
      <p:pic>
        <p:nvPicPr>
          <p:cNvPr id="2" name="Picture 1">
            <a:extLst>
              <a:ext uri="{FF2B5EF4-FFF2-40B4-BE49-F238E27FC236}">
                <a16:creationId xmlns:a16="http://schemas.microsoft.com/office/drawing/2014/main" id="{D63DC09D-275A-B3E7-7B27-10D459C51210}"/>
              </a:ext>
            </a:extLst>
          </p:cNvPr>
          <p:cNvPicPr>
            <a:picLocks noChangeAspect="1"/>
          </p:cNvPicPr>
          <p:nvPr/>
        </p:nvPicPr>
        <p:blipFill>
          <a:blip r:embed="rId2"/>
          <a:stretch>
            <a:fillRect/>
          </a:stretch>
        </p:blipFill>
        <p:spPr>
          <a:xfrm>
            <a:off x="279017" y="2354043"/>
            <a:ext cx="11633965" cy="646331"/>
          </a:xfrm>
          <a:prstGeom prst="rect">
            <a:avLst/>
          </a:prstGeom>
        </p:spPr>
      </p:pic>
      <p:sp>
        <p:nvSpPr>
          <p:cNvPr id="3" name="TextBox 2">
            <a:extLst>
              <a:ext uri="{FF2B5EF4-FFF2-40B4-BE49-F238E27FC236}">
                <a16:creationId xmlns:a16="http://schemas.microsoft.com/office/drawing/2014/main" id="{99FAE391-DCF8-39AB-26DE-684B50C87573}"/>
              </a:ext>
            </a:extLst>
          </p:cNvPr>
          <p:cNvSpPr txBox="1"/>
          <p:nvPr/>
        </p:nvSpPr>
        <p:spPr>
          <a:xfrm>
            <a:off x="348343" y="838660"/>
            <a:ext cx="3657600" cy="523220"/>
          </a:xfrm>
          <a:prstGeom prst="rect">
            <a:avLst/>
          </a:prstGeom>
          <a:noFill/>
        </p:spPr>
        <p:txBody>
          <a:bodyPr wrap="square" rtlCol="0">
            <a:spAutoFit/>
          </a:bodyPr>
          <a:lstStyle/>
          <a:p>
            <a:r>
              <a:rPr lang="en-US" sz="2800" b="1" dirty="0">
                <a:solidFill>
                  <a:schemeClr val="accent3">
                    <a:lumMod val="40000"/>
                    <a:lumOff val="60000"/>
                  </a:schemeClr>
                </a:solidFill>
                <a:latin typeface="Cambria" panose="02040503050406030204" pitchFamily="18" charset="0"/>
                <a:ea typeface="Cambria" panose="02040503050406030204" pitchFamily="18" charset="0"/>
              </a:rPr>
              <a:t>HAVING:</a:t>
            </a:r>
            <a:endParaRPr lang="en-PK" sz="2800" b="1" dirty="0">
              <a:solidFill>
                <a:schemeClr val="accent3">
                  <a:lumMod val="40000"/>
                  <a:lumOff val="60000"/>
                </a:schemeClr>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0527D09A-ADA1-0A1C-5EA0-66E50BFE60B2}"/>
              </a:ext>
            </a:extLst>
          </p:cNvPr>
          <p:cNvSpPr txBox="1"/>
          <p:nvPr/>
        </p:nvSpPr>
        <p:spPr>
          <a:xfrm>
            <a:off x="348343" y="1418799"/>
            <a:ext cx="11654971" cy="646331"/>
          </a:xfrm>
          <a:prstGeom prst="rect">
            <a:avLst/>
          </a:prstGeom>
          <a:noFill/>
        </p:spPr>
        <p:txBody>
          <a:bodyPr wrap="square" rtlCol="0">
            <a:spAutoFit/>
          </a:bodyPr>
          <a:lstStyle/>
          <a:p>
            <a:r>
              <a:rPr lang="en-US" dirty="0">
                <a:solidFill>
                  <a:schemeClr val="bg1"/>
                </a:solidFill>
              </a:rPr>
              <a:t>The HAVING clause in SQL is used to filter groups of rows based on a specified condition. The HAVING clause is applied after the GROUP BY clause and after the aggregate functions have been calculated.</a:t>
            </a:r>
            <a:endParaRPr lang="en-PK" dirty="0">
              <a:solidFill>
                <a:schemeClr val="bg1"/>
              </a:solidFill>
            </a:endParaRPr>
          </a:p>
        </p:txBody>
      </p:sp>
      <p:sp>
        <p:nvSpPr>
          <p:cNvPr id="6" name="TextBox 5">
            <a:extLst>
              <a:ext uri="{FF2B5EF4-FFF2-40B4-BE49-F238E27FC236}">
                <a16:creationId xmlns:a16="http://schemas.microsoft.com/office/drawing/2014/main" id="{32CDE9C7-EE2B-1C2A-46BD-DCC7A7F22E72}"/>
              </a:ext>
            </a:extLst>
          </p:cNvPr>
          <p:cNvSpPr txBox="1"/>
          <p:nvPr/>
        </p:nvSpPr>
        <p:spPr>
          <a:xfrm>
            <a:off x="348343" y="3289287"/>
            <a:ext cx="3657600" cy="523220"/>
          </a:xfrm>
          <a:prstGeom prst="rect">
            <a:avLst/>
          </a:prstGeom>
          <a:noFill/>
        </p:spPr>
        <p:txBody>
          <a:bodyPr wrap="square" rtlCol="0">
            <a:spAutoFit/>
          </a:bodyPr>
          <a:lstStyle/>
          <a:p>
            <a:r>
              <a:rPr lang="en-US" sz="2800" b="1" dirty="0">
                <a:solidFill>
                  <a:schemeClr val="accent3">
                    <a:lumMod val="40000"/>
                    <a:lumOff val="60000"/>
                  </a:schemeClr>
                </a:solidFill>
                <a:latin typeface="Cambria" panose="02040503050406030204" pitchFamily="18" charset="0"/>
                <a:ea typeface="Cambria" panose="02040503050406030204" pitchFamily="18" charset="0"/>
              </a:rPr>
              <a:t>Output:</a:t>
            </a:r>
            <a:endParaRPr lang="en-PK" sz="2800" b="1" dirty="0">
              <a:solidFill>
                <a:schemeClr val="accent3">
                  <a:lumMod val="40000"/>
                  <a:lumOff val="60000"/>
                </a:schemeClr>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DA2979D3-5C0F-16A2-0649-E2F104B1AD3E}"/>
              </a:ext>
            </a:extLst>
          </p:cNvPr>
          <p:cNvPicPr>
            <a:picLocks noChangeAspect="1"/>
          </p:cNvPicPr>
          <p:nvPr/>
        </p:nvPicPr>
        <p:blipFill>
          <a:blip r:embed="rId3"/>
          <a:stretch>
            <a:fillRect/>
          </a:stretch>
        </p:blipFill>
        <p:spPr>
          <a:xfrm>
            <a:off x="3286124" y="4101420"/>
            <a:ext cx="4920749" cy="1880705"/>
          </a:xfrm>
          <a:prstGeom prst="rect">
            <a:avLst/>
          </a:prstGeom>
        </p:spPr>
      </p:pic>
    </p:spTree>
    <p:extLst>
      <p:ext uri="{BB962C8B-B14F-4D97-AF65-F5344CB8AC3E}">
        <p14:creationId xmlns:p14="http://schemas.microsoft.com/office/powerpoint/2010/main" val="182784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CD56C0-D96D-AC28-A95A-7F355A995A7F}"/>
              </a:ext>
            </a:extLst>
          </p:cNvPr>
          <p:cNvPicPr>
            <a:picLocks noChangeAspect="1"/>
          </p:cNvPicPr>
          <p:nvPr/>
        </p:nvPicPr>
        <p:blipFill>
          <a:blip r:embed="rId2"/>
          <a:stretch>
            <a:fillRect/>
          </a:stretch>
        </p:blipFill>
        <p:spPr>
          <a:xfrm>
            <a:off x="5450918" y="167904"/>
            <a:ext cx="6148390" cy="6522192"/>
          </a:xfrm>
          <a:prstGeom prst="rect">
            <a:avLst/>
          </a:prstGeom>
        </p:spPr>
      </p:pic>
      <p:sp>
        <p:nvSpPr>
          <p:cNvPr id="10" name="TextBox 9">
            <a:extLst>
              <a:ext uri="{FF2B5EF4-FFF2-40B4-BE49-F238E27FC236}">
                <a16:creationId xmlns:a16="http://schemas.microsoft.com/office/drawing/2014/main" id="{82CC272A-6220-D28D-8603-03478DEBA9CF}"/>
              </a:ext>
            </a:extLst>
          </p:cNvPr>
          <p:cNvSpPr txBox="1"/>
          <p:nvPr/>
        </p:nvSpPr>
        <p:spPr>
          <a:xfrm>
            <a:off x="348343" y="752415"/>
            <a:ext cx="3318546" cy="584775"/>
          </a:xfrm>
          <a:prstGeom prst="rect">
            <a:avLst/>
          </a:prstGeom>
          <a:noFill/>
        </p:spPr>
        <p:txBody>
          <a:bodyPr wrap="square" rtlCol="0">
            <a:spAutoFit/>
          </a:bodyPr>
          <a:lstStyle/>
          <a:p>
            <a:r>
              <a:rPr lang="en-US" sz="3200" b="1" dirty="0">
                <a:solidFill>
                  <a:schemeClr val="bg1"/>
                </a:solidFill>
                <a:highlight>
                  <a:srgbClr val="000000"/>
                </a:highlight>
              </a:rPr>
              <a:t>3.Attendees</a:t>
            </a:r>
            <a:endParaRPr lang="en-PK" sz="3200" b="1" dirty="0">
              <a:solidFill>
                <a:schemeClr val="bg1"/>
              </a:solidFill>
              <a:highlight>
                <a:srgbClr val="000000"/>
              </a:highlight>
            </a:endParaRPr>
          </a:p>
        </p:txBody>
      </p:sp>
      <p:sp>
        <p:nvSpPr>
          <p:cNvPr id="11" name="TextBox 10">
            <a:extLst>
              <a:ext uri="{FF2B5EF4-FFF2-40B4-BE49-F238E27FC236}">
                <a16:creationId xmlns:a16="http://schemas.microsoft.com/office/drawing/2014/main" id="{81A2E754-CEC3-25C1-C044-5638A4B60BB8}"/>
              </a:ext>
            </a:extLst>
          </p:cNvPr>
          <p:cNvSpPr txBox="1"/>
          <p:nvPr/>
        </p:nvSpPr>
        <p:spPr>
          <a:xfrm>
            <a:off x="348343" y="1557337"/>
            <a:ext cx="4623707" cy="1631216"/>
          </a:xfrm>
          <a:prstGeom prst="rect">
            <a:avLst/>
          </a:prstGeom>
          <a:noFill/>
        </p:spPr>
        <p:txBody>
          <a:bodyPr wrap="square" rtlCol="0">
            <a:spAutoFit/>
          </a:bodyPr>
          <a:lstStyle/>
          <a:p>
            <a:r>
              <a:rPr lang="en-US" sz="2000" dirty="0">
                <a:solidFill>
                  <a:schemeClr val="bg1"/>
                </a:solidFill>
              </a:rPr>
              <a:t>Stores information about individuals attending events, including their name, email, phone number, and the event they are attending (referenced from Events)</a:t>
            </a:r>
            <a:endParaRPr lang="en-PK" sz="2000" dirty="0">
              <a:solidFill>
                <a:schemeClr val="bg1"/>
              </a:solidFill>
            </a:endParaRPr>
          </a:p>
        </p:txBody>
      </p:sp>
    </p:spTree>
    <p:extLst>
      <p:ext uri="{BB962C8B-B14F-4D97-AF65-F5344CB8AC3E}">
        <p14:creationId xmlns:p14="http://schemas.microsoft.com/office/powerpoint/2010/main" val="2625849810"/>
      </p:ext>
    </p:extLst>
  </p:cSld>
  <p:clrMapOvr>
    <a:masterClrMapping/>
  </p:clrMapOvr>
</p:sld>
</file>

<file path=ppt/theme/theme1.xml><?xml version="1.0" encoding="utf-8"?>
<a:theme xmlns:a="http://schemas.openxmlformats.org/drawingml/2006/main" name="Office Theme">
  <a:themeElements>
    <a:clrScheme name="Modern Simple">
      <a:dk1>
        <a:srgbClr val="000000"/>
      </a:dk1>
      <a:lt1>
        <a:srgbClr val="FFFFFF"/>
      </a:lt1>
      <a:dk2>
        <a:srgbClr val="44546A"/>
      </a:dk2>
      <a:lt2>
        <a:srgbClr val="E7E6E6"/>
      </a:lt2>
      <a:accent1>
        <a:srgbClr val="042B2F"/>
      </a:accent1>
      <a:accent2>
        <a:srgbClr val="6C898B"/>
      </a:accent2>
      <a:accent3>
        <a:srgbClr val="E0C902"/>
      </a:accent3>
      <a:accent4>
        <a:srgbClr val="FFD7E3"/>
      </a:accent4>
      <a:accent5>
        <a:srgbClr val="F1A5B6"/>
      </a:accent5>
      <a:accent6>
        <a:srgbClr val="3E8FB5"/>
      </a:accent6>
      <a:hlink>
        <a:srgbClr val="0563C1"/>
      </a:hlink>
      <a:folHlink>
        <a:srgbClr val="954F72"/>
      </a:folHlink>
    </a:clrScheme>
    <a:fontScheme name="Custom 16">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otography-Portfolio-Modern-Simple-tm66699876_Win32_SD_v7" id="{4AA2ACCA-B009-4CB1-AF91-ED253710ECB5}" vid="{50808ED2-2E5F-4EAF-A3C3-5F8B4C3D13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4A8A11-C8C0-4056-9649-2070263490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847A5A8-F3F5-47F8-8F60-4514C35DD3DF}">
  <ds:schemaRefs>
    <ds:schemaRef ds:uri="http://schemas.microsoft.com/sharepoint/v3/contenttype/forms"/>
  </ds:schemaRefs>
</ds:datastoreItem>
</file>

<file path=customXml/itemProps3.xml><?xml version="1.0" encoding="utf-8"?>
<ds:datastoreItem xmlns:ds="http://schemas.openxmlformats.org/officeDocument/2006/customXml" ds:itemID="{CF3A1DDB-B66F-44A7-AD4A-A127D760B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1151</TotalTime>
  <Words>1520</Words>
  <Application>Microsoft Office PowerPoint</Application>
  <PresentationFormat>Widescreen</PresentationFormat>
  <Paragraphs>123</Paragraphs>
  <Slides>34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Aptos</vt:lpstr>
      <vt:lpstr>Arial</vt:lpstr>
      <vt:lpstr>Avenir Next LT Pro</vt:lpstr>
      <vt:lpstr>Calibri</vt:lpstr>
      <vt:lpstr>Cambria</vt:lpstr>
      <vt:lpstr>Consolas</vt:lpstr>
      <vt:lpstr>Courier New</vt:lpstr>
      <vt:lpstr>Posterama</vt:lpstr>
      <vt:lpstr>Segoe UI</vt:lpstr>
      <vt:lpstr>Tenorite</vt:lpstr>
      <vt:lpstr>Times New Roman</vt:lpstr>
      <vt:lpstr>ui-sans-serif</vt:lpstr>
      <vt:lpstr>Verdana</vt:lpstr>
      <vt:lpstr>Office Theme</vt:lpstr>
      <vt:lpstr>Event management system Database</vt:lpstr>
      <vt:lpstr>PowerPoint Presentation</vt:lpstr>
      <vt:lpstr>PowerPoint Presentation</vt:lpstr>
      <vt:lpstr>PowerPoint Presentation</vt:lpstr>
      <vt:lpstr>Three picture collage</vt:lpstr>
      <vt:lpstr>Four picture collage</vt:lpstr>
      <vt:lpstr>Four picture collage</vt:lpstr>
      <vt:lpstr>Four picture collage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 Database</dc:title>
  <dc:creator>BSE23F070</dc:creator>
  <cp:lastModifiedBy>BSE23F058</cp:lastModifiedBy>
  <cp:revision>9</cp:revision>
  <dcterms:created xsi:type="dcterms:W3CDTF">2024-06-01T05:11:46Z</dcterms:created>
  <dcterms:modified xsi:type="dcterms:W3CDTF">2024-06-03T11:47:48Z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