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5B4235E-EFC1-FB4E-9302-488FD629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8220"/>
            <a:ext cx="7886700" cy="1664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buFontTx/>
              <a:buNone/>
              <a:defRPr sz="4200">
                <a:cs typeface="Al Bayan Plain" pitchFamily="2" charset="-78"/>
              </a:defRPr>
            </a:lvl1pPr>
          </a:lstStyle>
          <a:p>
            <a:r>
              <a:rPr lang="zh-CN" altLang="en-US" dirty="0"/>
              <a:t>中文歌詞</a:t>
            </a:r>
            <a:br>
              <a:rPr lang="en-US" altLang="zh-CN" dirty="0"/>
            </a:br>
            <a:r>
              <a:rPr lang="en-US" altLang="zh-CN" dirty="0"/>
              <a:t>Hello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7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8220"/>
            <a:ext cx="7886700" cy="1463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中文歌詞</a:t>
            </a:r>
            <a:br>
              <a:rPr lang="en-US" altLang="zh-CN" dirty="0"/>
            </a:br>
            <a:r>
              <a:rPr lang="en-US" altLang="zh-CN" dirty="0"/>
              <a:t>Hello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53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200" b="0" kern="1200">
          <a:solidFill>
            <a:srgbClr val="FFFF00"/>
          </a:solidFill>
          <a:latin typeface="Helvetica" pitchFamily="2" charset="0"/>
          <a:ea typeface="Heiti SC Medium" pitchFamily="2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Heiti SC Medium</vt:lpstr>
      <vt:lpstr>Al Bayan Plain</vt:lpstr>
      <vt:lpstr>Arial</vt:lpstr>
      <vt:lpstr>Helvetica</vt:lpstr>
      <vt:lpstr>Office Theme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text here</dc:title>
  <dc:creator>Maxwell Tsai(蔡承翰)</dc:creator>
  <cp:lastModifiedBy>Maxwell Tsai(蔡承翰)</cp:lastModifiedBy>
  <cp:revision>13</cp:revision>
  <dcterms:created xsi:type="dcterms:W3CDTF">2022-06-18T09:53:20Z</dcterms:created>
  <dcterms:modified xsi:type="dcterms:W3CDTF">2022-06-18T11:16:10Z</dcterms:modified>
</cp:coreProperties>
</file>