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43" autoAdjust="0"/>
  </p:normalViewPr>
  <p:slideViewPr>
    <p:cSldViewPr snapToGrid="0" snapToObjects="1">
      <p:cViewPr varScale="1">
        <p:scale>
          <a:sx n="103" d="100"/>
          <a:sy n="103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商业计划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两栖移动生态别墅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0735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08599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可在海洋和陆地环境中移动的生态别墅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居住空间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生活空间，自足可持续的微生态空间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移动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可以自主改变位置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两栖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运动的范围包括海洋湖泊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陆地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1405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VISION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Content Placeholder 3" descr="ball1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13940" r="2138" b="34007"/>
          <a:stretch/>
        </p:blipFill>
        <p:spPr>
          <a:xfrm>
            <a:off x="1029734" y="2157574"/>
            <a:ext cx="7331629" cy="315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ball-hou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"/>
          <a:stretch/>
        </p:blipFill>
        <p:spPr>
          <a:xfrm>
            <a:off x="1220639" y="1540839"/>
            <a:ext cx="6744336" cy="4873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909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技术可行性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所有技术都是基于分布在多行业中的现有成熟技术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77204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为什么选我们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独家专利所有者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6917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应用范围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公海国际商务社区基础设施</a:t>
            </a:r>
            <a:endParaRPr lang="en-US" altLang="zh-CN" dirty="0" smtClean="0"/>
          </a:p>
          <a:p>
            <a:r>
              <a:rPr lang="zh-CN" altLang="en-US" dirty="0" smtClean="0"/>
              <a:t>边远地区兵站、科考基地</a:t>
            </a:r>
            <a:endParaRPr lang="en-US" altLang="zh-CN" dirty="0" smtClean="0"/>
          </a:p>
          <a:p>
            <a:r>
              <a:rPr lang="zh-CN" altLang="en-US" dirty="0" smtClean="0"/>
              <a:t>恶劣环境中农业基地</a:t>
            </a:r>
            <a:endParaRPr lang="en-US" altLang="zh-CN" dirty="0" smtClean="0"/>
          </a:p>
          <a:p>
            <a:r>
              <a:rPr lang="zh-CN" altLang="en-US" dirty="0" smtClean="0"/>
              <a:t>旅游度假旅店</a:t>
            </a:r>
            <a:endParaRPr lang="en-US" altLang="zh-CN" dirty="0" smtClean="0"/>
          </a:p>
          <a:p>
            <a:r>
              <a:rPr lang="zh-CN" altLang="en-US" dirty="0" smtClean="0"/>
              <a:t>气候、地质灾变庇护所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D6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en-US" altLang="zh-CN" dirty="0" smtClean="0"/>
              <a:t>D20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92</TotalTime>
  <Words>62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商业计划</vt:lpstr>
      <vt:lpstr>是什么？</vt:lpstr>
      <vt:lpstr>VISION</vt:lpstr>
      <vt:lpstr>技术可行性</vt:lpstr>
      <vt:lpstr>为什么选我们</vt:lpstr>
      <vt:lpstr>应用范围</vt:lpstr>
      <vt:lpstr>开发计划</vt:lpstr>
      <vt:lpstr>资金需求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MENG CINCIN</dc:creator>
  <cp:lastModifiedBy>MENG CINCIN</cp:lastModifiedBy>
  <cp:revision>10</cp:revision>
  <dcterms:created xsi:type="dcterms:W3CDTF">2013-10-08T14:50:33Z</dcterms:created>
  <dcterms:modified xsi:type="dcterms:W3CDTF">2013-10-10T15:49:19Z</dcterms:modified>
</cp:coreProperties>
</file>