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7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 autoAdjust="0"/>
    <p:restoredTop sz="94643" autoAdjust="0"/>
  </p:normalViewPr>
  <p:slideViewPr>
    <p:cSldViewPr snapToGrid="0" snapToObjects="1">
      <p:cViewPr varScale="1">
        <p:scale>
          <a:sx n="103" d="100"/>
          <a:sy n="103" d="100"/>
        </p:scale>
        <p:origin x="-159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10/8/13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10/8/13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10/8/13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10/8/13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10/8/13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10/8/13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10/8/13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10/8/13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10/8/13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10/8/13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10/8/13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10/8/13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70BA1CFD-BFF0-48BC-9BA5-4974D7A6AB15}" type="datetimeFigureOut">
              <a:rPr lang="en-US" smtClean="0"/>
              <a:t>10/8/13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78" r:id="rId1"/>
    <p:sldLayoutId id="2147484179" r:id="rId2"/>
    <p:sldLayoutId id="2147484180" r:id="rId3"/>
    <p:sldLayoutId id="2147484181" r:id="rId4"/>
    <p:sldLayoutId id="2147484182" r:id="rId5"/>
    <p:sldLayoutId id="2147484183" r:id="rId6"/>
    <p:sldLayoutId id="2147484184" r:id="rId7"/>
    <p:sldLayoutId id="2147484185" r:id="rId8"/>
    <p:sldLayoutId id="2147484186" r:id="rId9"/>
    <p:sldLayoutId id="2147484187" r:id="rId10"/>
    <p:sldLayoutId id="2147484188" r:id="rId11"/>
    <p:sldLayoutId id="214748418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商业计划</a:t>
            </a:r>
            <a:endParaRPr lang="en-US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两栖移动生态别墅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6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提供的价值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舒适宜人的生活空间</a:t>
            </a:r>
            <a:endParaRPr lang="en-US" altLang="zh-CN" dirty="0" smtClean="0"/>
          </a:p>
          <a:p>
            <a:r>
              <a:rPr lang="zh-CN" altLang="en-US" dirty="0" smtClean="0"/>
              <a:t>可以移动的生活空间</a:t>
            </a:r>
            <a:endParaRPr lang="en-US" altLang="zh-CN" dirty="0" smtClean="0"/>
          </a:p>
          <a:p>
            <a:r>
              <a:rPr lang="zh-CN" altLang="en-US" dirty="0" smtClean="0"/>
              <a:t>生态自足的生活空间</a:t>
            </a:r>
            <a:endParaRPr lang="en-US" altLang="zh-CN" dirty="0" smtClean="0"/>
          </a:p>
          <a:p>
            <a:r>
              <a:rPr lang="zh-CN" altLang="en-US" dirty="0" smtClean="0"/>
              <a:t>一种新的生活方式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88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</a:majorFont>
      <a:minorFont>
        <a:latin typeface="Candara"/>
        <a:ea typeface=""/>
        <a:cs typeface=""/>
        <a:font script="Jpan" typeface="ＭＳ Ｐゴシック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19</TotalTime>
  <Words>13</Words>
  <Application>Microsoft Macintosh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Orbit</vt:lpstr>
      <vt:lpstr>商业计划</vt:lpstr>
      <vt:lpstr>提供的价值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商业计划</dc:title>
  <dc:creator>MENG CINCIN</dc:creator>
  <cp:lastModifiedBy>MENG CINCIN</cp:lastModifiedBy>
  <cp:revision>2</cp:revision>
  <dcterms:created xsi:type="dcterms:W3CDTF">2013-10-08T14:50:33Z</dcterms:created>
  <dcterms:modified xsi:type="dcterms:W3CDTF">2013-10-08T15:09:51Z</dcterms:modified>
</cp:coreProperties>
</file>