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7" r:id="rId9"/>
    <p:sldId id="269" r:id="rId10"/>
    <p:sldId id="268" r:id="rId11"/>
    <p:sldId id="270" r:id="rId12"/>
    <p:sldId id="271" r:id="rId13"/>
    <p:sldId id="272" r:id="rId14"/>
    <p:sldId id="274" r:id="rId15"/>
    <p:sldId id="273" r:id="rId16"/>
    <p:sldId id="262" r:id="rId17"/>
    <p:sldId id="263" r:id="rId18"/>
    <p:sldId id="260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578" autoAdjust="0"/>
  </p:normalViewPr>
  <p:slideViewPr>
    <p:cSldViewPr snapToGrid="0" snapToObjects="1">
      <p:cViewPr>
        <p:scale>
          <a:sx n="174" d="100"/>
          <a:sy n="174" d="100"/>
        </p:scale>
        <p:origin x="416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A8656-0A60-5D48-8F9C-B2048E61372A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57815140-C602-C94F-AD98-040FA3A17ACD}">
      <dgm:prSet phldrT="[Text]"/>
      <dgm:spPr/>
      <dgm:t>
        <a:bodyPr/>
        <a:lstStyle/>
        <a:p>
          <a:r>
            <a:rPr lang="zh-CN" altLang="en-US" dirty="0" smtClean="0"/>
            <a:t>团队组建</a:t>
          </a:r>
          <a:endParaRPr lang="en-US" dirty="0"/>
        </a:p>
      </dgm:t>
    </dgm:pt>
    <dgm:pt modelId="{16D828B4-883B-3E4A-9F92-3321E6237AB3}" type="parTrans" cxnId="{C82D43B8-E139-EE42-9E67-0C2098E6D7EE}">
      <dgm:prSet/>
      <dgm:spPr/>
      <dgm:t>
        <a:bodyPr/>
        <a:lstStyle/>
        <a:p>
          <a:endParaRPr lang="en-US"/>
        </a:p>
      </dgm:t>
    </dgm:pt>
    <dgm:pt modelId="{178E390B-9020-AA47-8125-46E54E563BFA}" type="sibTrans" cxnId="{C82D43B8-E139-EE42-9E67-0C2098E6D7EE}">
      <dgm:prSet/>
      <dgm:spPr/>
      <dgm:t>
        <a:bodyPr/>
        <a:lstStyle/>
        <a:p>
          <a:endParaRPr lang="en-US"/>
        </a:p>
      </dgm:t>
    </dgm:pt>
    <dgm:pt modelId="{7E1D2D4D-E9C8-624F-8A0B-E106688D9858}" type="pres">
      <dgm:prSet presAssocID="{528A8656-0A60-5D48-8F9C-B2048E61372A}" presName="Name0" presStyleCnt="0">
        <dgm:presLayoutVars>
          <dgm:dir/>
          <dgm:resizeHandles val="exact"/>
        </dgm:presLayoutVars>
      </dgm:prSet>
      <dgm:spPr/>
    </dgm:pt>
    <dgm:pt modelId="{87C2B583-33FC-7647-B0CA-E6E0EAC7391C}" type="pres">
      <dgm:prSet presAssocID="{528A8656-0A60-5D48-8F9C-B2048E61372A}" presName="arrow" presStyleLbl="bgShp" presStyleIdx="0" presStyleCnt="1"/>
      <dgm:spPr/>
    </dgm:pt>
    <dgm:pt modelId="{ECD4CDEB-9C6B-0941-A9DF-0B0FBE953683}" type="pres">
      <dgm:prSet presAssocID="{528A8656-0A60-5D48-8F9C-B2048E61372A}" presName="points" presStyleCnt="0"/>
      <dgm:spPr/>
    </dgm:pt>
    <dgm:pt modelId="{F45695FD-D3E4-EF4C-A1CC-D9537D56FBE7}" type="pres">
      <dgm:prSet presAssocID="{57815140-C602-C94F-AD98-040FA3A17ACD}" presName="compositeA" presStyleCnt="0"/>
      <dgm:spPr/>
    </dgm:pt>
    <dgm:pt modelId="{580E71FF-F010-0C40-A54D-13AB85CA202C}" type="pres">
      <dgm:prSet presAssocID="{57815140-C602-C94F-AD98-040FA3A17ACD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6DBFC-9BC4-D945-B47C-23FAA13837A3}" type="pres">
      <dgm:prSet presAssocID="{57815140-C602-C94F-AD98-040FA3A17ACD}" presName="circleA" presStyleLbl="node1" presStyleIdx="0" presStyleCnt="1"/>
      <dgm:spPr/>
    </dgm:pt>
    <dgm:pt modelId="{E0792BB7-BF07-BE4A-B091-3BD9CB6D7C07}" type="pres">
      <dgm:prSet presAssocID="{57815140-C602-C94F-AD98-040FA3A17ACD}" presName="spaceA" presStyleCnt="0"/>
      <dgm:spPr/>
    </dgm:pt>
  </dgm:ptLst>
  <dgm:cxnLst>
    <dgm:cxn modelId="{C82D43B8-E139-EE42-9E67-0C2098E6D7EE}" srcId="{528A8656-0A60-5D48-8F9C-B2048E61372A}" destId="{57815140-C602-C94F-AD98-040FA3A17ACD}" srcOrd="0" destOrd="0" parTransId="{16D828B4-883B-3E4A-9F92-3321E6237AB3}" sibTransId="{178E390B-9020-AA47-8125-46E54E563BFA}"/>
    <dgm:cxn modelId="{0AE19B91-C6C9-C049-A945-2D0F99EACCE6}" type="presOf" srcId="{528A8656-0A60-5D48-8F9C-B2048E61372A}" destId="{7E1D2D4D-E9C8-624F-8A0B-E106688D9858}" srcOrd="0" destOrd="0" presId="urn:microsoft.com/office/officeart/2005/8/layout/hProcess11"/>
    <dgm:cxn modelId="{8B50EEB9-8EC8-C34C-ABF0-52177B116596}" type="presOf" srcId="{57815140-C602-C94F-AD98-040FA3A17ACD}" destId="{580E71FF-F010-0C40-A54D-13AB85CA202C}" srcOrd="0" destOrd="0" presId="urn:microsoft.com/office/officeart/2005/8/layout/hProcess11"/>
    <dgm:cxn modelId="{6FC7ADD4-FF76-6349-8C47-C343DFBEF00C}" type="presParOf" srcId="{7E1D2D4D-E9C8-624F-8A0B-E106688D9858}" destId="{87C2B583-33FC-7647-B0CA-E6E0EAC7391C}" srcOrd="0" destOrd="0" presId="urn:microsoft.com/office/officeart/2005/8/layout/hProcess11"/>
    <dgm:cxn modelId="{A044EE6C-785E-694C-8C09-4C520ED553C7}" type="presParOf" srcId="{7E1D2D4D-E9C8-624F-8A0B-E106688D9858}" destId="{ECD4CDEB-9C6B-0941-A9DF-0B0FBE953683}" srcOrd="1" destOrd="0" presId="urn:microsoft.com/office/officeart/2005/8/layout/hProcess11"/>
    <dgm:cxn modelId="{44CEADD8-E283-1142-8B09-D792BA665B05}" type="presParOf" srcId="{ECD4CDEB-9C6B-0941-A9DF-0B0FBE953683}" destId="{F45695FD-D3E4-EF4C-A1CC-D9537D56FBE7}" srcOrd="0" destOrd="0" presId="urn:microsoft.com/office/officeart/2005/8/layout/hProcess11"/>
    <dgm:cxn modelId="{A6A71EFD-32C9-D14A-BAEA-DE970D035070}" type="presParOf" srcId="{F45695FD-D3E4-EF4C-A1CC-D9537D56FBE7}" destId="{580E71FF-F010-0C40-A54D-13AB85CA202C}" srcOrd="0" destOrd="0" presId="urn:microsoft.com/office/officeart/2005/8/layout/hProcess11"/>
    <dgm:cxn modelId="{96F2A009-B28B-674A-A0CB-C6B042800910}" type="presParOf" srcId="{F45695FD-D3E4-EF4C-A1CC-D9537D56FBE7}" destId="{9D06DBFC-9BC4-D945-B47C-23FAA13837A3}" srcOrd="1" destOrd="0" presId="urn:microsoft.com/office/officeart/2005/8/layout/hProcess11"/>
    <dgm:cxn modelId="{0E660790-019D-3848-B766-60CE80828697}" type="presParOf" srcId="{F45695FD-D3E4-EF4C-A1CC-D9537D56FBE7}" destId="{E0792BB7-BF07-BE4A-B091-3BD9CB6D7C0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1A44F-8179-9A4C-978D-69867F1D10FA}" type="doc">
      <dgm:prSet loTypeId="urn:microsoft.com/office/officeart/2005/8/layout/hProcess3" loCatId="" qsTypeId="urn:microsoft.com/office/officeart/2005/8/quickstyle/simple4" qsCatId="simple" csTypeId="urn:microsoft.com/office/officeart/2005/8/colors/accent1_2" csCatId="accent1" phldr="1"/>
      <dgm:spPr/>
    </dgm:pt>
    <dgm:pt modelId="{D95166B9-032F-744B-B5ED-839C0348380D}">
      <dgm:prSet phldrT="[Text]"/>
      <dgm:spPr/>
      <dgm:t>
        <a:bodyPr/>
        <a:lstStyle/>
        <a:p>
          <a:r>
            <a:rPr lang="zh-CN" altLang="en-US" dirty="0" smtClean="0"/>
            <a:t>蓝图设计</a:t>
          </a:r>
          <a:endParaRPr lang="en-US" dirty="0"/>
        </a:p>
      </dgm:t>
    </dgm:pt>
    <dgm:pt modelId="{480C618C-F2A3-DC46-97D6-496198C6AAEF}" type="parTrans" cxnId="{BC40FAF4-A752-1742-9FF0-0C111E213254}">
      <dgm:prSet/>
      <dgm:spPr/>
      <dgm:t>
        <a:bodyPr/>
        <a:lstStyle/>
        <a:p>
          <a:endParaRPr lang="en-US"/>
        </a:p>
      </dgm:t>
    </dgm:pt>
    <dgm:pt modelId="{58DD68C7-AFE7-864B-8C58-039285B7D924}" type="sibTrans" cxnId="{BC40FAF4-A752-1742-9FF0-0C111E213254}">
      <dgm:prSet/>
      <dgm:spPr/>
      <dgm:t>
        <a:bodyPr/>
        <a:lstStyle/>
        <a:p>
          <a:endParaRPr lang="en-US"/>
        </a:p>
      </dgm:t>
    </dgm:pt>
    <dgm:pt modelId="{8C93BD81-2403-8241-8130-421774F542E5}">
      <dgm:prSet phldrT="[Text]"/>
      <dgm:spPr/>
      <dgm:t>
        <a:bodyPr/>
        <a:lstStyle/>
        <a:p>
          <a:r>
            <a:rPr lang="zh-CN" altLang="en-US" dirty="0" smtClean="0"/>
            <a:t>原型建造</a:t>
          </a:r>
          <a:endParaRPr lang="en-US" dirty="0"/>
        </a:p>
      </dgm:t>
    </dgm:pt>
    <dgm:pt modelId="{A44AF9C1-8038-F34A-941A-A1501A942FB1}" type="parTrans" cxnId="{AE136D31-AD6D-024F-8BDE-EBFFD56CCE71}">
      <dgm:prSet/>
      <dgm:spPr/>
      <dgm:t>
        <a:bodyPr/>
        <a:lstStyle/>
        <a:p>
          <a:endParaRPr lang="en-US"/>
        </a:p>
      </dgm:t>
    </dgm:pt>
    <dgm:pt modelId="{D4176A63-E8CA-4148-8F52-F06586FFE8AB}" type="sibTrans" cxnId="{AE136D31-AD6D-024F-8BDE-EBFFD56CCE71}">
      <dgm:prSet/>
      <dgm:spPr/>
      <dgm:t>
        <a:bodyPr/>
        <a:lstStyle/>
        <a:p>
          <a:endParaRPr lang="en-US"/>
        </a:p>
      </dgm:t>
    </dgm:pt>
    <dgm:pt modelId="{698C6781-4F1B-904A-BF7E-EEA7A3083704}">
      <dgm:prSet phldrT="[Text]"/>
      <dgm:spPr/>
      <dgm:t>
        <a:bodyPr/>
        <a:lstStyle/>
        <a:p>
          <a:r>
            <a:rPr lang="zh-CN" altLang="en-US" dirty="0" smtClean="0"/>
            <a:t>验证修订 </a:t>
          </a:r>
          <a:endParaRPr lang="en-US" dirty="0"/>
        </a:p>
      </dgm:t>
    </dgm:pt>
    <dgm:pt modelId="{FB3834F6-B332-5649-A7E9-472F8126F3B8}" type="parTrans" cxnId="{3CECE116-A36C-E04D-B0AA-71CDFA81ADBA}">
      <dgm:prSet/>
      <dgm:spPr/>
      <dgm:t>
        <a:bodyPr/>
        <a:lstStyle/>
        <a:p>
          <a:endParaRPr lang="en-US"/>
        </a:p>
      </dgm:t>
    </dgm:pt>
    <dgm:pt modelId="{8DB19859-2875-6A48-ADD3-A150ADC57EBE}" type="sibTrans" cxnId="{3CECE116-A36C-E04D-B0AA-71CDFA81ADBA}">
      <dgm:prSet/>
      <dgm:spPr/>
      <dgm:t>
        <a:bodyPr/>
        <a:lstStyle/>
        <a:p>
          <a:endParaRPr lang="en-US"/>
        </a:p>
      </dgm:t>
    </dgm:pt>
    <dgm:pt modelId="{A417DE8A-1B75-0F44-8442-2AC74AEFE515}" type="pres">
      <dgm:prSet presAssocID="{2171A44F-8179-9A4C-978D-69867F1D10FA}" presName="Name0" presStyleCnt="0">
        <dgm:presLayoutVars>
          <dgm:dir/>
          <dgm:animLvl val="lvl"/>
          <dgm:resizeHandles val="exact"/>
        </dgm:presLayoutVars>
      </dgm:prSet>
      <dgm:spPr/>
    </dgm:pt>
    <dgm:pt modelId="{DA3FAB98-5758-C945-8A19-5674F68DC6BE}" type="pres">
      <dgm:prSet presAssocID="{2171A44F-8179-9A4C-978D-69867F1D10FA}" presName="dummy" presStyleCnt="0"/>
      <dgm:spPr/>
    </dgm:pt>
    <dgm:pt modelId="{88C0E76D-CB00-E94F-8DC1-E37012C944A5}" type="pres">
      <dgm:prSet presAssocID="{2171A44F-8179-9A4C-978D-69867F1D10FA}" presName="linH" presStyleCnt="0"/>
      <dgm:spPr/>
    </dgm:pt>
    <dgm:pt modelId="{DA4A3BA7-1A77-0442-B3B6-C860F6EE0965}" type="pres">
      <dgm:prSet presAssocID="{2171A44F-8179-9A4C-978D-69867F1D10FA}" presName="padding1" presStyleCnt="0"/>
      <dgm:spPr/>
    </dgm:pt>
    <dgm:pt modelId="{1E27BC51-BAA5-5349-9EDD-E0A9CD4D6197}" type="pres">
      <dgm:prSet presAssocID="{D95166B9-032F-744B-B5ED-839C0348380D}" presName="linV" presStyleCnt="0"/>
      <dgm:spPr/>
    </dgm:pt>
    <dgm:pt modelId="{7A0283B6-916A-C741-B1A8-F18E569991F4}" type="pres">
      <dgm:prSet presAssocID="{D95166B9-032F-744B-B5ED-839C0348380D}" presName="spVertical1" presStyleCnt="0"/>
      <dgm:spPr/>
    </dgm:pt>
    <dgm:pt modelId="{5A144764-137C-044C-A4D1-1B8541C3E6E9}" type="pres">
      <dgm:prSet presAssocID="{D95166B9-032F-744B-B5ED-839C0348380D}" presName="parTx" presStyleLbl="revTx" presStyleIdx="0" presStyleCnt="3" custAng="0" custScaleX="221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E9879-8DBD-BD40-BEE6-833D4B74CAD6}" type="pres">
      <dgm:prSet presAssocID="{D95166B9-032F-744B-B5ED-839C0348380D}" presName="spVertical2" presStyleCnt="0"/>
      <dgm:spPr/>
    </dgm:pt>
    <dgm:pt modelId="{3BCCEF48-F50C-C44C-8293-42DD79377B2D}" type="pres">
      <dgm:prSet presAssocID="{D95166B9-032F-744B-B5ED-839C0348380D}" presName="spVertical3" presStyleCnt="0"/>
      <dgm:spPr/>
    </dgm:pt>
    <dgm:pt modelId="{322B400F-7773-2548-8F91-7A67D5B93367}" type="pres">
      <dgm:prSet presAssocID="{58DD68C7-AFE7-864B-8C58-039285B7D924}" presName="space" presStyleCnt="0"/>
      <dgm:spPr/>
    </dgm:pt>
    <dgm:pt modelId="{9EB54685-4CDB-8F4B-9BC0-9B9534C19DE9}" type="pres">
      <dgm:prSet presAssocID="{8C93BD81-2403-8241-8130-421774F542E5}" presName="linV" presStyleCnt="0"/>
      <dgm:spPr/>
    </dgm:pt>
    <dgm:pt modelId="{20E4B375-9876-3443-9F3A-D86894CEF618}" type="pres">
      <dgm:prSet presAssocID="{8C93BD81-2403-8241-8130-421774F542E5}" presName="spVertical1" presStyleCnt="0"/>
      <dgm:spPr/>
    </dgm:pt>
    <dgm:pt modelId="{713B4390-C6BD-634E-BB37-474FB44271F8}" type="pres">
      <dgm:prSet presAssocID="{8C93BD81-2403-8241-8130-421774F542E5}" presName="parTx" presStyleLbl="revTx" presStyleIdx="1" presStyleCnt="3" custScaleX="70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FB843-C792-BF4A-9A49-7F0709B29E79}" type="pres">
      <dgm:prSet presAssocID="{8C93BD81-2403-8241-8130-421774F542E5}" presName="spVertical2" presStyleCnt="0"/>
      <dgm:spPr/>
    </dgm:pt>
    <dgm:pt modelId="{CB97CD17-5532-C740-9B4C-CD590085AB18}" type="pres">
      <dgm:prSet presAssocID="{8C93BD81-2403-8241-8130-421774F542E5}" presName="spVertical3" presStyleCnt="0"/>
      <dgm:spPr/>
    </dgm:pt>
    <dgm:pt modelId="{6DBFC639-7CD4-4E45-9C05-94B179DF576E}" type="pres">
      <dgm:prSet presAssocID="{D4176A63-E8CA-4148-8F52-F06586FFE8AB}" presName="space" presStyleCnt="0"/>
      <dgm:spPr/>
    </dgm:pt>
    <dgm:pt modelId="{5DFD8B00-4BFA-7F4D-A68F-177E879BE6B8}" type="pres">
      <dgm:prSet presAssocID="{698C6781-4F1B-904A-BF7E-EEA7A3083704}" presName="linV" presStyleCnt="0"/>
      <dgm:spPr/>
    </dgm:pt>
    <dgm:pt modelId="{B4A0E41B-10C5-034D-BB4B-A98C205723CE}" type="pres">
      <dgm:prSet presAssocID="{698C6781-4F1B-904A-BF7E-EEA7A3083704}" presName="spVertical1" presStyleCnt="0"/>
      <dgm:spPr/>
    </dgm:pt>
    <dgm:pt modelId="{CF962C62-487D-1643-96C6-1BB1D49D42D8}" type="pres">
      <dgm:prSet presAssocID="{698C6781-4F1B-904A-BF7E-EEA7A3083704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B1469-B418-4C46-9174-83029D72E3DD}" type="pres">
      <dgm:prSet presAssocID="{698C6781-4F1B-904A-BF7E-EEA7A3083704}" presName="spVertical2" presStyleCnt="0"/>
      <dgm:spPr/>
    </dgm:pt>
    <dgm:pt modelId="{A46160B4-A0B3-8640-953A-F12CD063C122}" type="pres">
      <dgm:prSet presAssocID="{698C6781-4F1B-904A-BF7E-EEA7A3083704}" presName="spVertical3" presStyleCnt="0"/>
      <dgm:spPr/>
    </dgm:pt>
    <dgm:pt modelId="{5FF209AB-67E6-3F4E-B195-9ED3039A3C03}" type="pres">
      <dgm:prSet presAssocID="{2171A44F-8179-9A4C-978D-69867F1D10FA}" presName="padding2" presStyleCnt="0"/>
      <dgm:spPr/>
    </dgm:pt>
    <dgm:pt modelId="{64AEDFC8-A49D-A446-936F-F130170428A1}" type="pres">
      <dgm:prSet presAssocID="{2171A44F-8179-9A4C-978D-69867F1D10FA}" presName="negArrow" presStyleCnt="0"/>
      <dgm:spPr/>
    </dgm:pt>
    <dgm:pt modelId="{652FC91F-7DC3-8B4F-A14F-DC0C88C6C5B2}" type="pres">
      <dgm:prSet presAssocID="{2171A44F-8179-9A4C-978D-69867F1D10FA}" presName="backgroundArrow" presStyleLbl="node1" presStyleIdx="0" presStyleCnt="1"/>
      <dgm:spPr/>
    </dgm:pt>
  </dgm:ptLst>
  <dgm:cxnLst>
    <dgm:cxn modelId="{BC40FAF4-A752-1742-9FF0-0C111E213254}" srcId="{2171A44F-8179-9A4C-978D-69867F1D10FA}" destId="{D95166B9-032F-744B-B5ED-839C0348380D}" srcOrd="0" destOrd="0" parTransId="{480C618C-F2A3-DC46-97D6-496198C6AAEF}" sibTransId="{58DD68C7-AFE7-864B-8C58-039285B7D924}"/>
    <dgm:cxn modelId="{3C0A17E8-C64B-8946-B444-C4A21486E4BF}" type="presOf" srcId="{8C93BD81-2403-8241-8130-421774F542E5}" destId="{713B4390-C6BD-634E-BB37-474FB44271F8}" srcOrd="0" destOrd="0" presId="urn:microsoft.com/office/officeart/2005/8/layout/hProcess3"/>
    <dgm:cxn modelId="{AE136D31-AD6D-024F-8BDE-EBFFD56CCE71}" srcId="{2171A44F-8179-9A4C-978D-69867F1D10FA}" destId="{8C93BD81-2403-8241-8130-421774F542E5}" srcOrd="1" destOrd="0" parTransId="{A44AF9C1-8038-F34A-941A-A1501A942FB1}" sibTransId="{D4176A63-E8CA-4148-8F52-F06586FFE8AB}"/>
    <dgm:cxn modelId="{1AE0273D-B594-FF43-BAD7-A9083668B3CF}" type="presOf" srcId="{698C6781-4F1B-904A-BF7E-EEA7A3083704}" destId="{CF962C62-487D-1643-96C6-1BB1D49D42D8}" srcOrd="0" destOrd="0" presId="urn:microsoft.com/office/officeart/2005/8/layout/hProcess3"/>
    <dgm:cxn modelId="{3CECE116-A36C-E04D-B0AA-71CDFA81ADBA}" srcId="{2171A44F-8179-9A4C-978D-69867F1D10FA}" destId="{698C6781-4F1B-904A-BF7E-EEA7A3083704}" srcOrd="2" destOrd="0" parTransId="{FB3834F6-B332-5649-A7E9-472F8126F3B8}" sibTransId="{8DB19859-2875-6A48-ADD3-A150ADC57EBE}"/>
    <dgm:cxn modelId="{8B4FCC29-40B4-7140-9E63-70540068A4E9}" type="presOf" srcId="{2171A44F-8179-9A4C-978D-69867F1D10FA}" destId="{A417DE8A-1B75-0F44-8442-2AC74AEFE515}" srcOrd="0" destOrd="0" presId="urn:microsoft.com/office/officeart/2005/8/layout/hProcess3"/>
    <dgm:cxn modelId="{07E10B4F-A288-B843-9A53-ECFDAF09A377}" type="presOf" srcId="{D95166B9-032F-744B-B5ED-839C0348380D}" destId="{5A144764-137C-044C-A4D1-1B8541C3E6E9}" srcOrd="0" destOrd="0" presId="urn:microsoft.com/office/officeart/2005/8/layout/hProcess3"/>
    <dgm:cxn modelId="{10BA8ED0-A5BC-7340-B7C5-D1B15BB7F4FB}" type="presParOf" srcId="{A417DE8A-1B75-0F44-8442-2AC74AEFE515}" destId="{DA3FAB98-5758-C945-8A19-5674F68DC6BE}" srcOrd="0" destOrd="0" presId="urn:microsoft.com/office/officeart/2005/8/layout/hProcess3"/>
    <dgm:cxn modelId="{838E34A5-EF04-F744-9713-E9BBEBE22F9F}" type="presParOf" srcId="{A417DE8A-1B75-0F44-8442-2AC74AEFE515}" destId="{88C0E76D-CB00-E94F-8DC1-E37012C944A5}" srcOrd="1" destOrd="0" presId="urn:microsoft.com/office/officeart/2005/8/layout/hProcess3"/>
    <dgm:cxn modelId="{F5E8A41D-BB3D-994A-BAC6-2B43AF2F9DC9}" type="presParOf" srcId="{88C0E76D-CB00-E94F-8DC1-E37012C944A5}" destId="{DA4A3BA7-1A77-0442-B3B6-C860F6EE0965}" srcOrd="0" destOrd="0" presId="urn:microsoft.com/office/officeart/2005/8/layout/hProcess3"/>
    <dgm:cxn modelId="{E5F5B7B3-2D05-ED4C-91FB-DD5DADAC4406}" type="presParOf" srcId="{88C0E76D-CB00-E94F-8DC1-E37012C944A5}" destId="{1E27BC51-BAA5-5349-9EDD-E0A9CD4D6197}" srcOrd="1" destOrd="0" presId="urn:microsoft.com/office/officeart/2005/8/layout/hProcess3"/>
    <dgm:cxn modelId="{1582254A-FE65-F243-B01E-67AD293C92A8}" type="presParOf" srcId="{1E27BC51-BAA5-5349-9EDD-E0A9CD4D6197}" destId="{7A0283B6-916A-C741-B1A8-F18E569991F4}" srcOrd="0" destOrd="0" presId="urn:microsoft.com/office/officeart/2005/8/layout/hProcess3"/>
    <dgm:cxn modelId="{9D280CDC-A3EF-5342-8E9E-033566F8B871}" type="presParOf" srcId="{1E27BC51-BAA5-5349-9EDD-E0A9CD4D6197}" destId="{5A144764-137C-044C-A4D1-1B8541C3E6E9}" srcOrd="1" destOrd="0" presId="urn:microsoft.com/office/officeart/2005/8/layout/hProcess3"/>
    <dgm:cxn modelId="{A1B572F4-EDDB-E546-91C9-E257ADECFE79}" type="presParOf" srcId="{1E27BC51-BAA5-5349-9EDD-E0A9CD4D6197}" destId="{0B9E9879-8DBD-BD40-BEE6-833D4B74CAD6}" srcOrd="2" destOrd="0" presId="urn:microsoft.com/office/officeart/2005/8/layout/hProcess3"/>
    <dgm:cxn modelId="{AEBA9428-371C-DB44-99A0-6C3A24CEF400}" type="presParOf" srcId="{1E27BC51-BAA5-5349-9EDD-E0A9CD4D6197}" destId="{3BCCEF48-F50C-C44C-8293-42DD79377B2D}" srcOrd="3" destOrd="0" presId="urn:microsoft.com/office/officeart/2005/8/layout/hProcess3"/>
    <dgm:cxn modelId="{18AC6FCA-DA94-A74E-9B84-BD5AC082F259}" type="presParOf" srcId="{88C0E76D-CB00-E94F-8DC1-E37012C944A5}" destId="{322B400F-7773-2548-8F91-7A67D5B93367}" srcOrd="2" destOrd="0" presId="urn:microsoft.com/office/officeart/2005/8/layout/hProcess3"/>
    <dgm:cxn modelId="{212E7A38-66EA-5B46-B621-ED4CB24E83C4}" type="presParOf" srcId="{88C0E76D-CB00-E94F-8DC1-E37012C944A5}" destId="{9EB54685-4CDB-8F4B-9BC0-9B9534C19DE9}" srcOrd="3" destOrd="0" presId="urn:microsoft.com/office/officeart/2005/8/layout/hProcess3"/>
    <dgm:cxn modelId="{8A370C18-CCFC-2744-AD73-99972BD20A59}" type="presParOf" srcId="{9EB54685-4CDB-8F4B-9BC0-9B9534C19DE9}" destId="{20E4B375-9876-3443-9F3A-D86894CEF618}" srcOrd="0" destOrd="0" presId="urn:microsoft.com/office/officeart/2005/8/layout/hProcess3"/>
    <dgm:cxn modelId="{26DA905D-B1C1-3A47-857E-6C315D5E1A52}" type="presParOf" srcId="{9EB54685-4CDB-8F4B-9BC0-9B9534C19DE9}" destId="{713B4390-C6BD-634E-BB37-474FB44271F8}" srcOrd="1" destOrd="0" presId="urn:microsoft.com/office/officeart/2005/8/layout/hProcess3"/>
    <dgm:cxn modelId="{1599BD27-4A7E-0D4A-A938-33AB0C8DA067}" type="presParOf" srcId="{9EB54685-4CDB-8F4B-9BC0-9B9534C19DE9}" destId="{F0AFB843-C792-BF4A-9A49-7F0709B29E79}" srcOrd="2" destOrd="0" presId="urn:microsoft.com/office/officeart/2005/8/layout/hProcess3"/>
    <dgm:cxn modelId="{9B536843-79BC-2549-BDC3-DB4BFE391359}" type="presParOf" srcId="{9EB54685-4CDB-8F4B-9BC0-9B9534C19DE9}" destId="{CB97CD17-5532-C740-9B4C-CD590085AB18}" srcOrd="3" destOrd="0" presId="urn:microsoft.com/office/officeart/2005/8/layout/hProcess3"/>
    <dgm:cxn modelId="{15482D0E-ABE5-B54E-9A6F-03740EF98FEB}" type="presParOf" srcId="{88C0E76D-CB00-E94F-8DC1-E37012C944A5}" destId="{6DBFC639-7CD4-4E45-9C05-94B179DF576E}" srcOrd="4" destOrd="0" presId="urn:microsoft.com/office/officeart/2005/8/layout/hProcess3"/>
    <dgm:cxn modelId="{6FC16ABA-A4DF-894E-A715-A22D7F548138}" type="presParOf" srcId="{88C0E76D-CB00-E94F-8DC1-E37012C944A5}" destId="{5DFD8B00-4BFA-7F4D-A68F-177E879BE6B8}" srcOrd="5" destOrd="0" presId="urn:microsoft.com/office/officeart/2005/8/layout/hProcess3"/>
    <dgm:cxn modelId="{823730B0-E0BB-5449-BC72-809A45C0D61F}" type="presParOf" srcId="{5DFD8B00-4BFA-7F4D-A68F-177E879BE6B8}" destId="{B4A0E41B-10C5-034D-BB4B-A98C205723CE}" srcOrd="0" destOrd="0" presId="urn:microsoft.com/office/officeart/2005/8/layout/hProcess3"/>
    <dgm:cxn modelId="{80A9FAD1-BEEE-1D42-8AC7-99B01C07D1A6}" type="presParOf" srcId="{5DFD8B00-4BFA-7F4D-A68F-177E879BE6B8}" destId="{CF962C62-487D-1643-96C6-1BB1D49D42D8}" srcOrd="1" destOrd="0" presId="urn:microsoft.com/office/officeart/2005/8/layout/hProcess3"/>
    <dgm:cxn modelId="{56ED7F63-89E8-4649-A526-3A2EEADDF7DF}" type="presParOf" srcId="{5DFD8B00-4BFA-7F4D-A68F-177E879BE6B8}" destId="{6F7B1469-B418-4C46-9174-83029D72E3DD}" srcOrd="2" destOrd="0" presId="urn:microsoft.com/office/officeart/2005/8/layout/hProcess3"/>
    <dgm:cxn modelId="{89D04521-701E-F04A-95C3-1DF5F9F22C29}" type="presParOf" srcId="{5DFD8B00-4BFA-7F4D-A68F-177E879BE6B8}" destId="{A46160B4-A0B3-8640-953A-F12CD063C122}" srcOrd="3" destOrd="0" presId="urn:microsoft.com/office/officeart/2005/8/layout/hProcess3"/>
    <dgm:cxn modelId="{D0A4CA35-E707-6643-A1C4-D2051F235DA1}" type="presParOf" srcId="{88C0E76D-CB00-E94F-8DC1-E37012C944A5}" destId="{5FF209AB-67E6-3F4E-B195-9ED3039A3C03}" srcOrd="6" destOrd="0" presId="urn:microsoft.com/office/officeart/2005/8/layout/hProcess3"/>
    <dgm:cxn modelId="{D09A9BDC-0405-AC4E-9D8D-C052B6AD9A57}" type="presParOf" srcId="{88C0E76D-CB00-E94F-8DC1-E37012C944A5}" destId="{64AEDFC8-A49D-A446-936F-F130170428A1}" srcOrd="7" destOrd="0" presId="urn:microsoft.com/office/officeart/2005/8/layout/hProcess3"/>
    <dgm:cxn modelId="{22192716-0AD3-DF4F-ABC9-B6E2E6B3700F}" type="presParOf" srcId="{88C0E76D-CB00-E94F-8DC1-E37012C944A5}" destId="{652FC91F-7DC3-8B4F-A14F-DC0C88C6C5B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2B583-33FC-7647-B0CA-E6E0EAC7391C}">
      <dsp:nvSpPr>
        <dsp:cNvPr id="0" name=""/>
        <dsp:cNvSpPr/>
      </dsp:nvSpPr>
      <dsp:spPr>
        <a:xfrm>
          <a:off x="0" y="253999"/>
          <a:ext cx="2292727" cy="3386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0E71FF-F010-0C40-A54D-13AB85CA202C}">
      <dsp:nvSpPr>
        <dsp:cNvPr id="0" name=""/>
        <dsp:cNvSpPr/>
      </dsp:nvSpPr>
      <dsp:spPr>
        <a:xfrm>
          <a:off x="0" y="0"/>
          <a:ext cx="2063454" cy="33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团队组建</a:t>
          </a:r>
          <a:endParaRPr lang="en-US" sz="1200" kern="1200" dirty="0"/>
        </a:p>
      </dsp:txBody>
      <dsp:txXfrm>
        <a:off x="0" y="0"/>
        <a:ext cx="2063454" cy="338666"/>
      </dsp:txXfrm>
    </dsp:sp>
    <dsp:sp modelId="{9D06DBFC-9BC4-D945-B47C-23FAA13837A3}">
      <dsp:nvSpPr>
        <dsp:cNvPr id="0" name=""/>
        <dsp:cNvSpPr/>
      </dsp:nvSpPr>
      <dsp:spPr>
        <a:xfrm>
          <a:off x="989393" y="380999"/>
          <a:ext cx="84666" cy="846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FC91F-7DC3-8B4F-A14F-DC0C88C6C5B2}">
      <dsp:nvSpPr>
        <dsp:cNvPr id="0" name=""/>
        <dsp:cNvSpPr/>
      </dsp:nvSpPr>
      <dsp:spPr>
        <a:xfrm>
          <a:off x="0" y="19404"/>
          <a:ext cx="7581900" cy="108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62C62-487D-1643-96C6-1BB1D49D42D8}">
      <dsp:nvSpPr>
        <dsp:cNvPr id="0" name=""/>
        <dsp:cNvSpPr/>
      </dsp:nvSpPr>
      <dsp:spPr>
        <a:xfrm>
          <a:off x="5852825" y="289405"/>
          <a:ext cx="1449371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验证修订 </a:t>
          </a:r>
          <a:endParaRPr lang="en-US" sz="1500" kern="1200" dirty="0"/>
        </a:p>
      </dsp:txBody>
      <dsp:txXfrm>
        <a:off x="5852825" y="289405"/>
        <a:ext cx="1449371" cy="540000"/>
      </dsp:txXfrm>
    </dsp:sp>
    <dsp:sp modelId="{713B4390-C6BD-634E-BB37-474FB44271F8}">
      <dsp:nvSpPr>
        <dsp:cNvPr id="0" name=""/>
        <dsp:cNvSpPr/>
      </dsp:nvSpPr>
      <dsp:spPr>
        <a:xfrm>
          <a:off x="4329296" y="289405"/>
          <a:ext cx="1017937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原型建造</a:t>
          </a:r>
          <a:endParaRPr lang="en-US" sz="1500" kern="1200" dirty="0"/>
        </a:p>
      </dsp:txBody>
      <dsp:txXfrm>
        <a:off x="4329296" y="289405"/>
        <a:ext cx="1017937" cy="540000"/>
      </dsp:txXfrm>
    </dsp:sp>
    <dsp:sp modelId="{5A144764-137C-044C-A4D1-1B8541C3E6E9}">
      <dsp:nvSpPr>
        <dsp:cNvPr id="0" name=""/>
        <dsp:cNvSpPr/>
      </dsp:nvSpPr>
      <dsp:spPr>
        <a:xfrm>
          <a:off x="612360" y="289405"/>
          <a:ext cx="321134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蓝图设计</a:t>
          </a:r>
          <a:endParaRPr lang="en-US" sz="1500" kern="1200" dirty="0"/>
        </a:p>
      </dsp:txBody>
      <dsp:txXfrm>
        <a:off x="612360" y="289405"/>
        <a:ext cx="3211344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www.seasteading.org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ueeseed.c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商业计划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两栖移动生态别墅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0735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甲板布局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154" y="2090614"/>
            <a:ext cx="2237154" cy="2178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539" y="2813538"/>
            <a:ext cx="830384" cy="68384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97231" y="1944077"/>
            <a:ext cx="2618154" cy="2569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4769" y="2412999"/>
            <a:ext cx="1611923" cy="1494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31170" y="2813538"/>
            <a:ext cx="830384" cy="68384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29538" y="2307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种植区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706701" y="2492104"/>
            <a:ext cx="1174376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438769" y="2492104"/>
            <a:ext cx="390769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0370" y="3653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通道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4706701" y="3165231"/>
            <a:ext cx="1653068" cy="673128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2442308" y="3165231"/>
            <a:ext cx="1618062" cy="673128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33701" y="1544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上层甲板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391" y="13596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主甲板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08436" y="4269154"/>
            <a:ext cx="2237154" cy="2178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9097" y="4627282"/>
            <a:ext cx="1611923" cy="149469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居住区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56118" y="5468471"/>
            <a:ext cx="10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种植区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48000" y="5468471"/>
            <a:ext cx="390769" cy="20917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居住区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293" y="1598705"/>
            <a:ext cx="4826001" cy="4228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1293" y="1598706"/>
            <a:ext cx="2300942" cy="2017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卧室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11293" y="3768166"/>
            <a:ext cx="2300942" cy="2017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卧室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6824" y="2438400"/>
            <a:ext cx="2420470" cy="3346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控制室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16824" y="1598705"/>
            <a:ext cx="1374588" cy="687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卫生间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基座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动力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单元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105648" y="1761565"/>
            <a:ext cx="2510118" cy="2046942"/>
          </a:xfrm>
          <a:prstGeom prst="hexagon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3294" y="2136588"/>
            <a:ext cx="1299882" cy="122517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29" y="1776507"/>
            <a:ext cx="2644589" cy="20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7765" y="1776507"/>
            <a:ext cx="1299882" cy="2032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45529" y="2465294"/>
            <a:ext cx="702236" cy="134321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47647" y="2465294"/>
            <a:ext cx="642471" cy="134321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onal Stripe 12"/>
          <p:cNvSpPr/>
          <p:nvPr/>
        </p:nvSpPr>
        <p:spPr>
          <a:xfrm rot="19060546">
            <a:off x="2153771" y="2228843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gonal Stripe 14"/>
          <p:cNvSpPr/>
          <p:nvPr/>
        </p:nvSpPr>
        <p:spPr>
          <a:xfrm rot="2925388">
            <a:off x="2373656" y="2566658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/>
          <p:nvPr/>
        </p:nvSpPr>
        <p:spPr>
          <a:xfrm rot="8191752">
            <a:off x="2040316" y="2779891"/>
            <a:ext cx="506755" cy="472328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13401879">
            <a:off x="1805268" y="2423816"/>
            <a:ext cx="493058" cy="493059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" name="Oval 2"/>
          <p:cNvSpPr/>
          <p:nvPr/>
        </p:nvSpPr>
        <p:spPr>
          <a:xfrm>
            <a:off x="6200589" y="2090239"/>
            <a:ext cx="194234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94823" y="2465291"/>
            <a:ext cx="552824" cy="2050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47765" y="2465294"/>
            <a:ext cx="552824" cy="2050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12955" y="457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压载仓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7151537" y="3526118"/>
            <a:ext cx="117346" cy="104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5766" y="3884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推力通道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748566" y="3018850"/>
            <a:ext cx="1330375" cy="86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169764" y="3061448"/>
            <a:ext cx="1776824" cy="82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70716" y="1905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涡扇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4417047" y="2090239"/>
            <a:ext cx="1678953" cy="23160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15" idx="2"/>
          </p:cNvCxnSpPr>
          <p:nvPr/>
        </p:nvCxnSpPr>
        <p:spPr>
          <a:xfrm flipH="1">
            <a:off x="2631606" y="2090239"/>
            <a:ext cx="1139110" cy="54900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6588" y="3061448"/>
            <a:ext cx="747058" cy="747059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26340" y="46616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矢量推进通道</a:t>
            </a:r>
            <a:endParaRPr lang="en-US" altLang="zh-CN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647765" y="3645647"/>
            <a:ext cx="552824" cy="92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2035" y="3284395"/>
            <a:ext cx="0" cy="52411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31606" y="3284395"/>
            <a:ext cx="0" cy="52411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52512" y="3808507"/>
            <a:ext cx="1964535" cy="1030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170467" y="2567221"/>
            <a:ext cx="340437" cy="330345"/>
          </a:xfrm>
          <a:prstGeom prst="ellipse">
            <a:avLst/>
          </a:prstGeom>
          <a:gradFill flip="none" rotWithShape="1">
            <a:gsLst>
              <a:gs pos="98000">
                <a:schemeClr val="accent1">
                  <a:shade val="30000"/>
                  <a:satMod val="100000"/>
                </a:schemeClr>
              </a:gs>
              <a:gs pos="52000">
                <a:schemeClr val="accent1">
                  <a:shade val="90000"/>
                  <a:satMod val="100000"/>
                </a:schemeClr>
              </a:gs>
              <a:gs pos="5000">
                <a:schemeClr val="accent1">
                  <a:tint val="90000"/>
                  <a:shade val="100000"/>
                  <a:satMod val="15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基座单元布局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4241860" y="3460375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3377511" y="2958352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3406708" y="3851835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498165" y="3433481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241860" y="2501152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3377511" y="2020046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2498165" y="2477246"/>
            <a:ext cx="1060704" cy="9144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7128" y="2714811"/>
            <a:ext cx="468497" cy="47513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68775" y="4062502"/>
            <a:ext cx="468497" cy="47513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7412" y="2696880"/>
            <a:ext cx="500774" cy="47513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动力特性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水循环流程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开发计划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43329"/>
              </p:ext>
            </p:extLst>
          </p:nvPr>
        </p:nvGraphicFramePr>
        <p:xfrm>
          <a:off x="628940" y="2806523"/>
          <a:ext cx="7898202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  <a:gridCol w="4387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4381" y="1980382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 18</a:t>
            </a:r>
            <a:r>
              <a:rPr lang="zh-CN" altLang="en-US" dirty="0" smtClean="0"/>
              <a:t>月内完成直径</a:t>
            </a:r>
            <a:r>
              <a:rPr lang="en-US" altLang="zh-CN" dirty="0" smtClean="0"/>
              <a:t>6</a:t>
            </a:r>
            <a:r>
              <a:rPr lang="zh-CN" altLang="en-US" dirty="0" smtClean="0"/>
              <a:t>米结构框架技术原型，进入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轮融资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27875"/>
              </p:ext>
            </p:extLst>
          </p:nvPr>
        </p:nvGraphicFramePr>
        <p:xfrm>
          <a:off x="779463" y="3495524"/>
          <a:ext cx="2292727" cy="84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502870717"/>
              </p:ext>
            </p:extLst>
          </p:nvPr>
        </p:nvGraphicFramePr>
        <p:xfrm>
          <a:off x="779463" y="4342190"/>
          <a:ext cx="7581900" cy="1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217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资金需求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437156"/>
              </p:ext>
            </p:extLst>
          </p:nvPr>
        </p:nvGraphicFramePr>
        <p:xfrm>
          <a:off x="779463" y="1580828"/>
          <a:ext cx="7581900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97"/>
                <a:gridCol w="1622364"/>
                <a:gridCol w="1954297"/>
                <a:gridCol w="2657542"/>
              </a:tblGrid>
              <a:tr h="3874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费用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机械专家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电气专家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机械工程师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电气工程师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zh-CN" altLang="en-US" dirty="0" smtClean="0"/>
                        <a:t>万／年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万（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个月）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材料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专利费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i="1" dirty="0" smtClean="0"/>
                        <a:t>合计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CN" dirty="0" smtClean="0"/>
                        <a:t>210</a:t>
                      </a:r>
                      <a:r>
                        <a:rPr lang="zh-CN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为什么选我们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独家专利所有者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56917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S8M7axQPVCX5GuEQllqaV3psMTvhFHhnrXRqqvP1MqmkqePwDG"/>
          <p:cNvPicPr>
            <a:picLocks noChangeAspect="1" noChangeArrowheads="1"/>
          </p:cNvPicPr>
          <p:nvPr/>
        </p:nvPicPr>
        <p:blipFill>
          <a:blip r:embed="rId2">
            <a:lum bright="-7000" contrast="-25000"/>
          </a:blip>
          <a:srcRect/>
          <a:stretch>
            <a:fillRect/>
          </a:stretch>
        </p:blipFill>
        <p:spPr bwMode="auto">
          <a:xfrm>
            <a:off x="3939611" y="1991075"/>
            <a:ext cx="4421752" cy="3170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08052"/>
            <a:ext cx="7581901" cy="3953436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Dank</a:t>
            </a:r>
          </a:p>
          <a:p>
            <a:r>
              <a:rPr lang="ja-JP" altLang="en-US" dirty="0"/>
              <a:t>どうも</a:t>
            </a:r>
            <a:r>
              <a:rPr lang="ja-JP" altLang="en-US" dirty="0" smtClean="0"/>
              <a:t>ありがとう</a:t>
            </a:r>
            <a:endParaRPr lang="en-US" altLang="ja-JP" dirty="0" smtClean="0"/>
          </a:p>
          <a:p>
            <a:r>
              <a:rPr lang="en-US" altLang="zh-CN" dirty="0" err="1" smtClean="0"/>
              <a:t>k</a:t>
            </a:r>
            <a:r>
              <a:rPr lang="en-US" dirty="0" err="1" smtClean="0"/>
              <a:t>i’e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6793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黑体" pitchFamily="2" charset="-122"/>
                <a:ea typeface="黑体" pitchFamily="2" charset="-122"/>
              </a:rPr>
              <a:t>两栖移动生态别墅是什么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8147562" cy="308599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是可在海洋和陆地环境中移动的生态别墅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一种舒适的生活空间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一种生态自足的、零排放的迷你生物圈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是可移动的生态别墅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一种可自主迁徙的住宅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是具有两栖功能的生态别墅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迁徙范围跨越海洋、陆地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1405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VISION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Content Placeholder 3" descr="ball1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13940" r="2138" b="34007"/>
          <a:stretch/>
        </p:blipFill>
        <p:spPr>
          <a:xfrm>
            <a:off x="1029734" y="2157574"/>
            <a:ext cx="7331629" cy="315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90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en-US" dirty="0"/>
          </a:p>
        </p:txBody>
      </p:sp>
      <p:pic>
        <p:nvPicPr>
          <p:cNvPr id="4" name="Content Placeholder 3" descr="ball-hou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3" b="9169"/>
          <a:stretch/>
        </p:blipFill>
        <p:spPr>
          <a:xfrm>
            <a:off x="779462" y="1882587"/>
            <a:ext cx="7581901" cy="4515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191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技术可行性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所有技术都是基于分布在多行业中的现有成熟技术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76" y="2927047"/>
            <a:ext cx="1135743" cy="908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44" y="2332609"/>
            <a:ext cx="1307344" cy="908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8572" y="2927047"/>
            <a:ext cx="1366761" cy="90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876" y="4782457"/>
            <a:ext cx="1135743" cy="829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844" y="5836023"/>
            <a:ext cx="1313860" cy="829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3429" y="4782457"/>
            <a:ext cx="1366761" cy="829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0834" y="3873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航空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89215" y="31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船舶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5668" y="3834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建筑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02" y="5466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温室农业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0716" y="6481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人工生态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82194" y="5612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自动控制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262" l="33200" r="99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999" y="3834190"/>
            <a:ext cx="2217595" cy="14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27639 0.1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0364 0.2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29011 0.15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0.27395 -0.11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00348 -0.265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27691 -0.112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市场需求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40" y="1882588"/>
            <a:ext cx="8198602" cy="39534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全球化自由贸易在遭遇贸易壁垒的环境下，催生公海国际商务社区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人口增长在全球气候变迁和资源枯竭的压力下，产生向绿色生活方式迁移的内在需求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生态别墅在概念和内涵上，为上述需求提供了圆满解决方案。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" name="Picture 3" descr="Blueseed_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2834990"/>
            <a:ext cx="1906390" cy="390810"/>
          </a:xfrm>
          <a:prstGeom prst="rect">
            <a:avLst/>
          </a:prstGeom>
        </p:spPr>
      </p:pic>
      <p:pic>
        <p:nvPicPr>
          <p:cNvPr id="5" name="Picture 4" descr="logo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15" y="2608942"/>
            <a:ext cx="3657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应用范围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公海国际商务社区基础设施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边远地区兵站、科考基地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都市垂直农业基地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气候、地质灾变庇护所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>
                <a:latin typeface="华文细黑"/>
                <a:ea typeface="华文细黑"/>
                <a:cs typeface="华文细黑"/>
              </a:rPr>
              <a:t>旅游度假旅店</a:t>
            </a:r>
            <a:endParaRPr lang="en-US" altLang="zh-CN" dirty="0"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D6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工程原型剖面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Decagon 4"/>
          <p:cNvSpPr/>
          <p:nvPr/>
        </p:nvSpPr>
        <p:spPr>
          <a:xfrm>
            <a:off x="3422952" y="2346476"/>
            <a:ext cx="2673048" cy="2431143"/>
          </a:xfrm>
          <a:prstGeom prst="dec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2570" y="3531809"/>
            <a:ext cx="1774807" cy="8950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57377" y="3727849"/>
            <a:ext cx="3871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2953" y="3727849"/>
            <a:ext cx="459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</p:cNvCxnSpPr>
          <p:nvPr/>
        </p:nvCxnSpPr>
        <p:spPr>
          <a:xfrm>
            <a:off x="3422952" y="3562048"/>
            <a:ext cx="0" cy="223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5"/>
          </p:cNvCxnSpPr>
          <p:nvPr/>
        </p:nvCxnSpPr>
        <p:spPr>
          <a:xfrm flipH="1">
            <a:off x="3664859" y="4313310"/>
            <a:ext cx="13346" cy="148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72859" y="4668762"/>
            <a:ext cx="12095" cy="1124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02666" y="4777619"/>
            <a:ext cx="24191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1620" y="4777619"/>
            <a:ext cx="12095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61430" y="4777619"/>
            <a:ext cx="1" cy="10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1"/>
          </p:cNvCxnSpPr>
          <p:nvPr/>
        </p:nvCxnSpPr>
        <p:spPr>
          <a:xfrm>
            <a:off x="6096000" y="3562048"/>
            <a:ext cx="0" cy="223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</p:cNvCxnSpPr>
          <p:nvPr/>
        </p:nvCxnSpPr>
        <p:spPr>
          <a:xfrm>
            <a:off x="5840747" y="4313310"/>
            <a:ext cx="0" cy="148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>
            <a:off x="2933095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/>
          <p:cNvSpPr/>
          <p:nvPr/>
        </p:nvSpPr>
        <p:spPr>
          <a:xfrm>
            <a:off x="3752782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4559904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/>
        </p:nvSpPr>
        <p:spPr>
          <a:xfrm>
            <a:off x="5384875" y="5793619"/>
            <a:ext cx="1149048" cy="423333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endCxn id="5" idx="5"/>
          </p:cNvCxnSpPr>
          <p:nvPr/>
        </p:nvCxnSpPr>
        <p:spPr>
          <a:xfrm>
            <a:off x="3422953" y="4076095"/>
            <a:ext cx="255252" cy="237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5"/>
          </p:cNvCxnSpPr>
          <p:nvPr/>
        </p:nvCxnSpPr>
        <p:spPr>
          <a:xfrm flipH="1">
            <a:off x="3422953" y="4313310"/>
            <a:ext cx="255252" cy="35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22952" y="4668762"/>
            <a:ext cx="241905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22952" y="5031619"/>
            <a:ext cx="241907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422952" y="5394476"/>
            <a:ext cx="241905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4954" y="4777619"/>
            <a:ext cx="241903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84954" y="5140476"/>
            <a:ext cx="241903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84954" y="5394476"/>
            <a:ext cx="241903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043716" y="4777619"/>
            <a:ext cx="217715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31620" y="5140476"/>
            <a:ext cx="229810" cy="25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031620" y="5394476"/>
            <a:ext cx="229811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616476" y="3096382"/>
            <a:ext cx="810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043715" y="3096382"/>
            <a:ext cx="8862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426857" y="3326193"/>
            <a:ext cx="604763" cy="205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26857" y="3096382"/>
            <a:ext cx="604763" cy="2298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031620" y="3096382"/>
            <a:ext cx="12095" cy="435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426857" y="3096382"/>
            <a:ext cx="0" cy="435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Isosceles Triangle 111"/>
          <p:cNvSpPr/>
          <p:nvPr/>
        </p:nvSpPr>
        <p:spPr>
          <a:xfrm>
            <a:off x="4160762" y="1886856"/>
            <a:ext cx="399142" cy="45961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5026819" y="1886856"/>
            <a:ext cx="358056" cy="45962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4600993" y="1886857"/>
            <a:ext cx="358056" cy="45961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5" idx="2"/>
          </p:cNvCxnSpPr>
          <p:nvPr/>
        </p:nvCxnSpPr>
        <p:spPr>
          <a:xfrm flipH="1">
            <a:off x="5840747" y="4076095"/>
            <a:ext cx="255253" cy="237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" idx="2"/>
          </p:cNvCxnSpPr>
          <p:nvPr/>
        </p:nvCxnSpPr>
        <p:spPr>
          <a:xfrm>
            <a:off x="5840747" y="4313310"/>
            <a:ext cx="255253" cy="35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840747" y="4668762"/>
            <a:ext cx="255254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40747" y="5031619"/>
            <a:ext cx="255253" cy="362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840747" y="5394476"/>
            <a:ext cx="255254" cy="39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708952" y="18961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风－光联合转换器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276879" y="3891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居住仓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5929923" y="2571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上层甲板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183923" y="319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主甲板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72" idx="1"/>
          </p:cNvCxnSpPr>
          <p:nvPr/>
        </p:nvCxnSpPr>
        <p:spPr>
          <a:xfrm flipH="1">
            <a:off x="5384875" y="2080846"/>
            <a:ext cx="324077" cy="4884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1" idx="1"/>
          </p:cNvCxnSpPr>
          <p:nvPr/>
        </p:nvCxnSpPr>
        <p:spPr>
          <a:xfrm flipH="1">
            <a:off x="5657377" y="2755872"/>
            <a:ext cx="272546" cy="262820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1"/>
          </p:cNvCxnSpPr>
          <p:nvPr/>
        </p:nvCxnSpPr>
        <p:spPr>
          <a:xfrm flipH="1">
            <a:off x="5708953" y="3377382"/>
            <a:ext cx="474970" cy="154427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060526" y="3377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外壳</a:t>
            </a:r>
            <a:endParaRPr lang="en-US" dirty="0"/>
          </a:p>
        </p:txBody>
      </p:sp>
      <p:cxnSp>
        <p:nvCxnSpPr>
          <p:cNvPr id="193" name="Straight Arrow Connector 192"/>
          <p:cNvCxnSpPr>
            <a:stCxn id="191" idx="3"/>
          </p:cNvCxnSpPr>
          <p:nvPr/>
        </p:nvCxnSpPr>
        <p:spPr>
          <a:xfrm flipV="1">
            <a:off x="2706857" y="3377382"/>
            <a:ext cx="716095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383692" y="477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支架</a:t>
            </a:r>
            <a:endParaRPr lang="en-US" dirty="0"/>
          </a:p>
        </p:txBody>
      </p:sp>
      <p:cxnSp>
        <p:nvCxnSpPr>
          <p:cNvPr id="196" name="Straight Arrow Connector 195"/>
          <p:cNvCxnSpPr>
            <a:stCxn id="194" idx="3"/>
          </p:cNvCxnSpPr>
          <p:nvPr/>
        </p:nvCxnSpPr>
        <p:spPr>
          <a:xfrm flipV="1">
            <a:off x="3030023" y="4953000"/>
            <a:ext cx="392929" cy="8820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897077" y="6216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altLang="zh-CN" dirty="0" smtClean="0"/>
          </a:p>
        </p:txBody>
      </p:sp>
      <p:cxnSp>
        <p:nvCxnSpPr>
          <p:cNvPr id="199" name="Straight Arrow Connector 198"/>
          <p:cNvCxnSpPr>
            <a:stCxn id="197" idx="1"/>
          </p:cNvCxnSpPr>
          <p:nvPr/>
        </p:nvCxnSpPr>
        <p:spPr>
          <a:xfrm flipH="1" flipV="1">
            <a:off x="6457462" y="6216952"/>
            <a:ext cx="439615" cy="184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992922" y="6032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dirty="0"/>
          </a:p>
        </p:txBody>
      </p:sp>
      <p:cxnSp>
        <p:nvCxnSpPr>
          <p:cNvPr id="204" name="Straight Arrow Connector 203"/>
          <p:cNvCxnSpPr>
            <a:stCxn id="202" idx="3"/>
            <a:endCxn id="46" idx="1"/>
          </p:cNvCxnSpPr>
          <p:nvPr/>
        </p:nvCxnSpPr>
        <p:spPr>
          <a:xfrm flipV="1">
            <a:off x="2639253" y="6005286"/>
            <a:ext cx="346759" cy="211666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560513" y="42994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循环处理／电池仓</a:t>
            </a:r>
            <a:endParaRPr lang="en-US" dirty="0"/>
          </a:p>
        </p:txBody>
      </p:sp>
      <p:cxnSp>
        <p:nvCxnSpPr>
          <p:cNvPr id="207" name="Straight Arrow Connector 206"/>
          <p:cNvCxnSpPr>
            <a:stCxn id="205" idx="1"/>
          </p:cNvCxnSpPr>
          <p:nvPr/>
        </p:nvCxnSpPr>
        <p:spPr>
          <a:xfrm flipH="1">
            <a:off x="5154042" y="4484096"/>
            <a:ext cx="1406471" cy="8790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4559904" y="4777154"/>
            <a:ext cx="399145" cy="1758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633308" y="5137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发动机仓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09" idx="1"/>
            <a:endCxn id="208" idx="3"/>
          </p:cNvCxnSpPr>
          <p:nvPr/>
        </p:nvCxnSpPr>
        <p:spPr>
          <a:xfrm flipH="1" flipV="1">
            <a:off x="4959049" y="4865077"/>
            <a:ext cx="1674259" cy="457255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4426857" y="2346476"/>
            <a:ext cx="616859" cy="1056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368029" y="26493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水蒸汽冷却回收器</a:t>
            </a:r>
            <a:endParaRPr lang="en-US" altLang="zh-CN" dirty="0" smtClean="0"/>
          </a:p>
        </p:txBody>
      </p:sp>
      <p:cxnSp>
        <p:nvCxnSpPr>
          <p:cNvPr id="217" name="Straight Arrow Connector 216"/>
          <p:cNvCxnSpPr>
            <a:stCxn id="215" idx="3"/>
          </p:cNvCxnSpPr>
          <p:nvPr/>
        </p:nvCxnSpPr>
        <p:spPr>
          <a:xfrm flipV="1">
            <a:off x="3399354" y="2452077"/>
            <a:ext cx="1027503" cy="381949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D6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工程原型俯视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2435531" y="3119717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569131" y="1912470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3085412" y="1912470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3122705" y="4186517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4494425" y="4246281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274354" y="3082365"/>
            <a:ext cx="1060704" cy="914400"/>
          </a:xfrm>
          <a:prstGeom prst="hex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decagon 5"/>
          <p:cNvSpPr/>
          <p:nvPr/>
        </p:nvSpPr>
        <p:spPr>
          <a:xfrm>
            <a:off x="3085412" y="2209798"/>
            <a:ext cx="2599765" cy="2554941"/>
          </a:xfrm>
          <a:prstGeom prst="dodecag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85323" y="2898589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08806" y="3575420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69131" y="3575420"/>
            <a:ext cx="383808" cy="36755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41882" y="3526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基座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12" idx="0"/>
          </p:cNvCxnSpPr>
          <p:nvPr/>
        </p:nvCxnSpPr>
        <p:spPr>
          <a:xfrm flipH="1" flipV="1">
            <a:off x="6335058" y="3539565"/>
            <a:ext cx="806824" cy="17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9176" y="2330824"/>
            <a:ext cx="6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555129" y="2515490"/>
            <a:ext cx="1004047" cy="38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6754" y="21461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风－光联合转换器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44588" y="2515490"/>
            <a:ext cx="1501528" cy="566875"/>
          </a:xfrm>
          <a:prstGeom prst="straightConnector1">
            <a:avLst/>
          </a:prstGeom>
          <a:ln>
            <a:solidFill>
              <a:srgbClr val="7C9BA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4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610</TotalTime>
  <Words>281</Words>
  <Application>Microsoft Macintosh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Orbit</vt:lpstr>
      <vt:lpstr>商业计划</vt:lpstr>
      <vt:lpstr>两栖移动生态别墅是什么？</vt:lpstr>
      <vt:lpstr>VISION</vt:lpstr>
      <vt:lpstr>VISION</vt:lpstr>
      <vt:lpstr>技术可行性</vt:lpstr>
      <vt:lpstr>市场需求</vt:lpstr>
      <vt:lpstr>应用范围</vt:lpstr>
      <vt:lpstr>D6工程原型剖面</vt:lpstr>
      <vt:lpstr>D6工程原型俯视</vt:lpstr>
      <vt:lpstr>甲板布局</vt:lpstr>
      <vt:lpstr>居住区</vt:lpstr>
      <vt:lpstr>基座动力单元</vt:lpstr>
      <vt:lpstr>基座单元布局</vt:lpstr>
      <vt:lpstr>动力特性</vt:lpstr>
      <vt:lpstr>水循环流程</vt:lpstr>
      <vt:lpstr>开发计划</vt:lpstr>
      <vt:lpstr>资金需求</vt:lpstr>
      <vt:lpstr>为什么选我们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MENG CINCIN</dc:creator>
  <cp:lastModifiedBy>MENG CINCIN</cp:lastModifiedBy>
  <cp:revision>59</cp:revision>
  <dcterms:created xsi:type="dcterms:W3CDTF">2013-10-08T14:50:33Z</dcterms:created>
  <dcterms:modified xsi:type="dcterms:W3CDTF">2013-10-17T15:28:36Z</dcterms:modified>
</cp:coreProperties>
</file>