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0"/>
  </p:notesMasterIdLst>
  <p:sldIdLst>
    <p:sldId id="344" r:id="rId2"/>
    <p:sldId id="422" r:id="rId3"/>
    <p:sldId id="424" r:id="rId4"/>
    <p:sldId id="423" r:id="rId5"/>
    <p:sldId id="425" r:id="rId6"/>
    <p:sldId id="426" r:id="rId7"/>
    <p:sldId id="427" r:id="rId8"/>
    <p:sldId id="435" r:id="rId9"/>
    <p:sldId id="428" r:id="rId10"/>
    <p:sldId id="429" r:id="rId11"/>
    <p:sldId id="436" r:id="rId12"/>
    <p:sldId id="437" r:id="rId13"/>
    <p:sldId id="432" r:id="rId14"/>
    <p:sldId id="440" r:id="rId15"/>
    <p:sldId id="441" r:id="rId16"/>
    <p:sldId id="442" r:id="rId17"/>
    <p:sldId id="443" r:id="rId18"/>
    <p:sldId id="444" r:id="rId19"/>
    <p:sldId id="445" r:id="rId20"/>
    <p:sldId id="446" r:id="rId21"/>
    <p:sldId id="447" r:id="rId22"/>
    <p:sldId id="457" r:id="rId23"/>
    <p:sldId id="448" r:id="rId24"/>
    <p:sldId id="449" r:id="rId25"/>
    <p:sldId id="450" r:id="rId26"/>
    <p:sldId id="454" r:id="rId27"/>
    <p:sldId id="455" r:id="rId28"/>
    <p:sldId id="458" r:id="rId29"/>
    <p:sldId id="456" r:id="rId30"/>
    <p:sldId id="459" r:id="rId31"/>
    <p:sldId id="460" r:id="rId32"/>
    <p:sldId id="461" r:id="rId33"/>
    <p:sldId id="462" r:id="rId34"/>
    <p:sldId id="463" r:id="rId35"/>
    <p:sldId id="464" r:id="rId36"/>
    <p:sldId id="465" r:id="rId37"/>
    <p:sldId id="467" r:id="rId38"/>
    <p:sldId id="466" r:id="rId39"/>
  </p:sldIdLst>
  <p:sldSz cx="9144000" cy="6858000" type="screen4x3"/>
  <p:notesSz cx="6858000" cy="9144000"/>
  <p:defaultTextStyle>
    <a:defPPr>
      <a:defRPr lang="zh-CN"/>
    </a:defPPr>
    <a:lvl1pPr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00"/>
    <a:srgbClr val="FFFF66"/>
    <a:srgbClr val="FF9900"/>
    <a:srgbClr val="E7FFE7"/>
    <a:srgbClr val="CCFFFF"/>
    <a:srgbClr val="CCFF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35" autoAdjust="0"/>
    <p:restoredTop sz="93592" autoAdjust="0"/>
  </p:normalViewPr>
  <p:slideViewPr>
    <p:cSldViewPr snapToGrid="0">
      <p:cViewPr varScale="1">
        <p:scale>
          <a:sx n="87" d="100"/>
          <a:sy n="87" d="100"/>
        </p:scale>
        <p:origin x="907"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image" Target="../media/image40.wmf"/><Relationship Id="rId3" Type="http://schemas.openxmlformats.org/officeDocument/2006/relationships/image" Target="../media/image30.wmf"/><Relationship Id="rId7" Type="http://schemas.openxmlformats.org/officeDocument/2006/relationships/image" Target="../media/image34.wmf"/><Relationship Id="rId12" Type="http://schemas.openxmlformats.org/officeDocument/2006/relationships/image" Target="../media/image39.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11" Type="http://schemas.openxmlformats.org/officeDocument/2006/relationships/image" Target="../media/image38.wmf"/><Relationship Id="rId5" Type="http://schemas.openxmlformats.org/officeDocument/2006/relationships/image" Target="../media/image3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 Id="rId14"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3784FD70-8D43-4F92-93DA-EC2F3464FBB3}" type="datetimeFigureOut">
              <a:rPr lang="zh-CN" altLang="en-US"/>
              <a:pPr>
                <a:defRPr/>
              </a:pPr>
              <a:t>2020/2/16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BD8FB07-CAB0-42CF-B1F7-32928903B76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bwMode="auto">
          <a:xfrm>
            <a:off x="1168400" y="693738"/>
            <a:ext cx="4522788" cy="33924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noChangeArrowheads="1"/>
          </p:cNvSpPr>
          <p:nvPr>
            <p:ph type="body" idx="1"/>
          </p:nvPr>
        </p:nvSpPr>
        <p:spPr bwMode="auto">
          <a:xfrm>
            <a:off x="914400" y="4316413"/>
            <a:ext cx="5029200" cy="4164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730" tIns="44865" rIns="89730" bIns="44865" numCol="1" anchor="t" anchorCtr="0" compatLnSpc="1">
            <a:prstTxWarp prst="textNoShape">
              <a:avLst/>
            </a:prstTxWarp>
          </a:bodyPr>
          <a:lstStyle/>
          <a:p>
            <a:pPr eaLnBrk="1" hangingPunct="1"/>
            <a:r>
              <a:rPr lang="en-US" altLang="zh-CN" smtClean="0"/>
              <a:t>The values of interest, in this case ozone concentration and snow depth, occur everywhere and continuously in space.  We may want to make a map, as is the case for ozone concentration, or we may want to predict an average value of a block (the red area) as is the case for snow depth.</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ounded Rectangle 15"/>
          <p:cNvSpPr/>
          <p:nvPr/>
        </p:nvSpPr>
        <p:spPr>
          <a:xfrm>
            <a:off x="0" y="812800"/>
            <a:ext cx="9144000" cy="5451475"/>
          </a:xfrm>
          <a:prstGeom prst="roundRect">
            <a:avLst>
              <a:gd name="adj" fmla="val 1272"/>
            </a:avLst>
          </a:prstGeom>
          <a:gradFill>
            <a:gsLst>
              <a:gs pos="0">
                <a:schemeClr val="accent1">
                  <a:lumMod val="67000"/>
                  <a:lumOff val="33000"/>
                  <a:alpha val="96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45362813 h 640"/>
                <a:gd name="T6" fmla="*/ 2147483646 w 2706"/>
                <a:gd name="T7" fmla="*/ 95765938 h 640"/>
                <a:gd name="T8" fmla="*/ 2147483646 w 2706"/>
                <a:gd name="T9" fmla="*/ 151209375 h 640"/>
                <a:gd name="T10" fmla="*/ 2147483646 w 2706"/>
                <a:gd name="T11" fmla="*/ 206652813 h 640"/>
                <a:gd name="T12" fmla="*/ 2147483646 w 2706"/>
                <a:gd name="T13" fmla="*/ 272176875 h 640"/>
                <a:gd name="T14" fmla="*/ 2147483646 w 2706"/>
                <a:gd name="T15" fmla="*/ 337700938 h 640"/>
                <a:gd name="T16" fmla="*/ 2147483646 w 2706"/>
                <a:gd name="T17" fmla="*/ 413305625 h 640"/>
                <a:gd name="T18" fmla="*/ 2147483646 w 2706"/>
                <a:gd name="T19" fmla="*/ 488910313 h 640"/>
                <a:gd name="T20" fmla="*/ 2147483646 w 2706"/>
                <a:gd name="T21" fmla="*/ 488910313 h 640"/>
                <a:gd name="T22" fmla="*/ 2147483646 w 2706"/>
                <a:gd name="T23" fmla="*/ 635079375 h 640"/>
                <a:gd name="T24" fmla="*/ 2147483646 w 2706"/>
                <a:gd name="T25" fmla="*/ 766127500 h 640"/>
                <a:gd name="T26" fmla="*/ 2147483646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6 w 2706"/>
                <a:gd name="T55" fmla="*/ 1592738750 h 640"/>
                <a:gd name="T56" fmla="*/ 2147483646 w 2706"/>
                <a:gd name="T57" fmla="*/ 1602819375 h 640"/>
                <a:gd name="T58" fmla="*/ 2147483646 w 2706"/>
                <a:gd name="T59" fmla="*/ 1607859688 h 640"/>
                <a:gd name="T60" fmla="*/ 2147483646 w 2706"/>
                <a:gd name="T61" fmla="*/ 1612900000 h 640"/>
                <a:gd name="T62" fmla="*/ 2147483646 w 2706"/>
                <a:gd name="T63" fmla="*/ 1612900000 h 640"/>
                <a:gd name="T64" fmla="*/ 2147483646 w 2706"/>
                <a:gd name="T65" fmla="*/ 1607859688 h 640"/>
                <a:gd name="T66" fmla="*/ 2147483646 w 2706"/>
                <a:gd name="T67" fmla="*/ 1602819375 h 640"/>
                <a:gd name="T68" fmla="*/ 2147483646 w 2706"/>
                <a:gd name="T69" fmla="*/ 1592738750 h 640"/>
                <a:gd name="T70" fmla="*/ 2147483646 w 2706"/>
                <a:gd name="T71" fmla="*/ 1577617813 h 640"/>
                <a:gd name="T72" fmla="*/ 2147483646 w 2706"/>
                <a:gd name="T73" fmla="*/ 1562496875 h 640"/>
                <a:gd name="T74" fmla="*/ 2147483646 w 2706"/>
                <a:gd name="T75" fmla="*/ 1542335625 h 640"/>
                <a:gd name="T76" fmla="*/ 2147483646 w 2706"/>
                <a:gd name="T77" fmla="*/ 1517134063 h 640"/>
                <a:gd name="T78" fmla="*/ 2147483646 w 2706"/>
                <a:gd name="T79" fmla="*/ 1491932500 h 640"/>
                <a:gd name="T80" fmla="*/ 2147483646 w 2706"/>
                <a:gd name="T81" fmla="*/ 1461690625 h 640"/>
                <a:gd name="T82" fmla="*/ 2147483646 w 2706"/>
                <a:gd name="T83" fmla="*/ 1431448750 h 640"/>
                <a:gd name="T84" fmla="*/ 2147483646 w 2706"/>
                <a:gd name="T85" fmla="*/ 1396166563 h 640"/>
                <a:gd name="T86" fmla="*/ 2147483646 w 2706"/>
                <a:gd name="T87" fmla="*/ 1360884375 h 640"/>
                <a:gd name="T88" fmla="*/ 2147483646 w 2706"/>
                <a:gd name="T89" fmla="*/ 1320561875 h 640"/>
                <a:gd name="T90" fmla="*/ 2147483646 w 2706"/>
                <a:gd name="T91" fmla="*/ 1280239375 h 640"/>
                <a:gd name="T92" fmla="*/ 2147483646 w 2706"/>
                <a:gd name="T93" fmla="*/ 1234876563 h 640"/>
                <a:gd name="T94" fmla="*/ 2147483646 w 2706"/>
                <a:gd name="T95" fmla="*/ 1189513750 h 640"/>
                <a:gd name="T96" fmla="*/ 2147483646 w 2706"/>
                <a:gd name="T97" fmla="*/ 1088707500 h 640"/>
                <a:gd name="T98" fmla="*/ 2147483646 w 2706"/>
                <a:gd name="T99" fmla="*/ 982860938 h 640"/>
                <a:gd name="T100" fmla="*/ 2147483646 w 2706"/>
                <a:gd name="T101" fmla="*/ 982860938 h 640"/>
                <a:gd name="T102" fmla="*/ 2147483646 w 2706"/>
                <a:gd name="T103" fmla="*/ 977820625 h 640"/>
                <a:gd name="T104" fmla="*/ 2147483646 w 2706"/>
                <a:gd name="T105" fmla="*/ 977820625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8"/>
            <p:cNvSpPr>
              <a:spLocks/>
            </p:cNvSpPr>
            <p:nvPr/>
          </p:nvSpPr>
          <p:spPr bwMode="hidden">
            <a:xfrm>
              <a:off x="-309563" y="4318000"/>
              <a:ext cx="8280401" cy="1209675"/>
            </a:xfrm>
            <a:custGeom>
              <a:avLst/>
              <a:gdLst>
                <a:gd name="T0" fmla="*/ 2147483646 w 5216"/>
                <a:gd name="T1" fmla="*/ 1799391563 h 762"/>
                <a:gd name="T2" fmla="*/ 2147483646 w 5216"/>
                <a:gd name="T3" fmla="*/ 1728827188 h 762"/>
                <a:gd name="T4" fmla="*/ 2147483646 w 5216"/>
                <a:gd name="T5" fmla="*/ 1537295313 h 762"/>
                <a:gd name="T6" fmla="*/ 2147483646 w 5216"/>
                <a:gd name="T7" fmla="*/ 1280239375 h 762"/>
                <a:gd name="T8" fmla="*/ 2147483646 w 5216"/>
                <a:gd name="T9" fmla="*/ 942538438 h 762"/>
                <a:gd name="T10" fmla="*/ 2147483646 w 5216"/>
                <a:gd name="T11" fmla="*/ 745966250 h 762"/>
                <a:gd name="T12" fmla="*/ 2147483646 w 5216"/>
                <a:gd name="T13" fmla="*/ 594756875 h 762"/>
                <a:gd name="T14" fmla="*/ 2147483646 w 5216"/>
                <a:gd name="T15" fmla="*/ 463708750 h 762"/>
                <a:gd name="T16" fmla="*/ 2147483646 w 5216"/>
                <a:gd name="T17" fmla="*/ 352821875 h 762"/>
                <a:gd name="T18" fmla="*/ 2147483646 w 5216"/>
                <a:gd name="T19" fmla="*/ 257055938 h 762"/>
                <a:gd name="T20" fmla="*/ 2147483646 w 5216"/>
                <a:gd name="T21" fmla="*/ 181451250 h 762"/>
                <a:gd name="T22" fmla="*/ 2147483646 w 5216"/>
                <a:gd name="T23" fmla="*/ 70564375 h 762"/>
                <a:gd name="T24" fmla="*/ 2147483646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6 w 5216"/>
                <a:gd name="T39" fmla="*/ 529232813 h 762"/>
                <a:gd name="T40" fmla="*/ 2147483646 w 5216"/>
                <a:gd name="T41" fmla="*/ 745966250 h 762"/>
                <a:gd name="T42" fmla="*/ 2147483646 w 5216"/>
                <a:gd name="T43" fmla="*/ 952619063 h 762"/>
                <a:gd name="T44" fmla="*/ 2147483646 w 5216"/>
                <a:gd name="T45" fmla="*/ 1300400625 h 762"/>
                <a:gd name="T46" fmla="*/ 2147483646 w 5216"/>
                <a:gd name="T47" fmla="*/ 1441529375 h 762"/>
                <a:gd name="T48" fmla="*/ 2147483646 w 5216"/>
                <a:gd name="T49" fmla="*/ 1562496875 h 762"/>
                <a:gd name="T50" fmla="*/ 2147483646 w 5216"/>
                <a:gd name="T51" fmla="*/ 1668343438 h 762"/>
                <a:gd name="T52" fmla="*/ 2147483646 w 5216"/>
                <a:gd name="T53" fmla="*/ 1748988438 h 762"/>
                <a:gd name="T54" fmla="*/ 2147483646 w 5216"/>
                <a:gd name="T55" fmla="*/ 1819552813 h 762"/>
                <a:gd name="T56" fmla="*/ 2147483646 w 5216"/>
                <a:gd name="T57" fmla="*/ 1864915625 h 762"/>
                <a:gd name="T58" fmla="*/ 2147483646 w 5216"/>
                <a:gd name="T59" fmla="*/ 1900197813 h 762"/>
                <a:gd name="T60" fmla="*/ 2147483646 w 5216"/>
                <a:gd name="T61" fmla="*/ 1920359063 h 762"/>
                <a:gd name="T62" fmla="*/ 2147483646 w 5216"/>
                <a:gd name="T63" fmla="*/ 1920359063 h 762"/>
                <a:gd name="T64" fmla="*/ 2147483646 w 5216"/>
                <a:gd name="T65" fmla="*/ 1910278438 h 762"/>
                <a:gd name="T66" fmla="*/ 2147483646 w 5216"/>
                <a:gd name="T67" fmla="*/ 1885076875 h 762"/>
                <a:gd name="T68" fmla="*/ 2147483646 w 5216"/>
                <a:gd name="T69" fmla="*/ 1844754375 h 762"/>
                <a:gd name="T70" fmla="*/ 2147483646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22"/>
            <p:cNvSpPr>
              <a:spLocks/>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6 w 5144"/>
                <a:gd name="T25" fmla="*/ 0 h 694"/>
                <a:gd name="T26" fmla="*/ 2147483646 w 5144"/>
                <a:gd name="T27" fmla="*/ 5040313 h 694"/>
                <a:gd name="T28" fmla="*/ 2147483646 w 5144"/>
                <a:gd name="T29" fmla="*/ 15120938 h 694"/>
                <a:gd name="T30" fmla="*/ 2147483646 w 5144"/>
                <a:gd name="T31" fmla="*/ 35282188 h 694"/>
                <a:gd name="T32" fmla="*/ 2147483646 w 5144"/>
                <a:gd name="T33" fmla="*/ 60483750 h 694"/>
                <a:gd name="T34" fmla="*/ 2147483646 w 5144"/>
                <a:gd name="T35" fmla="*/ 100806250 h 694"/>
                <a:gd name="T36" fmla="*/ 2147483646 w 5144"/>
                <a:gd name="T37" fmla="*/ 146169063 h 694"/>
                <a:gd name="T38" fmla="*/ 2147483646 w 5144"/>
                <a:gd name="T39" fmla="*/ 201612500 h 694"/>
                <a:gd name="T40" fmla="*/ 2147483646 w 5144"/>
                <a:gd name="T41" fmla="*/ 267136563 h 694"/>
                <a:gd name="T42" fmla="*/ 2147483646 w 5144"/>
                <a:gd name="T43" fmla="*/ 347781563 h 694"/>
                <a:gd name="T44" fmla="*/ 2147483646 w 5144"/>
                <a:gd name="T45" fmla="*/ 438507188 h 694"/>
                <a:gd name="T46" fmla="*/ 2147483646 w 5144"/>
                <a:gd name="T47" fmla="*/ 544353750 h 694"/>
                <a:gd name="T48" fmla="*/ 2147483646 w 5144"/>
                <a:gd name="T49" fmla="*/ 670361563 h 694"/>
                <a:gd name="T50" fmla="*/ 2147483646 w 5144"/>
                <a:gd name="T51" fmla="*/ 806450000 h 694"/>
                <a:gd name="T52" fmla="*/ 2147483646 w 5144"/>
                <a:gd name="T53" fmla="*/ 957659375 h 694"/>
                <a:gd name="T54" fmla="*/ 2147483646 w 5144"/>
                <a:gd name="T55" fmla="*/ 1129030000 h 694"/>
                <a:gd name="T56" fmla="*/ 2147483646 w 5144"/>
                <a:gd name="T57" fmla="*/ 1315521563 h 694"/>
                <a:gd name="T58" fmla="*/ 2147483646 w 5144"/>
                <a:gd name="T59" fmla="*/ 1522174375 h 694"/>
                <a:gd name="T60" fmla="*/ 2147483646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Freeform 26"/>
            <p:cNvSpPr>
              <a:spLocks/>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6 w 3112"/>
                <a:gd name="T13" fmla="*/ 907256250 h 584"/>
                <a:gd name="T14" fmla="*/ 2147483646 w 3112"/>
                <a:gd name="T15" fmla="*/ 771167813 h 584"/>
                <a:gd name="T16" fmla="*/ 2147483646 w 3112"/>
                <a:gd name="T17" fmla="*/ 640119688 h 584"/>
                <a:gd name="T18" fmla="*/ 2147483646 w 3112"/>
                <a:gd name="T19" fmla="*/ 509071563 h 584"/>
                <a:gd name="T20" fmla="*/ 2147483646 w 3112"/>
                <a:gd name="T21" fmla="*/ 388104063 h 584"/>
                <a:gd name="T22" fmla="*/ 2147483646 w 3112"/>
                <a:gd name="T23" fmla="*/ 272176875 h 584"/>
                <a:gd name="T24" fmla="*/ 2147483646 w 3112"/>
                <a:gd name="T25" fmla="*/ 221773750 h 584"/>
                <a:gd name="T26" fmla="*/ 2147483646 w 3112"/>
                <a:gd name="T27" fmla="*/ 171370625 h 584"/>
                <a:gd name="T28" fmla="*/ 2147483646 w 3112"/>
                <a:gd name="T29" fmla="*/ 131048125 h 584"/>
                <a:gd name="T30" fmla="*/ 2147483646 w 3112"/>
                <a:gd name="T31" fmla="*/ 90725625 h 584"/>
                <a:gd name="T32" fmla="*/ 2147483646 w 3112"/>
                <a:gd name="T33" fmla="*/ 60483750 h 584"/>
                <a:gd name="T34" fmla="*/ 2147483646 w 3112"/>
                <a:gd name="T35" fmla="*/ 35282188 h 584"/>
                <a:gd name="T36" fmla="*/ 2147483646 w 3112"/>
                <a:gd name="T37" fmla="*/ 15120938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0" name="Freeform 10"/>
            <p:cNvSpPr>
              <a:spLocks/>
            </p:cNvSpPr>
            <p:nvPr/>
          </p:nvSpPr>
          <p:spPr bwMode="hidden">
            <a:xfrm>
              <a:off x="-3905250" y="4294188"/>
              <a:ext cx="13011150" cy="1892300"/>
            </a:xfrm>
            <a:custGeom>
              <a:avLst/>
              <a:gdLst>
                <a:gd name="T0" fmla="*/ 2147483646 w 8196"/>
                <a:gd name="T1" fmla="*/ 1290320000 h 1192"/>
                <a:gd name="T2" fmla="*/ 2147483646 w 8196"/>
                <a:gd name="T3" fmla="*/ 1436489063 h 1192"/>
                <a:gd name="T4" fmla="*/ 2147483646 w 8196"/>
                <a:gd name="T5" fmla="*/ 1562496875 h 1192"/>
                <a:gd name="T6" fmla="*/ 2147483646 w 8196"/>
                <a:gd name="T7" fmla="*/ 1678424063 h 1192"/>
                <a:gd name="T8" fmla="*/ 2147483646 w 8196"/>
                <a:gd name="T9" fmla="*/ 1769149688 h 1192"/>
                <a:gd name="T10" fmla="*/ 2147483646 w 8196"/>
                <a:gd name="T11" fmla="*/ 1839714063 h 1192"/>
                <a:gd name="T12" fmla="*/ 2147483646 w 8196"/>
                <a:gd name="T13" fmla="*/ 1890117188 h 1192"/>
                <a:gd name="T14" fmla="*/ 2147483646 w 8196"/>
                <a:gd name="T15" fmla="*/ 1920359063 h 1192"/>
                <a:gd name="T16" fmla="*/ 2147483646 w 8196"/>
                <a:gd name="T17" fmla="*/ 1915318750 h 1192"/>
                <a:gd name="T18" fmla="*/ 2147483646 w 8196"/>
                <a:gd name="T19" fmla="*/ 1890117188 h 1192"/>
                <a:gd name="T20" fmla="*/ 2147483646 w 8196"/>
                <a:gd name="T21" fmla="*/ 1829633438 h 1192"/>
                <a:gd name="T22" fmla="*/ 2147483646 w 8196"/>
                <a:gd name="T23" fmla="*/ 1738907813 h 1192"/>
                <a:gd name="T24" fmla="*/ 2147483646 w 8196"/>
                <a:gd name="T25" fmla="*/ 1617940313 h 1192"/>
                <a:gd name="T26" fmla="*/ 2147483646 w 8196"/>
                <a:gd name="T27" fmla="*/ 1456650313 h 1192"/>
                <a:gd name="T28" fmla="*/ 2147483646 w 8196"/>
                <a:gd name="T29" fmla="*/ 1260078125 h 1192"/>
                <a:gd name="T30" fmla="*/ 2147483646 w 8196"/>
                <a:gd name="T31" fmla="*/ 1023183438 h 1192"/>
                <a:gd name="T32" fmla="*/ 2147483646 w 8196"/>
                <a:gd name="T33" fmla="*/ 745966250 h 1192"/>
                <a:gd name="T34" fmla="*/ 2147483646 w 8196"/>
                <a:gd name="T35" fmla="*/ 604837500 h 1192"/>
                <a:gd name="T36" fmla="*/ 2147483646 w 8196"/>
                <a:gd name="T37" fmla="*/ 372983125 h 1192"/>
                <a:gd name="T38" fmla="*/ 2147483646 w 8196"/>
                <a:gd name="T39" fmla="*/ 206652813 h 1192"/>
                <a:gd name="T40" fmla="*/ 2147483646 w 8196"/>
                <a:gd name="T41" fmla="*/ 90725625 h 1192"/>
                <a:gd name="T42" fmla="*/ 2147483646 w 8196"/>
                <a:gd name="T43" fmla="*/ 25201563 h 1192"/>
                <a:gd name="T44" fmla="*/ 2147483646 w 8196"/>
                <a:gd name="T45" fmla="*/ 0 h 1192"/>
                <a:gd name="T46" fmla="*/ 2147483646 w 8196"/>
                <a:gd name="T47" fmla="*/ 10080625 h 1192"/>
                <a:gd name="T48" fmla="*/ 2147483646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6 w 8196"/>
                <a:gd name="T65" fmla="*/ 2147483646 h 1192"/>
                <a:gd name="T66" fmla="*/ 2147483646 w 8196"/>
                <a:gd name="T67" fmla="*/ 2147483646 h 1192"/>
                <a:gd name="T68" fmla="*/ 2147483646 w 8196"/>
                <a:gd name="T69" fmla="*/ 1285279688 h 1192"/>
                <a:gd name="T70" fmla="*/ 2147483646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endParaRPr lang="en-US" altLang="zh-CN"/>
          </a:p>
        </p:txBody>
      </p:sp>
      <p:sp>
        <p:nvSpPr>
          <p:cNvPr id="12" name="Footer Placeholder 4"/>
          <p:cNvSpPr>
            <a:spLocks noGrp="1"/>
          </p:cNvSpPr>
          <p:nvPr>
            <p:ph type="ftr" sz="quarter" idx="11"/>
          </p:nvPr>
        </p:nvSpPr>
        <p:spPr/>
        <p:txBody>
          <a:bodyPr/>
          <a:lstStyle>
            <a:lvl1pPr>
              <a:defRPr/>
            </a:lvl1pPr>
          </a:lstStyle>
          <a:p>
            <a:pPr>
              <a:defRPr/>
            </a:pPr>
            <a:endParaRPr lang="en-US" altLang="zh-CN"/>
          </a:p>
        </p:txBody>
      </p:sp>
      <p:sp>
        <p:nvSpPr>
          <p:cNvPr id="13" name="Slide Number Placeholder 5"/>
          <p:cNvSpPr>
            <a:spLocks noGrp="1"/>
          </p:cNvSpPr>
          <p:nvPr>
            <p:ph type="sldNum" sz="quarter" idx="12"/>
          </p:nvPr>
        </p:nvSpPr>
        <p:spPr/>
        <p:txBody>
          <a:bodyPr/>
          <a:lstStyle>
            <a:lvl1pPr>
              <a:defRPr smtClean="0"/>
            </a:lvl1pPr>
          </a:lstStyle>
          <a:p>
            <a:pPr>
              <a:defRPr/>
            </a:pPr>
            <a:fld id="{37E99580-EEA3-4690-BBB3-740A8CF278BB}" type="slidenum">
              <a:rPr lang="en-US" altLang="zh-CN"/>
              <a:pPr>
                <a:defRPr/>
              </a:pPr>
              <a:t>‹#›</a:t>
            </a:fld>
            <a:endParaRPr lang="en-US" altLang="zh-CN"/>
          </a:p>
        </p:txBody>
      </p:sp>
    </p:spTree>
    <p:extLst>
      <p:ext uri="{BB962C8B-B14F-4D97-AF65-F5344CB8AC3E}">
        <p14:creationId xmlns:p14="http://schemas.microsoft.com/office/powerpoint/2010/main" val="1109273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482600" y="236728"/>
            <a:ext cx="8229600" cy="868172"/>
          </a:xfrm>
        </p:spPr>
        <p:txBody>
          <a:bodyPr/>
          <a:lstStyle>
            <a:lvl1pPr>
              <a:defRPr>
                <a:solidFill>
                  <a:schemeClr val="tx1"/>
                </a:solidFill>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A9109DA9-FF58-4831-960F-B1780BB6DD6E}" type="slidenum">
              <a:rPr lang="en-US" altLang="zh-CN"/>
              <a:pPr>
                <a:defRPr/>
              </a:pPr>
              <a:t>‹#›</a:t>
            </a:fld>
            <a:endParaRPr lang="en-US" altLang="zh-CN"/>
          </a:p>
        </p:txBody>
      </p:sp>
    </p:spTree>
    <p:extLst>
      <p:ext uri="{BB962C8B-B14F-4D97-AF65-F5344CB8AC3E}">
        <p14:creationId xmlns:p14="http://schemas.microsoft.com/office/powerpoint/2010/main" val="409156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45362813 h 640"/>
                <a:gd name="T6" fmla="*/ 2147483646 w 2706"/>
                <a:gd name="T7" fmla="*/ 95765938 h 640"/>
                <a:gd name="T8" fmla="*/ 2147483646 w 2706"/>
                <a:gd name="T9" fmla="*/ 151209375 h 640"/>
                <a:gd name="T10" fmla="*/ 2147483646 w 2706"/>
                <a:gd name="T11" fmla="*/ 206652813 h 640"/>
                <a:gd name="T12" fmla="*/ 2147483646 w 2706"/>
                <a:gd name="T13" fmla="*/ 272176875 h 640"/>
                <a:gd name="T14" fmla="*/ 2147483646 w 2706"/>
                <a:gd name="T15" fmla="*/ 337700938 h 640"/>
                <a:gd name="T16" fmla="*/ 2147483646 w 2706"/>
                <a:gd name="T17" fmla="*/ 413305625 h 640"/>
                <a:gd name="T18" fmla="*/ 2147483646 w 2706"/>
                <a:gd name="T19" fmla="*/ 488910313 h 640"/>
                <a:gd name="T20" fmla="*/ 2147483646 w 2706"/>
                <a:gd name="T21" fmla="*/ 488910313 h 640"/>
                <a:gd name="T22" fmla="*/ 2147483646 w 2706"/>
                <a:gd name="T23" fmla="*/ 635079375 h 640"/>
                <a:gd name="T24" fmla="*/ 2147483646 w 2706"/>
                <a:gd name="T25" fmla="*/ 766127500 h 640"/>
                <a:gd name="T26" fmla="*/ 2147483646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6 w 2706"/>
                <a:gd name="T55" fmla="*/ 1592738750 h 640"/>
                <a:gd name="T56" fmla="*/ 2147483646 w 2706"/>
                <a:gd name="T57" fmla="*/ 1602819375 h 640"/>
                <a:gd name="T58" fmla="*/ 2147483646 w 2706"/>
                <a:gd name="T59" fmla="*/ 1607859688 h 640"/>
                <a:gd name="T60" fmla="*/ 2147483646 w 2706"/>
                <a:gd name="T61" fmla="*/ 1612900000 h 640"/>
                <a:gd name="T62" fmla="*/ 2147483646 w 2706"/>
                <a:gd name="T63" fmla="*/ 1612900000 h 640"/>
                <a:gd name="T64" fmla="*/ 2147483646 w 2706"/>
                <a:gd name="T65" fmla="*/ 1607859688 h 640"/>
                <a:gd name="T66" fmla="*/ 2147483646 w 2706"/>
                <a:gd name="T67" fmla="*/ 1602819375 h 640"/>
                <a:gd name="T68" fmla="*/ 2147483646 w 2706"/>
                <a:gd name="T69" fmla="*/ 1592738750 h 640"/>
                <a:gd name="T70" fmla="*/ 2147483646 w 2706"/>
                <a:gd name="T71" fmla="*/ 1577617813 h 640"/>
                <a:gd name="T72" fmla="*/ 2147483646 w 2706"/>
                <a:gd name="T73" fmla="*/ 1562496875 h 640"/>
                <a:gd name="T74" fmla="*/ 2147483646 w 2706"/>
                <a:gd name="T75" fmla="*/ 1542335625 h 640"/>
                <a:gd name="T76" fmla="*/ 2147483646 w 2706"/>
                <a:gd name="T77" fmla="*/ 1517134063 h 640"/>
                <a:gd name="T78" fmla="*/ 2147483646 w 2706"/>
                <a:gd name="T79" fmla="*/ 1491932500 h 640"/>
                <a:gd name="T80" fmla="*/ 2147483646 w 2706"/>
                <a:gd name="T81" fmla="*/ 1461690625 h 640"/>
                <a:gd name="T82" fmla="*/ 2147483646 w 2706"/>
                <a:gd name="T83" fmla="*/ 1431448750 h 640"/>
                <a:gd name="T84" fmla="*/ 2147483646 w 2706"/>
                <a:gd name="T85" fmla="*/ 1396166563 h 640"/>
                <a:gd name="T86" fmla="*/ 2147483646 w 2706"/>
                <a:gd name="T87" fmla="*/ 1360884375 h 640"/>
                <a:gd name="T88" fmla="*/ 2147483646 w 2706"/>
                <a:gd name="T89" fmla="*/ 1320561875 h 640"/>
                <a:gd name="T90" fmla="*/ 2147483646 w 2706"/>
                <a:gd name="T91" fmla="*/ 1280239375 h 640"/>
                <a:gd name="T92" fmla="*/ 2147483646 w 2706"/>
                <a:gd name="T93" fmla="*/ 1234876563 h 640"/>
                <a:gd name="T94" fmla="*/ 2147483646 w 2706"/>
                <a:gd name="T95" fmla="*/ 1189513750 h 640"/>
                <a:gd name="T96" fmla="*/ 2147483646 w 2706"/>
                <a:gd name="T97" fmla="*/ 1088707500 h 640"/>
                <a:gd name="T98" fmla="*/ 2147483646 w 2706"/>
                <a:gd name="T99" fmla="*/ 982860938 h 640"/>
                <a:gd name="T100" fmla="*/ 2147483646 w 2706"/>
                <a:gd name="T101" fmla="*/ 982860938 h 640"/>
                <a:gd name="T102" fmla="*/ 2147483646 w 2706"/>
                <a:gd name="T103" fmla="*/ 977820625 h 640"/>
                <a:gd name="T104" fmla="*/ 2147483646 w 2706"/>
                <a:gd name="T105" fmla="*/ 977820625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8"/>
            <p:cNvSpPr>
              <a:spLocks/>
            </p:cNvSpPr>
            <p:nvPr/>
          </p:nvSpPr>
          <p:spPr bwMode="hidden">
            <a:xfrm>
              <a:off x="-309563" y="4318000"/>
              <a:ext cx="8280401" cy="1209675"/>
            </a:xfrm>
            <a:custGeom>
              <a:avLst/>
              <a:gdLst>
                <a:gd name="T0" fmla="*/ 2147483646 w 5216"/>
                <a:gd name="T1" fmla="*/ 1799391563 h 762"/>
                <a:gd name="T2" fmla="*/ 2147483646 w 5216"/>
                <a:gd name="T3" fmla="*/ 1728827188 h 762"/>
                <a:gd name="T4" fmla="*/ 2147483646 w 5216"/>
                <a:gd name="T5" fmla="*/ 1537295313 h 762"/>
                <a:gd name="T6" fmla="*/ 2147483646 w 5216"/>
                <a:gd name="T7" fmla="*/ 1280239375 h 762"/>
                <a:gd name="T8" fmla="*/ 2147483646 w 5216"/>
                <a:gd name="T9" fmla="*/ 942538438 h 762"/>
                <a:gd name="T10" fmla="*/ 2147483646 w 5216"/>
                <a:gd name="T11" fmla="*/ 745966250 h 762"/>
                <a:gd name="T12" fmla="*/ 2147483646 w 5216"/>
                <a:gd name="T13" fmla="*/ 594756875 h 762"/>
                <a:gd name="T14" fmla="*/ 2147483646 w 5216"/>
                <a:gd name="T15" fmla="*/ 463708750 h 762"/>
                <a:gd name="T16" fmla="*/ 2147483646 w 5216"/>
                <a:gd name="T17" fmla="*/ 352821875 h 762"/>
                <a:gd name="T18" fmla="*/ 2147483646 w 5216"/>
                <a:gd name="T19" fmla="*/ 257055938 h 762"/>
                <a:gd name="T20" fmla="*/ 2147483646 w 5216"/>
                <a:gd name="T21" fmla="*/ 181451250 h 762"/>
                <a:gd name="T22" fmla="*/ 2147483646 w 5216"/>
                <a:gd name="T23" fmla="*/ 70564375 h 762"/>
                <a:gd name="T24" fmla="*/ 2147483646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6 w 5216"/>
                <a:gd name="T39" fmla="*/ 529232813 h 762"/>
                <a:gd name="T40" fmla="*/ 2147483646 w 5216"/>
                <a:gd name="T41" fmla="*/ 745966250 h 762"/>
                <a:gd name="T42" fmla="*/ 2147483646 w 5216"/>
                <a:gd name="T43" fmla="*/ 952619063 h 762"/>
                <a:gd name="T44" fmla="*/ 2147483646 w 5216"/>
                <a:gd name="T45" fmla="*/ 1300400625 h 762"/>
                <a:gd name="T46" fmla="*/ 2147483646 w 5216"/>
                <a:gd name="T47" fmla="*/ 1441529375 h 762"/>
                <a:gd name="T48" fmla="*/ 2147483646 w 5216"/>
                <a:gd name="T49" fmla="*/ 1562496875 h 762"/>
                <a:gd name="T50" fmla="*/ 2147483646 w 5216"/>
                <a:gd name="T51" fmla="*/ 1668343438 h 762"/>
                <a:gd name="T52" fmla="*/ 2147483646 w 5216"/>
                <a:gd name="T53" fmla="*/ 1748988438 h 762"/>
                <a:gd name="T54" fmla="*/ 2147483646 w 5216"/>
                <a:gd name="T55" fmla="*/ 1819552813 h 762"/>
                <a:gd name="T56" fmla="*/ 2147483646 w 5216"/>
                <a:gd name="T57" fmla="*/ 1864915625 h 762"/>
                <a:gd name="T58" fmla="*/ 2147483646 w 5216"/>
                <a:gd name="T59" fmla="*/ 1900197813 h 762"/>
                <a:gd name="T60" fmla="*/ 2147483646 w 5216"/>
                <a:gd name="T61" fmla="*/ 1920359063 h 762"/>
                <a:gd name="T62" fmla="*/ 2147483646 w 5216"/>
                <a:gd name="T63" fmla="*/ 1920359063 h 762"/>
                <a:gd name="T64" fmla="*/ 2147483646 w 5216"/>
                <a:gd name="T65" fmla="*/ 1910278438 h 762"/>
                <a:gd name="T66" fmla="*/ 2147483646 w 5216"/>
                <a:gd name="T67" fmla="*/ 1885076875 h 762"/>
                <a:gd name="T68" fmla="*/ 2147483646 w 5216"/>
                <a:gd name="T69" fmla="*/ 1844754375 h 762"/>
                <a:gd name="T70" fmla="*/ 2147483646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22"/>
            <p:cNvSpPr>
              <a:spLocks/>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6 w 5144"/>
                <a:gd name="T25" fmla="*/ 0 h 694"/>
                <a:gd name="T26" fmla="*/ 2147483646 w 5144"/>
                <a:gd name="T27" fmla="*/ 5040313 h 694"/>
                <a:gd name="T28" fmla="*/ 2147483646 w 5144"/>
                <a:gd name="T29" fmla="*/ 15120938 h 694"/>
                <a:gd name="T30" fmla="*/ 2147483646 w 5144"/>
                <a:gd name="T31" fmla="*/ 35282188 h 694"/>
                <a:gd name="T32" fmla="*/ 2147483646 w 5144"/>
                <a:gd name="T33" fmla="*/ 60483750 h 694"/>
                <a:gd name="T34" fmla="*/ 2147483646 w 5144"/>
                <a:gd name="T35" fmla="*/ 100806250 h 694"/>
                <a:gd name="T36" fmla="*/ 2147483646 w 5144"/>
                <a:gd name="T37" fmla="*/ 146169063 h 694"/>
                <a:gd name="T38" fmla="*/ 2147483646 w 5144"/>
                <a:gd name="T39" fmla="*/ 201612500 h 694"/>
                <a:gd name="T40" fmla="*/ 2147483646 w 5144"/>
                <a:gd name="T41" fmla="*/ 267136563 h 694"/>
                <a:gd name="T42" fmla="*/ 2147483646 w 5144"/>
                <a:gd name="T43" fmla="*/ 347781563 h 694"/>
                <a:gd name="T44" fmla="*/ 2147483646 w 5144"/>
                <a:gd name="T45" fmla="*/ 438507188 h 694"/>
                <a:gd name="T46" fmla="*/ 2147483646 w 5144"/>
                <a:gd name="T47" fmla="*/ 544353750 h 694"/>
                <a:gd name="T48" fmla="*/ 2147483646 w 5144"/>
                <a:gd name="T49" fmla="*/ 670361563 h 694"/>
                <a:gd name="T50" fmla="*/ 2147483646 w 5144"/>
                <a:gd name="T51" fmla="*/ 806450000 h 694"/>
                <a:gd name="T52" fmla="*/ 2147483646 w 5144"/>
                <a:gd name="T53" fmla="*/ 957659375 h 694"/>
                <a:gd name="T54" fmla="*/ 2147483646 w 5144"/>
                <a:gd name="T55" fmla="*/ 1129030000 h 694"/>
                <a:gd name="T56" fmla="*/ 2147483646 w 5144"/>
                <a:gd name="T57" fmla="*/ 1315521563 h 694"/>
                <a:gd name="T58" fmla="*/ 2147483646 w 5144"/>
                <a:gd name="T59" fmla="*/ 1522174375 h 694"/>
                <a:gd name="T60" fmla="*/ 2147483646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Freeform 26"/>
            <p:cNvSpPr>
              <a:spLocks/>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6 w 3112"/>
                <a:gd name="T13" fmla="*/ 907256250 h 584"/>
                <a:gd name="T14" fmla="*/ 2147483646 w 3112"/>
                <a:gd name="T15" fmla="*/ 771167813 h 584"/>
                <a:gd name="T16" fmla="*/ 2147483646 w 3112"/>
                <a:gd name="T17" fmla="*/ 640119688 h 584"/>
                <a:gd name="T18" fmla="*/ 2147483646 w 3112"/>
                <a:gd name="T19" fmla="*/ 509071563 h 584"/>
                <a:gd name="T20" fmla="*/ 2147483646 w 3112"/>
                <a:gd name="T21" fmla="*/ 388104063 h 584"/>
                <a:gd name="T22" fmla="*/ 2147483646 w 3112"/>
                <a:gd name="T23" fmla="*/ 272176875 h 584"/>
                <a:gd name="T24" fmla="*/ 2147483646 w 3112"/>
                <a:gd name="T25" fmla="*/ 221773750 h 584"/>
                <a:gd name="T26" fmla="*/ 2147483646 w 3112"/>
                <a:gd name="T27" fmla="*/ 171370625 h 584"/>
                <a:gd name="T28" fmla="*/ 2147483646 w 3112"/>
                <a:gd name="T29" fmla="*/ 131048125 h 584"/>
                <a:gd name="T30" fmla="*/ 2147483646 w 3112"/>
                <a:gd name="T31" fmla="*/ 90725625 h 584"/>
                <a:gd name="T32" fmla="*/ 2147483646 w 3112"/>
                <a:gd name="T33" fmla="*/ 60483750 h 584"/>
                <a:gd name="T34" fmla="*/ 2147483646 w 3112"/>
                <a:gd name="T35" fmla="*/ 35282188 h 584"/>
                <a:gd name="T36" fmla="*/ 2147483646 w 3112"/>
                <a:gd name="T37" fmla="*/ 15120938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0" name="Freeform 19"/>
            <p:cNvSpPr>
              <a:spLocks/>
            </p:cNvSpPr>
            <p:nvPr/>
          </p:nvSpPr>
          <p:spPr bwMode="hidden">
            <a:xfrm>
              <a:off x="-3905250" y="4294188"/>
              <a:ext cx="13011150" cy="1892300"/>
            </a:xfrm>
            <a:custGeom>
              <a:avLst/>
              <a:gdLst>
                <a:gd name="T0" fmla="*/ 2147483646 w 8196"/>
                <a:gd name="T1" fmla="*/ 1290320000 h 1192"/>
                <a:gd name="T2" fmla="*/ 2147483646 w 8196"/>
                <a:gd name="T3" fmla="*/ 1436489063 h 1192"/>
                <a:gd name="T4" fmla="*/ 2147483646 w 8196"/>
                <a:gd name="T5" fmla="*/ 1562496875 h 1192"/>
                <a:gd name="T6" fmla="*/ 2147483646 w 8196"/>
                <a:gd name="T7" fmla="*/ 1678424063 h 1192"/>
                <a:gd name="T8" fmla="*/ 2147483646 w 8196"/>
                <a:gd name="T9" fmla="*/ 1769149688 h 1192"/>
                <a:gd name="T10" fmla="*/ 2147483646 w 8196"/>
                <a:gd name="T11" fmla="*/ 1839714063 h 1192"/>
                <a:gd name="T12" fmla="*/ 2147483646 w 8196"/>
                <a:gd name="T13" fmla="*/ 1890117188 h 1192"/>
                <a:gd name="T14" fmla="*/ 2147483646 w 8196"/>
                <a:gd name="T15" fmla="*/ 1920359063 h 1192"/>
                <a:gd name="T16" fmla="*/ 2147483646 w 8196"/>
                <a:gd name="T17" fmla="*/ 1915318750 h 1192"/>
                <a:gd name="T18" fmla="*/ 2147483646 w 8196"/>
                <a:gd name="T19" fmla="*/ 1890117188 h 1192"/>
                <a:gd name="T20" fmla="*/ 2147483646 w 8196"/>
                <a:gd name="T21" fmla="*/ 1829633438 h 1192"/>
                <a:gd name="T22" fmla="*/ 2147483646 w 8196"/>
                <a:gd name="T23" fmla="*/ 1738907813 h 1192"/>
                <a:gd name="T24" fmla="*/ 2147483646 w 8196"/>
                <a:gd name="T25" fmla="*/ 1617940313 h 1192"/>
                <a:gd name="T26" fmla="*/ 2147483646 w 8196"/>
                <a:gd name="T27" fmla="*/ 1456650313 h 1192"/>
                <a:gd name="T28" fmla="*/ 2147483646 w 8196"/>
                <a:gd name="T29" fmla="*/ 1260078125 h 1192"/>
                <a:gd name="T30" fmla="*/ 2147483646 w 8196"/>
                <a:gd name="T31" fmla="*/ 1023183438 h 1192"/>
                <a:gd name="T32" fmla="*/ 2147483646 w 8196"/>
                <a:gd name="T33" fmla="*/ 745966250 h 1192"/>
                <a:gd name="T34" fmla="*/ 2147483646 w 8196"/>
                <a:gd name="T35" fmla="*/ 604837500 h 1192"/>
                <a:gd name="T36" fmla="*/ 2147483646 w 8196"/>
                <a:gd name="T37" fmla="*/ 372983125 h 1192"/>
                <a:gd name="T38" fmla="*/ 2147483646 w 8196"/>
                <a:gd name="T39" fmla="*/ 206652813 h 1192"/>
                <a:gd name="T40" fmla="*/ 2147483646 w 8196"/>
                <a:gd name="T41" fmla="*/ 90725625 h 1192"/>
                <a:gd name="T42" fmla="*/ 2147483646 w 8196"/>
                <a:gd name="T43" fmla="*/ 25201563 h 1192"/>
                <a:gd name="T44" fmla="*/ 2147483646 w 8196"/>
                <a:gd name="T45" fmla="*/ 0 h 1192"/>
                <a:gd name="T46" fmla="*/ 2147483646 w 8196"/>
                <a:gd name="T47" fmla="*/ 10080625 h 1192"/>
                <a:gd name="T48" fmla="*/ 2147483646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6 w 8196"/>
                <a:gd name="T65" fmla="*/ 2147483646 h 1192"/>
                <a:gd name="T66" fmla="*/ 2147483646 w 8196"/>
                <a:gd name="T67" fmla="*/ 2147483646 h 1192"/>
                <a:gd name="T68" fmla="*/ 2147483646 w 8196"/>
                <a:gd name="T69" fmla="*/ 1285279688 h 1192"/>
                <a:gd name="T70" fmla="*/ 2147483646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endParaRPr lang="en-US" altLang="zh-CN"/>
          </a:p>
        </p:txBody>
      </p:sp>
      <p:sp>
        <p:nvSpPr>
          <p:cNvPr id="12" name="Footer Placeholder 4"/>
          <p:cNvSpPr>
            <a:spLocks noGrp="1"/>
          </p:cNvSpPr>
          <p:nvPr>
            <p:ph type="ftr" sz="quarter" idx="11"/>
          </p:nvPr>
        </p:nvSpPr>
        <p:spPr/>
        <p:txBody>
          <a:bodyPr/>
          <a:lstStyle>
            <a:lvl1pPr>
              <a:defRPr/>
            </a:lvl1pPr>
          </a:lstStyle>
          <a:p>
            <a:pPr>
              <a:defRPr/>
            </a:pPr>
            <a:endParaRPr lang="en-US" altLang="zh-CN"/>
          </a:p>
        </p:txBody>
      </p:sp>
      <p:sp>
        <p:nvSpPr>
          <p:cNvPr id="13" name="Slide Number Placeholder 5"/>
          <p:cNvSpPr>
            <a:spLocks noGrp="1"/>
          </p:cNvSpPr>
          <p:nvPr>
            <p:ph type="sldNum" sz="quarter" idx="12"/>
          </p:nvPr>
        </p:nvSpPr>
        <p:spPr/>
        <p:txBody>
          <a:bodyPr/>
          <a:lstStyle>
            <a:lvl1pPr>
              <a:defRPr smtClean="0"/>
            </a:lvl1pPr>
          </a:lstStyle>
          <a:p>
            <a:pPr>
              <a:defRPr/>
            </a:pPr>
            <a:fld id="{8F8FF956-57F8-4BE3-B0FB-A2812CF1D7E3}" type="slidenum">
              <a:rPr lang="en-US" altLang="zh-CN"/>
              <a:pPr>
                <a:defRPr/>
              </a:pPr>
              <a:t>‹#›</a:t>
            </a:fld>
            <a:endParaRPr lang="en-US" altLang="zh-CN"/>
          </a:p>
        </p:txBody>
      </p:sp>
    </p:spTree>
    <p:extLst>
      <p:ext uri="{BB962C8B-B14F-4D97-AF65-F5344CB8AC3E}">
        <p14:creationId xmlns:p14="http://schemas.microsoft.com/office/powerpoint/2010/main" val="454053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D6E8E49F-BC61-49D7-A725-2DF19B713DD3}" type="slidenum">
              <a:rPr lang="en-US" altLang="zh-CN"/>
              <a:pPr>
                <a:defRPr/>
              </a:pPr>
              <a:t>‹#›</a:t>
            </a:fld>
            <a:endParaRPr lang="en-US" altLang="zh-CN"/>
          </a:p>
        </p:txBody>
      </p:sp>
    </p:spTree>
    <p:extLst>
      <p:ext uri="{BB962C8B-B14F-4D97-AF65-F5344CB8AC3E}">
        <p14:creationId xmlns:p14="http://schemas.microsoft.com/office/powerpoint/2010/main" val="191304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Title 6"/>
          <p:cNvSpPr>
            <a:spLocks noGrp="1"/>
          </p:cNvSpPr>
          <p:nvPr>
            <p:ph type="title"/>
          </p:nvPr>
        </p:nvSpPr>
        <p:spPr>
          <a:xfrm>
            <a:off x="444500" y="0"/>
            <a:ext cx="8229600" cy="1134872"/>
          </a:xfrm>
        </p:spPr>
        <p:txBody>
          <a:bodyPr/>
          <a:lstStyle>
            <a:lvl1pPr>
              <a:defRPr>
                <a:solidFill>
                  <a:srgbClr val="FF0000"/>
                </a:solidFill>
              </a:defRPr>
            </a:lvl1pPr>
          </a:lstStyle>
          <a:p>
            <a:r>
              <a:rPr lang="zh-CN" altLang="en-US" dirty="0" smtClean="0"/>
              <a:t>单击此处编辑母版标题样式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7A0F530-1001-483B-BD06-264E2E8B88CD}" type="slidenum">
              <a:rPr lang="en-US" altLang="zh-CN"/>
              <a:pPr>
                <a:defRPr/>
              </a:pPr>
              <a:t>‹#›</a:t>
            </a:fld>
            <a:endParaRPr lang="en-US" altLang="zh-CN"/>
          </a:p>
        </p:txBody>
      </p:sp>
    </p:spTree>
    <p:extLst>
      <p:ext uri="{BB962C8B-B14F-4D97-AF65-F5344CB8AC3E}">
        <p14:creationId xmlns:p14="http://schemas.microsoft.com/office/powerpoint/2010/main" val="153597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Freeform 14"/>
          <p:cNvSpPr>
            <a:spLocks/>
          </p:cNvSpPr>
          <p:nvPr/>
        </p:nvSpPr>
        <p:spPr bwMode="hidden">
          <a:xfrm>
            <a:off x="6046788" y="4203700"/>
            <a:ext cx="2876550" cy="714375"/>
          </a:xfrm>
          <a:custGeom>
            <a:avLst/>
            <a:gdLst>
              <a:gd name="T0" fmla="*/ 2147483646 w 2706"/>
              <a:gd name="T1" fmla="*/ 0 h 640"/>
              <a:gd name="T2" fmla="*/ 2147483646 w 2706"/>
              <a:gd name="T3" fmla="*/ 0 h 640"/>
              <a:gd name="T4" fmla="*/ 2147483646 w 2706"/>
              <a:gd name="T5" fmla="*/ 22426910 h 640"/>
              <a:gd name="T6" fmla="*/ 2147483646 w 2706"/>
              <a:gd name="T7" fmla="*/ 47345203 h 640"/>
              <a:gd name="T8" fmla="*/ 2147483646 w 2706"/>
              <a:gd name="T9" fmla="*/ 74755995 h 640"/>
              <a:gd name="T10" fmla="*/ 2147483646 w 2706"/>
              <a:gd name="T11" fmla="*/ 102165671 h 640"/>
              <a:gd name="T12" fmla="*/ 2147483646 w 2706"/>
              <a:gd name="T13" fmla="*/ 134560345 h 640"/>
              <a:gd name="T14" fmla="*/ 2147483646 w 2706"/>
              <a:gd name="T15" fmla="*/ 166953902 h 640"/>
              <a:gd name="T16" fmla="*/ 2088287069 w 2706"/>
              <a:gd name="T17" fmla="*/ 204332458 h 640"/>
              <a:gd name="T18" fmla="*/ 1936864244 w 2706"/>
              <a:gd name="T19" fmla="*/ 241709897 h 640"/>
              <a:gd name="T20" fmla="*/ 1936864244 w 2706"/>
              <a:gd name="T21" fmla="*/ 241709897 h 640"/>
              <a:gd name="T22" fmla="*/ 1663397460 w 2706"/>
              <a:gd name="T23" fmla="*/ 313973394 h 640"/>
              <a:gd name="T24" fmla="*/ 1396711723 w 2706"/>
              <a:gd name="T25" fmla="*/ 378761625 h 640"/>
              <a:gd name="T26" fmla="*/ 1141325958 w 2706"/>
              <a:gd name="T27" fmla="*/ 438565975 h 640"/>
              <a:gd name="T28" fmla="*/ 894980172 w 2706"/>
              <a:gd name="T29" fmla="*/ 495878941 h 640"/>
              <a:gd name="T30" fmla="*/ 659935422 w 2706"/>
              <a:gd name="T31" fmla="*/ 545715527 h 640"/>
              <a:gd name="T32" fmla="*/ 431669593 w 2706"/>
              <a:gd name="T33" fmla="*/ 590569348 h 640"/>
              <a:gd name="T34" fmla="*/ 212444804 w 2706"/>
              <a:gd name="T35" fmla="*/ 632930669 h 640"/>
              <a:gd name="T36" fmla="*/ 0 w 2706"/>
              <a:gd name="T37" fmla="*/ 670308108 h 640"/>
              <a:gd name="T38" fmla="*/ 0 w 2706"/>
              <a:gd name="T39" fmla="*/ 670308108 h 640"/>
              <a:gd name="T40" fmla="*/ 146902836 w 2706"/>
              <a:gd name="T41" fmla="*/ 692735019 h 640"/>
              <a:gd name="T42" fmla="*/ 287026751 w 2706"/>
              <a:gd name="T43" fmla="*/ 712670546 h 640"/>
              <a:gd name="T44" fmla="*/ 422629614 w 2706"/>
              <a:gd name="T45" fmla="*/ 730113574 h 640"/>
              <a:gd name="T46" fmla="*/ 555972483 w 2706"/>
              <a:gd name="T47" fmla="*/ 745064104 h 640"/>
              <a:gd name="T48" fmla="*/ 684795362 w 2706"/>
              <a:gd name="T49" fmla="*/ 760015749 h 640"/>
              <a:gd name="T50" fmla="*/ 809098253 w 2706"/>
              <a:gd name="T51" fmla="*/ 769982396 h 640"/>
              <a:gd name="T52" fmla="*/ 928881154 w 2706"/>
              <a:gd name="T53" fmla="*/ 779950160 h 640"/>
              <a:gd name="T54" fmla="*/ 1046404060 w 2706"/>
              <a:gd name="T55" fmla="*/ 787425425 h 640"/>
              <a:gd name="T56" fmla="*/ 1161665909 w 2706"/>
              <a:gd name="T57" fmla="*/ 792409307 h 640"/>
              <a:gd name="T58" fmla="*/ 1272408832 w 2706"/>
              <a:gd name="T59" fmla="*/ 794901806 h 640"/>
              <a:gd name="T60" fmla="*/ 1378630703 w 2706"/>
              <a:gd name="T61" fmla="*/ 797393188 h 640"/>
              <a:gd name="T62" fmla="*/ 1482593642 w 2706"/>
              <a:gd name="T63" fmla="*/ 797393188 h 640"/>
              <a:gd name="T64" fmla="*/ 1584295524 w 2706"/>
              <a:gd name="T65" fmla="*/ 794901806 h 640"/>
              <a:gd name="T66" fmla="*/ 1683738474 w 2706"/>
              <a:gd name="T67" fmla="*/ 792409307 h 640"/>
              <a:gd name="T68" fmla="*/ 1778660372 w 2706"/>
              <a:gd name="T69" fmla="*/ 787425425 h 640"/>
              <a:gd name="T70" fmla="*/ 1871322275 w 2706"/>
              <a:gd name="T71" fmla="*/ 779950160 h 640"/>
              <a:gd name="T72" fmla="*/ 1959464189 w 2706"/>
              <a:gd name="T73" fmla="*/ 772474896 h 640"/>
              <a:gd name="T74" fmla="*/ 2047606104 w 2706"/>
              <a:gd name="T75" fmla="*/ 762507132 h 640"/>
              <a:gd name="T76" fmla="*/ 2131228029 w 2706"/>
              <a:gd name="T77" fmla="*/ 750047985 h 640"/>
              <a:gd name="T78" fmla="*/ 2147483646 w 2706"/>
              <a:gd name="T79" fmla="*/ 737588839 h 640"/>
              <a:gd name="T80" fmla="*/ 2147483646 w 2706"/>
              <a:gd name="T81" fmla="*/ 722637193 h 640"/>
              <a:gd name="T82" fmla="*/ 2147483646 w 2706"/>
              <a:gd name="T83" fmla="*/ 707686664 h 640"/>
              <a:gd name="T84" fmla="*/ 2147483646 w 2706"/>
              <a:gd name="T85" fmla="*/ 690243636 h 640"/>
              <a:gd name="T86" fmla="*/ 2147483646 w 2706"/>
              <a:gd name="T87" fmla="*/ 672800607 h 640"/>
              <a:gd name="T88" fmla="*/ 2147483646 w 2706"/>
              <a:gd name="T89" fmla="*/ 652866196 h 640"/>
              <a:gd name="T90" fmla="*/ 2147483646 w 2706"/>
              <a:gd name="T91" fmla="*/ 632930669 h 640"/>
              <a:gd name="T92" fmla="*/ 2147483646 w 2706"/>
              <a:gd name="T93" fmla="*/ 610503759 h 640"/>
              <a:gd name="T94" fmla="*/ 2147483646 w 2706"/>
              <a:gd name="T95" fmla="*/ 588077965 h 640"/>
              <a:gd name="T96" fmla="*/ 2147483646 w 2706"/>
              <a:gd name="T97" fmla="*/ 538240263 h 640"/>
              <a:gd name="T98" fmla="*/ 2147483646 w 2706"/>
              <a:gd name="T99" fmla="*/ 485911178 h 640"/>
              <a:gd name="T100" fmla="*/ 2147483646 w 2706"/>
              <a:gd name="T101" fmla="*/ 485911178 h 640"/>
              <a:gd name="T102" fmla="*/ 2147483646 w 2706"/>
              <a:gd name="T103" fmla="*/ 483419795 h 640"/>
              <a:gd name="T104" fmla="*/ 2147483646 w 2706"/>
              <a:gd name="T105" fmla="*/ 483419795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18"/>
          <p:cNvSpPr>
            <a:spLocks/>
          </p:cNvSpPr>
          <p:nvPr/>
        </p:nvSpPr>
        <p:spPr bwMode="hidden">
          <a:xfrm>
            <a:off x="2619375" y="4075113"/>
            <a:ext cx="5545138" cy="850900"/>
          </a:xfrm>
          <a:custGeom>
            <a:avLst/>
            <a:gdLst>
              <a:gd name="T0" fmla="*/ 2147483646 w 5216"/>
              <a:gd name="T1" fmla="*/ 890318333 h 762"/>
              <a:gd name="T2" fmla="*/ 2147483646 w 5216"/>
              <a:gd name="T3" fmla="*/ 855403517 h 762"/>
              <a:gd name="T4" fmla="*/ 2147483646 w 5216"/>
              <a:gd name="T5" fmla="*/ 760636483 h 762"/>
              <a:gd name="T6" fmla="*/ 2147483646 w 5216"/>
              <a:gd name="T7" fmla="*/ 633448150 h 762"/>
              <a:gd name="T8" fmla="*/ 2147483646 w 5216"/>
              <a:gd name="T9" fmla="*/ 466356850 h 762"/>
              <a:gd name="T10" fmla="*/ 2147483646 w 5216"/>
              <a:gd name="T11" fmla="*/ 369095183 h 762"/>
              <a:gd name="T12" fmla="*/ 2147483646 w 5216"/>
              <a:gd name="T13" fmla="*/ 294278517 h 762"/>
              <a:gd name="T14" fmla="*/ 2147483646 w 5216"/>
              <a:gd name="T15" fmla="*/ 229438150 h 762"/>
              <a:gd name="T16" fmla="*/ 2147483646 w 5216"/>
              <a:gd name="T17" fmla="*/ 174571850 h 762"/>
              <a:gd name="T18" fmla="*/ 2147483646 w 5216"/>
              <a:gd name="T19" fmla="*/ 127188333 h 762"/>
              <a:gd name="T20" fmla="*/ 1966522170 w 5216"/>
              <a:gd name="T21" fmla="*/ 89780000 h 762"/>
              <a:gd name="T22" fmla="*/ 1507667316 w 5216"/>
              <a:gd name="T23" fmla="*/ 34914817 h 762"/>
              <a:gd name="T24" fmla="*/ 1096279949 w 5216"/>
              <a:gd name="T25" fmla="*/ 4988150 h 762"/>
              <a:gd name="T26" fmla="*/ 727838697 w 5216"/>
              <a:gd name="T27" fmla="*/ 0 h 762"/>
              <a:gd name="T28" fmla="*/ 404605842 w 5216"/>
              <a:gd name="T29" fmla="*/ 12469817 h 762"/>
              <a:gd name="T30" fmla="*/ 124320165 w 5216"/>
              <a:gd name="T31" fmla="*/ 39901850 h 762"/>
              <a:gd name="T32" fmla="*/ 0 w 5216"/>
              <a:gd name="T33" fmla="*/ 59853333 h 762"/>
              <a:gd name="T34" fmla="*/ 354878201 w 5216"/>
              <a:gd name="T35" fmla="*/ 107236850 h 762"/>
              <a:gd name="T36" fmla="*/ 736880376 w 5216"/>
              <a:gd name="T37" fmla="*/ 174571850 h 762"/>
              <a:gd name="T38" fmla="*/ 1146007590 w 5216"/>
              <a:gd name="T39" fmla="*/ 261858333 h 762"/>
              <a:gd name="T40" fmla="*/ 1584518931 w 5216"/>
              <a:gd name="T41" fmla="*/ 369095183 h 762"/>
              <a:gd name="T42" fmla="*/ 1984604465 w 5216"/>
              <a:gd name="T43" fmla="*/ 471345000 h 762"/>
              <a:gd name="T44" fmla="*/ 2147483646 w 5216"/>
              <a:gd name="T45" fmla="*/ 643423333 h 762"/>
              <a:gd name="T46" fmla="*/ 2147483646 w 5216"/>
              <a:gd name="T47" fmla="*/ 713251850 h 762"/>
              <a:gd name="T48" fmla="*/ 2147483646 w 5216"/>
              <a:gd name="T49" fmla="*/ 773105183 h 762"/>
              <a:gd name="T50" fmla="*/ 2147483646 w 5216"/>
              <a:gd name="T51" fmla="*/ 825476850 h 762"/>
              <a:gd name="T52" fmla="*/ 2147483646 w 5216"/>
              <a:gd name="T53" fmla="*/ 865379817 h 762"/>
              <a:gd name="T54" fmla="*/ 2147483646 w 5216"/>
              <a:gd name="T55" fmla="*/ 900293517 h 762"/>
              <a:gd name="T56" fmla="*/ 2147483646 w 5216"/>
              <a:gd name="T57" fmla="*/ 922738517 h 762"/>
              <a:gd name="T58" fmla="*/ 2147483646 w 5216"/>
              <a:gd name="T59" fmla="*/ 940196483 h 762"/>
              <a:gd name="T60" fmla="*/ 2147483646 w 5216"/>
              <a:gd name="T61" fmla="*/ 950171667 h 762"/>
              <a:gd name="T62" fmla="*/ 2147483646 w 5216"/>
              <a:gd name="T63" fmla="*/ 950171667 h 762"/>
              <a:gd name="T64" fmla="*/ 2147483646 w 5216"/>
              <a:gd name="T65" fmla="*/ 945183517 h 762"/>
              <a:gd name="T66" fmla="*/ 2147483646 w 5216"/>
              <a:gd name="T67" fmla="*/ 932714817 h 762"/>
              <a:gd name="T68" fmla="*/ 2147483646 w 5216"/>
              <a:gd name="T69" fmla="*/ 912763333 h 762"/>
              <a:gd name="T70" fmla="*/ 2147483646 w 5216"/>
              <a:gd name="T71" fmla="*/ 89031833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22"/>
          <p:cNvSpPr>
            <a:spLocks/>
          </p:cNvSpPr>
          <p:nvPr/>
        </p:nvSpPr>
        <p:spPr bwMode="hidden">
          <a:xfrm>
            <a:off x="2828925" y="4087813"/>
            <a:ext cx="5467350" cy="774700"/>
          </a:xfrm>
          <a:custGeom>
            <a:avLst/>
            <a:gdLst>
              <a:gd name="T0" fmla="*/ 0 w 5144"/>
              <a:gd name="T1" fmla="*/ 87226308 h 694"/>
              <a:gd name="T2" fmla="*/ 0 w 5144"/>
              <a:gd name="T3" fmla="*/ 87226308 h 694"/>
              <a:gd name="T4" fmla="*/ 20333568 w 5144"/>
              <a:gd name="T5" fmla="*/ 82242107 h 694"/>
              <a:gd name="T6" fmla="*/ 81336397 w 5144"/>
              <a:gd name="T7" fmla="*/ 69781047 h 694"/>
              <a:gd name="T8" fmla="*/ 185266001 w 5144"/>
              <a:gd name="T9" fmla="*/ 52335785 h 694"/>
              <a:gd name="T10" fmla="*/ 253046686 w 5144"/>
              <a:gd name="T11" fmla="*/ 42367383 h 694"/>
              <a:gd name="T12" fmla="*/ 332123444 w 5144"/>
              <a:gd name="T13" fmla="*/ 32397865 h 694"/>
              <a:gd name="T14" fmla="*/ 420237697 w 5144"/>
              <a:gd name="T15" fmla="*/ 24922121 h 694"/>
              <a:gd name="T16" fmla="*/ 521907662 w 5144"/>
              <a:gd name="T17" fmla="*/ 17445262 h 694"/>
              <a:gd name="T18" fmla="*/ 632615122 w 5144"/>
              <a:gd name="T19" fmla="*/ 9968402 h 694"/>
              <a:gd name="T20" fmla="*/ 756879357 w 5144"/>
              <a:gd name="T21" fmla="*/ 4984201 h 694"/>
              <a:gd name="T22" fmla="*/ 892439664 w 5144"/>
              <a:gd name="T23" fmla="*/ 2492659 h 694"/>
              <a:gd name="T24" fmla="*/ 1039297107 w 5144"/>
              <a:gd name="T25" fmla="*/ 0 h 694"/>
              <a:gd name="T26" fmla="*/ 1197450622 w 5144"/>
              <a:gd name="T27" fmla="*/ 2492659 h 694"/>
              <a:gd name="T28" fmla="*/ 1366901272 w 5144"/>
              <a:gd name="T29" fmla="*/ 7476860 h 694"/>
              <a:gd name="T30" fmla="*/ 1549907633 w 5144"/>
              <a:gd name="T31" fmla="*/ 17445262 h 694"/>
              <a:gd name="T32" fmla="*/ 1744211130 w 5144"/>
              <a:gd name="T33" fmla="*/ 29906322 h 694"/>
              <a:gd name="T34" fmla="*/ 1949811762 w 5144"/>
              <a:gd name="T35" fmla="*/ 49843126 h 694"/>
              <a:gd name="T36" fmla="*/ 2147483646 w 5144"/>
              <a:gd name="T37" fmla="*/ 72272589 h 694"/>
              <a:gd name="T38" fmla="*/ 2147483646 w 5144"/>
              <a:gd name="T39" fmla="*/ 99687369 h 694"/>
              <a:gd name="T40" fmla="*/ 2147483646 w 5144"/>
              <a:gd name="T41" fmla="*/ 132085234 h 694"/>
              <a:gd name="T42" fmla="*/ 2147483646 w 5144"/>
              <a:gd name="T43" fmla="*/ 171959958 h 694"/>
              <a:gd name="T44" fmla="*/ 2147483646 w 5144"/>
              <a:gd name="T45" fmla="*/ 216818883 h 694"/>
              <a:gd name="T46" fmla="*/ 2147483646 w 5144"/>
              <a:gd name="T47" fmla="*/ 269154668 h 694"/>
              <a:gd name="T48" fmla="*/ 2147483646 w 5144"/>
              <a:gd name="T49" fmla="*/ 331458855 h 694"/>
              <a:gd name="T50" fmla="*/ 2147483646 w 5144"/>
              <a:gd name="T51" fmla="*/ 398747244 h 694"/>
              <a:gd name="T52" fmla="*/ 2147483646 w 5144"/>
              <a:gd name="T53" fmla="*/ 473512491 h 694"/>
              <a:gd name="T54" fmla="*/ 2147483646 w 5144"/>
              <a:gd name="T55" fmla="*/ 558247257 h 694"/>
              <a:gd name="T56" fmla="*/ 2147483646 w 5144"/>
              <a:gd name="T57" fmla="*/ 650456650 h 694"/>
              <a:gd name="T58" fmla="*/ 2147483646 w 5144"/>
              <a:gd name="T59" fmla="*/ 752636678 h 694"/>
              <a:gd name="T60" fmla="*/ 2147483646 w 5144"/>
              <a:gd name="T61" fmla="*/ 864783991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Freeform 26"/>
          <p:cNvSpPr>
            <a:spLocks/>
          </p:cNvSpPr>
          <p:nvPr/>
        </p:nvSpPr>
        <p:spPr bwMode="hidden">
          <a:xfrm>
            <a:off x="5610225" y="4073525"/>
            <a:ext cx="3306763" cy="652463"/>
          </a:xfrm>
          <a:custGeom>
            <a:avLst/>
            <a:gdLst>
              <a:gd name="T0" fmla="*/ 0 w 3112"/>
              <a:gd name="T1" fmla="*/ 728951997 h 584"/>
              <a:gd name="T2" fmla="*/ 0 w 3112"/>
              <a:gd name="T3" fmla="*/ 728951997 h 584"/>
              <a:gd name="T4" fmla="*/ 101618145 w 3112"/>
              <a:gd name="T5" fmla="*/ 698994561 h 584"/>
              <a:gd name="T6" fmla="*/ 379372423 w 3112"/>
              <a:gd name="T7" fmla="*/ 621606192 h 584"/>
              <a:gd name="T8" fmla="*/ 571317689 w 3112"/>
              <a:gd name="T9" fmla="*/ 569181237 h 584"/>
              <a:gd name="T10" fmla="*/ 792617915 w 3112"/>
              <a:gd name="T11" fmla="*/ 511764493 h 584"/>
              <a:gd name="T12" fmla="*/ 1038759242 w 3112"/>
              <a:gd name="T13" fmla="*/ 449353726 h 584"/>
              <a:gd name="T14" fmla="*/ 1302965568 w 3112"/>
              <a:gd name="T15" fmla="*/ 381951170 h 584"/>
              <a:gd name="T16" fmla="*/ 1582977838 w 3112"/>
              <a:gd name="T17" fmla="*/ 317044508 h 584"/>
              <a:gd name="T18" fmla="*/ 1869766210 w 3112"/>
              <a:gd name="T19" fmla="*/ 252137846 h 584"/>
              <a:gd name="T20" fmla="*/ 2147483646 w 3112"/>
              <a:gd name="T21" fmla="*/ 192224091 h 584"/>
              <a:gd name="T22" fmla="*/ 2147483646 w 3112"/>
              <a:gd name="T23" fmla="*/ 134806230 h 584"/>
              <a:gd name="T24" fmla="*/ 2147483646 w 3112"/>
              <a:gd name="T25" fmla="*/ 109841699 h 584"/>
              <a:gd name="T26" fmla="*/ 2147483646 w 3112"/>
              <a:gd name="T27" fmla="*/ 84878286 h 584"/>
              <a:gd name="T28" fmla="*/ 2147483646 w 3112"/>
              <a:gd name="T29" fmla="*/ 64906662 h 584"/>
              <a:gd name="T30" fmla="*/ 2147483646 w 3112"/>
              <a:gd name="T31" fmla="*/ 44935037 h 584"/>
              <a:gd name="T32" fmla="*/ 2147483646 w 3112"/>
              <a:gd name="T33" fmla="*/ 29957436 h 584"/>
              <a:gd name="T34" fmla="*/ 2147483646 w 3112"/>
              <a:gd name="T35" fmla="*/ 17474613 h 584"/>
              <a:gd name="T36" fmla="*/ 2147483646 w 3112"/>
              <a:gd name="T37" fmla="*/ 7488800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9" name="Freeform 10"/>
          <p:cNvSpPr>
            <a:spLocks/>
          </p:cNvSpPr>
          <p:nvPr/>
        </p:nvSpPr>
        <p:spPr bwMode="hidden">
          <a:xfrm>
            <a:off x="211138" y="4059238"/>
            <a:ext cx="8723312" cy="1328737"/>
          </a:xfrm>
          <a:custGeom>
            <a:avLst/>
            <a:gdLst>
              <a:gd name="T0" fmla="*/ 2147483646 w 8196"/>
              <a:gd name="T1" fmla="*/ 636203066 h 1192"/>
              <a:gd name="T2" fmla="*/ 2147483646 w 8196"/>
              <a:gd name="T3" fmla="*/ 708272557 h 1192"/>
              <a:gd name="T4" fmla="*/ 2147483646 w 8196"/>
              <a:gd name="T5" fmla="*/ 770402158 h 1192"/>
              <a:gd name="T6" fmla="*/ 2147483646 w 8196"/>
              <a:gd name="T7" fmla="*/ 827560144 h 1192"/>
              <a:gd name="T8" fmla="*/ 2147483646 w 8196"/>
              <a:gd name="T9" fmla="*/ 872293546 h 1192"/>
              <a:gd name="T10" fmla="*/ 2147483646 w 8196"/>
              <a:gd name="T11" fmla="*/ 907085945 h 1192"/>
              <a:gd name="T12" fmla="*/ 2147483646 w 8196"/>
              <a:gd name="T13" fmla="*/ 931937340 h 1192"/>
              <a:gd name="T14" fmla="*/ 2147483646 w 8196"/>
              <a:gd name="T15" fmla="*/ 946848846 h 1192"/>
              <a:gd name="T16" fmla="*/ 2147483646 w 8196"/>
              <a:gd name="T17" fmla="*/ 944363037 h 1192"/>
              <a:gd name="T18" fmla="*/ 2147483646 w 8196"/>
              <a:gd name="T19" fmla="*/ 931937340 h 1192"/>
              <a:gd name="T20" fmla="*/ 2147483646 w 8196"/>
              <a:gd name="T21" fmla="*/ 902115443 h 1192"/>
              <a:gd name="T22" fmla="*/ 2147483646 w 8196"/>
              <a:gd name="T23" fmla="*/ 857382041 h 1192"/>
              <a:gd name="T24" fmla="*/ 2147483646 w 8196"/>
              <a:gd name="T25" fmla="*/ 797738247 h 1192"/>
              <a:gd name="T26" fmla="*/ 2147483646 w 8196"/>
              <a:gd name="T27" fmla="*/ 718213560 h 1192"/>
              <a:gd name="T28" fmla="*/ 2147483646 w 8196"/>
              <a:gd name="T29" fmla="*/ 621291560 h 1192"/>
              <a:gd name="T30" fmla="*/ 2147483646 w 8196"/>
              <a:gd name="T31" fmla="*/ 504488666 h 1192"/>
              <a:gd name="T32" fmla="*/ 2147483646 w 8196"/>
              <a:gd name="T33" fmla="*/ 367804880 h 1192"/>
              <a:gd name="T34" fmla="*/ 2147483646 w 8196"/>
              <a:gd name="T35" fmla="*/ 298220083 h 1192"/>
              <a:gd name="T36" fmla="*/ 2147483646 w 8196"/>
              <a:gd name="T37" fmla="*/ 183901883 h 1192"/>
              <a:gd name="T38" fmla="*/ 2147483646 w 8196"/>
              <a:gd name="T39" fmla="*/ 101891388 h 1192"/>
              <a:gd name="T40" fmla="*/ 2147483646 w 8196"/>
              <a:gd name="T41" fmla="*/ 44733403 h 1192"/>
              <a:gd name="T42" fmla="*/ 2011879287 w 8196"/>
              <a:gd name="T43" fmla="*/ 12425697 h 1192"/>
              <a:gd name="T44" fmla="*/ 1656175490 w 8196"/>
              <a:gd name="T45" fmla="*/ 0 h 1192"/>
              <a:gd name="T46" fmla="*/ 1338986883 w 8196"/>
              <a:gd name="T47" fmla="*/ 4970502 h 1192"/>
              <a:gd name="T48" fmla="*/ 1058048554 w 8196"/>
              <a:gd name="T49" fmla="*/ 24851395 h 1192"/>
              <a:gd name="T50" fmla="*/ 811095593 w 8196"/>
              <a:gd name="T51" fmla="*/ 54673292 h 1192"/>
              <a:gd name="T52" fmla="*/ 600391847 w 8196"/>
              <a:gd name="T53" fmla="*/ 91951499 h 1192"/>
              <a:gd name="T54" fmla="*/ 423672404 w 8196"/>
              <a:gd name="T55" fmla="*/ 134199093 h 1192"/>
              <a:gd name="T56" fmla="*/ 280938329 w 8196"/>
              <a:gd name="T57" fmla="*/ 178932495 h 1192"/>
              <a:gd name="T58" fmla="*/ 167656607 w 8196"/>
              <a:gd name="T59" fmla="*/ 218694281 h 1192"/>
              <a:gd name="T60" fmla="*/ 54374886 w 8196"/>
              <a:gd name="T61" fmla="*/ 268398186 h 1192"/>
              <a:gd name="T62" fmla="*/ 0 w 8196"/>
              <a:gd name="T63" fmla="*/ 298220083 h 1192"/>
              <a:gd name="T64" fmla="*/ 2147483646 w 8196"/>
              <a:gd name="T65" fmla="*/ 1481159409 h 1192"/>
              <a:gd name="T66" fmla="*/ 2147483646 w 8196"/>
              <a:gd name="T67" fmla="*/ 1473704213 h 1192"/>
              <a:gd name="T68" fmla="*/ 2147483646 w 8196"/>
              <a:gd name="T69" fmla="*/ 633717257 h 1192"/>
              <a:gd name="T70" fmla="*/ 2147483646 w 8196"/>
              <a:gd name="T71" fmla="*/ 63620306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solidFill>
                  <a:schemeClr val="tx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0" name="Date Placeholder 3"/>
          <p:cNvSpPr>
            <a:spLocks noGrp="1"/>
          </p:cNvSpPr>
          <p:nvPr>
            <p:ph type="dt" sz="half" idx="10"/>
          </p:nvPr>
        </p:nvSpPr>
        <p:spPr/>
        <p:txBody>
          <a:bodyPr/>
          <a:lstStyle>
            <a:lvl1pPr>
              <a:defRPr/>
            </a:lvl1pPr>
          </a:lstStyle>
          <a:p>
            <a:pPr>
              <a:defRPr/>
            </a:pPr>
            <a:endParaRPr lang="en-US" altLang="zh-CN"/>
          </a:p>
        </p:txBody>
      </p:sp>
      <p:sp>
        <p:nvSpPr>
          <p:cNvPr id="11" name="Footer Placeholder 4"/>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smtClean="0"/>
            </a:lvl1pPr>
          </a:lstStyle>
          <a:p>
            <a:pPr>
              <a:defRPr/>
            </a:pPr>
            <a:fld id="{65E39ACA-9FD4-4807-B180-3B947A0C27EE}" type="slidenum">
              <a:rPr lang="en-US" altLang="zh-CN"/>
              <a:pPr>
                <a:defRPr/>
              </a:pPr>
              <a:t>‹#›</a:t>
            </a:fld>
            <a:endParaRPr lang="en-US" altLang="zh-CN"/>
          </a:p>
        </p:txBody>
      </p:sp>
    </p:spTree>
    <p:extLst>
      <p:ext uri="{BB962C8B-B14F-4D97-AF65-F5344CB8AC3E}">
        <p14:creationId xmlns:p14="http://schemas.microsoft.com/office/powerpoint/2010/main" val="262131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endParaRPr lang="en-US" altLang="zh-CN"/>
          </a:p>
        </p:txBody>
      </p:sp>
      <p:sp>
        <p:nvSpPr>
          <p:cNvPr id="6" name="Footer Placeholder 4"/>
          <p:cNvSpPr>
            <a:spLocks noGrp="1"/>
          </p:cNvSpPr>
          <p:nvPr>
            <p:ph type="ftr" sz="quarter" idx="16"/>
          </p:nvPr>
        </p:nvSpPr>
        <p:spPr/>
        <p:txBody>
          <a:bodyPr/>
          <a:lstStyle>
            <a:lvl1pPr>
              <a:defRPr/>
            </a:lvl1pPr>
          </a:lstStyle>
          <a:p>
            <a:pPr>
              <a:defRPr/>
            </a:pPr>
            <a:endParaRPr lang="en-US" altLang="zh-CN"/>
          </a:p>
        </p:txBody>
      </p:sp>
      <p:sp>
        <p:nvSpPr>
          <p:cNvPr id="7" name="Slide Number Placeholder 5"/>
          <p:cNvSpPr>
            <a:spLocks noGrp="1"/>
          </p:cNvSpPr>
          <p:nvPr>
            <p:ph type="sldNum" sz="quarter" idx="17"/>
          </p:nvPr>
        </p:nvSpPr>
        <p:spPr/>
        <p:txBody>
          <a:bodyPr/>
          <a:lstStyle>
            <a:lvl1pPr>
              <a:defRPr/>
            </a:lvl1pPr>
          </a:lstStyle>
          <a:p>
            <a:pPr>
              <a:defRPr/>
            </a:pPr>
            <a:fld id="{0F063ABA-3824-4A63-83BD-7472EFD2B2CB}" type="slidenum">
              <a:rPr lang="en-US" altLang="zh-CN"/>
              <a:pPr>
                <a:defRPr/>
              </a:pPr>
              <a:t>‹#›</a:t>
            </a:fld>
            <a:endParaRPr lang="en-US" altLang="zh-CN"/>
          </a:p>
        </p:txBody>
      </p:sp>
    </p:spTree>
    <p:extLst>
      <p:ext uri="{BB962C8B-B14F-4D97-AF65-F5344CB8AC3E}">
        <p14:creationId xmlns:p14="http://schemas.microsoft.com/office/powerpoint/2010/main" val="308448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11328141-8FB5-45CD-810A-6295D1570A5E}" type="slidenum">
              <a:rPr lang="en-US" altLang="zh-CN"/>
              <a:pPr>
                <a:defRPr/>
              </a:pPr>
              <a:t>‹#›</a:t>
            </a:fld>
            <a:endParaRPr lang="en-US" altLang="zh-CN"/>
          </a:p>
        </p:txBody>
      </p:sp>
    </p:spTree>
    <p:extLst>
      <p:ext uri="{BB962C8B-B14F-4D97-AF65-F5344CB8AC3E}">
        <p14:creationId xmlns:p14="http://schemas.microsoft.com/office/powerpoint/2010/main" val="205693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30300"/>
          </a:xfrm>
        </p:spPr>
        <p:txBody>
          <a:bodyPr/>
          <a:lstStyle>
            <a:lvl1pPr>
              <a:defRPr>
                <a:solidFill>
                  <a:srgbClr val="FF0000"/>
                </a:solidFill>
              </a:defRPr>
            </a:lvl1pPr>
          </a:lstStyle>
          <a:p>
            <a:r>
              <a:rPr lang="zh-CN" altLang="en-US" dirty="0"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64FCD085-F40B-4B51-A15B-546B5ADCD456}" type="slidenum">
              <a:rPr lang="en-US" altLang="zh-CN"/>
              <a:pPr>
                <a:defRPr/>
              </a:pPr>
              <a:t>‹#›</a:t>
            </a:fld>
            <a:endParaRPr lang="en-US" altLang="zh-CN"/>
          </a:p>
        </p:txBody>
      </p:sp>
    </p:spTree>
    <p:extLst>
      <p:ext uri="{BB962C8B-B14F-4D97-AF65-F5344CB8AC3E}">
        <p14:creationId xmlns:p14="http://schemas.microsoft.com/office/powerpoint/2010/main" val="4204214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45362813 h 640"/>
                <a:gd name="T6" fmla="*/ 2147483646 w 2706"/>
                <a:gd name="T7" fmla="*/ 95765938 h 640"/>
                <a:gd name="T8" fmla="*/ 2147483646 w 2706"/>
                <a:gd name="T9" fmla="*/ 151209375 h 640"/>
                <a:gd name="T10" fmla="*/ 2147483646 w 2706"/>
                <a:gd name="T11" fmla="*/ 206652813 h 640"/>
                <a:gd name="T12" fmla="*/ 2147483646 w 2706"/>
                <a:gd name="T13" fmla="*/ 272176875 h 640"/>
                <a:gd name="T14" fmla="*/ 2147483646 w 2706"/>
                <a:gd name="T15" fmla="*/ 337700938 h 640"/>
                <a:gd name="T16" fmla="*/ 2147483646 w 2706"/>
                <a:gd name="T17" fmla="*/ 413305625 h 640"/>
                <a:gd name="T18" fmla="*/ 2147483646 w 2706"/>
                <a:gd name="T19" fmla="*/ 488910313 h 640"/>
                <a:gd name="T20" fmla="*/ 2147483646 w 2706"/>
                <a:gd name="T21" fmla="*/ 488910313 h 640"/>
                <a:gd name="T22" fmla="*/ 2147483646 w 2706"/>
                <a:gd name="T23" fmla="*/ 635079375 h 640"/>
                <a:gd name="T24" fmla="*/ 2147483646 w 2706"/>
                <a:gd name="T25" fmla="*/ 766127500 h 640"/>
                <a:gd name="T26" fmla="*/ 2147483646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6 w 2706"/>
                <a:gd name="T55" fmla="*/ 1592738750 h 640"/>
                <a:gd name="T56" fmla="*/ 2147483646 w 2706"/>
                <a:gd name="T57" fmla="*/ 1602819375 h 640"/>
                <a:gd name="T58" fmla="*/ 2147483646 w 2706"/>
                <a:gd name="T59" fmla="*/ 1607859688 h 640"/>
                <a:gd name="T60" fmla="*/ 2147483646 w 2706"/>
                <a:gd name="T61" fmla="*/ 1612900000 h 640"/>
                <a:gd name="T62" fmla="*/ 2147483646 w 2706"/>
                <a:gd name="T63" fmla="*/ 1612900000 h 640"/>
                <a:gd name="T64" fmla="*/ 2147483646 w 2706"/>
                <a:gd name="T65" fmla="*/ 1607859688 h 640"/>
                <a:gd name="T66" fmla="*/ 2147483646 w 2706"/>
                <a:gd name="T67" fmla="*/ 1602819375 h 640"/>
                <a:gd name="T68" fmla="*/ 2147483646 w 2706"/>
                <a:gd name="T69" fmla="*/ 1592738750 h 640"/>
                <a:gd name="T70" fmla="*/ 2147483646 w 2706"/>
                <a:gd name="T71" fmla="*/ 1577617813 h 640"/>
                <a:gd name="T72" fmla="*/ 2147483646 w 2706"/>
                <a:gd name="T73" fmla="*/ 1562496875 h 640"/>
                <a:gd name="T74" fmla="*/ 2147483646 w 2706"/>
                <a:gd name="T75" fmla="*/ 1542335625 h 640"/>
                <a:gd name="T76" fmla="*/ 2147483646 w 2706"/>
                <a:gd name="T77" fmla="*/ 1517134063 h 640"/>
                <a:gd name="T78" fmla="*/ 2147483646 w 2706"/>
                <a:gd name="T79" fmla="*/ 1491932500 h 640"/>
                <a:gd name="T80" fmla="*/ 2147483646 w 2706"/>
                <a:gd name="T81" fmla="*/ 1461690625 h 640"/>
                <a:gd name="T82" fmla="*/ 2147483646 w 2706"/>
                <a:gd name="T83" fmla="*/ 1431448750 h 640"/>
                <a:gd name="T84" fmla="*/ 2147483646 w 2706"/>
                <a:gd name="T85" fmla="*/ 1396166563 h 640"/>
                <a:gd name="T86" fmla="*/ 2147483646 w 2706"/>
                <a:gd name="T87" fmla="*/ 1360884375 h 640"/>
                <a:gd name="T88" fmla="*/ 2147483646 w 2706"/>
                <a:gd name="T89" fmla="*/ 1320561875 h 640"/>
                <a:gd name="T90" fmla="*/ 2147483646 w 2706"/>
                <a:gd name="T91" fmla="*/ 1280239375 h 640"/>
                <a:gd name="T92" fmla="*/ 2147483646 w 2706"/>
                <a:gd name="T93" fmla="*/ 1234876563 h 640"/>
                <a:gd name="T94" fmla="*/ 2147483646 w 2706"/>
                <a:gd name="T95" fmla="*/ 1189513750 h 640"/>
                <a:gd name="T96" fmla="*/ 2147483646 w 2706"/>
                <a:gd name="T97" fmla="*/ 1088707500 h 640"/>
                <a:gd name="T98" fmla="*/ 2147483646 w 2706"/>
                <a:gd name="T99" fmla="*/ 982860938 h 640"/>
                <a:gd name="T100" fmla="*/ 2147483646 w 2706"/>
                <a:gd name="T101" fmla="*/ 982860938 h 640"/>
                <a:gd name="T102" fmla="*/ 2147483646 w 2706"/>
                <a:gd name="T103" fmla="*/ 977820625 h 640"/>
                <a:gd name="T104" fmla="*/ 2147483646 w 2706"/>
                <a:gd name="T105" fmla="*/ 977820625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Freeform 18"/>
            <p:cNvSpPr>
              <a:spLocks/>
            </p:cNvSpPr>
            <p:nvPr/>
          </p:nvSpPr>
          <p:spPr bwMode="hidden">
            <a:xfrm>
              <a:off x="-309563" y="4318000"/>
              <a:ext cx="8280401" cy="1209675"/>
            </a:xfrm>
            <a:custGeom>
              <a:avLst/>
              <a:gdLst>
                <a:gd name="T0" fmla="*/ 2147483646 w 5216"/>
                <a:gd name="T1" fmla="*/ 1799391563 h 762"/>
                <a:gd name="T2" fmla="*/ 2147483646 w 5216"/>
                <a:gd name="T3" fmla="*/ 1728827188 h 762"/>
                <a:gd name="T4" fmla="*/ 2147483646 w 5216"/>
                <a:gd name="T5" fmla="*/ 1537295313 h 762"/>
                <a:gd name="T6" fmla="*/ 2147483646 w 5216"/>
                <a:gd name="T7" fmla="*/ 1280239375 h 762"/>
                <a:gd name="T8" fmla="*/ 2147483646 w 5216"/>
                <a:gd name="T9" fmla="*/ 942538438 h 762"/>
                <a:gd name="T10" fmla="*/ 2147483646 w 5216"/>
                <a:gd name="T11" fmla="*/ 745966250 h 762"/>
                <a:gd name="T12" fmla="*/ 2147483646 w 5216"/>
                <a:gd name="T13" fmla="*/ 594756875 h 762"/>
                <a:gd name="T14" fmla="*/ 2147483646 w 5216"/>
                <a:gd name="T15" fmla="*/ 463708750 h 762"/>
                <a:gd name="T16" fmla="*/ 2147483646 w 5216"/>
                <a:gd name="T17" fmla="*/ 352821875 h 762"/>
                <a:gd name="T18" fmla="*/ 2147483646 w 5216"/>
                <a:gd name="T19" fmla="*/ 257055938 h 762"/>
                <a:gd name="T20" fmla="*/ 2147483646 w 5216"/>
                <a:gd name="T21" fmla="*/ 181451250 h 762"/>
                <a:gd name="T22" fmla="*/ 2147483646 w 5216"/>
                <a:gd name="T23" fmla="*/ 70564375 h 762"/>
                <a:gd name="T24" fmla="*/ 2147483646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6 w 5216"/>
                <a:gd name="T39" fmla="*/ 529232813 h 762"/>
                <a:gd name="T40" fmla="*/ 2147483646 w 5216"/>
                <a:gd name="T41" fmla="*/ 745966250 h 762"/>
                <a:gd name="T42" fmla="*/ 2147483646 w 5216"/>
                <a:gd name="T43" fmla="*/ 952619063 h 762"/>
                <a:gd name="T44" fmla="*/ 2147483646 w 5216"/>
                <a:gd name="T45" fmla="*/ 1300400625 h 762"/>
                <a:gd name="T46" fmla="*/ 2147483646 w 5216"/>
                <a:gd name="T47" fmla="*/ 1441529375 h 762"/>
                <a:gd name="T48" fmla="*/ 2147483646 w 5216"/>
                <a:gd name="T49" fmla="*/ 1562496875 h 762"/>
                <a:gd name="T50" fmla="*/ 2147483646 w 5216"/>
                <a:gd name="T51" fmla="*/ 1668343438 h 762"/>
                <a:gd name="T52" fmla="*/ 2147483646 w 5216"/>
                <a:gd name="T53" fmla="*/ 1748988438 h 762"/>
                <a:gd name="T54" fmla="*/ 2147483646 w 5216"/>
                <a:gd name="T55" fmla="*/ 1819552813 h 762"/>
                <a:gd name="T56" fmla="*/ 2147483646 w 5216"/>
                <a:gd name="T57" fmla="*/ 1864915625 h 762"/>
                <a:gd name="T58" fmla="*/ 2147483646 w 5216"/>
                <a:gd name="T59" fmla="*/ 1900197813 h 762"/>
                <a:gd name="T60" fmla="*/ 2147483646 w 5216"/>
                <a:gd name="T61" fmla="*/ 1920359063 h 762"/>
                <a:gd name="T62" fmla="*/ 2147483646 w 5216"/>
                <a:gd name="T63" fmla="*/ 1920359063 h 762"/>
                <a:gd name="T64" fmla="*/ 2147483646 w 5216"/>
                <a:gd name="T65" fmla="*/ 1910278438 h 762"/>
                <a:gd name="T66" fmla="*/ 2147483646 w 5216"/>
                <a:gd name="T67" fmla="*/ 1885076875 h 762"/>
                <a:gd name="T68" fmla="*/ 2147483646 w 5216"/>
                <a:gd name="T69" fmla="*/ 1844754375 h 762"/>
                <a:gd name="T70" fmla="*/ 2147483646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22"/>
            <p:cNvSpPr>
              <a:spLocks/>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6 w 5144"/>
                <a:gd name="T25" fmla="*/ 0 h 694"/>
                <a:gd name="T26" fmla="*/ 2147483646 w 5144"/>
                <a:gd name="T27" fmla="*/ 5040313 h 694"/>
                <a:gd name="T28" fmla="*/ 2147483646 w 5144"/>
                <a:gd name="T29" fmla="*/ 15120938 h 694"/>
                <a:gd name="T30" fmla="*/ 2147483646 w 5144"/>
                <a:gd name="T31" fmla="*/ 35282188 h 694"/>
                <a:gd name="T32" fmla="*/ 2147483646 w 5144"/>
                <a:gd name="T33" fmla="*/ 60483750 h 694"/>
                <a:gd name="T34" fmla="*/ 2147483646 w 5144"/>
                <a:gd name="T35" fmla="*/ 100806250 h 694"/>
                <a:gd name="T36" fmla="*/ 2147483646 w 5144"/>
                <a:gd name="T37" fmla="*/ 146169063 h 694"/>
                <a:gd name="T38" fmla="*/ 2147483646 w 5144"/>
                <a:gd name="T39" fmla="*/ 201612500 h 694"/>
                <a:gd name="T40" fmla="*/ 2147483646 w 5144"/>
                <a:gd name="T41" fmla="*/ 267136563 h 694"/>
                <a:gd name="T42" fmla="*/ 2147483646 w 5144"/>
                <a:gd name="T43" fmla="*/ 347781563 h 694"/>
                <a:gd name="T44" fmla="*/ 2147483646 w 5144"/>
                <a:gd name="T45" fmla="*/ 438507188 h 694"/>
                <a:gd name="T46" fmla="*/ 2147483646 w 5144"/>
                <a:gd name="T47" fmla="*/ 544353750 h 694"/>
                <a:gd name="T48" fmla="*/ 2147483646 w 5144"/>
                <a:gd name="T49" fmla="*/ 670361563 h 694"/>
                <a:gd name="T50" fmla="*/ 2147483646 w 5144"/>
                <a:gd name="T51" fmla="*/ 806450000 h 694"/>
                <a:gd name="T52" fmla="*/ 2147483646 w 5144"/>
                <a:gd name="T53" fmla="*/ 957659375 h 694"/>
                <a:gd name="T54" fmla="*/ 2147483646 w 5144"/>
                <a:gd name="T55" fmla="*/ 1129030000 h 694"/>
                <a:gd name="T56" fmla="*/ 2147483646 w 5144"/>
                <a:gd name="T57" fmla="*/ 1315521563 h 694"/>
                <a:gd name="T58" fmla="*/ 2147483646 w 5144"/>
                <a:gd name="T59" fmla="*/ 1522174375 h 694"/>
                <a:gd name="T60" fmla="*/ 2147483646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Freeform 26"/>
            <p:cNvSpPr>
              <a:spLocks/>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6 w 3112"/>
                <a:gd name="T13" fmla="*/ 907256250 h 584"/>
                <a:gd name="T14" fmla="*/ 2147483646 w 3112"/>
                <a:gd name="T15" fmla="*/ 771167813 h 584"/>
                <a:gd name="T16" fmla="*/ 2147483646 w 3112"/>
                <a:gd name="T17" fmla="*/ 640119688 h 584"/>
                <a:gd name="T18" fmla="*/ 2147483646 w 3112"/>
                <a:gd name="T19" fmla="*/ 509071563 h 584"/>
                <a:gd name="T20" fmla="*/ 2147483646 w 3112"/>
                <a:gd name="T21" fmla="*/ 388104063 h 584"/>
                <a:gd name="T22" fmla="*/ 2147483646 w 3112"/>
                <a:gd name="T23" fmla="*/ 272176875 h 584"/>
                <a:gd name="T24" fmla="*/ 2147483646 w 3112"/>
                <a:gd name="T25" fmla="*/ 221773750 h 584"/>
                <a:gd name="T26" fmla="*/ 2147483646 w 3112"/>
                <a:gd name="T27" fmla="*/ 171370625 h 584"/>
                <a:gd name="T28" fmla="*/ 2147483646 w 3112"/>
                <a:gd name="T29" fmla="*/ 131048125 h 584"/>
                <a:gd name="T30" fmla="*/ 2147483646 w 3112"/>
                <a:gd name="T31" fmla="*/ 90725625 h 584"/>
                <a:gd name="T32" fmla="*/ 2147483646 w 3112"/>
                <a:gd name="T33" fmla="*/ 60483750 h 584"/>
                <a:gd name="T34" fmla="*/ 2147483646 w 3112"/>
                <a:gd name="T35" fmla="*/ 35282188 h 584"/>
                <a:gd name="T36" fmla="*/ 2147483646 w 3112"/>
                <a:gd name="T37" fmla="*/ 15120938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8" name="Freeform 10"/>
            <p:cNvSpPr>
              <a:spLocks/>
            </p:cNvSpPr>
            <p:nvPr/>
          </p:nvSpPr>
          <p:spPr bwMode="hidden">
            <a:xfrm>
              <a:off x="-3905251" y="4294188"/>
              <a:ext cx="13027839" cy="1892300"/>
            </a:xfrm>
            <a:custGeom>
              <a:avLst/>
              <a:gdLst>
                <a:gd name="T0" fmla="*/ 2147483646 w 8196"/>
                <a:gd name="T1" fmla="*/ 1290320000 h 1192"/>
                <a:gd name="T2" fmla="*/ 2147483646 w 8196"/>
                <a:gd name="T3" fmla="*/ 1436489063 h 1192"/>
                <a:gd name="T4" fmla="*/ 2147483646 w 8196"/>
                <a:gd name="T5" fmla="*/ 1562496875 h 1192"/>
                <a:gd name="T6" fmla="*/ 2147483646 w 8196"/>
                <a:gd name="T7" fmla="*/ 1678424063 h 1192"/>
                <a:gd name="T8" fmla="*/ 2147483646 w 8196"/>
                <a:gd name="T9" fmla="*/ 1769149688 h 1192"/>
                <a:gd name="T10" fmla="*/ 2147483646 w 8196"/>
                <a:gd name="T11" fmla="*/ 1839714063 h 1192"/>
                <a:gd name="T12" fmla="*/ 2147483646 w 8196"/>
                <a:gd name="T13" fmla="*/ 1890117188 h 1192"/>
                <a:gd name="T14" fmla="*/ 2147483646 w 8196"/>
                <a:gd name="T15" fmla="*/ 1920359063 h 1192"/>
                <a:gd name="T16" fmla="*/ 2147483646 w 8196"/>
                <a:gd name="T17" fmla="*/ 1915318750 h 1192"/>
                <a:gd name="T18" fmla="*/ 2147483646 w 8196"/>
                <a:gd name="T19" fmla="*/ 1890117188 h 1192"/>
                <a:gd name="T20" fmla="*/ 2147483646 w 8196"/>
                <a:gd name="T21" fmla="*/ 1829633438 h 1192"/>
                <a:gd name="T22" fmla="*/ 2147483646 w 8196"/>
                <a:gd name="T23" fmla="*/ 1738907813 h 1192"/>
                <a:gd name="T24" fmla="*/ 2147483646 w 8196"/>
                <a:gd name="T25" fmla="*/ 1617940313 h 1192"/>
                <a:gd name="T26" fmla="*/ 2147483646 w 8196"/>
                <a:gd name="T27" fmla="*/ 1456650313 h 1192"/>
                <a:gd name="T28" fmla="*/ 2147483646 w 8196"/>
                <a:gd name="T29" fmla="*/ 1260078125 h 1192"/>
                <a:gd name="T30" fmla="*/ 2147483646 w 8196"/>
                <a:gd name="T31" fmla="*/ 1023183438 h 1192"/>
                <a:gd name="T32" fmla="*/ 2147483646 w 8196"/>
                <a:gd name="T33" fmla="*/ 745966250 h 1192"/>
                <a:gd name="T34" fmla="*/ 2147483646 w 8196"/>
                <a:gd name="T35" fmla="*/ 604837500 h 1192"/>
                <a:gd name="T36" fmla="*/ 2147483646 w 8196"/>
                <a:gd name="T37" fmla="*/ 372983125 h 1192"/>
                <a:gd name="T38" fmla="*/ 2147483646 w 8196"/>
                <a:gd name="T39" fmla="*/ 206652813 h 1192"/>
                <a:gd name="T40" fmla="*/ 2147483646 w 8196"/>
                <a:gd name="T41" fmla="*/ 90725625 h 1192"/>
                <a:gd name="T42" fmla="*/ 2147483646 w 8196"/>
                <a:gd name="T43" fmla="*/ 25201563 h 1192"/>
                <a:gd name="T44" fmla="*/ 2147483646 w 8196"/>
                <a:gd name="T45" fmla="*/ 0 h 1192"/>
                <a:gd name="T46" fmla="*/ 2147483646 w 8196"/>
                <a:gd name="T47" fmla="*/ 10080625 h 1192"/>
                <a:gd name="T48" fmla="*/ 2147483646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6 w 8196"/>
                <a:gd name="T65" fmla="*/ 2147483646 h 1192"/>
                <a:gd name="T66" fmla="*/ 2147483646 w 8196"/>
                <a:gd name="T67" fmla="*/ 2147483646 h 1192"/>
                <a:gd name="T68" fmla="*/ 2147483646 w 8196"/>
                <a:gd name="T69" fmla="*/ 1285279688 h 1192"/>
                <a:gd name="T70" fmla="*/ 2147483646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 name="Date Placeholder 1"/>
          <p:cNvSpPr>
            <a:spLocks noGrp="1"/>
          </p:cNvSpPr>
          <p:nvPr>
            <p:ph type="dt" sz="half" idx="10"/>
          </p:nvPr>
        </p:nvSpPr>
        <p:spPr/>
        <p:txBody>
          <a:bodyPr/>
          <a:lstStyle>
            <a:lvl1pPr>
              <a:defRPr/>
            </a:lvl1pPr>
          </a:lstStyle>
          <a:p>
            <a:pPr>
              <a:defRPr/>
            </a:pPr>
            <a:endParaRPr lang="en-US" altLang="zh-CN"/>
          </a:p>
        </p:txBody>
      </p:sp>
      <p:sp>
        <p:nvSpPr>
          <p:cNvPr id="10" name="Footer Placeholder 2"/>
          <p:cNvSpPr>
            <a:spLocks noGrp="1"/>
          </p:cNvSpPr>
          <p:nvPr>
            <p:ph type="ftr" sz="quarter" idx="11"/>
          </p:nvPr>
        </p:nvSpPr>
        <p:spPr/>
        <p:txBody>
          <a:bodyPr/>
          <a:lstStyle>
            <a:lvl1pPr>
              <a:defRPr/>
            </a:lvl1pPr>
          </a:lstStyle>
          <a:p>
            <a:pPr>
              <a:defRPr/>
            </a:pPr>
            <a:endParaRPr lang="en-US" altLang="zh-CN"/>
          </a:p>
        </p:txBody>
      </p:sp>
      <p:sp>
        <p:nvSpPr>
          <p:cNvPr id="11" name="Slide Number Placeholder 3"/>
          <p:cNvSpPr>
            <a:spLocks noGrp="1"/>
          </p:cNvSpPr>
          <p:nvPr>
            <p:ph type="sldNum" sz="quarter" idx="12"/>
          </p:nvPr>
        </p:nvSpPr>
        <p:spPr/>
        <p:txBody>
          <a:bodyPr/>
          <a:lstStyle>
            <a:lvl1pPr>
              <a:defRPr smtClean="0"/>
            </a:lvl1pPr>
          </a:lstStyle>
          <a:p>
            <a:pPr>
              <a:defRPr/>
            </a:pPr>
            <a:fld id="{7B1C13D8-6502-47D9-BAED-839D640AEF81}" type="slidenum">
              <a:rPr lang="en-US" altLang="zh-CN"/>
              <a:pPr>
                <a:defRPr/>
              </a:pPr>
              <a:t>‹#›</a:t>
            </a:fld>
            <a:endParaRPr lang="en-US" altLang="zh-CN"/>
          </a:p>
        </p:txBody>
      </p:sp>
    </p:spTree>
    <p:extLst>
      <p:ext uri="{BB962C8B-B14F-4D97-AF65-F5344CB8AC3E}">
        <p14:creationId xmlns:p14="http://schemas.microsoft.com/office/powerpoint/2010/main" val="108841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45362813 h 640"/>
                <a:gd name="T6" fmla="*/ 2147483646 w 2706"/>
                <a:gd name="T7" fmla="*/ 95765938 h 640"/>
                <a:gd name="T8" fmla="*/ 2147483646 w 2706"/>
                <a:gd name="T9" fmla="*/ 151209375 h 640"/>
                <a:gd name="T10" fmla="*/ 2147483646 w 2706"/>
                <a:gd name="T11" fmla="*/ 206652813 h 640"/>
                <a:gd name="T12" fmla="*/ 2147483646 w 2706"/>
                <a:gd name="T13" fmla="*/ 272176875 h 640"/>
                <a:gd name="T14" fmla="*/ 2147483646 w 2706"/>
                <a:gd name="T15" fmla="*/ 337700938 h 640"/>
                <a:gd name="T16" fmla="*/ 2147483646 w 2706"/>
                <a:gd name="T17" fmla="*/ 413305625 h 640"/>
                <a:gd name="T18" fmla="*/ 2147483646 w 2706"/>
                <a:gd name="T19" fmla="*/ 488910313 h 640"/>
                <a:gd name="T20" fmla="*/ 2147483646 w 2706"/>
                <a:gd name="T21" fmla="*/ 488910313 h 640"/>
                <a:gd name="T22" fmla="*/ 2147483646 w 2706"/>
                <a:gd name="T23" fmla="*/ 635079375 h 640"/>
                <a:gd name="T24" fmla="*/ 2147483646 w 2706"/>
                <a:gd name="T25" fmla="*/ 766127500 h 640"/>
                <a:gd name="T26" fmla="*/ 2147483646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6 w 2706"/>
                <a:gd name="T55" fmla="*/ 1592738750 h 640"/>
                <a:gd name="T56" fmla="*/ 2147483646 w 2706"/>
                <a:gd name="T57" fmla="*/ 1602819375 h 640"/>
                <a:gd name="T58" fmla="*/ 2147483646 w 2706"/>
                <a:gd name="T59" fmla="*/ 1607859688 h 640"/>
                <a:gd name="T60" fmla="*/ 2147483646 w 2706"/>
                <a:gd name="T61" fmla="*/ 1612900000 h 640"/>
                <a:gd name="T62" fmla="*/ 2147483646 w 2706"/>
                <a:gd name="T63" fmla="*/ 1612900000 h 640"/>
                <a:gd name="T64" fmla="*/ 2147483646 w 2706"/>
                <a:gd name="T65" fmla="*/ 1607859688 h 640"/>
                <a:gd name="T66" fmla="*/ 2147483646 w 2706"/>
                <a:gd name="T67" fmla="*/ 1602819375 h 640"/>
                <a:gd name="T68" fmla="*/ 2147483646 w 2706"/>
                <a:gd name="T69" fmla="*/ 1592738750 h 640"/>
                <a:gd name="T70" fmla="*/ 2147483646 w 2706"/>
                <a:gd name="T71" fmla="*/ 1577617813 h 640"/>
                <a:gd name="T72" fmla="*/ 2147483646 w 2706"/>
                <a:gd name="T73" fmla="*/ 1562496875 h 640"/>
                <a:gd name="T74" fmla="*/ 2147483646 w 2706"/>
                <a:gd name="T75" fmla="*/ 1542335625 h 640"/>
                <a:gd name="T76" fmla="*/ 2147483646 w 2706"/>
                <a:gd name="T77" fmla="*/ 1517134063 h 640"/>
                <a:gd name="T78" fmla="*/ 2147483646 w 2706"/>
                <a:gd name="T79" fmla="*/ 1491932500 h 640"/>
                <a:gd name="T80" fmla="*/ 2147483646 w 2706"/>
                <a:gd name="T81" fmla="*/ 1461690625 h 640"/>
                <a:gd name="T82" fmla="*/ 2147483646 w 2706"/>
                <a:gd name="T83" fmla="*/ 1431448750 h 640"/>
                <a:gd name="T84" fmla="*/ 2147483646 w 2706"/>
                <a:gd name="T85" fmla="*/ 1396166563 h 640"/>
                <a:gd name="T86" fmla="*/ 2147483646 w 2706"/>
                <a:gd name="T87" fmla="*/ 1360884375 h 640"/>
                <a:gd name="T88" fmla="*/ 2147483646 w 2706"/>
                <a:gd name="T89" fmla="*/ 1320561875 h 640"/>
                <a:gd name="T90" fmla="*/ 2147483646 w 2706"/>
                <a:gd name="T91" fmla="*/ 1280239375 h 640"/>
                <a:gd name="T92" fmla="*/ 2147483646 w 2706"/>
                <a:gd name="T93" fmla="*/ 1234876563 h 640"/>
                <a:gd name="T94" fmla="*/ 2147483646 w 2706"/>
                <a:gd name="T95" fmla="*/ 1189513750 h 640"/>
                <a:gd name="T96" fmla="*/ 2147483646 w 2706"/>
                <a:gd name="T97" fmla="*/ 1088707500 h 640"/>
                <a:gd name="T98" fmla="*/ 2147483646 w 2706"/>
                <a:gd name="T99" fmla="*/ 982860938 h 640"/>
                <a:gd name="T100" fmla="*/ 2147483646 w 2706"/>
                <a:gd name="T101" fmla="*/ 982860938 h 640"/>
                <a:gd name="T102" fmla="*/ 2147483646 w 2706"/>
                <a:gd name="T103" fmla="*/ 977820625 h 640"/>
                <a:gd name="T104" fmla="*/ 2147483646 w 2706"/>
                <a:gd name="T105" fmla="*/ 977820625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8"/>
            <p:cNvSpPr>
              <a:spLocks/>
            </p:cNvSpPr>
            <p:nvPr/>
          </p:nvSpPr>
          <p:spPr bwMode="hidden">
            <a:xfrm>
              <a:off x="-309563" y="4318000"/>
              <a:ext cx="8280401" cy="1209675"/>
            </a:xfrm>
            <a:custGeom>
              <a:avLst/>
              <a:gdLst>
                <a:gd name="T0" fmla="*/ 2147483646 w 5216"/>
                <a:gd name="T1" fmla="*/ 1799391563 h 762"/>
                <a:gd name="T2" fmla="*/ 2147483646 w 5216"/>
                <a:gd name="T3" fmla="*/ 1728827188 h 762"/>
                <a:gd name="T4" fmla="*/ 2147483646 w 5216"/>
                <a:gd name="T5" fmla="*/ 1537295313 h 762"/>
                <a:gd name="T6" fmla="*/ 2147483646 w 5216"/>
                <a:gd name="T7" fmla="*/ 1280239375 h 762"/>
                <a:gd name="T8" fmla="*/ 2147483646 w 5216"/>
                <a:gd name="T9" fmla="*/ 942538438 h 762"/>
                <a:gd name="T10" fmla="*/ 2147483646 w 5216"/>
                <a:gd name="T11" fmla="*/ 745966250 h 762"/>
                <a:gd name="T12" fmla="*/ 2147483646 w 5216"/>
                <a:gd name="T13" fmla="*/ 594756875 h 762"/>
                <a:gd name="T14" fmla="*/ 2147483646 w 5216"/>
                <a:gd name="T15" fmla="*/ 463708750 h 762"/>
                <a:gd name="T16" fmla="*/ 2147483646 w 5216"/>
                <a:gd name="T17" fmla="*/ 352821875 h 762"/>
                <a:gd name="T18" fmla="*/ 2147483646 w 5216"/>
                <a:gd name="T19" fmla="*/ 257055938 h 762"/>
                <a:gd name="T20" fmla="*/ 2147483646 w 5216"/>
                <a:gd name="T21" fmla="*/ 181451250 h 762"/>
                <a:gd name="T22" fmla="*/ 2147483646 w 5216"/>
                <a:gd name="T23" fmla="*/ 70564375 h 762"/>
                <a:gd name="T24" fmla="*/ 2147483646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6 w 5216"/>
                <a:gd name="T39" fmla="*/ 529232813 h 762"/>
                <a:gd name="T40" fmla="*/ 2147483646 w 5216"/>
                <a:gd name="T41" fmla="*/ 745966250 h 762"/>
                <a:gd name="T42" fmla="*/ 2147483646 w 5216"/>
                <a:gd name="T43" fmla="*/ 952619063 h 762"/>
                <a:gd name="T44" fmla="*/ 2147483646 w 5216"/>
                <a:gd name="T45" fmla="*/ 1300400625 h 762"/>
                <a:gd name="T46" fmla="*/ 2147483646 w 5216"/>
                <a:gd name="T47" fmla="*/ 1441529375 h 762"/>
                <a:gd name="T48" fmla="*/ 2147483646 w 5216"/>
                <a:gd name="T49" fmla="*/ 1562496875 h 762"/>
                <a:gd name="T50" fmla="*/ 2147483646 w 5216"/>
                <a:gd name="T51" fmla="*/ 1668343438 h 762"/>
                <a:gd name="T52" fmla="*/ 2147483646 w 5216"/>
                <a:gd name="T53" fmla="*/ 1748988438 h 762"/>
                <a:gd name="T54" fmla="*/ 2147483646 w 5216"/>
                <a:gd name="T55" fmla="*/ 1819552813 h 762"/>
                <a:gd name="T56" fmla="*/ 2147483646 w 5216"/>
                <a:gd name="T57" fmla="*/ 1864915625 h 762"/>
                <a:gd name="T58" fmla="*/ 2147483646 w 5216"/>
                <a:gd name="T59" fmla="*/ 1900197813 h 762"/>
                <a:gd name="T60" fmla="*/ 2147483646 w 5216"/>
                <a:gd name="T61" fmla="*/ 1920359063 h 762"/>
                <a:gd name="T62" fmla="*/ 2147483646 w 5216"/>
                <a:gd name="T63" fmla="*/ 1920359063 h 762"/>
                <a:gd name="T64" fmla="*/ 2147483646 w 5216"/>
                <a:gd name="T65" fmla="*/ 1910278438 h 762"/>
                <a:gd name="T66" fmla="*/ 2147483646 w 5216"/>
                <a:gd name="T67" fmla="*/ 1885076875 h 762"/>
                <a:gd name="T68" fmla="*/ 2147483646 w 5216"/>
                <a:gd name="T69" fmla="*/ 1844754375 h 762"/>
                <a:gd name="T70" fmla="*/ 2147483646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22"/>
            <p:cNvSpPr>
              <a:spLocks/>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6 w 5144"/>
                <a:gd name="T25" fmla="*/ 0 h 694"/>
                <a:gd name="T26" fmla="*/ 2147483646 w 5144"/>
                <a:gd name="T27" fmla="*/ 5040313 h 694"/>
                <a:gd name="T28" fmla="*/ 2147483646 w 5144"/>
                <a:gd name="T29" fmla="*/ 15120938 h 694"/>
                <a:gd name="T30" fmla="*/ 2147483646 w 5144"/>
                <a:gd name="T31" fmla="*/ 35282188 h 694"/>
                <a:gd name="T32" fmla="*/ 2147483646 w 5144"/>
                <a:gd name="T33" fmla="*/ 60483750 h 694"/>
                <a:gd name="T34" fmla="*/ 2147483646 w 5144"/>
                <a:gd name="T35" fmla="*/ 100806250 h 694"/>
                <a:gd name="T36" fmla="*/ 2147483646 w 5144"/>
                <a:gd name="T37" fmla="*/ 146169063 h 694"/>
                <a:gd name="T38" fmla="*/ 2147483646 w 5144"/>
                <a:gd name="T39" fmla="*/ 201612500 h 694"/>
                <a:gd name="T40" fmla="*/ 2147483646 w 5144"/>
                <a:gd name="T41" fmla="*/ 267136563 h 694"/>
                <a:gd name="T42" fmla="*/ 2147483646 w 5144"/>
                <a:gd name="T43" fmla="*/ 347781563 h 694"/>
                <a:gd name="T44" fmla="*/ 2147483646 w 5144"/>
                <a:gd name="T45" fmla="*/ 438507188 h 694"/>
                <a:gd name="T46" fmla="*/ 2147483646 w 5144"/>
                <a:gd name="T47" fmla="*/ 544353750 h 694"/>
                <a:gd name="T48" fmla="*/ 2147483646 w 5144"/>
                <a:gd name="T49" fmla="*/ 670361563 h 694"/>
                <a:gd name="T50" fmla="*/ 2147483646 w 5144"/>
                <a:gd name="T51" fmla="*/ 806450000 h 694"/>
                <a:gd name="T52" fmla="*/ 2147483646 w 5144"/>
                <a:gd name="T53" fmla="*/ 957659375 h 694"/>
                <a:gd name="T54" fmla="*/ 2147483646 w 5144"/>
                <a:gd name="T55" fmla="*/ 1129030000 h 694"/>
                <a:gd name="T56" fmla="*/ 2147483646 w 5144"/>
                <a:gd name="T57" fmla="*/ 1315521563 h 694"/>
                <a:gd name="T58" fmla="*/ 2147483646 w 5144"/>
                <a:gd name="T59" fmla="*/ 1522174375 h 694"/>
                <a:gd name="T60" fmla="*/ 2147483646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Freeform 26"/>
            <p:cNvSpPr>
              <a:spLocks/>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6 w 3112"/>
                <a:gd name="T13" fmla="*/ 907256250 h 584"/>
                <a:gd name="T14" fmla="*/ 2147483646 w 3112"/>
                <a:gd name="T15" fmla="*/ 771167813 h 584"/>
                <a:gd name="T16" fmla="*/ 2147483646 w 3112"/>
                <a:gd name="T17" fmla="*/ 640119688 h 584"/>
                <a:gd name="T18" fmla="*/ 2147483646 w 3112"/>
                <a:gd name="T19" fmla="*/ 509071563 h 584"/>
                <a:gd name="T20" fmla="*/ 2147483646 w 3112"/>
                <a:gd name="T21" fmla="*/ 388104063 h 584"/>
                <a:gd name="T22" fmla="*/ 2147483646 w 3112"/>
                <a:gd name="T23" fmla="*/ 272176875 h 584"/>
                <a:gd name="T24" fmla="*/ 2147483646 w 3112"/>
                <a:gd name="T25" fmla="*/ 221773750 h 584"/>
                <a:gd name="T26" fmla="*/ 2147483646 w 3112"/>
                <a:gd name="T27" fmla="*/ 171370625 h 584"/>
                <a:gd name="T28" fmla="*/ 2147483646 w 3112"/>
                <a:gd name="T29" fmla="*/ 131048125 h 584"/>
                <a:gd name="T30" fmla="*/ 2147483646 w 3112"/>
                <a:gd name="T31" fmla="*/ 90725625 h 584"/>
                <a:gd name="T32" fmla="*/ 2147483646 w 3112"/>
                <a:gd name="T33" fmla="*/ 60483750 h 584"/>
                <a:gd name="T34" fmla="*/ 2147483646 w 3112"/>
                <a:gd name="T35" fmla="*/ 35282188 h 584"/>
                <a:gd name="T36" fmla="*/ 2147483646 w 3112"/>
                <a:gd name="T37" fmla="*/ 15120938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1" name="Freeform 28"/>
            <p:cNvSpPr>
              <a:spLocks/>
            </p:cNvSpPr>
            <p:nvPr/>
          </p:nvSpPr>
          <p:spPr bwMode="hidden">
            <a:xfrm>
              <a:off x="-3905250" y="4294188"/>
              <a:ext cx="13011150" cy="1892300"/>
            </a:xfrm>
            <a:custGeom>
              <a:avLst/>
              <a:gdLst>
                <a:gd name="T0" fmla="*/ 2147483646 w 8196"/>
                <a:gd name="T1" fmla="*/ 1290320000 h 1192"/>
                <a:gd name="T2" fmla="*/ 2147483646 w 8196"/>
                <a:gd name="T3" fmla="*/ 1436489063 h 1192"/>
                <a:gd name="T4" fmla="*/ 2147483646 w 8196"/>
                <a:gd name="T5" fmla="*/ 1562496875 h 1192"/>
                <a:gd name="T6" fmla="*/ 2147483646 w 8196"/>
                <a:gd name="T7" fmla="*/ 1678424063 h 1192"/>
                <a:gd name="T8" fmla="*/ 2147483646 w 8196"/>
                <a:gd name="T9" fmla="*/ 1769149688 h 1192"/>
                <a:gd name="T10" fmla="*/ 2147483646 w 8196"/>
                <a:gd name="T11" fmla="*/ 1839714063 h 1192"/>
                <a:gd name="T12" fmla="*/ 2147483646 w 8196"/>
                <a:gd name="T13" fmla="*/ 1890117188 h 1192"/>
                <a:gd name="T14" fmla="*/ 2147483646 w 8196"/>
                <a:gd name="T15" fmla="*/ 1920359063 h 1192"/>
                <a:gd name="T16" fmla="*/ 2147483646 w 8196"/>
                <a:gd name="T17" fmla="*/ 1915318750 h 1192"/>
                <a:gd name="T18" fmla="*/ 2147483646 w 8196"/>
                <a:gd name="T19" fmla="*/ 1890117188 h 1192"/>
                <a:gd name="T20" fmla="*/ 2147483646 w 8196"/>
                <a:gd name="T21" fmla="*/ 1829633438 h 1192"/>
                <a:gd name="T22" fmla="*/ 2147483646 w 8196"/>
                <a:gd name="T23" fmla="*/ 1738907813 h 1192"/>
                <a:gd name="T24" fmla="*/ 2147483646 w 8196"/>
                <a:gd name="T25" fmla="*/ 1617940313 h 1192"/>
                <a:gd name="T26" fmla="*/ 2147483646 w 8196"/>
                <a:gd name="T27" fmla="*/ 1456650313 h 1192"/>
                <a:gd name="T28" fmla="*/ 2147483646 w 8196"/>
                <a:gd name="T29" fmla="*/ 1260078125 h 1192"/>
                <a:gd name="T30" fmla="*/ 2147483646 w 8196"/>
                <a:gd name="T31" fmla="*/ 1023183438 h 1192"/>
                <a:gd name="T32" fmla="*/ 2147483646 w 8196"/>
                <a:gd name="T33" fmla="*/ 745966250 h 1192"/>
                <a:gd name="T34" fmla="*/ 2147483646 w 8196"/>
                <a:gd name="T35" fmla="*/ 604837500 h 1192"/>
                <a:gd name="T36" fmla="*/ 2147483646 w 8196"/>
                <a:gd name="T37" fmla="*/ 372983125 h 1192"/>
                <a:gd name="T38" fmla="*/ 2147483646 w 8196"/>
                <a:gd name="T39" fmla="*/ 206652813 h 1192"/>
                <a:gd name="T40" fmla="*/ 2147483646 w 8196"/>
                <a:gd name="T41" fmla="*/ 90725625 h 1192"/>
                <a:gd name="T42" fmla="*/ 2147483646 w 8196"/>
                <a:gd name="T43" fmla="*/ 25201563 h 1192"/>
                <a:gd name="T44" fmla="*/ 2147483646 w 8196"/>
                <a:gd name="T45" fmla="*/ 0 h 1192"/>
                <a:gd name="T46" fmla="*/ 2147483646 w 8196"/>
                <a:gd name="T47" fmla="*/ 10080625 h 1192"/>
                <a:gd name="T48" fmla="*/ 2147483646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6 w 8196"/>
                <a:gd name="T65" fmla="*/ 2147483646 h 1192"/>
                <a:gd name="T66" fmla="*/ 2147483646 w 8196"/>
                <a:gd name="T67" fmla="*/ 2147483646 h 1192"/>
                <a:gd name="T68" fmla="*/ 2147483646 w 8196"/>
                <a:gd name="T69" fmla="*/ 1285279688 h 1192"/>
                <a:gd name="T70" fmla="*/ 2147483646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endParaRPr lang="en-US" altLang="zh-CN"/>
          </a:p>
        </p:txBody>
      </p:sp>
      <p:sp>
        <p:nvSpPr>
          <p:cNvPr id="13" name="Footer Placeholder 5"/>
          <p:cNvSpPr>
            <a:spLocks noGrp="1"/>
          </p:cNvSpPr>
          <p:nvPr>
            <p:ph type="ftr" sz="quarter" idx="11"/>
          </p:nvPr>
        </p:nvSpPr>
        <p:spPr/>
        <p:txBody>
          <a:bodyPr/>
          <a:lstStyle>
            <a:lvl1pPr>
              <a:defRPr/>
            </a:lvl1pPr>
          </a:lstStyle>
          <a:p>
            <a:pPr>
              <a:defRPr/>
            </a:pPr>
            <a:endParaRPr lang="en-US" altLang="zh-CN"/>
          </a:p>
        </p:txBody>
      </p:sp>
      <p:sp>
        <p:nvSpPr>
          <p:cNvPr id="14" name="Slide Number Placeholder 6"/>
          <p:cNvSpPr>
            <a:spLocks noGrp="1"/>
          </p:cNvSpPr>
          <p:nvPr>
            <p:ph type="sldNum" sz="quarter" idx="12"/>
          </p:nvPr>
        </p:nvSpPr>
        <p:spPr/>
        <p:txBody>
          <a:bodyPr/>
          <a:lstStyle>
            <a:lvl1pPr>
              <a:defRPr smtClean="0"/>
            </a:lvl1pPr>
          </a:lstStyle>
          <a:p>
            <a:pPr>
              <a:defRPr/>
            </a:pPr>
            <a:fld id="{2DC45871-52F8-40BE-9E25-87516D78BCCC}" type="slidenum">
              <a:rPr lang="en-US" altLang="zh-CN"/>
              <a:pPr>
                <a:defRPr/>
              </a:pPr>
              <a:t>‹#›</a:t>
            </a:fld>
            <a:endParaRPr lang="en-US" altLang="zh-CN"/>
          </a:p>
        </p:txBody>
      </p:sp>
    </p:spTree>
    <p:extLst>
      <p:ext uri="{BB962C8B-B14F-4D97-AF65-F5344CB8AC3E}">
        <p14:creationId xmlns:p14="http://schemas.microsoft.com/office/powerpoint/2010/main" val="3493964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ounded Rectangle 14"/>
          <p:cNvSpPr/>
          <p:nvPr/>
        </p:nvSpPr>
        <p:spPr>
          <a:xfrm>
            <a:off x="0" y="914400"/>
            <a:ext cx="9144000" cy="53498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45362813 h 640"/>
                <a:gd name="T6" fmla="*/ 2147483646 w 2706"/>
                <a:gd name="T7" fmla="*/ 95765938 h 640"/>
                <a:gd name="T8" fmla="*/ 2147483646 w 2706"/>
                <a:gd name="T9" fmla="*/ 151209375 h 640"/>
                <a:gd name="T10" fmla="*/ 2147483646 w 2706"/>
                <a:gd name="T11" fmla="*/ 206652813 h 640"/>
                <a:gd name="T12" fmla="*/ 2147483646 w 2706"/>
                <a:gd name="T13" fmla="*/ 272176875 h 640"/>
                <a:gd name="T14" fmla="*/ 2147483646 w 2706"/>
                <a:gd name="T15" fmla="*/ 337700938 h 640"/>
                <a:gd name="T16" fmla="*/ 2147483646 w 2706"/>
                <a:gd name="T17" fmla="*/ 413305625 h 640"/>
                <a:gd name="T18" fmla="*/ 2147483646 w 2706"/>
                <a:gd name="T19" fmla="*/ 488910313 h 640"/>
                <a:gd name="T20" fmla="*/ 2147483646 w 2706"/>
                <a:gd name="T21" fmla="*/ 488910313 h 640"/>
                <a:gd name="T22" fmla="*/ 2147483646 w 2706"/>
                <a:gd name="T23" fmla="*/ 635079375 h 640"/>
                <a:gd name="T24" fmla="*/ 2147483646 w 2706"/>
                <a:gd name="T25" fmla="*/ 766127500 h 640"/>
                <a:gd name="T26" fmla="*/ 2147483646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6 w 2706"/>
                <a:gd name="T55" fmla="*/ 1592738750 h 640"/>
                <a:gd name="T56" fmla="*/ 2147483646 w 2706"/>
                <a:gd name="T57" fmla="*/ 1602819375 h 640"/>
                <a:gd name="T58" fmla="*/ 2147483646 w 2706"/>
                <a:gd name="T59" fmla="*/ 1607859688 h 640"/>
                <a:gd name="T60" fmla="*/ 2147483646 w 2706"/>
                <a:gd name="T61" fmla="*/ 1612900000 h 640"/>
                <a:gd name="T62" fmla="*/ 2147483646 w 2706"/>
                <a:gd name="T63" fmla="*/ 1612900000 h 640"/>
                <a:gd name="T64" fmla="*/ 2147483646 w 2706"/>
                <a:gd name="T65" fmla="*/ 1607859688 h 640"/>
                <a:gd name="T66" fmla="*/ 2147483646 w 2706"/>
                <a:gd name="T67" fmla="*/ 1602819375 h 640"/>
                <a:gd name="T68" fmla="*/ 2147483646 w 2706"/>
                <a:gd name="T69" fmla="*/ 1592738750 h 640"/>
                <a:gd name="T70" fmla="*/ 2147483646 w 2706"/>
                <a:gd name="T71" fmla="*/ 1577617813 h 640"/>
                <a:gd name="T72" fmla="*/ 2147483646 w 2706"/>
                <a:gd name="T73" fmla="*/ 1562496875 h 640"/>
                <a:gd name="T74" fmla="*/ 2147483646 w 2706"/>
                <a:gd name="T75" fmla="*/ 1542335625 h 640"/>
                <a:gd name="T76" fmla="*/ 2147483646 w 2706"/>
                <a:gd name="T77" fmla="*/ 1517134063 h 640"/>
                <a:gd name="T78" fmla="*/ 2147483646 w 2706"/>
                <a:gd name="T79" fmla="*/ 1491932500 h 640"/>
                <a:gd name="T80" fmla="*/ 2147483646 w 2706"/>
                <a:gd name="T81" fmla="*/ 1461690625 h 640"/>
                <a:gd name="T82" fmla="*/ 2147483646 w 2706"/>
                <a:gd name="T83" fmla="*/ 1431448750 h 640"/>
                <a:gd name="T84" fmla="*/ 2147483646 w 2706"/>
                <a:gd name="T85" fmla="*/ 1396166563 h 640"/>
                <a:gd name="T86" fmla="*/ 2147483646 w 2706"/>
                <a:gd name="T87" fmla="*/ 1360884375 h 640"/>
                <a:gd name="T88" fmla="*/ 2147483646 w 2706"/>
                <a:gd name="T89" fmla="*/ 1320561875 h 640"/>
                <a:gd name="T90" fmla="*/ 2147483646 w 2706"/>
                <a:gd name="T91" fmla="*/ 1280239375 h 640"/>
                <a:gd name="T92" fmla="*/ 2147483646 w 2706"/>
                <a:gd name="T93" fmla="*/ 1234876563 h 640"/>
                <a:gd name="T94" fmla="*/ 2147483646 w 2706"/>
                <a:gd name="T95" fmla="*/ 1189513750 h 640"/>
                <a:gd name="T96" fmla="*/ 2147483646 w 2706"/>
                <a:gd name="T97" fmla="*/ 1088707500 h 640"/>
                <a:gd name="T98" fmla="*/ 2147483646 w 2706"/>
                <a:gd name="T99" fmla="*/ 982860938 h 640"/>
                <a:gd name="T100" fmla="*/ 2147483646 w 2706"/>
                <a:gd name="T101" fmla="*/ 982860938 h 640"/>
                <a:gd name="T102" fmla="*/ 2147483646 w 2706"/>
                <a:gd name="T103" fmla="*/ 977820625 h 640"/>
                <a:gd name="T104" fmla="*/ 2147483646 w 2706"/>
                <a:gd name="T105" fmla="*/ 977820625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8"/>
            <p:cNvSpPr>
              <a:spLocks/>
            </p:cNvSpPr>
            <p:nvPr/>
          </p:nvSpPr>
          <p:spPr bwMode="hidden">
            <a:xfrm>
              <a:off x="-309563" y="4318000"/>
              <a:ext cx="8280401" cy="1209675"/>
            </a:xfrm>
            <a:custGeom>
              <a:avLst/>
              <a:gdLst>
                <a:gd name="T0" fmla="*/ 2147483646 w 5216"/>
                <a:gd name="T1" fmla="*/ 1799391563 h 762"/>
                <a:gd name="T2" fmla="*/ 2147483646 w 5216"/>
                <a:gd name="T3" fmla="*/ 1728827188 h 762"/>
                <a:gd name="T4" fmla="*/ 2147483646 w 5216"/>
                <a:gd name="T5" fmla="*/ 1537295313 h 762"/>
                <a:gd name="T6" fmla="*/ 2147483646 w 5216"/>
                <a:gd name="T7" fmla="*/ 1280239375 h 762"/>
                <a:gd name="T8" fmla="*/ 2147483646 w 5216"/>
                <a:gd name="T9" fmla="*/ 942538438 h 762"/>
                <a:gd name="T10" fmla="*/ 2147483646 w 5216"/>
                <a:gd name="T11" fmla="*/ 745966250 h 762"/>
                <a:gd name="T12" fmla="*/ 2147483646 w 5216"/>
                <a:gd name="T13" fmla="*/ 594756875 h 762"/>
                <a:gd name="T14" fmla="*/ 2147483646 w 5216"/>
                <a:gd name="T15" fmla="*/ 463708750 h 762"/>
                <a:gd name="T16" fmla="*/ 2147483646 w 5216"/>
                <a:gd name="T17" fmla="*/ 352821875 h 762"/>
                <a:gd name="T18" fmla="*/ 2147483646 w 5216"/>
                <a:gd name="T19" fmla="*/ 257055938 h 762"/>
                <a:gd name="T20" fmla="*/ 2147483646 w 5216"/>
                <a:gd name="T21" fmla="*/ 181451250 h 762"/>
                <a:gd name="T22" fmla="*/ 2147483646 w 5216"/>
                <a:gd name="T23" fmla="*/ 70564375 h 762"/>
                <a:gd name="T24" fmla="*/ 2147483646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6 w 5216"/>
                <a:gd name="T39" fmla="*/ 529232813 h 762"/>
                <a:gd name="T40" fmla="*/ 2147483646 w 5216"/>
                <a:gd name="T41" fmla="*/ 745966250 h 762"/>
                <a:gd name="T42" fmla="*/ 2147483646 w 5216"/>
                <a:gd name="T43" fmla="*/ 952619063 h 762"/>
                <a:gd name="T44" fmla="*/ 2147483646 w 5216"/>
                <a:gd name="T45" fmla="*/ 1300400625 h 762"/>
                <a:gd name="T46" fmla="*/ 2147483646 w 5216"/>
                <a:gd name="T47" fmla="*/ 1441529375 h 762"/>
                <a:gd name="T48" fmla="*/ 2147483646 w 5216"/>
                <a:gd name="T49" fmla="*/ 1562496875 h 762"/>
                <a:gd name="T50" fmla="*/ 2147483646 w 5216"/>
                <a:gd name="T51" fmla="*/ 1668343438 h 762"/>
                <a:gd name="T52" fmla="*/ 2147483646 w 5216"/>
                <a:gd name="T53" fmla="*/ 1748988438 h 762"/>
                <a:gd name="T54" fmla="*/ 2147483646 w 5216"/>
                <a:gd name="T55" fmla="*/ 1819552813 h 762"/>
                <a:gd name="T56" fmla="*/ 2147483646 w 5216"/>
                <a:gd name="T57" fmla="*/ 1864915625 h 762"/>
                <a:gd name="T58" fmla="*/ 2147483646 w 5216"/>
                <a:gd name="T59" fmla="*/ 1900197813 h 762"/>
                <a:gd name="T60" fmla="*/ 2147483646 w 5216"/>
                <a:gd name="T61" fmla="*/ 1920359063 h 762"/>
                <a:gd name="T62" fmla="*/ 2147483646 w 5216"/>
                <a:gd name="T63" fmla="*/ 1920359063 h 762"/>
                <a:gd name="T64" fmla="*/ 2147483646 w 5216"/>
                <a:gd name="T65" fmla="*/ 1910278438 h 762"/>
                <a:gd name="T66" fmla="*/ 2147483646 w 5216"/>
                <a:gd name="T67" fmla="*/ 1885076875 h 762"/>
                <a:gd name="T68" fmla="*/ 2147483646 w 5216"/>
                <a:gd name="T69" fmla="*/ 1844754375 h 762"/>
                <a:gd name="T70" fmla="*/ 2147483646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22"/>
            <p:cNvSpPr>
              <a:spLocks/>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6 w 5144"/>
                <a:gd name="T25" fmla="*/ 0 h 694"/>
                <a:gd name="T26" fmla="*/ 2147483646 w 5144"/>
                <a:gd name="T27" fmla="*/ 5040313 h 694"/>
                <a:gd name="T28" fmla="*/ 2147483646 w 5144"/>
                <a:gd name="T29" fmla="*/ 15120938 h 694"/>
                <a:gd name="T30" fmla="*/ 2147483646 w 5144"/>
                <a:gd name="T31" fmla="*/ 35282188 h 694"/>
                <a:gd name="T32" fmla="*/ 2147483646 w 5144"/>
                <a:gd name="T33" fmla="*/ 60483750 h 694"/>
                <a:gd name="T34" fmla="*/ 2147483646 w 5144"/>
                <a:gd name="T35" fmla="*/ 100806250 h 694"/>
                <a:gd name="T36" fmla="*/ 2147483646 w 5144"/>
                <a:gd name="T37" fmla="*/ 146169063 h 694"/>
                <a:gd name="T38" fmla="*/ 2147483646 w 5144"/>
                <a:gd name="T39" fmla="*/ 201612500 h 694"/>
                <a:gd name="T40" fmla="*/ 2147483646 w 5144"/>
                <a:gd name="T41" fmla="*/ 267136563 h 694"/>
                <a:gd name="T42" fmla="*/ 2147483646 w 5144"/>
                <a:gd name="T43" fmla="*/ 347781563 h 694"/>
                <a:gd name="T44" fmla="*/ 2147483646 w 5144"/>
                <a:gd name="T45" fmla="*/ 438507188 h 694"/>
                <a:gd name="T46" fmla="*/ 2147483646 w 5144"/>
                <a:gd name="T47" fmla="*/ 544353750 h 694"/>
                <a:gd name="T48" fmla="*/ 2147483646 w 5144"/>
                <a:gd name="T49" fmla="*/ 670361563 h 694"/>
                <a:gd name="T50" fmla="*/ 2147483646 w 5144"/>
                <a:gd name="T51" fmla="*/ 806450000 h 694"/>
                <a:gd name="T52" fmla="*/ 2147483646 w 5144"/>
                <a:gd name="T53" fmla="*/ 957659375 h 694"/>
                <a:gd name="T54" fmla="*/ 2147483646 w 5144"/>
                <a:gd name="T55" fmla="*/ 1129030000 h 694"/>
                <a:gd name="T56" fmla="*/ 2147483646 w 5144"/>
                <a:gd name="T57" fmla="*/ 1315521563 h 694"/>
                <a:gd name="T58" fmla="*/ 2147483646 w 5144"/>
                <a:gd name="T59" fmla="*/ 1522174375 h 694"/>
                <a:gd name="T60" fmla="*/ 2147483646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Freeform 26"/>
            <p:cNvSpPr>
              <a:spLocks/>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6 w 3112"/>
                <a:gd name="T13" fmla="*/ 907256250 h 584"/>
                <a:gd name="T14" fmla="*/ 2147483646 w 3112"/>
                <a:gd name="T15" fmla="*/ 771167813 h 584"/>
                <a:gd name="T16" fmla="*/ 2147483646 w 3112"/>
                <a:gd name="T17" fmla="*/ 640119688 h 584"/>
                <a:gd name="T18" fmla="*/ 2147483646 w 3112"/>
                <a:gd name="T19" fmla="*/ 509071563 h 584"/>
                <a:gd name="T20" fmla="*/ 2147483646 w 3112"/>
                <a:gd name="T21" fmla="*/ 388104063 h 584"/>
                <a:gd name="T22" fmla="*/ 2147483646 w 3112"/>
                <a:gd name="T23" fmla="*/ 272176875 h 584"/>
                <a:gd name="T24" fmla="*/ 2147483646 w 3112"/>
                <a:gd name="T25" fmla="*/ 221773750 h 584"/>
                <a:gd name="T26" fmla="*/ 2147483646 w 3112"/>
                <a:gd name="T27" fmla="*/ 171370625 h 584"/>
                <a:gd name="T28" fmla="*/ 2147483646 w 3112"/>
                <a:gd name="T29" fmla="*/ 131048125 h 584"/>
                <a:gd name="T30" fmla="*/ 2147483646 w 3112"/>
                <a:gd name="T31" fmla="*/ 90725625 h 584"/>
                <a:gd name="T32" fmla="*/ 2147483646 w 3112"/>
                <a:gd name="T33" fmla="*/ 60483750 h 584"/>
                <a:gd name="T34" fmla="*/ 2147483646 w 3112"/>
                <a:gd name="T35" fmla="*/ 35282188 h 584"/>
                <a:gd name="T36" fmla="*/ 2147483646 w 3112"/>
                <a:gd name="T37" fmla="*/ 15120938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1" name="Freeform 10"/>
            <p:cNvSpPr>
              <a:spLocks/>
            </p:cNvSpPr>
            <p:nvPr/>
          </p:nvSpPr>
          <p:spPr bwMode="hidden">
            <a:xfrm>
              <a:off x="-3905250" y="4294188"/>
              <a:ext cx="13011150" cy="1892300"/>
            </a:xfrm>
            <a:custGeom>
              <a:avLst/>
              <a:gdLst>
                <a:gd name="T0" fmla="*/ 2147483646 w 8196"/>
                <a:gd name="T1" fmla="*/ 1290320000 h 1192"/>
                <a:gd name="T2" fmla="*/ 2147483646 w 8196"/>
                <a:gd name="T3" fmla="*/ 1436489063 h 1192"/>
                <a:gd name="T4" fmla="*/ 2147483646 w 8196"/>
                <a:gd name="T5" fmla="*/ 1562496875 h 1192"/>
                <a:gd name="T6" fmla="*/ 2147483646 w 8196"/>
                <a:gd name="T7" fmla="*/ 1678424063 h 1192"/>
                <a:gd name="T8" fmla="*/ 2147483646 w 8196"/>
                <a:gd name="T9" fmla="*/ 1769149688 h 1192"/>
                <a:gd name="T10" fmla="*/ 2147483646 w 8196"/>
                <a:gd name="T11" fmla="*/ 1839714063 h 1192"/>
                <a:gd name="T12" fmla="*/ 2147483646 w 8196"/>
                <a:gd name="T13" fmla="*/ 1890117188 h 1192"/>
                <a:gd name="T14" fmla="*/ 2147483646 w 8196"/>
                <a:gd name="T15" fmla="*/ 1920359063 h 1192"/>
                <a:gd name="T16" fmla="*/ 2147483646 w 8196"/>
                <a:gd name="T17" fmla="*/ 1915318750 h 1192"/>
                <a:gd name="T18" fmla="*/ 2147483646 w 8196"/>
                <a:gd name="T19" fmla="*/ 1890117188 h 1192"/>
                <a:gd name="T20" fmla="*/ 2147483646 w 8196"/>
                <a:gd name="T21" fmla="*/ 1829633438 h 1192"/>
                <a:gd name="T22" fmla="*/ 2147483646 w 8196"/>
                <a:gd name="T23" fmla="*/ 1738907813 h 1192"/>
                <a:gd name="T24" fmla="*/ 2147483646 w 8196"/>
                <a:gd name="T25" fmla="*/ 1617940313 h 1192"/>
                <a:gd name="T26" fmla="*/ 2147483646 w 8196"/>
                <a:gd name="T27" fmla="*/ 1456650313 h 1192"/>
                <a:gd name="T28" fmla="*/ 2147483646 w 8196"/>
                <a:gd name="T29" fmla="*/ 1260078125 h 1192"/>
                <a:gd name="T30" fmla="*/ 2147483646 w 8196"/>
                <a:gd name="T31" fmla="*/ 1023183438 h 1192"/>
                <a:gd name="T32" fmla="*/ 2147483646 w 8196"/>
                <a:gd name="T33" fmla="*/ 745966250 h 1192"/>
                <a:gd name="T34" fmla="*/ 2147483646 w 8196"/>
                <a:gd name="T35" fmla="*/ 604837500 h 1192"/>
                <a:gd name="T36" fmla="*/ 2147483646 w 8196"/>
                <a:gd name="T37" fmla="*/ 372983125 h 1192"/>
                <a:gd name="T38" fmla="*/ 2147483646 w 8196"/>
                <a:gd name="T39" fmla="*/ 206652813 h 1192"/>
                <a:gd name="T40" fmla="*/ 2147483646 w 8196"/>
                <a:gd name="T41" fmla="*/ 90725625 h 1192"/>
                <a:gd name="T42" fmla="*/ 2147483646 w 8196"/>
                <a:gd name="T43" fmla="*/ 25201563 h 1192"/>
                <a:gd name="T44" fmla="*/ 2147483646 w 8196"/>
                <a:gd name="T45" fmla="*/ 0 h 1192"/>
                <a:gd name="T46" fmla="*/ 2147483646 w 8196"/>
                <a:gd name="T47" fmla="*/ 10080625 h 1192"/>
                <a:gd name="T48" fmla="*/ 2147483646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6 w 8196"/>
                <a:gd name="T65" fmla="*/ 2147483646 h 1192"/>
                <a:gd name="T66" fmla="*/ 2147483646 w 8196"/>
                <a:gd name="T67" fmla="*/ 2147483646 h 1192"/>
                <a:gd name="T68" fmla="*/ 2147483646 w 8196"/>
                <a:gd name="T69" fmla="*/ 1285279688 h 1192"/>
                <a:gd name="T70" fmla="*/ 2147483646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endParaRPr lang="en-US" altLang="zh-CN"/>
          </a:p>
        </p:txBody>
      </p:sp>
      <p:sp>
        <p:nvSpPr>
          <p:cNvPr id="13" name="Footer Placeholder 5"/>
          <p:cNvSpPr>
            <a:spLocks noGrp="1"/>
          </p:cNvSpPr>
          <p:nvPr>
            <p:ph type="ftr" sz="quarter" idx="11"/>
          </p:nvPr>
        </p:nvSpPr>
        <p:spPr/>
        <p:txBody>
          <a:bodyPr/>
          <a:lstStyle>
            <a:lvl1pPr>
              <a:defRPr/>
            </a:lvl1pPr>
          </a:lstStyle>
          <a:p>
            <a:pPr>
              <a:defRPr/>
            </a:pPr>
            <a:endParaRPr lang="en-US" altLang="zh-CN"/>
          </a:p>
        </p:txBody>
      </p:sp>
      <p:sp>
        <p:nvSpPr>
          <p:cNvPr id="14" name="Slide Number Placeholder 6"/>
          <p:cNvSpPr>
            <a:spLocks noGrp="1"/>
          </p:cNvSpPr>
          <p:nvPr>
            <p:ph type="sldNum" sz="quarter" idx="12"/>
          </p:nvPr>
        </p:nvSpPr>
        <p:spPr/>
        <p:txBody>
          <a:bodyPr/>
          <a:lstStyle>
            <a:lvl1pPr>
              <a:defRPr smtClean="0"/>
            </a:lvl1pPr>
          </a:lstStyle>
          <a:p>
            <a:pPr>
              <a:defRPr/>
            </a:pPr>
            <a:fld id="{F7BFC641-1905-44CB-BC22-358D373282BD}" type="slidenum">
              <a:rPr lang="en-US" altLang="zh-CN"/>
              <a:pPr>
                <a:defRPr/>
              </a:pPr>
              <a:t>‹#›</a:t>
            </a:fld>
            <a:endParaRPr lang="en-US" altLang="zh-CN"/>
          </a:p>
        </p:txBody>
      </p:sp>
    </p:spTree>
    <p:extLst>
      <p:ext uri="{BB962C8B-B14F-4D97-AF65-F5344CB8AC3E}">
        <p14:creationId xmlns:p14="http://schemas.microsoft.com/office/powerpoint/2010/main" val="245162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p:cNvSpPr/>
          <p:nvPr/>
        </p:nvSpPr>
        <p:spPr>
          <a:xfrm>
            <a:off x="228600" y="965200"/>
            <a:ext cx="8696325" cy="17319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033" name="Freeform 14"/>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45362813 h 640"/>
                <a:gd name="T6" fmla="*/ 2147483646 w 2706"/>
                <a:gd name="T7" fmla="*/ 95765938 h 640"/>
                <a:gd name="T8" fmla="*/ 2147483646 w 2706"/>
                <a:gd name="T9" fmla="*/ 151209375 h 640"/>
                <a:gd name="T10" fmla="*/ 2147483646 w 2706"/>
                <a:gd name="T11" fmla="*/ 206652813 h 640"/>
                <a:gd name="T12" fmla="*/ 2147483646 w 2706"/>
                <a:gd name="T13" fmla="*/ 272176875 h 640"/>
                <a:gd name="T14" fmla="*/ 2147483646 w 2706"/>
                <a:gd name="T15" fmla="*/ 337700938 h 640"/>
                <a:gd name="T16" fmla="*/ 2147483646 w 2706"/>
                <a:gd name="T17" fmla="*/ 413305625 h 640"/>
                <a:gd name="T18" fmla="*/ 2147483646 w 2706"/>
                <a:gd name="T19" fmla="*/ 488910313 h 640"/>
                <a:gd name="T20" fmla="*/ 2147483646 w 2706"/>
                <a:gd name="T21" fmla="*/ 488910313 h 640"/>
                <a:gd name="T22" fmla="*/ 2147483646 w 2706"/>
                <a:gd name="T23" fmla="*/ 635079375 h 640"/>
                <a:gd name="T24" fmla="*/ 2147483646 w 2706"/>
                <a:gd name="T25" fmla="*/ 766127500 h 640"/>
                <a:gd name="T26" fmla="*/ 2147483646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6 w 2706"/>
                <a:gd name="T55" fmla="*/ 1592738750 h 640"/>
                <a:gd name="T56" fmla="*/ 2147483646 w 2706"/>
                <a:gd name="T57" fmla="*/ 1602819375 h 640"/>
                <a:gd name="T58" fmla="*/ 2147483646 w 2706"/>
                <a:gd name="T59" fmla="*/ 1607859688 h 640"/>
                <a:gd name="T60" fmla="*/ 2147483646 w 2706"/>
                <a:gd name="T61" fmla="*/ 1612900000 h 640"/>
                <a:gd name="T62" fmla="*/ 2147483646 w 2706"/>
                <a:gd name="T63" fmla="*/ 1612900000 h 640"/>
                <a:gd name="T64" fmla="*/ 2147483646 w 2706"/>
                <a:gd name="T65" fmla="*/ 1607859688 h 640"/>
                <a:gd name="T66" fmla="*/ 2147483646 w 2706"/>
                <a:gd name="T67" fmla="*/ 1602819375 h 640"/>
                <a:gd name="T68" fmla="*/ 2147483646 w 2706"/>
                <a:gd name="T69" fmla="*/ 1592738750 h 640"/>
                <a:gd name="T70" fmla="*/ 2147483646 w 2706"/>
                <a:gd name="T71" fmla="*/ 1577617813 h 640"/>
                <a:gd name="T72" fmla="*/ 2147483646 w 2706"/>
                <a:gd name="T73" fmla="*/ 1562496875 h 640"/>
                <a:gd name="T74" fmla="*/ 2147483646 w 2706"/>
                <a:gd name="T75" fmla="*/ 1542335625 h 640"/>
                <a:gd name="T76" fmla="*/ 2147483646 w 2706"/>
                <a:gd name="T77" fmla="*/ 1517134063 h 640"/>
                <a:gd name="T78" fmla="*/ 2147483646 w 2706"/>
                <a:gd name="T79" fmla="*/ 1491932500 h 640"/>
                <a:gd name="T80" fmla="*/ 2147483646 w 2706"/>
                <a:gd name="T81" fmla="*/ 1461690625 h 640"/>
                <a:gd name="T82" fmla="*/ 2147483646 w 2706"/>
                <a:gd name="T83" fmla="*/ 1431448750 h 640"/>
                <a:gd name="T84" fmla="*/ 2147483646 w 2706"/>
                <a:gd name="T85" fmla="*/ 1396166563 h 640"/>
                <a:gd name="T86" fmla="*/ 2147483646 w 2706"/>
                <a:gd name="T87" fmla="*/ 1360884375 h 640"/>
                <a:gd name="T88" fmla="*/ 2147483646 w 2706"/>
                <a:gd name="T89" fmla="*/ 1320561875 h 640"/>
                <a:gd name="T90" fmla="*/ 2147483646 w 2706"/>
                <a:gd name="T91" fmla="*/ 1280239375 h 640"/>
                <a:gd name="T92" fmla="*/ 2147483646 w 2706"/>
                <a:gd name="T93" fmla="*/ 1234876563 h 640"/>
                <a:gd name="T94" fmla="*/ 2147483646 w 2706"/>
                <a:gd name="T95" fmla="*/ 1189513750 h 640"/>
                <a:gd name="T96" fmla="*/ 2147483646 w 2706"/>
                <a:gd name="T97" fmla="*/ 1088707500 h 640"/>
                <a:gd name="T98" fmla="*/ 2147483646 w 2706"/>
                <a:gd name="T99" fmla="*/ 982860938 h 640"/>
                <a:gd name="T100" fmla="*/ 2147483646 w 2706"/>
                <a:gd name="T101" fmla="*/ 982860938 h 640"/>
                <a:gd name="T102" fmla="*/ 2147483646 w 2706"/>
                <a:gd name="T103" fmla="*/ 977820625 h 640"/>
                <a:gd name="T104" fmla="*/ 2147483646 w 2706"/>
                <a:gd name="T105" fmla="*/ 977820625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 name="Freeform 18"/>
            <p:cNvSpPr>
              <a:spLocks/>
            </p:cNvSpPr>
            <p:nvPr/>
          </p:nvSpPr>
          <p:spPr bwMode="hidden">
            <a:xfrm>
              <a:off x="-309563" y="4318000"/>
              <a:ext cx="8280401" cy="1209675"/>
            </a:xfrm>
            <a:custGeom>
              <a:avLst/>
              <a:gdLst>
                <a:gd name="T0" fmla="*/ 2147483646 w 5216"/>
                <a:gd name="T1" fmla="*/ 1799391563 h 762"/>
                <a:gd name="T2" fmla="*/ 2147483646 w 5216"/>
                <a:gd name="T3" fmla="*/ 1728827188 h 762"/>
                <a:gd name="T4" fmla="*/ 2147483646 w 5216"/>
                <a:gd name="T5" fmla="*/ 1537295313 h 762"/>
                <a:gd name="T6" fmla="*/ 2147483646 w 5216"/>
                <a:gd name="T7" fmla="*/ 1280239375 h 762"/>
                <a:gd name="T8" fmla="*/ 2147483646 w 5216"/>
                <a:gd name="T9" fmla="*/ 942538438 h 762"/>
                <a:gd name="T10" fmla="*/ 2147483646 w 5216"/>
                <a:gd name="T11" fmla="*/ 745966250 h 762"/>
                <a:gd name="T12" fmla="*/ 2147483646 w 5216"/>
                <a:gd name="T13" fmla="*/ 594756875 h 762"/>
                <a:gd name="T14" fmla="*/ 2147483646 w 5216"/>
                <a:gd name="T15" fmla="*/ 463708750 h 762"/>
                <a:gd name="T16" fmla="*/ 2147483646 w 5216"/>
                <a:gd name="T17" fmla="*/ 352821875 h 762"/>
                <a:gd name="T18" fmla="*/ 2147483646 w 5216"/>
                <a:gd name="T19" fmla="*/ 257055938 h 762"/>
                <a:gd name="T20" fmla="*/ 2147483646 w 5216"/>
                <a:gd name="T21" fmla="*/ 181451250 h 762"/>
                <a:gd name="T22" fmla="*/ 2147483646 w 5216"/>
                <a:gd name="T23" fmla="*/ 70564375 h 762"/>
                <a:gd name="T24" fmla="*/ 2147483646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6 w 5216"/>
                <a:gd name="T39" fmla="*/ 529232813 h 762"/>
                <a:gd name="T40" fmla="*/ 2147483646 w 5216"/>
                <a:gd name="T41" fmla="*/ 745966250 h 762"/>
                <a:gd name="T42" fmla="*/ 2147483646 w 5216"/>
                <a:gd name="T43" fmla="*/ 952619063 h 762"/>
                <a:gd name="T44" fmla="*/ 2147483646 w 5216"/>
                <a:gd name="T45" fmla="*/ 1300400625 h 762"/>
                <a:gd name="T46" fmla="*/ 2147483646 w 5216"/>
                <a:gd name="T47" fmla="*/ 1441529375 h 762"/>
                <a:gd name="T48" fmla="*/ 2147483646 w 5216"/>
                <a:gd name="T49" fmla="*/ 1562496875 h 762"/>
                <a:gd name="T50" fmla="*/ 2147483646 w 5216"/>
                <a:gd name="T51" fmla="*/ 1668343438 h 762"/>
                <a:gd name="T52" fmla="*/ 2147483646 w 5216"/>
                <a:gd name="T53" fmla="*/ 1748988438 h 762"/>
                <a:gd name="T54" fmla="*/ 2147483646 w 5216"/>
                <a:gd name="T55" fmla="*/ 1819552813 h 762"/>
                <a:gd name="T56" fmla="*/ 2147483646 w 5216"/>
                <a:gd name="T57" fmla="*/ 1864915625 h 762"/>
                <a:gd name="T58" fmla="*/ 2147483646 w 5216"/>
                <a:gd name="T59" fmla="*/ 1900197813 h 762"/>
                <a:gd name="T60" fmla="*/ 2147483646 w 5216"/>
                <a:gd name="T61" fmla="*/ 1920359063 h 762"/>
                <a:gd name="T62" fmla="*/ 2147483646 w 5216"/>
                <a:gd name="T63" fmla="*/ 1920359063 h 762"/>
                <a:gd name="T64" fmla="*/ 2147483646 w 5216"/>
                <a:gd name="T65" fmla="*/ 1910278438 h 762"/>
                <a:gd name="T66" fmla="*/ 2147483646 w 5216"/>
                <a:gd name="T67" fmla="*/ 1885076875 h 762"/>
                <a:gd name="T68" fmla="*/ 2147483646 w 5216"/>
                <a:gd name="T69" fmla="*/ 1844754375 h 762"/>
                <a:gd name="T70" fmla="*/ 2147483646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22"/>
            <p:cNvSpPr>
              <a:spLocks/>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6 w 5144"/>
                <a:gd name="T25" fmla="*/ 0 h 694"/>
                <a:gd name="T26" fmla="*/ 2147483646 w 5144"/>
                <a:gd name="T27" fmla="*/ 5040313 h 694"/>
                <a:gd name="T28" fmla="*/ 2147483646 w 5144"/>
                <a:gd name="T29" fmla="*/ 15120938 h 694"/>
                <a:gd name="T30" fmla="*/ 2147483646 w 5144"/>
                <a:gd name="T31" fmla="*/ 35282188 h 694"/>
                <a:gd name="T32" fmla="*/ 2147483646 w 5144"/>
                <a:gd name="T33" fmla="*/ 60483750 h 694"/>
                <a:gd name="T34" fmla="*/ 2147483646 w 5144"/>
                <a:gd name="T35" fmla="*/ 100806250 h 694"/>
                <a:gd name="T36" fmla="*/ 2147483646 w 5144"/>
                <a:gd name="T37" fmla="*/ 146169063 h 694"/>
                <a:gd name="T38" fmla="*/ 2147483646 w 5144"/>
                <a:gd name="T39" fmla="*/ 201612500 h 694"/>
                <a:gd name="T40" fmla="*/ 2147483646 w 5144"/>
                <a:gd name="T41" fmla="*/ 267136563 h 694"/>
                <a:gd name="T42" fmla="*/ 2147483646 w 5144"/>
                <a:gd name="T43" fmla="*/ 347781563 h 694"/>
                <a:gd name="T44" fmla="*/ 2147483646 w 5144"/>
                <a:gd name="T45" fmla="*/ 438507188 h 694"/>
                <a:gd name="T46" fmla="*/ 2147483646 w 5144"/>
                <a:gd name="T47" fmla="*/ 544353750 h 694"/>
                <a:gd name="T48" fmla="*/ 2147483646 w 5144"/>
                <a:gd name="T49" fmla="*/ 670361563 h 694"/>
                <a:gd name="T50" fmla="*/ 2147483646 w 5144"/>
                <a:gd name="T51" fmla="*/ 806450000 h 694"/>
                <a:gd name="T52" fmla="*/ 2147483646 w 5144"/>
                <a:gd name="T53" fmla="*/ 957659375 h 694"/>
                <a:gd name="T54" fmla="*/ 2147483646 w 5144"/>
                <a:gd name="T55" fmla="*/ 1129030000 h 694"/>
                <a:gd name="T56" fmla="*/ 2147483646 w 5144"/>
                <a:gd name="T57" fmla="*/ 1315521563 h 694"/>
                <a:gd name="T58" fmla="*/ 2147483646 w 5144"/>
                <a:gd name="T59" fmla="*/ 1522174375 h 694"/>
                <a:gd name="T60" fmla="*/ 2147483646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6" name="Freeform 26"/>
            <p:cNvSpPr>
              <a:spLocks/>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6 w 3112"/>
                <a:gd name="T13" fmla="*/ 907256250 h 584"/>
                <a:gd name="T14" fmla="*/ 2147483646 w 3112"/>
                <a:gd name="T15" fmla="*/ 771167813 h 584"/>
                <a:gd name="T16" fmla="*/ 2147483646 w 3112"/>
                <a:gd name="T17" fmla="*/ 640119688 h 584"/>
                <a:gd name="T18" fmla="*/ 2147483646 w 3112"/>
                <a:gd name="T19" fmla="*/ 509071563 h 584"/>
                <a:gd name="T20" fmla="*/ 2147483646 w 3112"/>
                <a:gd name="T21" fmla="*/ 388104063 h 584"/>
                <a:gd name="T22" fmla="*/ 2147483646 w 3112"/>
                <a:gd name="T23" fmla="*/ 272176875 h 584"/>
                <a:gd name="T24" fmla="*/ 2147483646 w 3112"/>
                <a:gd name="T25" fmla="*/ 221773750 h 584"/>
                <a:gd name="T26" fmla="*/ 2147483646 w 3112"/>
                <a:gd name="T27" fmla="*/ 171370625 h 584"/>
                <a:gd name="T28" fmla="*/ 2147483646 w 3112"/>
                <a:gd name="T29" fmla="*/ 131048125 h 584"/>
                <a:gd name="T30" fmla="*/ 2147483646 w 3112"/>
                <a:gd name="T31" fmla="*/ 90725625 h 584"/>
                <a:gd name="T32" fmla="*/ 2147483646 w 3112"/>
                <a:gd name="T33" fmla="*/ 60483750 h 584"/>
                <a:gd name="T34" fmla="*/ 2147483646 w 3112"/>
                <a:gd name="T35" fmla="*/ 35282188 h 584"/>
                <a:gd name="T36" fmla="*/ 2147483646 w 3112"/>
                <a:gd name="T37" fmla="*/ 15120938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037" name="Freeform 10"/>
            <p:cNvSpPr>
              <a:spLocks/>
            </p:cNvSpPr>
            <p:nvPr/>
          </p:nvSpPr>
          <p:spPr bwMode="hidden">
            <a:xfrm>
              <a:off x="-3905251" y="4294188"/>
              <a:ext cx="13027839" cy="1892300"/>
            </a:xfrm>
            <a:custGeom>
              <a:avLst/>
              <a:gdLst>
                <a:gd name="T0" fmla="*/ 2147483646 w 8196"/>
                <a:gd name="T1" fmla="*/ 1290320000 h 1192"/>
                <a:gd name="T2" fmla="*/ 2147483646 w 8196"/>
                <a:gd name="T3" fmla="*/ 1436489063 h 1192"/>
                <a:gd name="T4" fmla="*/ 2147483646 w 8196"/>
                <a:gd name="T5" fmla="*/ 1562496875 h 1192"/>
                <a:gd name="T6" fmla="*/ 2147483646 w 8196"/>
                <a:gd name="T7" fmla="*/ 1678424063 h 1192"/>
                <a:gd name="T8" fmla="*/ 2147483646 w 8196"/>
                <a:gd name="T9" fmla="*/ 1769149688 h 1192"/>
                <a:gd name="T10" fmla="*/ 2147483646 w 8196"/>
                <a:gd name="T11" fmla="*/ 1839714063 h 1192"/>
                <a:gd name="T12" fmla="*/ 2147483646 w 8196"/>
                <a:gd name="T13" fmla="*/ 1890117188 h 1192"/>
                <a:gd name="T14" fmla="*/ 2147483646 w 8196"/>
                <a:gd name="T15" fmla="*/ 1920359063 h 1192"/>
                <a:gd name="T16" fmla="*/ 2147483646 w 8196"/>
                <a:gd name="T17" fmla="*/ 1915318750 h 1192"/>
                <a:gd name="T18" fmla="*/ 2147483646 w 8196"/>
                <a:gd name="T19" fmla="*/ 1890117188 h 1192"/>
                <a:gd name="T20" fmla="*/ 2147483646 w 8196"/>
                <a:gd name="T21" fmla="*/ 1829633438 h 1192"/>
                <a:gd name="T22" fmla="*/ 2147483646 w 8196"/>
                <a:gd name="T23" fmla="*/ 1738907813 h 1192"/>
                <a:gd name="T24" fmla="*/ 2147483646 w 8196"/>
                <a:gd name="T25" fmla="*/ 1617940313 h 1192"/>
                <a:gd name="T26" fmla="*/ 2147483646 w 8196"/>
                <a:gd name="T27" fmla="*/ 1456650313 h 1192"/>
                <a:gd name="T28" fmla="*/ 2147483646 w 8196"/>
                <a:gd name="T29" fmla="*/ 1260078125 h 1192"/>
                <a:gd name="T30" fmla="*/ 2147483646 w 8196"/>
                <a:gd name="T31" fmla="*/ 1023183438 h 1192"/>
                <a:gd name="T32" fmla="*/ 2147483646 w 8196"/>
                <a:gd name="T33" fmla="*/ 745966250 h 1192"/>
                <a:gd name="T34" fmla="*/ 2147483646 w 8196"/>
                <a:gd name="T35" fmla="*/ 604837500 h 1192"/>
                <a:gd name="T36" fmla="*/ 2147483646 w 8196"/>
                <a:gd name="T37" fmla="*/ 372983125 h 1192"/>
                <a:gd name="T38" fmla="*/ 2147483646 w 8196"/>
                <a:gd name="T39" fmla="*/ 206652813 h 1192"/>
                <a:gd name="T40" fmla="*/ 2147483646 w 8196"/>
                <a:gd name="T41" fmla="*/ 90725625 h 1192"/>
                <a:gd name="T42" fmla="*/ 2147483646 w 8196"/>
                <a:gd name="T43" fmla="*/ 25201563 h 1192"/>
                <a:gd name="T44" fmla="*/ 2147483646 w 8196"/>
                <a:gd name="T45" fmla="*/ 0 h 1192"/>
                <a:gd name="T46" fmla="*/ 2147483646 w 8196"/>
                <a:gd name="T47" fmla="*/ 10080625 h 1192"/>
                <a:gd name="T48" fmla="*/ 2147483646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6 w 8196"/>
                <a:gd name="T65" fmla="*/ 2147483646 h 1192"/>
                <a:gd name="T66" fmla="*/ 2147483646 w 8196"/>
                <a:gd name="T67" fmla="*/ 2147483646 h 1192"/>
                <a:gd name="T68" fmla="*/ 2147483646 w 8196"/>
                <a:gd name="T69" fmla="*/ 1285279688 h 1192"/>
                <a:gd name="T70" fmla="*/ 2147483646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28" name="Title Placeholder 1"/>
          <p:cNvSpPr>
            <a:spLocks noGrp="1"/>
          </p:cNvSpPr>
          <p:nvPr>
            <p:ph type="title"/>
          </p:nvPr>
        </p:nvSpPr>
        <p:spPr bwMode="auto">
          <a:xfrm>
            <a:off x="461963" y="0"/>
            <a:ext cx="82296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eaLnBrk="1" hangingPunct="1">
              <a:defRPr sz="1000">
                <a:solidFill>
                  <a:schemeClr val="tx2"/>
                </a:solidFill>
                <a:latin typeface="Arial" pitchFamily="34" charset="0"/>
              </a:defRPr>
            </a:lvl1pPr>
          </a:lstStyle>
          <a:p>
            <a:pPr>
              <a:defRPr/>
            </a:pPr>
            <a:endParaRPr lang="en-US" altLang="zh-CN"/>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eaLnBrk="1" hangingPunct="1">
              <a:defRPr sz="1000">
                <a:solidFill>
                  <a:schemeClr val="tx2"/>
                </a:solidFill>
                <a:latin typeface="Arial" pitchFamily="34" charset="0"/>
              </a:defRPr>
            </a:lvl1pPr>
          </a:lstStyle>
          <a:p>
            <a:pPr>
              <a:defRPr/>
            </a:pPr>
            <a:endParaRPr lang="en-US" altLang="zh-CN"/>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smtClean="0">
                <a:solidFill>
                  <a:schemeClr val="tx2"/>
                </a:solidFill>
              </a:defRPr>
            </a:lvl1pPr>
          </a:lstStyle>
          <a:p>
            <a:pPr>
              <a:defRPr/>
            </a:pPr>
            <a:fld id="{D46F0BB5-1B5F-4F34-A270-D52373698964}" type="slidenum">
              <a:rPr lang="en-US" altLang="zh-CN"/>
              <a:pPr>
                <a:defRPr/>
              </a:pPr>
              <a:t>‹#›</a:t>
            </a:fld>
            <a:endParaRPr lang="en-US" altLang="zh-CN"/>
          </a:p>
        </p:txBody>
      </p:sp>
      <p:sp>
        <p:nvSpPr>
          <p:cNvPr id="1032" name="Text Placeholder 2"/>
          <p:cNvSpPr>
            <a:spLocks noGrp="1"/>
          </p:cNvSpPr>
          <p:nvPr>
            <p:ph type="body" idx="1"/>
          </p:nvPr>
        </p:nvSpPr>
        <p:spPr bwMode="auto">
          <a:xfrm>
            <a:off x="871538" y="2674938"/>
            <a:ext cx="7408862"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Tree>
  </p:cSld>
  <p:clrMap bg1="lt1" tx1="dk1" bg2="lt2" tx2="dk2" accent1="accent1" accent2="accent2" accent3="accent3" accent4="accent4" accent5="accent5" accent6="accent6" hlink="hlink" folHlink="folHlink"/>
  <p:sldLayoutIdLst>
    <p:sldLayoutId id="2147483788" r:id="rId1"/>
    <p:sldLayoutId id="2147483782" r:id="rId2"/>
    <p:sldLayoutId id="2147483789" r:id="rId3"/>
    <p:sldLayoutId id="2147483783" r:id="rId4"/>
    <p:sldLayoutId id="2147483784" r:id="rId5"/>
    <p:sldLayoutId id="2147483785" r:id="rId6"/>
    <p:sldLayoutId id="2147483790" r:id="rId7"/>
    <p:sldLayoutId id="2147483791" r:id="rId8"/>
    <p:sldLayoutId id="2147483792" r:id="rId9"/>
    <p:sldLayoutId id="2147483786" r:id="rId10"/>
    <p:sldLayoutId id="2147483793" r:id="rId11"/>
    <p:sldLayoutId id="2147483787" r:id="rId12"/>
  </p:sldLayoutIdLst>
  <p:txStyles>
    <p:title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Candara" pitchFamily="34" charset="0"/>
          <a:ea typeface="华文新魏" pitchFamily="2" charset="-122"/>
        </a:defRPr>
      </a:lvl2pPr>
      <a:lvl3pPr algn="ctr" rtl="0" eaLnBrk="0" fontAlgn="base" hangingPunct="0">
        <a:spcBef>
          <a:spcPct val="0"/>
        </a:spcBef>
        <a:spcAft>
          <a:spcPct val="0"/>
        </a:spcAft>
        <a:defRPr sz="4400">
          <a:solidFill>
            <a:srgbClr val="FF0000"/>
          </a:solidFill>
          <a:latin typeface="Candara" pitchFamily="34" charset="0"/>
          <a:ea typeface="华文新魏" pitchFamily="2" charset="-122"/>
        </a:defRPr>
      </a:lvl3pPr>
      <a:lvl4pPr algn="ctr" rtl="0" eaLnBrk="0" fontAlgn="base" hangingPunct="0">
        <a:spcBef>
          <a:spcPct val="0"/>
        </a:spcBef>
        <a:spcAft>
          <a:spcPct val="0"/>
        </a:spcAft>
        <a:defRPr sz="4400">
          <a:solidFill>
            <a:srgbClr val="FF0000"/>
          </a:solidFill>
          <a:latin typeface="Candara" pitchFamily="34" charset="0"/>
          <a:ea typeface="华文新魏" pitchFamily="2" charset="-122"/>
        </a:defRPr>
      </a:lvl4pPr>
      <a:lvl5pPr algn="ctr" rtl="0" eaLnBrk="0" fontAlgn="base" hangingPunct="0">
        <a:spcBef>
          <a:spcPct val="0"/>
        </a:spcBef>
        <a:spcAft>
          <a:spcPct val="0"/>
        </a:spcAft>
        <a:defRPr sz="4400">
          <a:solidFill>
            <a:srgbClr val="FF0000"/>
          </a:solidFill>
          <a:latin typeface="Candara" pitchFamily="34" charset="0"/>
          <a:ea typeface="华文新魏"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3.xml"/><Relationship Id="rId7"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slide" Target="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12.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image" Target="../media/image29.png"/><Relationship Id="rId3" Type="http://schemas.openxmlformats.org/officeDocument/2006/relationships/image" Target="../media/image27.jpeg"/><Relationship Id="rId7" Type="http://schemas.openxmlformats.org/officeDocument/2006/relationships/oleObject" Target="../embeddings/oleObject6.bin"/><Relationship Id="rId12" Type="http://schemas.openxmlformats.org/officeDocument/2006/relationships/image" Target="../media/image25.wmf"/><Relationship Id="rId2" Type="http://schemas.openxmlformats.org/officeDocument/2006/relationships/slideLayout" Target="../slideLayouts/slideLayout1.xml"/><Relationship Id="rId16" Type="http://schemas.openxmlformats.org/officeDocument/2006/relationships/image" Target="../media/image26.wmf"/><Relationship Id="rId1" Type="http://schemas.openxmlformats.org/officeDocument/2006/relationships/vmlDrawing" Target="../drawings/vmlDrawing4.vml"/><Relationship Id="rId6" Type="http://schemas.openxmlformats.org/officeDocument/2006/relationships/image" Target="../media/image22.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9.bin"/><Relationship Id="rId10" Type="http://schemas.openxmlformats.org/officeDocument/2006/relationships/image" Target="../media/image24.wmf"/><Relationship Id="rId4" Type="http://schemas.openxmlformats.org/officeDocument/2006/relationships/image" Target="../media/image28.png"/><Relationship Id="rId9" Type="http://schemas.openxmlformats.org/officeDocument/2006/relationships/oleObject" Target="../embeddings/oleObject7.bin"/><Relationship Id="rId14" Type="http://schemas.openxmlformats.org/officeDocument/2006/relationships/image" Target="../media/image30.pn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32.wmf"/><Relationship Id="rId18" Type="http://schemas.openxmlformats.org/officeDocument/2006/relationships/oleObject" Target="../embeddings/oleObject17.bin"/><Relationship Id="rId26" Type="http://schemas.openxmlformats.org/officeDocument/2006/relationships/oleObject" Target="../embeddings/oleObject21.bin"/><Relationship Id="rId3" Type="http://schemas.openxmlformats.org/officeDocument/2006/relationships/image" Target="../media/image42.jpeg"/><Relationship Id="rId21" Type="http://schemas.openxmlformats.org/officeDocument/2006/relationships/image" Target="../media/image36.wmf"/><Relationship Id="rId7" Type="http://schemas.openxmlformats.org/officeDocument/2006/relationships/image" Target="../media/image29.wmf"/><Relationship Id="rId12" Type="http://schemas.openxmlformats.org/officeDocument/2006/relationships/oleObject" Target="../embeddings/oleObject14.bin"/><Relationship Id="rId17" Type="http://schemas.openxmlformats.org/officeDocument/2006/relationships/image" Target="../media/image34.wmf"/><Relationship Id="rId25" Type="http://schemas.openxmlformats.org/officeDocument/2006/relationships/image" Target="../media/image38.wmf"/><Relationship Id="rId2" Type="http://schemas.openxmlformats.org/officeDocument/2006/relationships/slideLayout" Target="../slideLayouts/slideLayout1.xml"/><Relationship Id="rId16" Type="http://schemas.openxmlformats.org/officeDocument/2006/relationships/oleObject" Target="../embeddings/oleObject16.bin"/><Relationship Id="rId20" Type="http://schemas.openxmlformats.org/officeDocument/2006/relationships/oleObject" Target="../embeddings/oleObject18.bin"/><Relationship Id="rId29" Type="http://schemas.openxmlformats.org/officeDocument/2006/relationships/image" Target="../media/image40.wmf"/><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image" Target="../media/image31.wmf"/><Relationship Id="rId24" Type="http://schemas.openxmlformats.org/officeDocument/2006/relationships/oleObject" Target="../embeddings/oleObject20.bin"/><Relationship Id="rId5" Type="http://schemas.openxmlformats.org/officeDocument/2006/relationships/image" Target="../media/image28.wmf"/><Relationship Id="rId15" Type="http://schemas.openxmlformats.org/officeDocument/2006/relationships/image" Target="../media/image33.wmf"/><Relationship Id="rId23" Type="http://schemas.openxmlformats.org/officeDocument/2006/relationships/image" Target="../media/image37.wmf"/><Relationship Id="rId28" Type="http://schemas.openxmlformats.org/officeDocument/2006/relationships/oleObject" Target="../embeddings/oleObject22.bin"/><Relationship Id="rId10" Type="http://schemas.openxmlformats.org/officeDocument/2006/relationships/oleObject" Target="../embeddings/oleObject13.bin"/><Relationship Id="rId19" Type="http://schemas.openxmlformats.org/officeDocument/2006/relationships/image" Target="../media/image35.wmf"/><Relationship Id="rId31" Type="http://schemas.openxmlformats.org/officeDocument/2006/relationships/image" Target="../media/image41.wmf"/><Relationship Id="rId4" Type="http://schemas.openxmlformats.org/officeDocument/2006/relationships/oleObject" Target="../embeddings/oleObject10.bin"/><Relationship Id="rId9" Type="http://schemas.openxmlformats.org/officeDocument/2006/relationships/image" Target="../media/image30.wmf"/><Relationship Id="rId14" Type="http://schemas.openxmlformats.org/officeDocument/2006/relationships/oleObject" Target="../embeddings/oleObject15.bin"/><Relationship Id="rId22" Type="http://schemas.openxmlformats.org/officeDocument/2006/relationships/oleObject" Target="../embeddings/oleObject19.bin"/><Relationship Id="rId27" Type="http://schemas.openxmlformats.org/officeDocument/2006/relationships/image" Target="../media/image39.wmf"/><Relationship Id="rId30" Type="http://schemas.openxmlformats.org/officeDocument/2006/relationships/oleObject" Target="../embeddings/oleObject23.bin"/></Relationships>
</file>

<file path=ppt/slides/_rels/slide3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4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46.wmf"/></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146050" y="1077913"/>
            <a:ext cx="8609013"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50000"/>
              </a:spcBef>
              <a:buClrTx/>
              <a:buSzTx/>
              <a:buFontTx/>
              <a:buNone/>
            </a:pPr>
            <a:r>
              <a:rPr kumimoji="1" lang="zh-CN" altLang="en-US" sz="8000" b="1">
                <a:solidFill>
                  <a:srgbClr val="FF0000"/>
                </a:solidFill>
                <a:latin typeface="黑体" panose="02010609060101010101" pitchFamily="49" charset="-122"/>
                <a:ea typeface="黑体" panose="02010609060101010101" pitchFamily="49" charset="-122"/>
              </a:rPr>
              <a:t>资源信息学</a:t>
            </a:r>
          </a:p>
          <a:p>
            <a:pPr algn="ctr" eaLnBrk="1" hangingPunct="1">
              <a:spcBef>
                <a:spcPct val="50000"/>
              </a:spcBef>
              <a:buClrTx/>
              <a:buSzTx/>
              <a:buFontTx/>
              <a:buNone/>
            </a:pPr>
            <a:r>
              <a:rPr kumimoji="1" lang="zh-CN" altLang="en-US" sz="3200" b="1">
                <a:solidFill>
                  <a:schemeClr val="tx1"/>
                </a:solidFill>
                <a:latin typeface="Times New Roman" panose="02020603050405020304" pitchFamily="18" charset="0"/>
                <a:ea typeface="隶书" panose="02010509060101010101" pitchFamily="49" charset="-122"/>
              </a:rPr>
              <a:t>第二 章  </a:t>
            </a:r>
            <a:r>
              <a:rPr kumimoji="1" lang="zh-CN" altLang="zh-CN" sz="3200" b="1">
                <a:solidFill>
                  <a:schemeClr val="tx1"/>
                </a:solidFill>
                <a:latin typeface="Times New Roman" panose="02020603050405020304" pitchFamily="18" charset="0"/>
                <a:ea typeface="宋体" panose="02010600030101010101" pitchFamily="2" charset="-122"/>
              </a:rPr>
              <a:t>资源信息分析中的投影</a:t>
            </a:r>
            <a:r>
              <a:rPr kumimoji="1" lang="en-US" altLang="zh-CN" sz="3200" b="1">
                <a:solidFill>
                  <a:schemeClr val="tx1"/>
                </a:solidFill>
                <a:latin typeface="Times New Roman" panose="02020603050405020304" pitchFamily="18" charset="0"/>
                <a:ea typeface="宋体" panose="02010600030101010101" pitchFamily="2" charset="-122"/>
              </a:rPr>
              <a:t>(</a:t>
            </a:r>
            <a:r>
              <a:rPr kumimoji="1" lang="zh-CN" altLang="en-US" sz="3200" b="1">
                <a:solidFill>
                  <a:schemeClr val="tx1"/>
                </a:solidFill>
                <a:latin typeface="Times New Roman" panose="02020603050405020304" pitchFamily="18" charset="0"/>
                <a:ea typeface="宋体" panose="02010600030101010101" pitchFamily="2" charset="-122"/>
              </a:rPr>
              <a:t>中</a:t>
            </a:r>
            <a:r>
              <a:rPr kumimoji="1" lang="en-US" altLang="zh-CN" sz="3200" b="1">
                <a:solidFill>
                  <a:schemeClr val="tx1"/>
                </a:solidFill>
                <a:latin typeface="Times New Roman" panose="02020603050405020304" pitchFamily="18" charset="0"/>
                <a:ea typeface="宋体" panose="02010600030101010101" pitchFamily="2" charset="-122"/>
              </a:rPr>
              <a:t>)</a:t>
            </a:r>
          </a:p>
          <a:p>
            <a:pPr algn="ctr" eaLnBrk="1" hangingPunct="1">
              <a:spcBef>
                <a:spcPct val="50000"/>
              </a:spcBef>
              <a:buClrTx/>
              <a:buSzTx/>
              <a:buFontTx/>
              <a:buNone/>
            </a:pPr>
            <a:r>
              <a:rPr kumimoji="1" lang="zh-CN" altLang="en-US" sz="3200" b="1">
                <a:solidFill>
                  <a:schemeClr val="tx1"/>
                </a:solidFill>
                <a:latin typeface="Times New Roman" panose="02020603050405020304" pitchFamily="18" charset="0"/>
                <a:ea typeface="隶书" panose="02010509060101010101" pitchFamily="49" charset="-122"/>
              </a:rPr>
              <a:t>第三节  地形式面</a:t>
            </a:r>
            <a:endParaRPr kumimoji="1" lang="en-US" altLang="zh-CN" sz="3200" b="1">
              <a:solidFill>
                <a:schemeClr val="tx1"/>
              </a:solidFill>
              <a:latin typeface="Times New Roman" panose="02020603050405020304" pitchFamily="18" charset="0"/>
              <a:ea typeface="宋体" panose="02010600030101010101" pitchFamily="2" charset="-122"/>
            </a:endParaRPr>
          </a:p>
          <a:p>
            <a:pPr algn="ctr" eaLnBrk="1" hangingPunct="1">
              <a:spcBef>
                <a:spcPct val="50000"/>
              </a:spcBef>
              <a:buClrTx/>
              <a:buSzTx/>
              <a:buFont typeface="Symbol" panose="05050102010706020507" pitchFamily="18" charset="2"/>
              <a:buNone/>
            </a:pPr>
            <a:r>
              <a:rPr kumimoji="1" lang="zh-CN" altLang="en-US" sz="3200" b="1">
                <a:solidFill>
                  <a:schemeClr val="tx1"/>
                </a:solidFill>
                <a:latin typeface="Times New Roman" panose="02020603050405020304" pitchFamily="18" charset="0"/>
                <a:ea typeface="隶书" panose="02010509060101010101" pitchFamily="49" charset="-122"/>
              </a:rPr>
              <a:t>第四节、五节  平行投影（</a:t>
            </a:r>
            <a:r>
              <a:rPr kumimoji="1" lang="zh-CN" altLang="en-US" sz="3200" b="1">
                <a:solidFill>
                  <a:srgbClr val="FF0000"/>
                </a:solidFill>
                <a:latin typeface="Times New Roman" panose="02020603050405020304" pitchFamily="18" charset="0"/>
                <a:ea typeface="隶书" panose="02010509060101010101" pitchFamily="49" charset="-122"/>
              </a:rPr>
              <a:t>轴测投影、仿射投影</a:t>
            </a:r>
            <a:r>
              <a:rPr kumimoji="1" lang="zh-CN" altLang="en-US" sz="3200" b="1">
                <a:solidFill>
                  <a:schemeClr val="tx1"/>
                </a:solidFill>
                <a:latin typeface="Times New Roman" panose="02020603050405020304" pitchFamily="18" charset="0"/>
                <a:ea typeface="隶书" panose="02010509060101010101" pitchFamily="49" charset="-122"/>
              </a:rPr>
              <a:t>）</a:t>
            </a:r>
            <a:endParaRPr kumimoji="1" lang="en-US" altLang="zh-CN" sz="3200" b="1">
              <a:solidFill>
                <a:schemeClr val="folHlink"/>
              </a:solidFill>
              <a:latin typeface="Times New Roman" panose="02020603050405020304" pitchFamily="18" charset="0"/>
              <a:ea typeface="隶书" panose="02010509060101010101" pitchFamily="49"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44500" y="0"/>
            <a:ext cx="8229600" cy="1135063"/>
          </a:xfrm>
        </p:spPr>
        <p:txBody>
          <a:bodyPr/>
          <a:lstStyle/>
          <a:p>
            <a:pPr eaLnBrk="1" hangingPunct="1"/>
            <a:r>
              <a:rPr lang="zh-CN" altLang="en-US" smtClean="0"/>
              <a:t>减法（不相交）</a:t>
            </a:r>
          </a:p>
        </p:txBody>
      </p:sp>
      <p:sp>
        <p:nvSpPr>
          <p:cNvPr id="19459" name="Rectangle 3"/>
          <p:cNvSpPr>
            <a:spLocks noGrp="1" noChangeArrowheads="1"/>
          </p:cNvSpPr>
          <p:nvPr>
            <p:ph type="body" idx="1"/>
          </p:nvPr>
        </p:nvSpPr>
        <p:spPr>
          <a:xfrm>
            <a:off x="328613" y="1046163"/>
            <a:ext cx="8586787" cy="4421187"/>
          </a:xfrm>
        </p:spPr>
        <p:txBody>
          <a:bodyPr/>
          <a:lstStyle/>
          <a:p>
            <a:pPr eaLnBrk="1" hangingPunct="1"/>
            <a:r>
              <a:rPr lang="zh-CN" altLang="en-US" b="1" smtClean="0">
                <a:solidFill>
                  <a:srgbClr val="0000FF"/>
                </a:solidFill>
              </a:rPr>
              <a:t>思路：两组等值线不相交， 也就是近似平行。采取在重合图上求出指标差为整数的各点。例如下图，</a:t>
            </a:r>
            <a:r>
              <a:rPr lang="zh-CN" altLang="zh-CN" smtClean="0"/>
              <a:t>设想在某一垂直剖面，将减面相邻两等值线间的剖面线提高某一整数</a:t>
            </a:r>
            <a:r>
              <a:rPr lang="en-US" altLang="zh-CN" smtClean="0"/>
              <a:t>(</a:t>
            </a:r>
            <a:r>
              <a:rPr lang="zh-CN" altLang="en-US" smtClean="0">
                <a:solidFill>
                  <a:srgbClr val="FF0000"/>
                </a:solidFill>
              </a:rPr>
              <a:t>改图为</a:t>
            </a:r>
            <a:r>
              <a:rPr lang="en-US" altLang="zh-CN" smtClean="0">
                <a:solidFill>
                  <a:srgbClr val="FF0000"/>
                </a:solidFill>
              </a:rPr>
              <a:t>1 3m</a:t>
            </a:r>
            <a:r>
              <a:rPr lang="en-US" altLang="zh-CN" smtClean="0"/>
              <a:t>)</a:t>
            </a:r>
            <a:r>
              <a:rPr lang="zh-CN" altLang="zh-CN" smtClean="0"/>
              <a:t>，使其与剖面内被减面的剖面线相交，求得一假想的交点</a:t>
            </a:r>
            <a:r>
              <a:rPr lang="zh-CN" altLang="en-US" smtClean="0"/>
              <a:t>。</a:t>
            </a:r>
            <a:endParaRPr lang="en-US" altLang="zh-CN" smtClean="0"/>
          </a:p>
          <a:p>
            <a:pPr eaLnBrk="1" hangingPunct="1"/>
            <a:r>
              <a:rPr lang="en-US" altLang="zh-CN" smtClean="0"/>
              <a:t>  </a:t>
            </a:r>
          </a:p>
          <a:p>
            <a:pPr eaLnBrk="1" hangingPunct="1"/>
            <a:r>
              <a:rPr lang="en-US" altLang="zh-CN" smtClean="0"/>
              <a:t>  </a:t>
            </a:r>
            <a:r>
              <a:rPr lang="zh-CN" altLang="zh-CN" smtClean="0"/>
              <a:t>在重合的平面图（图</a:t>
            </a:r>
            <a:r>
              <a:rPr lang="en-US" altLang="zh-CN" smtClean="0"/>
              <a:t>l</a:t>
            </a:r>
            <a:r>
              <a:rPr lang="zh-CN" altLang="zh-CN" smtClean="0"/>
              <a:t>—</a:t>
            </a:r>
            <a:r>
              <a:rPr lang="en-US" altLang="zh-CN" smtClean="0"/>
              <a:t>35a</a:t>
            </a:r>
            <a:r>
              <a:rPr lang="zh-CN" altLang="zh-CN" smtClean="0"/>
              <a:t>）上，大致垂直于等值线作剖面线</a:t>
            </a:r>
            <a:r>
              <a:rPr lang="en-US" altLang="zh-CN" smtClean="0"/>
              <a:t>ab</a:t>
            </a:r>
            <a:r>
              <a:rPr lang="zh-CN" altLang="zh-CN" smtClean="0"/>
              <a:t>，然后沿此剖面线按同一比例尺作两地形式面的剖面，并将垂直剖面旋转而与图面重合。将地形剖面的交点</a:t>
            </a:r>
            <a:r>
              <a:rPr lang="en-US" altLang="zh-CN" smtClean="0"/>
              <a:t>M</a:t>
            </a:r>
            <a:r>
              <a:rPr lang="zh-CN" altLang="zh-CN" smtClean="0"/>
              <a:t>垂直投影于</a:t>
            </a:r>
            <a:r>
              <a:rPr lang="en-US" altLang="zh-CN" smtClean="0"/>
              <a:t>ab</a:t>
            </a:r>
            <a:r>
              <a:rPr lang="zh-CN" altLang="zh-CN" smtClean="0"/>
              <a:t>线上，即得平面图上的</a:t>
            </a:r>
            <a:r>
              <a:rPr lang="en-US" altLang="zh-CN" smtClean="0"/>
              <a:t>m</a:t>
            </a:r>
            <a:r>
              <a:rPr lang="zh-CN" altLang="zh-CN" smtClean="0"/>
              <a:t>点，该点的差值等于两地形式面中指标值较小的两对应等值线的指标值之差。</a:t>
            </a:r>
            <a:endParaRPr lang="en-US" altLang="zh-CN" smtClean="0"/>
          </a:p>
          <a:p>
            <a:pPr eaLnBrk="1" hangingPunct="1"/>
            <a:r>
              <a:rPr lang="en-US" altLang="zh-CN" smtClean="0"/>
              <a:t>   </a:t>
            </a:r>
            <a:r>
              <a:rPr lang="zh-CN" altLang="zh-CN" smtClean="0"/>
              <a:t>图</a:t>
            </a:r>
            <a:r>
              <a:rPr lang="en-US" altLang="zh-CN" smtClean="0"/>
              <a:t>1</a:t>
            </a:r>
            <a:r>
              <a:rPr lang="zh-CN" altLang="zh-CN" smtClean="0"/>
              <a:t>—</a:t>
            </a:r>
            <a:r>
              <a:rPr lang="en-US" altLang="zh-CN" smtClean="0"/>
              <a:t>35b</a:t>
            </a:r>
            <a:r>
              <a:rPr lang="zh-CN" altLang="zh-CN" smtClean="0"/>
              <a:t>所示为两地形式面的倾向相反。两者作图方法相同</a:t>
            </a:r>
            <a:r>
              <a:rPr lang="zh-CN" altLang="en-US" smtClean="0"/>
              <a:t>。</a:t>
            </a:r>
            <a:endParaRPr lang="zh-CN" altLang="zh-CN" smtClean="0"/>
          </a:p>
          <a:p>
            <a:pPr eaLnBrk="1" hangingPunct="1"/>
            <a:endParaRPr lang="zh-CN" altLang="en-US" b="1" smtClean="0">
              <a:solidFill>
                <a:srgbClr val="0000FF"/>
              </a:solidFill>
            </a:endParaRPr>
          </a:p>
        </p:txBody>
      </p:sp>
      <p:sp>
        <p:nvSpPr>
          <p:cNvPr id="1946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p:cNvPicPr>
            <a:picLocks noChangeAspect="1" noChangeArrowheads="1"/>
          </p:cNvPicPr>
          <p:nvPr/>
        </p:nvPicPr>
        <p:blipFill>
          <a:blip r:embed="rId2">
            <a:extLst>
              <a:ext uri="{28A0092B-C50C-407E-A947-70E740481C1C}">
                <a14:useLocalDpi xmlns:a14="http://schemas.microsoft.com/office/drawing/2010/main" val="0"/>
              </a:ext>
            </a:extLst>
          </a:blip>
          <a:srcRect l="7709" t="3529" r="42703" b="23784"/>
          <a:stretch>
            <a:fillRect/>
          </a:stretch>
        </p:blipFill>
        <p:spPr bwMode="auto">
          <a:xfrm>
            <a:off x="101600" y="969963"/>
            <a:ext cx="6256338" cy="5421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83" name="Rectangle 2"/>
          <p:cNvSpPr>
            <a:spLocks noGrp="1" noChangeArrowheads="1"/>
          </p:cNvSpPr>
          <p:nvPr>
            <p:ph type="title"/>
          </p:nvPr>
        </p:nvSpPr>
        <p:spPr>
          <a:xfrm>
            <a:off x="444500" y="0"/>
            <a:ext cx="8229600" cy="1135063"/>
          </a:xfrm>
        </p:spPr>
        <p:txBody>
          <a:bodyPr/>
          <a:lstStyle/>
          <a:p>
            <a:pPr eaLnBrk="1" hangingPunct="1"/>
            <a:r>
              <a:rPr lang="zh-CN" altLang="en-US" smtClean="0"/>
              <a:t>减法（不相交）</a:t>
            </a:r>
          </a:p>
        </p:txBody>
      </p:sp>
      <p:sp>
        <p:nvSpPr>
          <p:cNvPr id="2048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7" name="矩形 6"/>
          <p:cNvSpPr>
            <a:spLocks noChangeArrowheads="1"/>
          </p:cNvSpPr>
          <p:nvPr/>
        </p:nvSpPr>
        <p:spPr bwMode="auto">
          <a:xfrm>
            <a:off x="5819775" y="1333500"/>
            <a:ext cx="536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rgbClr val="FF0000"/>
                </a:solidFill>
                <a:latin typeface="方正粗黑宋简体" pitchFamily="2" charset="-122"/>
                <a:ea typeface="方正粗黑宋简体" pitchFamily="2" charset="-122"/>
                <a:cs typeface="Times New Roman" panose="02020603050405020304" pitchFamily="18" charset="0"/>
              </a:rPr>
              <a:t>12</a:t>
            </a:r>
            <a:endParaRPr lang="zh-CN" altLang="en-US"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3"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eaLnBrk="1" hangingPunct="1">
              <a:defRPr/>
            </a:pPr>
            <a:endParaRPr lang="zh-CN" altLang="en-US">
              <a:latin typeface="Arial" charset="0"/>
            </a:endParaRPr>
          </a:p>
        </p:txBody>
      </p:sp>
      <p:sp>
        <p:nvSpPr>
          <p:cNvPr id="20487" name="Rectangle 3"/>
          <p:cNvSpPr txBox="1">
            <a:spLocks noChangeArrowheads="1"/>
          </p:cNvSpPr>
          <p:nvPr/>
        </p:nvSpPr>
        <p:spPr bwMode="auto">
          <a:xfrm>
            <a:off x="6357938" y="1046163"/>
            <a:ext cx="2557462" cy="564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576263" indent="-2730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855663"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1430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1462088"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19192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3764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28336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2908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r>
              <a:rPr lang="zh-CN" altLang="en-US" sz="2600" b="1">
                <a:solidFill>
                  <a:srgbClr val="0000FF"/>
                </a:solidFill>
              </a:rPr>
              <a:t>细线平面</a:t>
            </a:r>
            <a:r>
              <a:rPr lang="en-US" altLang="zh-CN" sz="2600" b="1">
                <a:solidFill>
                  <a:srgbClr val="0000FF"/>
                </a:solidFill>
              </a:rPr>
              <a:t>P</a:t>
            </a:r>
            <a:r>
              <a:rPr lang="zh-CN" altLang="en-US" sz="2600" b="1">
                <a:solidFill>
                  <a:srgbClr val="0000FF"/>
                </a:solidFill>
              </a:rPr>
              <a:t>降低</a:t>
            </a:r>
            <a:r>
              <a:rPr lang="en-US" altLang="zh-CN" sz="2600" b="1">
                <a:solidFill>
                  <a:srgbClr val="0000FF"/>
                </a:solidFill>
              </a:rPr>
              <a:t>13</a:t>
            </a:r>
            <a:r>
              <a:rPr lang="zh-CN" altLang="en-US" sz="2600" b="1">
                <a:solidFill>
                  <a:srgbClr val="0000FF"/>
                </a:solidFill>
              </a:rPr>
              <a:t>米，则原来</a:t>
            </a:r>
            <a:r>
              <a:rPr lang="en-US" altLang="zh-CN" sz="2600" b="1">
                <a:solidFill>
                  <a:srgbClr val="0000FF"/>
                </a:solidFill>
              </a:rPr>
              <a:t>25</a:t>
            </a:r>
            <a:r>
              <a:rPr lang="zh-CN" altLang="en-US" sz="2600" b="1">
                <a:solidFill>
                  <a:srgbClr val="0000FF"/>
                </a:solidFill>
              </a:rPr>
              <a:t>、</a:t>
            </a:r>
            <a:r>
              <a:rPr lang="en-US" altLang="zh-CN" sz="2600" b="1">
                <a:solidFill>
                  <a:srgbClr val="0000FF"/>
                </a:solidFill>
              </a:rPr>
              <a:t>24</a:t>
            </a:r>
            <a:r>
              <a:rPr lang="zh-CN" altLang="en-US" sz="2600" b="1">
                <a:solidFill>
                  <a:srgbClr val="0000FF"/>
                </a:solidFill>
              </a:rPr>
              <a:t>米的变成</a:t>
            </a:r>
            <a:r>
              <a:rPr lang="en-US" altLang="zh-CN" sz="2600" b="1">
                <a:solidFill>
                  <a:srgbClr val="0000FF"/>
                </a:solidFill>
              </a:rPr>
              <a:t>12</a:t>
            </a:r>
            <a:r>
              <a:rPr lang="zh-CN" altLang="en-US" sz="2600" b="1">
                <a:solidFill>
                  <a:srgbClr val="0000FF"/>
                </a:solidFill>
              </a:rPr>
              <a:t>、</a:t>
            </a:r>
            <a:r>
              <a:rPr lang="en-US" altLang="zh-CN" sz="2600" b="1">
                <a:solidFill>
                  <a:srgbClr val="0000FF"/>
                </a:solidFill>
              </a:rPr>
              <a:t>11</a:t>
            </a:r>
            <a:r>
              <a:rPr lang="zh-CN" altLang="en-US" sz="2600" b="1">
                <a:solidFill>
                  <a:srgbClr val="0000FF"/>
                </a:solidFill>
              </a:rPr>
              <a:t>米，与粗线的</a:t>
            </a:r>
            <a:r>
              <a:rPr lang="en-US" altLang="zh-CN" sz="2600" b="1">
                <a:solidFill>
                  <a:srgbClr val="0000FF"/>
                </a:solidFill>
              </a:rPr>
              <a:t>Q</a:t>
            </a:r>
            <a:r>
              <a:rPr lang="zh-CN" altLang="en-US" sz="2600" b="1">
                <a:solidFill>
                  <a:srgbClr val="0000FF"/>
                </a:solidFill>
              </a:rPr>
              <a:t>的</a:t>
            </a:r>
            <a:r>
              <a:rPr lang="en-US" altLang="zh-CN" sz="2600" b="1">
                <a:solidFill>
                  <a:srgbClr val="0000FF"/>
                </a:solidFill>
              </a:rPr>
              <a:t>12</a:t>
            </a:r>
            <a:r>
              <a:rPr lang="zh-CN" altLang="en-US" sz="2600" b="1">
                <a:solidFill>
                  <a:srgbClr val="0000FF"/>
                </a:solidFill>
              </a:rPr>
              <a:t>、</a:t>
            </a:r>
            <a:r>
              <a:rPr lang="en-US" altLang="zh-CN" sz="2600" b="1">
                <a:solidFill>
                  <a:srgbClr val="0000FF"/>
                </a:solidFill>
              </a:rPr>
              <a:t>11</a:t>
            </a:r>
            <a:r>
              <a:rPr lang="zh-CN" altLang="en-US" sz="2600" b="1">
                <a:solidFill>
                  <a:srgbClr val="0000FF"/>
                </a:solidFill>
              </a:rPr>
              <a:t>米标高面有交线。利用两标高投影平行，但是倾向不一样，求交线的方法，完成。</a:t>
            </a:r>
            <a:r>
              <a:rPr lang="en-US" altLang="zh-CN" sz="2600" b="1">
                <a:solidFill>
                  <a:srgbClr val="0000FF"/>
                </a:solidFill>
              </a:rPr>
              <a:t>(</a:t>
            </a:r>
            <a:r>
              <a:rPr lang="zh-CN" altLang="en-US" sz="2600" b="1">
                <a:solidFill>
                  <a:srgbClr val="0000FF"/>
                </a:solidFill>
              </a:rPr>
              <a:t>具体见上一部分</a:t>
            </a:r>
            <a:r>
              <a:rPr lang="en-US" altLang="zh-CN" sz="2600" b="1">
                <a:solidFill>
                  <a:srgbClr val="0000FF"/>
                </a:solidFill>
              </a:rPr>
              <a:t>ppt)</a:t>
            </a:r>
            <a:endParaRPr lang="zh-CN" altLang="en-US" sz="2600" b="1">
              <a:solidFill>
                <a:srgbClr val="0000FF"/>
              </a:solidFill>
            </a:endParaRPr>
          </a:p>
        </p:txBody>
      </p:sp>
      <p:sp>
        <p:nvSpPr>
          <p:cNvPr id="15" name="矩形 14"/>
          <p:cNvSpPr>
            <a:spLocks noChangeArrowheads="1"/>
          </p:cNvSpPr>
          <p:nvPr/>
        </p:nvSpPr>
        <p:spPr bwMode="auto">
          <a:xfrm>
            <a:off x="5903913" y="2247900"/>
            <a:ext cx="536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rgbClr val="FF0000"/>
                </a:solidFill>
                <a:latin typeface="方正粗黑宋简体" pitchFamily="2" charset="-122"/>
                <a:ea typeface="方正粗黑宋简体" pitchFamily="2" charset="-122"/>
                <a:cs typeface="Times New Roman" panose="02020603050405020304" pitchFamily="18" charset="0"/>
              </a:rPr>
              <a:t>11</a:t>
            </a:r>
            <a:endParaRPr lang="zh-CN" altLang="en-US"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5" name="右箭头 4"/>
          <p:cNvSpPr/>
          <p:nvPr/>
        </p:nvSpPr>
        <p:spPr>
          <a:xfrm>
            <a:off x="5732463" y="2387600"/>
            <a:ext cx="268287" cy="230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右箭头 16"/>
          <p:cNvSpPr/>
          <p:nvPr/>
        </p:nvSpPr>
        <p:spPr>
          <a:xfrm>
            <a:off x="5684838" y="1449388"/>
            <a:ext cx="269875" cy="230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流程图: 联系 15"/>
          <p:cNvSpPr/>
          <p:nvPr/>
        </p:nvSpPr>
        <p:spPr>
          <a:xfrm>
            <a:off x="2847975" y="1957388"/>
            <a:ext cx="123825" cy="1238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5" name="矩形 24"/>
          <p:cNvSpPr>
            <a:spLocks noChangeArrowheads="1"/>
          </p:cNvSpPr>
          <p:nvPr/>
        </p:nvSpPr>
        <p:spPr bwMode="auto">
          <a:xfrm>
            <a:off x="2981325" y="1727200"/>
            <a:ext cx="593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rgbClr val="FF0000"/>
                </a:solidFill>
                <a:latin typeface="方正粗黑宋简体" pitchFamily="2" charset="-122"/>
                <a:ea typeface="方正粗黑宋简体" pitchFamily="2" charset="-122"/>
                <a:cs typeface="Times New Roman" panose="02020603050405020304" pitchFamily="18" charset="0"/>
              </a:rPr>
              <a:t>a</a:t>
            </a:r>
            <a:r>
              <a:rPr lang="en-US" altLang="zh-CN" b="1" baseline="-25000">
                <a:solidFill>
                  <a:srgbClr val="FF0000"/>
                </a:solidFill>
                <a:latin typeface="方正粗黑宋简体" pitchFamily="2" charset="-122"/>
                <a:ea typeface="方正粗黑宋简体" pitchFamily="2" charset="-122"/>
                <a:cs typeface="Times New Roman" panose="02020603050405020304" pitchFamily="18" charset="0"/>
              </a:rPr>
              <a:t>12</a:t>
            </a:r>
            <a:endParaRPr lang="zh-CN" altLang="en-US"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28" name="流程图: 联系 27"/>
          <p:cNvSpPr/>
          <p:nvPr/>
        </p:nvSpPr>
        <p:spPr>
          <a:xfrm>
            <a:off x="2776538" y="3557588"/>
            <a:ext cx="123825" cy="1238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9" name="矩形 28"/>
          <p:cNvSpPr>
            <a:spLocks noChangeArrowheads="1"/>
          </p:cNvSpPr>
          <p:nvPr/>
        </p:nvSpPr>
        <p:spPr bwMode="auto">
          <a:xfrm>
            <a:off x="2909888" y="3327400"/>
            <a:ext cx="604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rgbClr val="FF0000"/>
                </a:solidFill>
                <a:latin typeface="方正粗黑宋简体" pitchFamily="2" charset="-122"/>
                <a:ea typeface="方正粗黑宋简体" pitchFamily="2" charset="-122"/>
                <a:cs typeface="Times New Roman" panose="02020603050405020304" pitchFamily="18" charset="0"/>
              </a:rPr>
              <a:t>b</a:t>
            </a:r>
            <a:r>
              <a:rPr lang="en-US" altLang="zh-CN" b="1" baseline="-25000">
                <a:solidFill>
                  <a:srgbClr val="FF0000"/>
                </a:solidFill>
                <a:latin typeface="方正粗黑宋简体" pitchFamily="2" charset="-122"/>
                <a:ea typeface="方正粗黑宋简体" pitchFamily="2" charset="-122"/>
                <a:cs typeface="Times New Roman" panose="02020603050405020304" pitchFamily="18" charset="0"/>
              </a:rPr>
              <a:t>11</a:t>
            </a:r>
            <a:endParaRPr lang="zh-CN" altLang="en-US"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30" name="流程图: 联系 29"/>
          <p:cNvSpPr/>
          <p:nvPr/>
        </p:nvSpPr>
        <p:spPr>
          <a:xfrm>
            <a:off x="2836863" y="2387600"/>
            <a:ext cx="123825" cy="1238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1" name="矩形 30"/>
          <p:cNvSpPr>
            <a:spLocks noChangeArrowheads="1"/>
          </p:cNvSpPr>
          <p:nvPr/>
        </p:nvSpPr>
        <p:spPr bwMode="auto">
          <a:xfrm>
            <a:off x="2970213" y="2155825"/>
            <a:ext cx="576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rgbClr val="FF0000"/>
                </a:solidFill>
                <a:latin typeface="方正粗黑宋简体" pitchFamily="2" charset="-122"/>
                <a:ea typeface="方正粗黑宋简体" pitchFamily="2" charset="-122"/>
                <a:cs typeface="Times New Roman" panose="02020603050405020304" pitchFamily="18" charset="0"/>
              </a:rPr>
              <a:t>c</a:t>
            </a:r>
            <a:r>
              <a:rPr lang="en-US" altLang="zh-CN" b="1" baseline="-25000">
                <a:solidFill>
                  <a:srgbClr val="FF0000"/>
                </a:solidFill>
                <a:latin typeface="方正粗黑宋简体" pitchFamily="2" charset="-122"/>
                <a:ea typeface="方正粗黑宋简体" pitchFamily="2" charset="-122"/>
                <a:cs typeface="Times New Roman" panose="02020603050405020304" pitchFamily="18" charset="0"/>
              </a:rPr>
              <a:t>12</a:t>
            </a:r>
            <a:endParaRPr lang="zh-CN" altLang="en-US"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32" name="流程图: 联系 31"/>
          <p:cNvSpPr/>
          <p:nvPr/>
        </p:nvSpPr>
        <p:spPr>
          <a:xfrm>
            <a:off x="2809875" y="3025775"/>
            <a:ext cx="123825" cy="1238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3" name="矩形 32"/>
          <p:cNvSpPr>
            <a:spLocks noChangeArrowheads="1"/>
          </p:cNvSpPr>
          <p:nvPr/>
        </p:nvSpPr>
        <p:spPr bwMode="auto">
          <a:xfrm>
            <a:off x="2981325" y="2865438"/>
            <a:ext cx="604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rgbClr val="FF0000"/>
                </a:solidFill>
                <a:latin typeface="方正粗黑宋简体" pitchFamily="2" charset="-122"/>
                <a:ea typeface="方正粗黑宋简体" pitchFamily="2" charset="-122"/>
                <a:cs typeface="Times New Roman" panose="02020603050405020304" pitchFamily="18" charset="0"/>
              </a:rPr>
              <a:t>d</a:t>
            </a:r>
            <a:r>
              <a:rPr lang="en-US" altLang="zh-CN" b="1" baseline="-25000">
                <a:solidFill>
                  <a:srgbClr val="FF0000"/>
                </a:solidFill>
                <a:latin typeface="方正粗黑宋简体" pitchFamily="2" charset="-122"/>
                <a:ea typeface="方正粗黑宋简体" pitchFamily="2" charset="-122"/>
                <a:cs typeface="Times New Roman" panose="02020603050405020304" pitchFamily="18" charset="0"/>
              </a:rPr>
              <a:t>11</a:t>
            </a:r>
            <a:endParaRPr lang="zh-CN" altLang="en-US" b="1">
              <a:solidFill>
                <a:srgbClr val="FF0000"/>
              </a:solidFill>
              <a:latin typeface="方正粗黑宋简体" pitchFamily="2" charset="-122"/>
              <a:ea typeface="方正粗黑宋简体" pitchFamily="2" charset="-122"/>
              <a:cs typeface="Times New Roman" panose="02020603050405020304" pitchFamily="18" charset="0"/>
            </a:endParaRPr>
          </a:p>
        </p:txBody>
      </p:sp>
      <p:grpSp>
        <p:nvGrpSpPr>
          <p:cNvPr id="18" name="组合 17"/>
          <p:cNvGrpSpPr>
            <a:grpSpLocks/>
          </p:cNvGrpSpPr>
          <p:nvPr/>
        </p:nvGrpSpPr>
        <p:grpSpPr bwMode="auto">
          <a:xfrm>
            <a:off x="2667000" y="1679575"/>
            <a:ext cx="601663" cy="4921250"/>
            <a:chOff x="2667000" y="1680305"/>
            <a:chExt cx="602380" cy="4920521"/>
          </a:xfrm>
        </p:grpSpPr>
        <p:cxnSp>
          <p:nvCxnSpPr>
            <p:cNvPr id="8" name="直接连接符 7"/>
            <p:cNvCxnSpPr/>
            <p:nvPr/>
          </p:nvCxnSpPr>
          <p:spPr>
            <a:xfrm flipV="1">
              <a:off x="2667000" y="1680305"/>
              <a:ext cx="257481" cy="4920521"/>
            </a:xfrm>
            <a:prstGeom prst="line">
              <a:avLst/>
            </a:prstGeom>
            <a:ln w="22225">
              <a:solidFill>
                <a:srgbClr val="0000FF"/>
              </a:solidFill>
            </a:ln>
          </p:spPr>
          <p:style>
            <a:lnRef idx="1">
              <a:schemeClr val="accent1"/>
            </a:lnRef>
            <a:fillRef idx="0">
              <a:schemeClr val="accent1"/>
            </a:fillRef>
            <a:effectRef idx="0">
              <a:schemeClr val="accent1"/>
            </a:effectRef>
            <a:fontRef idx="minor">
              <a:schemeClr val="tx1"/>
            </a:fontRef>
          </p:style>
        </p:cxnSp>
        <p:sp>
          <p:nvSpPr>
            <p:cNvPr id="20521" name="矩形 33"/>
            <p:cNvSpPr>
              <a:spLocks noChangeArrowheads="1"/>
            </p:cNvSpPr>
            <p:nvPr/>
          </p:nvSpPr>
          <p:spPr bwMode="auto">
            <a:xfrm>
              <a:off x="2732053" y="6130193"/>
              <a:ext cx="5373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rgbClr val="FF0000"/>
                  </a:solidFill>
                  <a:latin typeface="方正粗黑宋简体" pitchFamily="2" charset="-122"/>
                  <a:ea typeface="方正粗黑宋简体" pitchFamily="2" charset="-122"/>
                  <a:cs typeface="Times New Roman" panose="02020603050405020304" pitchFamily="18" charset="0"/>
                </a:rPr>
                <a:t>11</a:t>
              </a:r>
              <a:endParaRPr lang="zh-CN" altLang="en-US" b="1">
                <a:solidFill>
                  <a:srgbClr val="FF0000"/>
                </a:solidFill>
                <a:latin typeface="方正粗黑宋简体" pitchFamily="2" charset="-122"/>
                <a:ea typeface="方正粗黑宋简体" pitchFamily="2" charset="-122"/>
                <a:cs typeface="Times New Roman" panose="02020603050405020304" pitchFamily="18" charset="0"/>
              </a:endParaRPr>
            </a:p>
          </p:txBody>
        </p:sp>
      </p:grpSp>
      <p:grpSp>
        <p:nvGrpSpPr>
          <p:cNvPr id="19" name="组合 18"/>
          <p:cNvGrpSpPr>
            <a:grpSpLocks/>
          </p:cNvGrpSpPr>
          <p:nvPr/>
        </p:nvGrpSpPr>
        <p:grpSpPr bwMode="auto">
          <a:xfrm>
            <a:off x="1466850" y="1449388"/>
            <a:ext cx="536575" cy="5141912"/>
            <a:chOff x="1466850" y="1449472"/>
            <a:chExt cx="537327" cy="5142385"/>
          </a:xfrm>
        </p:grpSpPr>
        <p:cxnSp>
          <p:nvCxnSpPr>
            <p:cNvPr id="23" name="直接连接符 22"/>
            <p:cNvCxnSpPr/>
            <p:nvPr/>
          </p:nvCxnSpPr>
          <p:spPr>
            <a:xfrm flipV="1">
              <a:off x="1466850" y="1449472"/>
              <a:ext cx="257535" cy="4920115"/>
            </a:xfrm>
            <a:prstGeom prst="line">
              <a:avLst/>
            </a:prstGeom>
            <a:ln w="22225">
              <a:solidFill>
                <a:srgbClr val="0000FF"/>
              </a:solidFill>
            </a:ln>
          </p:spPr>
          <p:style>
            <a:lnRef idx="1">
              <a:schemeClr val="accent1"/>
            </a:lnRef>
            <a:fillRef idx="0">
              <a:schemeClr val="accent1"/>
            </a:fillRef>
            <a:effectRef idx="0">
              <a:schemeClr val="accent1"/>
            </a:effectRef>
            <a:fontRef idx="minor">
              <a:schemeClr val="tx1"/>
            </a:fontRef>
          </p:style>
        </p:cxnSp>
        <p:sp>
          <p:nvSpPr>
            <p:cNvPr id="20519" name="矩形 34"/>
            <p:cNvSpPr>
              <a:spLocks noChangeArrowheads="1"/>
            </p:cNvSpPr>
            <p:nvPr/>
          </p:nvSpPr>
          <p:spPr bwMode="auto">
            <a:xfrm>
              <a:off x="1466850" y="6130192"/>
              <a:ext cx="5373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rgbClr val="FF0000"/>
                  </a:solidFill>
                  <a:latin typeface="方正粗黑宋简体" pitchFamily="2" charset="-122"/>
                  <a:ea typeface="方正粗黑宋简体" pitchFamily="2" charset="-122"/>
                  <a:cs typeface="Times New Roman" panose="02020603050405020304" pitchFamily="18" charset="0"/>
                </a:rPr>
                <a:t>12</a:t>
              </a:r>
              <a:endParaRPr lang="zh-CN" altLang="en-US" b="1">
                <a:solidFill>
                  <a:srgbClr val="FF0000"/>
                </a:solidFill>
                <a:latin typeface="方正粗黑宋简体" pitchFamily="2" charset="-122"/>
                <a:ea typeface="方正粗黑宋简体" pitchFamily="2" charset="-122"/>
                <a:cs typeface="Times New Roman" panose="02020603050405020304" pitchFamily="18" charset="0"/>
              </a:endParaRPr>
            </a:p>
          </p:txBody>
        </p:sp>
      </p:grpSp>
      <p:cxnSp>
        <p:nvCxnSpPr>
          <p:cNvPr id="21" name="直接箭头连接符 20"/>
          <p:cNvCxnSpPr>
            <a:stCxn id="16" idx="2"/>
          </p:cNvCxnSpPr>
          <p:nvPr/>
        </p:nvCxnSpPr>
        <p:spPr>
          <a:xfrm flipH="1" flipV="1">
            <a:off x="1724025" y="1957388"/>
            <a:ext cx="1123950" cy="61912"/>
          </a:xfrm>
          <a:prstGeom prst="straightConnector1">
            <a:avLst/>
          </a:prstGeom>
          <a:ln w="31750" cmpd="sng">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1671638" y="2435225"/>
            <a:ext cx="1123950" cy="61913"/>
          </a:xfrm>
          <a:prstGeom prst="straightConnector1">
            <a:avLst/>
          </a:prstGeom>
          <a:ln w="31750" cmpd="sng">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28" idx="1"/>
          </p:cNvCxnSpPr>
          <p:nvPr/>
        </p:nvCxnSpPr>
        <p:spPr>
          <a:xfrm>
            <a:off x="1724025" y="1987550"/>
            <a:ext cx="1071563" cy="1587500"/>
          </a:xfrm>
          <a:prstGeom prst="line">
            <a:avLst/>
          </a:prstGeom>
          <a:ln w="31750" cmpd="sng"/>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671638" y="2435225"/>
            <a:ext cx="1200150" cy="652463"/>
          </a:xfrm>
          <a:prstGeom prst="line">
            <a:avLst/>
          </a:prstGeom>
          <a:ln w="31750" cmpd="sng"/>
        </p:spPr>
        <p:style>
          <a:lnRef idx="1">
            <a:schemeClr val="accent1"/>
          </a:lnRef>
          <a:fillRef idx="0">
            <a:schemeClr val="accent1"/>
          </a:fillRef>
          <a:effectRef idx="0">
            <a:schemeClr val="accent1"/>
          </a:effectRef>
          <a:fontRef idx="minor">
            <a:schemeClr val="tx1"/>
          </a:fontRef>
        </p:style>
      </p:cxnSp>
      <p:sp>
        <p:nvSpPr>
          <p:cNvPr id="46" name="矩形 45"/>
          <p:cNvSpPr>
            <a:spLocks noChangeArrowheads="1"/>
          </p:cNvSpPr>
          <p:nvPr/>
        </p:nvSpPr>
        <p:spPr bwMode="auto">
          <a:xfrm>
            <a:off x="1177925" y="1619250"/>
            <a:ext cx="414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rgbClr val="FF0000"/>
                </a:solidFill>
                <a:latin typeface="方正粗黑宋简体" pitchFamily="2" charset="-122"/>
                <a:ea typeface="方正粗黑宋简体" pitchFamily="2" charset="-122"/>
                <a:cs typeface="Times New Roman" panose="02020603050405020304" pitchFamily="18" charset="0"/>
              </a:rPr>
              <a:t>A</a:t>
            </a:r>
            <a:endParaRPr lang="zh-CN" altLang="en-US"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47" name="矩形 46"/>
          <p:cNvSpPr>
            <a:spLocks noChangeArrowheads="1"/>
          </p:cNvSpPr>
          <p:nvPr/>
        </p:nvSpPr>
        <p:spPr bwMode="auto">
          <a:xfrm>
            <a:off x="2593975" y="3681413"/>
            <a:ext cx="403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rgbClr val="FF0000"/>
                </a:solidFill>
                <a:latin typeface="方正粗黑宋简体" pitchFamily="2" charset="-122"/>
                <a:ea typeface="方正粗黑宋简体" pitchFamily="2" charset="-122"/>
                <a:cs typeface="Times New Roman" panose="02020603050405020304" pitchFamily="18" charset="0"/>
              </a:rPr>
              <a:t>B</a:t>
            </a:r>
            <a:endParaRPr lang="zh-CN" altLang="en-US"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48" name="矩形 47"/>
          <p:cNvSpPr>
            <a:spLocks noChangeArrowheads="1"/>
          </p:cNvSpPr>
          <p:nvPr/>
        </p:nvSpPr>
        <p:spPr bwMode="auto">
          <a:xfrm>
            <a:off x="1096963" y="2155825"/>
            <a:ext cx="414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rgbClr val="FF0000"/>
                </a:solidFill>
                <a:latin typeface="方正粗黑宋简体" pitchFamily="2" charset="-122"/>
                <a:ea typeface="方正粗黑宋简体" pitchFamily="2" charset="-122"/>
                <a:cs typeface="Times New Roman" panose="02020603050405020304" pitchFamily="18" charset="0"/>
              </a:rPr>
              <a:t>C</a:t>
            </a:r>
            <a:endParaRPr lang="zh-CN" altLang="en-US"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49" name="矩形 48"/>
          <p:cNvSpPr>
            <a:spLocks noChangeArrowheads="1"/>
          </p:cNvSpPr>
          <p:nvPr/>
        </p:nvSpPr>
        <p:spPr bwMode="auto">
          <a:xfrm>
            <a:off x="3414713" y="3032125"/>
            <a:ext cx="419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rgbClr val="FF0000"/>
                </a:solidFill>
                <a:latin typeface="方正粗黑宋简体" pitchFamily="2" charset="-122"/>
                <a:ea typeface="方正粗黑宋简体" pitchFamily="2" charset="-122"/>
                <a:cs typeface="Times New Roman" panose="02020603050405020304" pitchFamily="18" charset="0"/>
              </a:rPr>
              <a:t>D</a:t>
            </a:r>
            <a:endParaRPr lang="zh-CN" altLang="en-US" b="1">
              <a:solidFill>
                <a:srgbClr val="FF0000"/>
              </a:solidFill>
              <a:latin typeface="方正粗黑宋简体" pitchFamily="2" charset="-122"/>
              <a:ea typeface="方正粗黑宋简体" pitchFamily="2" charset="-122"/>
              <a:cs typeface="Times New Roman" panose="02020603050405020304" pitchFamily="18" charset="0"/>
            </a:endParaRPr>
          </a:p>
        </p:txBody>
      </p:sp>
      <p:cxnSp>
        <p:nvCxnSpPr>
          <p:cNvPr id="50" name="直接箭头连接符 49"/>
          <p:cNvCxnSpPr/>
          <p:nvPr/>
        </p:nvCxnSpPr>
        <p:spPr>
          <a:xfrm flipV="1">
            <a:off x="2235200" y="2716213"/>
            <a:ext cx="663575" cy="0"/>
          </a:xfrm>
          <a:prstGeom prst="straightConnector1">
            <a:avLst/>
          </a:prstGeom>
          <a:ln w="31750" cmpd="sng">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0" name="流程图: 联系 59"/>
          <p:cNvSpPr/>
          <p:nvPr/>
        </p:nvSpPr>
        <p:spPr>
          <a:xfrm>
            <a:off x="2828925" y="2651125"/>
            <a:ext cx="123825" cy="123825"/>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4" name="矩形 63"/>
          <p:cNvSpPr>
            <a:spLocks noChangeArrowheads="1"/>
          </p:cNvSpPr>
          <p:nvPr/>
        </p:nvSpPr>
        <p:spPr bwMode="auto">
          <a:xfrm>
            <a:off x="2946400" y="2505075"/>
            <a:ext cx="684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rgbClr val="FF0000"/>
                </a:solidFill>
                <a:latin typeface="方正粗黑宋简体" pitchFamily="2" charset="-122"/>
                <a:ea typeface="方正粗黑宋简体" pitchFamily="2" charset="-122"/>
                <a:cs typeface="Times New Roman" panose="02020603050405020304" pitchFamily="18" charset="0"/>
              </a:rPr>
              <a:t>m</a:t>
            </a:r>
            <a:r>
              <a:rPr lang="en-US" altLang="zh-CN" b="1" baseline="-25000">
                <a:solidFill>
                  <a:srgbClr val="FF0000"/>
                </a:solidFill>
                <a:latin typeface="方正粗黑宋简体" pitchFamily="2" charset="-122"/>
                <a:ea typeface="方正粗黑宋简体" pitchFamily="2" charset="-122"/>
                <a:cs typeface="Times New Roman" panose="02020603050405020304" pitchFamily="18" charset="0"/>
              </a:rPr>
              <a:t>13</a:t>
            </a:r>
            <a:endParaRPr lang="zh-CN" altLang="en-US"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65" name="流程图: 联系 64"/>
          <p:cNvSpPr/>
          <p:nvPr/>
        </p:nvSpPr>
        <p:spPr>
          <a:xfrm>
            <a:off x="1882775" y="2673350"/>
            <a:ext cx="123825" cy="123825"/>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6" name="流程图: 联系 65"/>
          <p:cNvSpPr/>
          <p:nvPr/>
        </p:nvSpPr>
        <p:spPr>
          <a:xfrm>
            <a:off x="973138" y="2713038"/>
            <a:ext cx="123825" cy="123825"/>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7" name="流程图: 联系 66"/>
          <p:cNvSpPr/>
          <p:nvPr/>
        </p:nvSpPr>
        <p:spPr>
          <a:xfrm>
            <a:off x="3771900" y="2586038"/>
            <a:ext cx="123825" cy="123825"/>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8" name="流程图: 联系 67"/>
          <p:cNvSpPr/>
          <p:nvPr/>
        </p:nvSpPr>
        <p:spPr>
          <a:xfrm>
            <a:off x="4510088" y="2336800"/>
            <a:ext cx="123825" cy="123825"/>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9" name="流程图: 联系 68"/>
          <p:cNvSpPr/>
          <p:nvPr/>
        </p:nvSpPr>
        <p:spPr>
          <a:xfrm>
            <a:off x="4954588" y="2174875"/>
            <a:ext cx="123825" cy="123825"/>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8" name="任意多边形 37"/>
          <p:cNvSpPr/>
          <p:nvPr/>
        </p:nvSpPr>
        <p:spPr>
          <a:xfrm>
            <a:off x="339725" y="2095500"/>
            <a:ext cx="5000625" cy="793750"/>
          </a:xfrm>
          <a:custGeom>
            <a:avLst/>
            <a:gdLst>
              <a:gd name="connsiteX0" fmla="*/ 0 w 5000878"/>
              <a:gd name="connsiteY0" fmla="*/ 784928 h 793681"/>
              <a:gd name="connsiteX1" fmla="*/ 113289 w 5000878"/>
              <a:gd name="connsiteY1" fmla="*/ 784928 h 793681"/>
              <a:gd name="connsiteX2" fmla="*/ 137565 w 5000878"/>
              <a:gd name="connsiteY2" fmla="*/ 768744 h 793681"/>
              <a:gd name="connsiteX3" fmla="*/ 210393 w 5000878"/>
              <a:gd name="connsiteY3" fmla="*/ 744467 h 793681"/>
              <a:gd name="connsiteX4" fmla="*/ 234670 w 5000878"/>
              <a:gd name="connsiteY4" fmla="*/ 736375 h 793681"/>
              <a:gd name="connsiteX5" fmla="*/ 477431 w 5000878"/>
              <a:gd name="connsiteY5" fmla="*/ 720191 h 793681"/>
              <a:gd name="connsiteX6" fmla="*/ 566443 w 5000878"/>
              <a:gd name="connsiteY6" fmla="*/ 704007 h 793681"/>
              <a:gd name="connsiteX7" fmla="*/ 655455 w 5000878"/>
              <a:gd name="connsiteY7" fmla="*/ 695915 h 793681"/>
              <a:gd name="connsiteX8" fmla="*/ 1140977 w 5000878"/>
              <a:gd name="connsiteY8" fmla="*/ 679731 h 793681"/>
              <a:gd name="connsiteX9" fmla="*/ 1327094 w 5000878"/>
              <a:gd name="connsiteY9" fmla="*/ 663547 h 793681"/>
              <a:gd name="connsiteX10" fmla="*/ 1424199 w 5000878"/>
              <a:gd name="connsiteY10" fmla="*/ 647363 h 793681"/>
              <a:gd name="connsiteX11" fmla="*/ 1521303 w 5000878"/>
              <a:gd name="connsiteY11" fmla="*/ 639271 h 793681"/>
              <a:gd name="connsiteX12" fmla="*/ 2743200 w 5000878"/>
              <a:gd name="connsiteY12" fmla="*/ 655455 h 793681"/>
              <a:gd name="connsiteX13" fmla="*/ 3163986 w 5000878"/>
              <a:gd name="connsiteY13" fmla="*/ 647363 h 793681"/>
              <a:gd name="connsiteX14" fmla="*/ 3228723 w 5000878"/>
              <a:gd name="connsiteY14" fmla="*/ 631179 h 793681"/>
              <a:gd name="connsiteX15" fmla="*/ 3261091 w 5000878"/>
              <a:gd name="connsiteY15" fmla="*/ 614995 h 793681"/>
              <a:gd name="connsiteX16" fmla="*/ 3301551 w 5000878"/>
              <a:gd name="connsiteY16" fmla="*/ 606903 h 793681"/>
              <a:gd name="connsiteX17" fmla="*/ 3350103 w 5000878"/>
              <a:gd name="connsiteY17" fmla="*/ 590719 h 793681"/>
              <a:gd name="connsiteX18" fmla="*/ 3382471 w 5000878"/>
              <a:gd name="connsiteY18" fmla="*/ 574535 h 793681"/>
              <a:gd name="connsiteX19" fmla="*/ 3439116 w 5000878"/>
              <a:gd name="connsiteY19" fmla="*/ 566443 h 793681"/>
              <a:gd name="connsiteX20" fmla="*/ 3463392 w 5000878"/>
              <a:gd name="connsiteY20" fmla="*/ 558351 h 793681"/>
              <a:gd name="connsiteX21" fmla="*/ 3528128 w 5000878"/>
              <a:gd name="connsiteY21" fmla="*/ 542167 h 793681"/>
              <a:gd name="connsiteX22" fmla="*/ 3552404 w 5000878"/>
              <a:gd name="connsiteY22" fmla="*/ 534075 h 793681"/>
              <a:gd name="connsiteX23" fmla="*/ 3609048 w 5000878"/>
              <a:gd name="connsiteY23" fmla="*/ 525982 h 793681"/>
              <a:gd name="connsiteX24" fmla="*/ 3665693 w 5000878"/>
              <a:gd name="connsiteY24" fmla="*/ 509798 h 793681"/>
              <a:gd name="connsiteX25" fmla="*/ 3738521 w 5000878"/>
              <a:gd name="connsiteY25" fmla="*/ 485522 h 793681"/>
              <a:gd name="connsiteX26" fmla="*/ 3762797 w 5000878"/>
              <a:gd name="connsiteY26" fmla="*/ 477430 h 793681"/>
              <a:gd name="connsiteX27" fmla="*/ 3867993 w 5000878"/>
              <a:gd name="connsiteY27" fmla="*/ 453154 h 793681"/>
              <a:gd name="connsiteX28" fmla="*/ 3908454 w 5000878"/>
              <a:gd name="connsiteY28" fmla="*/ 445062 h 793681"/>
              <a:gd name="connsiteX29" fmla="*/ 3957006 w 5000878"/>
              <a:gd name="connsiteY29" fmla="*/ 428878 h 793681"/>
              <a:gd name="connsiteX30" fmla="*/ 4013650 w 5000878"/>
              <a:gd name="connsiteY30" fmla="*/ 396510 h 793681"/>
              <a:gd name="connsiteX31" fmla="*/ 4046018 w 5000878"/>
              <a:gd name="connsiteY31" fmla="*/ 388418 h 793681"/>
              <a:gd name="connsiteX32" fmla="*/ 4070294 w 5000878"/>
              <a:gd name="connsiteY32" fmla="*/ 364142 h 793681"/>
              <a:gd name="connsiteX33" fmla="*/ 4118847 w 5000878"/>
              <a:gd name="connsiteY33" fmla="*/ 347958 h 793681"/>
              <a:gd name="connsiteX34" fmla="*/ 4143123 w 5000878"/>
              <a:gd name="connsiteY34" fmla="*/ 339866 h 793681"/>
              <a:gd name="connsiteX35" fmla="*/ 4191675 w 5000878"/>
              <a:gd name="connsiteY35" fmla="*/ 323682 h 793681"/>
              <a:gd name="connsiteX36" fmla="*/ 4215951 w 5000878"/>
              <a:gd name="connsiteY36" fmla="*/ 315590 h 793681"/>
              <a:gd name="connsiteX37" fmla="*/ 4304963 w 5000878"/>
              <a:gd name="connsiteY37" fmla="*/ 307498 h 793681"/>
              <a:gd name="connsiteX38" fmla="*/ 4377792 w 5000878"/>
              <a:gd name="connsiteY38" fmla="*/ 267037 h 793681"/>
              <a:gd name="connsiteX39" fmla="*/ 4410160 w 5000878"/>
              <a:gd name="connsiteY39" fmla="*/ 250853 h 793681"/>
              <a:gd name="connsiteX40" fmla="*/ 4474896 w 5000878"/>
              <a:gd name="connsiteY40" fmla="*/ 234669 h 793681"/>
              <a:gd name="connsiteX41" fmla="*/ 4588185 w 5000878"/>
              <a:gd name="connsiteY41" fmla="*/ 169933 h 793681"/>
              <a:gd name="connsiteX42" fmla="*/ 4636737 w 5000878"/>
              <a:gd name="connsiteY42" fmla="*/ 153749 h 793681"/>
              <a:gd name="connsiteX43" fmla="*/ 4693381 w 5000878"/>
              <a:gd name="connsiteY43" fmla="*/ 121381 h 793681"/>
              <a:gd name="connsiteX44" fmla="*/ 4741933 w 5000878"/>
              <a:gd name="connsiteY44" fmla="*/ 105197 h 793681"/>
              <a:gd name="connsiteX45" fmla="*/ 4814762 w 5000878"/>
              <a:gd name="connsiteY45" fmla="*/ 89013 h 793681"/>
              <a:gd name="connsiteX46" fmla="*/ 4830946 w 5000878"/>
              <a:gd name="connsiteY46" fmla="*/ 72828 h 793681"/>
              <a:gd name="connsiteX47" fmla="*/ 4903774 w 5000878"/>
              <a:gd name="connsiteY47" fmla="*/ 56644 h 793681"/>
              <a:gd name="connsiteX48" fmla="*/ 4952326 w 5000878"/>
              <a:gd name="connsiteY48" fmla="*/ 24276 h 793681"/>
              <a:gd name="connsiteX49" fmla="*/ 4976602 w 5000878"/>
              <a:gd name="connsiteY49" fmla="*/ 8092 h 793681"/>
              <a:gd name="connsiteX50" fmla="*/ 5000878 w 5000878"/>
              <a:gd name="connsiteY50" fmla="*/ 0 h 793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000878" h="793681">
                <a:moveTo>
                  <a:pt x="0" y="784928"/>
                </a:moveTo>
                <a:cubicBezTo>
                  <a:pt x="49452" y="793170"/>
                  <a:pt x="59511" y="799595"/>
                  <a:pt x="113289" y="784928"/>
                </a:cubicBezTo>
                <a:cubicBezTo>
                  <a:pt x="122672" y="782369"/>
                  <a:pt x="128678" y="772694"/>
                  <a:pt x="137565" y="768744"/>
                </a:cubicBezTo>
                <a:cubicBezTo>
                  <a:pt x="137574" y="768740"/>
                  <a:pt x="198250" y="748515"/>
                  <a:pt x="210393" y="744467"/>
                </a:cubicBezTo>
                <a:cubicBezTo>
                  <a:pt x="218485" y="741770"/>
                  <a:pt x="226206" y="737433"/>
                  <a:pt x="234670" y="736375"/>
                </a:cubicBezTo>
                <a:cubicBezTo>
                  <a:pt x="358350" y="720915"/>
                  <a:pt x="277682" y="729270"/>
                  <a:pt x="477431" y="720191"/>
                </a:cubicBezTo>
                <a:cubicBezTo>
                  <a:pt x="519853" y="706050"/>
                  <a:pt x="499578" y="711045"/>
                  <a:pt x="566443" y="704007"/>
                </a:cubicBezTo>
                <a:cubicBezTo>
                  <a:pt x="596072" y="700888"/>
                  <a:pt x="625765" y="698389"/>
                  <a:pt x="655455" y="695915"/>
                </a:cubicBezTo>
                <a:cubicBezTo>
                  <a:pt x="863155" y="678607"/>
                  <a:pt x="811762" y="686736"/>
                  <a:pt x="1140977" y="679731"/>
                </a:cubicBezTo>
                <a:cubicBezTo>
                  <a:pt x="1202539" y="675334"/>
                  <a:pt x="1265729" y="672313"/>
                  <a:pt x="1327094" y="663547"/>
                </a:cubicBezTo>
                <a:cubicBezTo>
                  <a:pt x="1425522" y="649486"/>
                  <a:pt x="1299487" y="660490"/>
                  <a:pt x="1424199" y="647363"/>
                </a:cubicBezTo>
                <a:cubicBezTo>
                  <a:pt x="1456501" y="643963"/>
                  <a:pt x="1488935" y="641968"/>
                  <a:pt x="1521303" y="639271"/>
                </a:cubicBezTo>
                <a:cubicBezTo>
                  <a:pt x="1922009" y="559130"/>
                  <a:pt x="2339987" y="601693"/>
                  <a:pt x="2743200" y="655455"/>
                </a:cubicBezTo>
                <a:lnTo>
                  <a:pt x="3163986" y="647363"/>
                </a:lnTo>
                <a:cubicBezTo>
                  <a:pt x="3177782" y="646879"/>
                  <a:pt x="3213123" y="637865"/>
                  <a:pt x="3228723" y="631179"/>
                </a:cubicBezTo>
                <a:cubicBezTo>
                  <a:pt x="3239811" y="626427"/>
                  <a:pt x="3249647" y="618810"/>
                  <a:pt x="3261091" y="614995"/>
                </a:cubicBezTo>
                <a:cubicBezTo>
                  <a:pt x="3274139" y="610646"/>
                  <a:pt x="3288282" y="610522"/>
                  <a:pt x="3301551" y="606903"/>
                </a:cubicBezTo>
                <a:cubicBezTo>
                  <a:pt x="3318009" y="602414"/>
                  <a:pt x="3334845" y="598348"/>
                  <a:pt x="3350103" y="590719"/>
                </a:cubicBezTo>
                <a:cubicBezTo>
                  <a:pt x="3360892" y="585324"/>
                  <a:pt x="3370833" y="577709"/>
                  <a:pt x="3382471" y="574535"/>
                </a:cubicBezTo>
                <a:cubicBezTo>
                  <a:pt x="3400872" y="569517"/>
                  <a:pt x="3420234" y="569140"/>
                  <a:pt x="3439116" y="566443"/>
                </a:cubicBezTo>
                <a:cubicBezTo>
                  <a:pt x="3447208" y="563746"/>
                  <a:pt x="3455163" y="560595"/>
                  <a:pt x="3463392" y="558351"/>
                </a:cubicBezTo>
                <a:cubicBezTo>
                  <a:pt x="3484851" y="552499"/>
                  <a:pt x="3507027" y="549201"/>
                  <a:pt x="3528128" y="542167"/>
                </a:cubicBezTo>
                <a:cubicBezTo>
                  <a:pt x="3536220" y="539470"/>
                  <a:pt x="3544040" y="535748"/>
                  <a:pt x="3552404" y="534075"/>
                </a:cubicBezTo>
                <a:cubicBezTo>
                  <a:pt x="3571107" y="530334"/>
                  <a:pt x="3590167" y="528680"/>
                  <a:pt x="3609048" y="525982"/>
                </a:cubicBezTo>
                <a:cubicBezTo>
                  <a:pt x="3690631" y="498788"/>
                  <a:pt x="3564085" y="540280"/>
                  <a:pt x="3665693" y="509798"/>
                </a:cubicBezTo>
                <a:cubicBezTo>
                  <a:pt x="3690203" y="502445"/>
                  <a:pt x="3714245" y="493614"/>
                  <a:pt x="3738521" y="485522"/>
                </a:cubicBezTo>
                <a:cubicBezTo>
                  <a:pt x="3746613" y="482825"/>
                  <a:pt x="3754522" y="479499"/>
                  <a:pt x="3762797" y="477430"/>
                </a:cubicBezTo>
                <a:cubicBezTo>
                  <a:pt x="3810973" y="465386"/>
                  <a:pt x="3802908" y="467101"/>
                  <a:pt x="3867993" y="453154"/>
                </a:cubicBezTo>
                <a:cubicBezTo>
                  <a:pt x="3881442" y="450272"/>
                  <a:pt x="3895185" y="448681"/>
                  <a:pt x="3908454" y="445062"/>
                </a:cubicBezTo>
                <a:cubicBezTo>
                  <a:pt x="3924912" y="440573"/>
                  <a:pt x="3942812" y="438341"/>
                  <a:pt x="3957006" y="428878"/>
                </a:cubicBezTo>
                <a:cubicBezTo>
                  <a:pt x="3977129" y="415462"/>
                  <a:pt x="3990183" y="405310"/>
                  <a:pt x="4013650" y="396510"/>
                </a:cubicBezTo>
                <a:cubicBezTo>
                  <a:pt x="4024063" y="392605"/>
                  <a:pt x="4035229" y="391115"/>
                  <a:pt x="4046018" y="388418"/>
                </a:cubicBezTo>
                <a:cubicBezTo>
                  <a:pt x="4054110" y="380326"/>
                  <a:pt x="4060290" y="369700"/>
                  <a:pt x="4070294" y="364142"/>
                </a:cubicBezTo>
                <a:cubicBezTo>
                  <a:pt x="4085207" y="355857"/>
                  <a:pt x="4102663" y="353353"/>
                  <a:pt x="4118847" y="347958"/>
                </a:cubicBezTo>
                <a:lnTo>
                  <a:pt x="4143123" y="339866"/>
                </a:lnTo>
                <a:lnTo>
                  <a:pt x="4191675" y="323682"/>
                </a:lnTo>
                <a:cubicBezTo>
                  <a:pt x="4199767" y="320985"/>
                  <a:pt x="4207456" y="316362"/>
                  <a:pt x="4215951" y="315590"/>
                </a:cubicBezTo>
                <a:lnTo>
                  <a:pt x="4304963" y="307498"/>
                </a:lnTo>
                <a:cubicBezTo>
                  <a:pt x="4372100" y="285116"/>
                  <a:pt x="4266482" y="322692"/>
                  <a:pt x="4377792" y="267037"/>
                </a:cubicBezTo>
                <a:cubicBezTo>
                  <a:pt x="4388581" y="261642"/>
                  <a:pt x="4399072" y="255605"/>
                  <a:pt x="4410160" y="250853"/>
                </a:cubicBezTo>
                <a:cubicBezTo>
                  <a:pt x="4431932" y="241522"/>
                  <a:pt x="4451148" y="239419"/>
                  <a:pt x="4474896" y="234669"/>
                </a:cubicBezTo>
                <a:cubicBezTo>
                  <a:pt x="4510415" y="210990"/>
                  <a:pt x="4547116" y="183623"/>
                  <a:pt x="4588185" y="169933"/>
                </a:cubicBezTo>
                <a:cubicBezTo>
                  <a:pt x="4604369" y="164538"/>
                  <a:pt x="4622543" y="163212"/>
                  <a:pt x="4636737" y="153749"/>
                </a:cubicBezTo>
                <a:cubicBezTo>
                  <a:pt x="4658634" y="139151"/>
                  <a:pt x="4667714" y="131648"/>
                  <a:pt x="4693381" y="121381"/>
                </a:cubicBezTo>
                <a:cubicBezTo>
                  <a:pt x="4709220" y="115045"/>
                  <a:pt x="4725106" y="108002"/>
                  <a:pt x="4741933" y="105197"/>
                </a:cubicBezTo>
                <a:cubicBezTo>
                  <a:pt x="4798899" y="95703"/>
                  <a:pt x="4774920" y="102293"/>
                  <a:pt x="4814762" y="89013"/>
                </a:cubicBezTo>
                <a:cubicBezTo>
                  <a:pt x="4820157" y="83618"/>
                  <a:pt x="4824122" y="76240"/>
                  <a:pt x="4830946" y="72828"/>
                </a:cubicBezTo>
                <a:cubicBezTo>
                  <a:pt x="4838564" y="69019"/>
                  <a:pt x="4899518" y="57495"/>
                  <a:pt x="4903774" y="56644"/>
                </a:cubicBezTo>
                <a:lnTo>
                  <a:pt x="4952326" y="24276"/>
                </a:lnTo>
                <a:cubicBezTo>
                  <a:pt x="4960418" y="18881"/>
                  <a:pt x="4967376" y="11167"/>
                  <a:pt x="4976602" y="8092"/>
                </a:cubicBezTo>
                <a:lnTo>
                  <a:pt x="5000878" y="0"/>
                </a:lnTo>
              </a:path>
            </a:pathLst>
          </a:custGeom>
          <a:noFill/>
          <a:ln w="44450">
            <a:solidFill>
              <a:srgbClr val="00B0F0"/>
            </a:solidFill>
            <a:prstDash val="lgDash"/>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fade">
                                      <p:cBhvr>
                                        <p:cTn id="77" dur="500"/>
                                        <p:tgtEl>
                                          <p:spTgt spid="4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fade">
                                      <p:cBhvr>
                                        <p:cTn id="82" dur="500"/>
                                        <p:tgtEl>
                                          <p:spTgt spid="4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nodeType="click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500"/>
                                        <p:tgtEl>
                                          <p:spTgt spid="4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fade">
                                      <p:cBhvr>
                                        <p:cTn id="102" dur="500"/>
                                        <p:tgtEl>
                                          <p:spTgt spid="49"/>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4" fill="hold" nodeType="clickEffect">
                                  <p:stCondLst>
                                    <p:cond delay="0"/>
                                  </p:stCondLst>
                                  <p:childTnLst>
                                    <p:set>
                                      <p:cBhvr>
                                        <p:cTn id="106" dur="1" fill="hold">
                                          <p:stCondLst>
                                            <p:cond delay="0"/>
                                          </p:stCondLst>
                                        </p:cTn>
                                        <p:tgtEl>
                                          <p:spTgt spid="50"/>
                                        </p:tgtEl>
                                        <p:attrNameLst>
                                          <p:attrName>style.visibility</p:attrName>
                                        </p:attrNameLst>
                                      </p:cBhvr>
                                      <p:to>
                                        <p:strVal val="visible"/>
                                      </p:to>
                                    </p:set>
                                    <p:anim calcmode="lin" valueType="num">
                                      <p:cBhvr additive="base">
                                        <p:cTn id="107" dur="500" fill="hold"/>
                                        <p:tgtEl>
                                          <p:spTgt spid="50"/>
                                        </p:tgtEl>
                                        <p:attrNameLst>
                                          <p:attrName>ppt_x</p:attrName>
                                        </p:attrNameLst>
                                      </p:cBhvr>
                                      <p:tavLst>
                                        <p:tav tm="0">
                                          <p:val>
                                            <p:strVal val="#ppt_x"/>
                                          </p:val>
                                        </p:tav>
                                        <p:tav tm="100000">
                                          <p:val>
                                            <p:strVal val="#ppt_x"/>
                                          </p:val>
                                        </p:tav>
                                      </p:tavLst>
                                    </p:anim>
                                    <p:anim calcmode="lin" valueType="num">
                                      <p:cBhvr additive="base">
                                        <p:cTn id="108" dur="500" fill="hold"/>
                                        <p:tgtEl>
                                          <p:spTgt spid="50"/>
                                        </p:tgtEl>
                                        <p:attrNameLst>
                                          <p:attrName>ppt_y</p:attrName>
                                        </p:attrNameLst>
                                      </p:cBhvr>
                                      <p:tavLst>
                                        <p:tav tm="0">
                                          <p:val>
                                            <p:strVal val="1+#ppt_h/2"/>
                                          </p:val>
                                        </p:tav>
                                        <p:tav tm="100000">
                                          <p:val>
                                            <p:strVal val="#ppt_y"/>
                                          </p:val>
                                        </p:tav>
                                      </p:tavLst>
                                    </p:anim>
                                  </p:childTnLst>
                                </p:cTn>
                              </p:par>
                              <p:par>
                                <p:cTn id="109" presetID="10" presetClass="entr" presetSubtype="0"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animEffect transition="in" filter="fade">
                                      <p:cBhvr>
                                        <p:cTn id="111" dur="500"/>
                                        <p:tgtEl>
                                          <p:spTgt spid="60"/>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64"/>
                                        </p:tgtEl>
                                        <p:attrNameLst>
                                          <p:attrName>style.visibility</p:attrName>
                                        </p:attrNameLst>
                                      </p:cBhvr>
                                      <p:to>
                                        <p:strVal val="visible"/>
                                      </p:to>
                                    </p:set>
                                    <p:animEffect transition="in" filter="fade">
                                      <p:cBhvr>
                                        <p:cTn id="116" dur="500"/>
                                        <p:tgtEl>
                                          <p:spTgt spid="64"/>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fade">
                                      <p:cBhvr>
                                        <p:cTn id="121" dur="500"/>
                                        <p:tgtEl>
                                          <p:spTgt spid="65"/>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66"/>
                                        </p:tgtEl>
                                        <p:attrNameLst>
                                          <p:attrName>style.visibility</p:attrName>
                                        </p:attrNameLst>
                                      </p:cBhvr>
                                      <p:to>
                                        <p:strVal val="visible"/>
                                      </p:to>
                                    </p:set>
                                    <p:animEffect transition="in" filter="fade">
                                      <p:cBhvr>
                                        <p:cTn id="126" dur="500"/>
                                        <p:tgtEl>
                                          <p:spTgt spid="66"/>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67"/>
                                        </p:tgtEl>
                                        <p:attrNameLst>
                                          <p:attrName>style.visibility</p:attrName>
                                        </p:attrNameLst>
                                      </p:cBhvr>
                                      <p:to>
                                        <p:strVal val="visible"/>
                                      </p:to>
                                    </p:set>
                                    <p:animEffect transition="in" filter="fade">
                                      <p:cBhvr>
                                        <p:cTn id="131" dur="500"/>
                                        <p:tgtEl>
                                          <p:spTgt spid="67"/>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68"/>
                                        </p:tgtEl>
                                        <p:attrNameLst>
                                          <p:attrName>style.visibility</p:attrName>
                                        </p:attrNameLst>
                                      </p:cBhvr>
                                      <p:to>
                                        <p:strVal val="visible"/>
                                      </p:to>
                                    </p:set>
                                    <p:animEffect transition="in" filter="fade">
                                      <p:cBhvr>
                                        <p:cTn id="136" dur="500"/>
                                        <p:tgtEl>
                                          <p:spTgt spid="68"/>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69"/>
                                        </p:tgtEl>
                                        <p:attrNameLst>
                                          <p:attrName>style.visibility</p:attrName>
                                        </p:attrNameLst>
                                      </p:cBhvr>
                                      <p:to>
                                        <p:strVal val="visible"/>
                                      </p:to>
                                    </p:set>
                                    <p:animEffect transition="in" filter="fade">
                                      <p:cBhvr>
                                        <p:cTn id="141" dur="500"/>
                                        <p:tgtEl>
                                          <p:spTgt spid="69"/>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4" fill="hold"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wipe(down)">
                                      <p:cBhvr>
                                        <p:cTn id="14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5" grpId="0" animBg="1"/>
      <p:bldP spid="17" grpId="0" animBg="1"/>
      <p:bldP spid="16" grpId="0" animBg="1"/>
      <p:bldP spid="25" grpId="0"/>
      <p:bldP spid="28" grpId="0" animBg="1"/>
      <p:bldP spid="29" grpId="0"/>
      <p:bldP spid="30" grpId="0" animBg="1"/>
      <p:bldP spid="31" grpId="0"/>
      <p:bldP spid="32" grpId="0" animBg="1"/>
      <p:bldP spid="33" grpId="0"/>
      <p:bldP spid="46" grpId="0"/>
      <p:bldP spid="47" grpId="0"/>
      <p:bldP spid="48" grpId="0"/>
      <p:bldP spid="49" grpId="0"/>
      <p:bldP spid="60" grpId="0" animBg="1"/>
      <p:bldP spid="64" grpId="0"/>
      <p:bldP spid="65" grpId="0" animBg="1"/>
      <p:bldP spid="66" grpId="0" animBg="1"/>
      <p:bldP spid="67" grpId="0" animBg="1"/>
      <p:bldP spid="68" grpId="0" animBg="1"/>
      <p:bldP spid="6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163695" y="533155"/>
            <a:ext cx="8791209" cy="3451225"/>
          </a:xfrm>
        </p:spPr>
        <p:txBody>
          <a:bodyPr/>
          <a:lstStyle/>
          <a:p>
            <a:pPr marL="609600" indent="-609600" eaLnBrk="1" hangingPunct="1"/>
            <a:r>
              <a:rPr lang="zh-CN" altLang="en-US" dirty="0" smtClean="0"/>
              <a:t>两组等值线不相交</a:t>
            </a:r>
            <a:r>
              <a:rPr lang="en-US" altLang="zh-CN" dirty="0" smtClean="0"/>
              <a:t>(</a:t>
            </a:r>
            <a:r>
              <a:rPr lang="zh-CN" altLang="en-US" dirty="0" smtClean="0"/>
              <a:t>加法，跟减法类似，不详细讲解</a:t>
            </a:r>
            <a:r>
              <a:rPr lang="en-US" altLang="zh-CN" dirty="0" smtClean="0"/>
              <a:t>)</a:t>
            </a:r>
            <a:endParaRPr lang="zh-CN" altLang="en-US" dirty="0" smtClean="0"/>
          </a:p>
        </p:txBody>
      </p:sp>
      <p:pic>
        <p:nvPicPr>
          <p:cNvPr id="245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6" y="1340094"/>
            <a:ext cx="8721726"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444500" y="1"/>
            <a:ext cx="8229600" cy="738554"/>
          </a:xfrm>
        </p:spPr>
        <p:txBody>
          <a:bodyPr/>
          <a:lstStyle/>
          <a:p>
            <a:pPr eaLnBrk="1" hangingPunct="1"/>
            <a:r>
              <a:rPr lang="zh-CN" altLang="en-US" dirty="0" smtClean="0"/>
              <a:t>加</a:t>
            </a:r>
            <a:r>
              <a:rPr lang="zh-CN" altLang="en-US" dirty="0" smtClean="0"/>
              <a:t>法</a:t>
            </a:r>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249238" y="157163"/>
            <a:ext cx="7408862" cy="3451225"/>
          </a:xfrm>
        </p:spPr>
        <p:txBody>
          <a:bodyPr/>
          <a:lstStyle/>
          <a:p>
            <a:pPr marL="609600" indent="-609600" eaLnBrk="1" hangingPunct="1"/>
            <a:r>
              <a:rPr lang="zh-CN" altLang="en-US" smtClean="0"/>
              <a:t>（二）加法</a:t>
            </a:r>
          </a:p>
          <a:p>
            <a:pPr marL="609600" indent="-609600" eaLnBrk="1" hangingPunct="1"/>
            <a:r>
              <a:rPr lang="zh-CN" altLang="en-US" smtClean="0"/>
              <a:t>两组等值线相交</a:t>
            </a:r>
          </a:p>
        </p:txBody>
      </p:sp>
      <p:pic>
        <p:nvPicPr>
          <p:cNvPr id="225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1695450"/>
            <a:ext cx="5438775" cy="497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3"/>
          <p:cNvSpPr txBox="1">
            <a:spLocks noChangeArrowheads="1"/>
          </p:cNvSpPr>
          <p:nvPr/>
        </p:nvSpPr>
        <p:spPr bwMode="auto">
          <a:xfrm>
            <a:off x="6067425" y="1895475"/>
            <a:ext cx="2390775"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576263" indent="-2730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855663"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1430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1462088"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19192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3764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28336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2908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Font typeface="Symbol" panose="05050102010706020507" pitchFamily="18" charset="2"/>
              <a:buNone/>
            </a:pPr>
            <a:r>
              <a:rPr lang="zh-CN" altLang="en-US" b="1">
                <a:solidFill>
                  <a:srgbClr val="0000FF"/>
                </a:solidFill>
              </a:rPr>
              <a:t>等值线具有复杂的形状</a:t>
            </a:r>
            <a:endParaRPr lang="en-US" altLang="zh-CN" b="1">
              <a:solidFill>
                <a:srgbClr val="0000FF"/>
              </a:solidFill>
            </a:endParaRPr>
          </a:p>
          <a:p>
            <a:pPr eaLnBrk="1" hangingPunct="1">
              <a:buFont typeface="Symbol" panose="05050102010706020507" pitchFamily="18" charset="2"/>
              <a:buNone/>
            </a:pPr>
            <a:r>
              <a:rPr lang="en-US" altLang="zh-CN"/>
              <a:t>   </a:t>
            </a:r>
            <a:r>
              <a:rPr lang="zh-CN" altLang="en-US"/>
              <a:t> 在重合平面图上作方格网，求方格交点两地形式面的指标差。然后，进行内插作差数面的等值线图。</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5" name="矩形 138244"/>
          <p:cNvSpPr>
            <a:spLocks noChangeArrowheads="1"/>
          </p:cNvSpPr>
          <p:nvPr/>
        </p:nvSpPr>
        <p:spPr bwMode="auto">
          <a:xfrm>
            <a:off x="720725" y="836613"/>
            <a:ext cx="7667625"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130000"/>
              </a:lnSpc>
              <a:spcBef>
                <a:spcPct val="0"/>
              </a:spcBef>
              <a:buClr>
                <a:srgbClr val="333300"/>
              </a:buClr>
              <a:buFontTx/>
              <a:buNone/>
            </a:pPr>
            <a:r>
              <a:rPr lang="zh-CN" altLang="en-US" sz="2800" b="1">
                <a:solidFill>
                  <a:srgbClr val="003366"/>
                </a:solidFill>
                <a:latin typeface="黑体" panose="02010609060101010101" pitchFamily="49" charset="-122"/>
                <a:ea typeface="黑体" panose="02010609060101010101" pitchFamily="49" charset="-122"/>
                <a:hlinkClick r:id="rId2" action="ppaction://hlinksldjump"/>
              </a:rPr>
              <a:t>轴测投影的基本知识</a:t>
            </a:r>
            <a:endParaRPr lang="zh-CN" altLang="en-US" sz="2800" b="1">
              <a:solidFill>
                <a:srgbClr val="003366"/>
              </a:solidFill>
              <a:latin typeface="黑体" panose="02010609060101010101" pitchFamily="49" charset="-122"/>
              <a:ea typeface="黑体" panose="02010609060101010101" pitchFamily="49" charset="-122"/>
            </a:endParaRPr>
          </a:p>
          <a:p>
            <a:pPr eaLnBrk="1" hangingPunct="1">
              <a:lnSpc>
                <a:spcPct val="130000"/>
              </a:lnSpc>
              <a:spcBef>
                <a:spcPct val="0"/>
              </a:spcBef>
              <a:buClr>
                <a:schemeClr val="accent2"/>
              </a:buClr>
              <a:buFont typeface="Wingdings" panose="05000000000000000000" pitchFamily="2" charset="2"/>
              <a:buChar char="Ø"/>
            </a:pPr>
            <a:r>
              <a:rPr lang="zh-CN" altLang="en-US" sz="2000" b="1">
                <a:latin typeface="黑体" panose="02010609060101010101" pitchFamily="49" charset="-122"/>
                <a:ea typeface="黑体" panose="02010609060101010101" pitchFamily="49" charset="-122"/>
                <a:hlinkClick r:id="rId2" action="ppaction://hlinksldjump"/>
              </a:rPr>
              <a:t>轴测投影的形成</a:t>
            </a:r>
            <a:endParaRPr lang="zh-CN" altLang="en-US" sz="2000" b="1">
              <a:latin typeface="黑体" panose="02010609060101010101" pitchFamily="49" charset="-122"/>
              <a:ea typeface="黑体" panose="02010609060101010101" pitchFamily="49" charset="-122"/>
            </a:endParaRPr>
          </a:p>
          <a:p>
            <a:pPr eaLnBrk="1" hangingPunct="1">
              <a:lnSpc>
                <a:spcPct val="130000"/>
              </a:lnSpc>
              <a:spcBef>
                <a:spcPct val="0"/>
              </a:spcBef>
              <a:buClr>
                <a:schemeClr val="accent2"/>
              </a:buClr>
              <a:buFont typeface="Wingdings" panose="05000000000000000000" pitchFamily="2" charset="2"/>
              <a:buChar char="Ø"/>
            </a:pPr>
            <a:r>
              <a:rPr lang="zh-CN" altLang="en-US" sz="2000" b="1">
                <a:latin typeface="黑体" panose="02010609060101010101" pitchFamily="49" charset="-122"/>
                <a:ea typeface="黑体" panose="02010609060101010101" pitchFamily="49" charset="-122"/>
                <a:hlinkClick r:id="rId3" action="ppaction://hlinksldjump"/>
              </a:rPr>
              <a:t>轴测投影的几个概念</a:t>
            </a:r>
            <a:endParaRPr lang="zh-CN" altLang="en-US" sz="2000" b="1">
              <a:latin typeface="黑体" panose="02010609060101010101" pitchFamily="49" charset="-122"/>
              <a:ea typeface="黑体" panose="02010609060101010101" pitchFamily="49" charset="-122"/>
            </a:endParaRPr>
          </a:p>
          <a:p>
            <a:pPr eaLnBrk="1" hangingPunct="1">
              <a:lnSpc>
                <a:spcPct val="130000"/>
              </a:lnSpc>
              <a:spcBef>
                <a:spcPct val="0"/>
              </a:spcBef>
              <a:buClr>
                <a:schemeClr val="accent2"/>
              </a:buClr>
              <a:buFont typeface="Wingdings" panose="05000000000000000000" pitchFamily="2" charset="2"/>
              <a:buChar char="Ø"/>
            </a:pPr>
            <a:r>
              <a:rPr lang="zh-CN" altLang="en-US" sz="2000" b="1">
                <a:latin typeface="黑体" panose="02010609060101010101" pitchFamily="49" charset="-122"/>
                <a:ea typeface="黑体" panose="02010609060101010101" pitchFamily="49" charset="-122"/>
                <a:hlinkClick r:id="rId4" action="ppaction://hlinksldjump"/>
              </a:rPr>
              <a:t>轴测投影的分类</a:t>
            </a:r>
            <a:r>
              <a:rPr lang="zh-CN" altLang="en-US" sz="2800" b="1">
                <a:solidFill>
                  <a:srgbClr val="003366"/>
                </a:solidFill>
                <a:latin typeface="黑体" panose="02010609060101010101" pitchFamily="49" charset="-122"/>
                <a:ea typeface="黑体" panose="02010609060101010101" pitchFamily="49" charset="-122"/>
                <a:hlinkClick r:id="rId4" action="ppaction://hlinksldjump"/>
              </a:rPr>
              <a:t> </a:t>
            </a:r>
            <a:endParaRPr lang="zh-CN" altLang="en-US" sz="2800" b="1">
              <a:solidFill>
                <a:srgbClr val="003366"/>
              </a:solidFill>
              <a:latin typeface="黑体" panose="02010609060101010101" pitchFamily="49" charset="-122"/>
              <a:ea typeface="黑体" panose="02010609060101010101" pitchFamily="49" charset="-122"/>
            </a:endParaRPr>
          </a:p>
          <a:p>
            <a:pPr eaLnBrk="1" hangingPunct="1">
              <a:lnSpc>
                <a:spcPct val="130000"/>
              </a:lnSpc>
              <a:spcBef>
                <a:spcPct val="0"/>
              </a:spcBef>
              <a:buClr>
                <a:schemeClr val="accent2"/>
              </a:buClr>
              <a:buFont typeface="Wingdings" panose="05000000000000000000" pitchFamily="2" charset="2"/>
              <a:buChar char="Ø"/>
            </a:pPr>
            <a:r>
              <a:rPr lang="zh-CN" altLang="en-US" sz="2000" b="1">
                <a:solidFill>
                  <a:srgbClr val="003366"/>
                </a:solidFill>
                <a:latin typeface="黑体" panose="02010609060101010101" pitchFamily="49" charset="-122"/>
                <a:ea typeface="黑体" panose="02010609060101010101" pitchFamily="49" charset="-122"/>
                <a:hlinkClick r:id="rId5" action="ppaction://hlinksldjump"/>
              </a:rPr>
              <a:t>轴测投影的特性</a:t>
            </a:r>
            <a:endParaRPr lang="zh-CN" altLang="en-US" sz="2000" b="1">
              <a:solidFill>
                <a:srgbClr val="003366"/>
              </a:solidFill>
              <a:latin typeface="黑体" panose="02010609060101010101" pitchFamily="49" charset="-122"/>
              <a:ea typeface="黑体" panose="02010609060101010101" pitchFamily="49" charset="-122"/>
            </a:endParaRPr>
          </a:p>
          <a:p>
            <a:pPr eaLnBrk="1" hangingPunct="1">
              <a:lnSpc>
                <a:spcPct val="130000"/>
              </a:lnSpc>
              <a:spcBef>
                <a:spcPct val="0"/>
              </a:spcBef>
              <a:buClr>
                <a:schemeClr val="accent2"/>
              </a:buClr>
              <a:buFont typeface="Wingdings" panose="05000000000000000000" pitchFamily="2" charset="2"/>
              <a:buNone/>
            </a:pPr>
            <a:r>
              <a:rPr lang="zh-CN" altLang="en-US" sz="2800" b="1">
                <a:solidFill>
                  <a:srgbClr val="003366"/>
                </a:solidFill>
                <a:latin typeface="黑体" panose="02010609060101010101" pitchFamily="49" charset="-122"/>
                <a:ea typeface="黑体" panose="02010609060101010101" pitchFamily="49" charset="-122"/>
                <a:hlinkClick r:id="rId6" action="ppaction://hlinksldjump"/>
              </a:rPr>
              <a:t>正等测投影</a:t>
            </a:r>
            <a:endParaRPr lang="zh-CN" altLang="en-US" sz="2800" b="1">
              <a:solidFill>
                <a:srgbClr val="003366"/>
              </a:solidFill>
              <a:latin typeface="黑体" panose="02010609060101010101" pitchFamily="49" charset="-122"/>
              <a:ea typeface="黑体" panose="02010609060101010101" pitchFamily="49" charset="-122"/>
            </a:endParaRPr>
          </a:p>
          <a:p>
            <a:pPr eaLnBrk="1" hangingPunct="1">
              <a:lnSpc>
                <a:spcPct val="130000"/>
              </a:lnSpc>
              <a:spcBef>
                <a:spcPct val="0"/>
              </a:spcBef>
              <a:buClr>
                <a:schemeClr val="accent2"/>
              </a:buClr>
              <a:buFont typeface="Wingdings" panose="05000000000000000000" pitchFamily="2" charset="2"/>
              <a:buChar char="Ø"/>
            </a:pPr>
            <a:r>
              <a:rPr lang="zh-CN" altLang="en-US" sz="2000" b="1">
                <a:solidFill>
                  <a:srgbClr val="003366"/>
                </a:solidFill>
                <a:latin typeface="黑体" panose="02010609060101010101" pitchFamily="49" charset="-122"/>
                <a:ea typeface="黑体" panose="02010609060101010101" pitchFamily="49" charset="-122"/>
                <a:hlinkClick r:id="rId6" action="ppaction://hlinksldjump"/>
              </a:rPr>
              <a:t>正等测投影的形成</a:t>
            </a:r>
            <a:endParaRPr lang="zh-CN" altLang="en-US" sz="2000" b="1">
              <a:solidFill>
                <a:srgbClr val="003366"/>
              </a:solidFill>
              <a:latin typeface="黑体" panose="02010609060101010101" pitchFamily="49" charset="-122"/>
              <a:ea typeface="黑体" panose="02010609060101010101" pitchFamily="49" charset="-122"/>
            </a:endParaRPr>
          </a:p>
          <a:p>
            <a:pPr eaLnBrk="1" hangingPunct="1">
              <a:lnSpc>
                <a:spcPct val="130000"/>
              </a:lnSpc>
              <a:spcBef>
                <a:spcPct val="0"/>
              </a:spcBef>
              <a:buClr>
                <a:schemeClr val="accent2"/>
              </a:buClr>
              <a:buFont typeface="Wingdings" panose="05000000000000000000" pitchFamily="2" charset="2"/>
              <a:buChar char="Ø"/>
            </a:pPr>
            <a:r>
              <a:rPr lang="zh-CN" altLang="en-US" sz="2000" b="1">
                <a:solidFill>
                  <a:srgbClr val="003366"/>
                </a:solidFill>
                <a:latin typeface="黑体" panose="02010609060101010101" pitchFamily="49" charset="-122"/>
                <a:ea typeface="黑体" panose="02010609060101010101" pitchFamily="49" charset="-122"/>
                <a:hlinkClick r:id="rId7" action="ppaction://hlinksldjump"/>
              </a:rPr>
              <a:t>正等测投影的画法</a:t>
            </a:r>
            <a:endParaRPr lang="zh-CN" altLang="en-US" sz="2000" b="1">
              <a:solidFill>
                <a:srgbClr val="003366"/>
              </a:solidFill>
              <a:latin typeface="黑体" panose="02010609060101010101" pitchFamily="49" charset="-122"/>
              <a:ea typeface="黑体" panose="02010609060101010101" pitchFamily="49" charset="-122"/>
            </a:endParaRPr>
          </a:p>
          <a:p>
            <a:pPr eaLnBrk="1" hangingPunct="1">
              <a:lnSpc>
                <a:spcPct val="130000"/>
              </a:lnSpc>
              <a:spcBef>
                <a:spcPct val="0"/>
              </a:spcBef>
              <a:buClr>
                <a:srgbClr val="333300"/>
              </a:buClr>
              <a:buFontTx/>
              <a:buNone/>
            </a:pPr>
            <a:r>
              <a:rPr lang="zh-CN" altLang="en-US" sz="2800" b="1">
                <a:solidFill>
                  <a:srgbClr val="003366"/>
                </a:solidFill>
                <a:latin typeface="黑体" panose="02010609060101010101" pitchFamily="49" charset="-122"/>
                <a:ea typeface="黑体" panose="02010609060101010101" pitchFamily="49" charset="-122"/>
                <a:hlinkClick r:id="rId8" action="ppaction://hlinksldjump"/>
              </a:rPr>
              <a:t>斜轴测投影</a:t>
            </a:r>
            <a:endParaRPr lang="zh-CN" altLang="en-US" sz="2800" b="1">
              <a:solidFill>
                <a:srgbClr val="003366"/>
              </a:solidFill>
              <a:latin typeface="黑体" panose="02010609060101010101" pitchFamily="49" charset="-122"/>
              <a:ea typeface="黑体" panose="02010609060101010101" pitchFamily="49" charset="-122"/>
            </a:endParaRPr>
          </a:p>
          <a:p>
            <a:pPr eaLnBrk="1" hangingPunct="1">
              <a:lnSpc>
                <a:spcPct val="130000"/>
              </a:lnSpc>
              <a:spcBef>
                <a:spcPct val="0"/>
              </a:spcBef>
              <a:buClr>
                <a:srgbClr val="003399"/>
              </a:buClr>
              <a:buFont typeface="Wingdings" panose="05000000000000000000" pitchFamily="2" charset="2"/>
              <a:buChar char="Ø"/>
            </a:pPr>
            <a:r>
              <a:rPr lang="zh-CN" altLang="en-US" sz="2000" b="1">
                <a:latin typeface="黑体" panose="02010609060101010101" pitchFamily="49" charset="-122"/>
                <a:ea typeface="黑体" panose="02010609060101010101" pitchFamily="49" charset="-122"/>
                <a:hlinkClick r:id="rId8" action="ppaction://hlinksldjump"/>
              </a:rPr>
              <a:t>斜轴测投影的形成</a:t>
            </a:r>
            <a:endParaRPr lang="zh-CN" altLang="en-US" sz="2000" b="1">
              <a:latin typeface="黑体" panose="02010609060101010101" pitchFamily="49" charset="-122"/>
              <a:ea typeface="黑体" panose="02010609060101010101" pitchFamily="49" charset="-122"/>
            </a:endParaRPr>
          </a:p>
          <a:p>
            <a:pPr eaLnBrk="1" hangingPunct="1">
              <a:lnSpc>
                <a:spcPct val="130000"/>
              </a:lnSpc>
              <a:spcBef>
                <a:spcPct val="0"/>
              </a:spcBef>
              <a:buClr>
                <a:srgbClr val="003399"/>
              </a:buClr>
              <a:buFont typeface="Wingdings" panose="05000000000000000000" pitchFamily="2" charset="2"/>
              <a:buChar char="Ø"/>
            </a:pPr>
            <a:r>
              <a:rPr lang="zh-CN" altLang="en-US" sz="2000" b="1">
                <a:latin typeface="黑体" panose="02010609060101010101" pitchFamily="49" charset="-122"/>
                <a:ea typeface="黑体" panose="02010609060101010101" pitchFamily="49" charset="-122"/>
                <a:hlinkClick r:id="rId9" action="ppaction://hlinksldjump"/>
              </a:rPr>
              <a:t>斜轴测投影的画法</a:t>
            </a:r>
            <a:endParaRPr lang="en-US" altLang="zh-CN" sz="2000" b="1">
              <a:latin typeface="黑体" panose="02010609060101010101" pitchFamily="49" charset="-122"/>
              <a:ea typeface="黑体" panose="02010609060101010101" pitchFamily="49" charset="-122"/>
            </a:endParaRPr>
          </a:p>
          <a:p>
            <a:pPr eaLnBrk="1" hangingPunct="1">
              <a:lnSpc>
                <a:spcPct val="130000"/>
              </a:lnSpc>
              <a:spcBef>
                <a:spcPct val="0"/>
              </a:spcBef>
              <a:buClr>
                <a:srgbClr val="003399"/>
              </a:buClr>
              <a:buFont typeface="Wingdings" panose="05000000000000000000" pitchFamily="2" charset="2"/>
              <a:buChar char="Ø"/>
            </a:pPr>
            <a:r>
              <a:rPr lang="zh-CN" altLang="en-US" sz="2000" b="1">
                <a:latin typeface="黑体" panose="02010609060101010101" pitchFamily="49" charset="-122"/>
                <a:ea typeface="黑体" panose="02010609060101010101" pitchFamily="49" charset="-122"/>
              </a:rPr>
              <a:t>矿图轴测图的应用举例</a:t>
            </a:r>
            <a:endParaRPr lang="zh-CN" altLang="en-US" b="1">
              <a:latin typeface="黑体" panose="02010609060101010101" pitchFamily="49" charset="-122"/>
              <a:ea typeface="黑体" panose="02010609060101010101" pitchFamily="49" charset="-122"/>
            </a:endParaRPr>
          </a:p>
        </p:txBody>
      </p:sp>
      <p:sp>
        <p:nvSpPr>
          <p:cNvPr id="25603" name="Rectangle 2"/>
          <p:cNvSpPr txBox="1">
            <a:spLocks noChangeArrowheads="1"/>
          </p:cNvSpPr>
          <p:nvPr/>
        </p:nvSpPr>
        <p:spPr bwMode="auto">
          <a:xfrm>
            <a:off x="250825" y="0"/>
            <a:ext cx="83915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576263" indent="-2730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855663"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1430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1462088"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19192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3764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28336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2908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4800">
                <a:solidFill>
                  <a:srgbClr val="FF0000"/>
                </a:solidFill>
                <a:ea typeface="华文新魏" panose="02010800040101010101" pitchFamily="2" charset="-122"/>
              </a:rPr>
              <a:t>§2-4  </a:t>
            </a:r>
            <a:r>
              <a:rPr lang="zh-CN" altLang="en-US" sz="4800">
                <a:solidFill>
                  <a:srgbClr val="FF0000"/>
                </a:solidFill>
                <a:ea typeface="华文新魏" panose="02010800040101010101" pitchFamily="2" charset="-122"/>
              </a:rPr>
              <a:t>轴测投影</a:t>
            </a:r>
            <a:endParaRPr lang="zh-CN" altLang="zh-CN" sz="4800">
              <a:solidFill>
                <a:srgbClr val="FF0000"/>
              </a:solidFill>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38245">
                                            <p:txEl>
                                              <p:pRg st="0" end="0"/>
                                            </p:txEl>
                                          </p:spTgt>
                                        </p:tgtEl>
                                        <p:attrNameLst>
                                          <p:attrName>style.visibility</p:attrName>
                                        </p:attrNameLst>
                                      </p:cBhvr>
                                      <p:to>
                                        <p:strVal val="visible"/>
                                      </p:to>
                                    </p:set>
                                    <p:anim calcmode="lin" valueType="num">
                                      <p:cBhvr additive="base">
                                        <p:cTn id="7" dur="500" fill="hold"/>
                                        <p:tgtEl>
                                          <p:spTgt spid="13824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824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38245">
                                            <p:txEl>
                                              <p:pRg st="1" end="1"/>
                                            </p:txEl>
                                          </p:spTgt>
                                        </p:tgtEl>
                                        <p:attrNameLst>
                                          <p:attrName>style.visibility</p:attrName>
                                        </p:attrNameLst>
                                      </p:cBhvr>
                                      <p:to>
                                        <p:strVal val="visible"/>
                                      </p:to>
                                    </p:set>
                                    <p:anim calcmode="lin" valueType="num">
                                      <p:cBhvr additive="base">
                                        <p:cTn id="12" dur="500" fill="hold"/>
                                        <p:tgtEl>
                                          <p:spTgt spid="13824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824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138245">
                                            <p:txEl>
                                              <p:pRg st="2" end="2"/>
                                            </p:txEl>
                                          </p:spTgt>
                                        </p:tgtEl>
                                        <p:attrNameLst>
                                          <p:attrName>style.visibility</p:attrName>
                                        </p:attrNameLst>
                                      </p:cBhvr>
                                      <p:to>
                                        <p:strVal val="visible"/>
                                      </p:to>
                                    </p:set>
                                    <p:anim calcmode="lin" valueType="num">
                                      <p:cBhvr additive="base">
                                        <p:cTn id="17" dur="500" fill="hold"/>
                                        <p:tgtEl>
                                          <p:spTgt spid="13824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8245">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138245">
                                            <p:txEl>
                                              <p:pRg st="3" end="3"/>
                                            </p:txEl>
                                          </p:spTgt>
                                        </p:tgtEl>
                                        <p:attrNameLst>
                                          <p:attrName>style.visibility</p:attrName>
                                        </p:attrNameLst>
                                      </p:cBhvr>
                                      <p:to>
                                        <p:strVal val="visible"/>
                                      </p:to>
                                    </p:set>
                                    <p:anim calcmode="lin" valueType="num">
                                      <p:cBhvr additive="base">
                                        <p:cTn id="22" dur="500" fill="hold"/>
                                        <p:tgtEl>
                                          <p:spTgt spid="13824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38245">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38245">
                                            <p:txEl>
                                              <p:pRg st="4" end="4"/>
                                            </p:txEl>
                                          </p:spTgt>
                                        </p:tgtEl>
                                        <p:attrNameLst>
                                          <p:attrName>style.visibility</p:attrName>
                                        </p:attrNameLst>
                                      </p:cBhvr>
                                      <p:to>
                                        <p:strVal val="visible"/>
                                      </p:to>
                                    </p:set>
                                    <p:anim calcmode="lin" valueType="num">
                                      <p:cBhvr additive="base">
                                        <p:cTn id="27" dur="500" fill="hold"/>
                                        <p:tgtEl>
                                          <p:spTgt spid="13824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38245">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38245">
                                            <p:txEl>
                                              <p:pRg st="5" end="5"/>
                                            </p:txEl>
                                          </p:spTgt>
                                        </p:tgtEl>
                                        <p:attrNameLst>
                                          <p:attrName>style.visibility</p:attrName>
                                        </p:attrNameLst>
                                      </p:cBhvr>
                                      <p:to>
                                        <p:strVal val="visible"/>
                                      </p:to>
                                    </p:set>
                                    <p:anim calcmode="lin" valueType="num">
                                      <p:cBhvr additive="base">
                                        <p:cTn id="32" dur="500" fill="hold"/>
                                        <p:tgtEl>
                                          <p:spTgt spid="138245">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38245">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38245">
                                            <p:txEl>
                                              <p:pRg st="6" end="6"/>
                                            </p:txEl>
                                          </p:spTgt>
                                        </p:tgtEl>
                                        <p:attrNameLst>
                                          <p:attrName>style.visibility</p:attrName>
                                        </p:attrNameLst>
                                      </p:cBhvr>
                                      <p:to>
                                        <p:strVal val="visible"/>
                                      </p:to>
                                    </p:set>
                                    <p:anim calcmode="lin" valueType="num">
                                      <p:cBhvr additive="base">
                                        <p:cTn id="37" dur="500" fill="hold"/>
                                        <p:tgtEl>
                                          <p:spTgt spid="13824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8245">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8" fill="hold" nodeType="afterEffect">
                                  <p:stCondLst>
                                    <p:cond delay="0"/>
                                  </p:stCondLst>
                                  <p:childTnLst>
                                    <p:set>
                                      <p:cBhvr>
                                        <p:cTn id="41" dur="1" fill="hold">
                                          <p:stCondLst>
                                            <p:cond delay="0"/>
                                          </p:stCondLst>
                                        </p:cTn>
                                        <p:tgtEl>
                                          <p:spTgt spid="138245">
                                            <p:txEl>
                                              <p:pRg st="7" end="7"/>
                                            </p:txEl>
                                          </p:spTgt>
                                        </p:tgtEl>
                                        <p:attrNameLst>
                                          <p:attrName>style.visibility</p:attrName>
                                        </p:attrNameLst>
                                      </p:cBhvr>
                                      <p:to>
                                        <p:strVal val="visible"/>
                                      </p:to>
                                    </p:set>
                                    <p:anim calcmode="lin" valueType="num">
                                      <p:cBhvr additive="base">
                                        <p:cTn id="42" dur="500" fill="hold"/>
                                        <p:tgtEl>
                                          <p:spTgt spid="138245">
                                            <p:txEl>
                                              <p:pRg st="7" end="7"/>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38245">
                                            <p:txEl>
                                              <p:pRg st="7" end="7"/>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138245">
                                            <p:txEl>
                                              <p:pRg st="8" end="8"/>
                                            </p:txEl>
                                          </p:spTgt>
                                        </p:tgtEl>
                                        <p:attrNameLst>
                                          <p:attrName>style.visibility</p:attrName>
                                        </p:attrNameLst>
                                      </p:cBhvr>
                                      <p:to>
                                        <p:strVal val="visible"/>
                                      </p:to>
                                    </p:set>
                                    <p:anim calcmode="lin" valueType="num">
                                      <p:cBhvr additive="base">
                                        <p:cTn id="47" dur="500" fill="hold"/>
                                        <p:tgtEl>
                                          <p:spTgt spid="138245">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38245">
                                            <p:txEl>
                                              <p:pRg st="8" end="8"/>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8" fill="hold" grpId="0" nodeType="afterEffect">
                                  <p:stCondLst>
                                    <p:cond delay="0"/>
                                  </p:stCondLst>
                                  <p:childTnLst>
                                    <p:set>
                                      <p:cBhvr>
                                        <p:cTn id="51" dur="1" fill="hold">
                                          <p:stCondLst>
                                            <p:cond delay="0"/>
                                          </p:stCondLst>
                                        </p:cTn>
                                        <p:tgtEl>
                                          <p:spTgt spid="138245">
                                            <p:txEl>
                                              <p:pRg st="9" end="9"/>
                                            </p:txEl>
                                          </p:spTgt>
                                        </p:tgtEl>
                                        <p:attrNameLst>
                                          <p:attrName>style.visibility</p:attrName>
                                        </p:attrNameLst>
                                      </p:cBhvr>
                                      <p:to>
                                        <p:strVal val="visible"/>
                                      </p:to>
                                    </p:set>
                                    <p:anim calcmode="lin" valueType="num">
                                      <p:cBhvr additive="base">
                                        <p:cTn id="52" dur="500" fill="hold"/>
                                        <p:tgtEl>
                                          <p:spTgt spid="138245">
                                            <p:txEl>
                                              <p:pRg st="9" end="9"/>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138245">
                                            <p:txEl>
                                              <p:pRg st="9" end="9"/>
                                            </p:txEl>
                                          </p:spTgt>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0"/>
                            </p:stCondLst>
                            <p:childTnLst>
                              <p:par>
                                <p:cTn id="55" presetID="2" presetClass="entr" presetSubtype="8" fill="hold" grpId="0" nodeType="afterEffect">
                                  <p:stCondLst>
                                    <p:cond delay="0"/>
                                  </p:stCondLst>
                                  <p:childTnLst>
                                    <p:set>
                                      <p:cBhvr>
                                        <p:cTn id="56" dur="1" fill="hold">
                                          <p:stCondLst>
                                            <p:cond delay="0"/>
                                          </p:stCondLst>
                                        </p:cTn>
                                        <p:tgtEl>
                                          <p:spTgt spid="138245">
                                            <p:txEl>
                                              <p:pRg st="10" end="10"/>
                                            </p:txEl>
                                          </p:spTgt>
                                        </p:tgtEl>
                                        <p:attrNameLst>
                                          <p:attrName>style.visibility</p:attrName>
                                        </p:attrNameLst>
                                      </p:cBhvr>
                                      <p:to>
                                        <p:strVal val="visible"/>
                                      </p:to>
                                    </p:set>
                                    <p:anim calcmode="lin" valueType="num">
                                      <p:cBhvr additive="base">
                                        <p:cTn id="57" dur="500" fill="hold"/>
                                        <p:tgtEl>
                                          <p:spTgt spid="138245">
                                            <p:txEl>
                                              <p:pRg st="10" end="1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138245">
                                            <p:txEl>
                                              <p:pRg st="10" end="10"/>
                                            </p:txEl>
                                          </p:spTgt>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5500"/>
                            </p:stCondLst>
                            <p:childTnLst>
                              <p:par>
                                <p:cTn id="60" presetID="2" presetClass="entr" presetSubtype="8" fill="hold" grpId="0" nodeType="afterEffect">
                                  <p:stCondLst>
                                    <p:cond delay="0"/>
                                  </p:stCondLst>
                                  <p:childTnLst>
                                    <p:set>
                                      <p:cBhvr>
                                        <p:cTn id="61" dur="1" fill="hold">
                                          <p:stCondLst>
                                            <p:cond delay="0"/>
                                          </p:stCondLst>
                                        </p:cTn>
                                        <p:tgtEl>
                                          <p:spTgt spid="138245">
                                            <p:txEl>
                                              <p:pRg st="11" end="11"/>
                                            </p:txEl>
                                          </p:spTgt>
                                        </p:tgtEl>
                                        <p:attrNameLst>
                                          <p:attrName>style.visibility</p:attrName>
                                        </p:attrNameLst>
                                      </p:cBhvr>
                                      <p:to>
                                        <p:strVal val="visible"/>
                                      </p:to>
                                    </p:set>
                                    <p:anim calcmode="lin" valueType="num">
                                      <p:cBhvr additive="base">
                                        <p:cTn id="62" dur="500" fill="hold"/>
                                        <p:tgtEl>
                                          <p:spTgt spid="138245">
                                            <p:txEl>
                                              <p:pRg st="11" end="11"/>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3824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build="p"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123911"/>
          <p:cNvSpPr>
            <a:spLocks noChangeAspect="1" noChangeArrowheads="1"/>
          </p:cNvSpPr>
          <p:nvPr/>
        </p:nvSpPr>
        <p:spPr bwMode="auto">
          <a:xfrm>
            <a:off x="53975" y="169863"/>
            <a:ext cx="10096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26627" name="矩形 123907"/>
          <p:cNvSpPr>
            <a:spLocks noChangeArrowheads="1"/>
          </p:cNvSpPr>
          <p:nvPr/>
        </p:nvSpPr>
        <p:spPr bwMode="auto">
          <a:xfrm>
            <a:off x="2843213" y="0"/>
            <a:ext cx="39608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400" b="1">
                <a:latin typeface="Tahoma" panose="020B0604030504040204" pitchFamily="34" charset="0"/>
                <a:ea typeface="方正舒体" panose="02010601030101010101" pitchFamily="2" charset="-122"/>
              </a:rPr>
              <a:t>轴 测 投 影</a:t>
            </a:r>
            <a:endParaRPr lang="zh-CN" altLang="en-US" sz="2800">
              <a:solidFill>
                <a:schemeClr val="tx1"/>
              </a:solidFill>
              <a:latin typeface="Arial" panose="020B0604020202020204" pitchFamily="34" charset="0"/>
              <a:ea typeface="宋体" panose="02010600030101010101" pitchFamily="2" charset="-122"/>
            </a:endParaRPr>
          </a:p>
        </p:txBody>
      </p:sp>
      <p:sp>
        <p:nvSpPr>
          <p:cNvPr id="26628" name="矩形 123906"/>
          <p:cNvSpPr>
            <a:spLocks noChangeArrowheads="1"/>
          </p:cNvSpPr>
          <p:nvPr/>
        </p:nvSpPr>
        <p:spPr bwMode="auto">
          <a:xfrm>
            <a:off x="0" y="981075"/>
            <a:ext cx="36353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90000"/>
              </a:lnSpc>
              <a:buClr>
                <a:schemeClr val="folHlink"/>
              </a:buClr>
              <a:buSzPct val="60000"/>
              <a:buFont typeface="Wingdings" panose="05000000000000000000" pitchFamily="2" charset="2"/>
              <a:buNone/>
            </a:pPr>
            <a:r>
              <a:rPr lang="zh-CN" altLang="en-US" sz="3200" b="1" dirty="0">
                <a:solidFill>
                  <a:srgbClr val="FF3300"/>
                </a:solidFill>
                <a:latin typeface="Tahoma" panose="020B0604030504040204" pitchFamily="34" charset="0"/>
                <a:ea typeface="华文琥珀" panose="02010800040101010101" pitchFamily="2" charset="-122"/>
              </a:rPr>
              <a:t>轴测投影基本知识</a:t>
            </a:r>
            <a:endParaRPr lang="zh-CN" altLang="en-US" sz="3200" b="1" dirty="0">
              <a:solidFill>
                <a:srgbClr val="FF3300"/>
              </a:solidFill>
              <a:latin typeface="Arial" panose="020B0604020202020204" pitchFamily="34" charset="0"/>
              <a:ea typeface="宋体" panose="02010600030101010101" pitchFamily="2" charset="-122"/>
            </a:endParaRPr>
          </a:p>
        </p:txBody>
      </p:sp>
      <p:sp>
        <p:nvSpPr>
          <p:cNvPr id="123906" name="文本框 123905"/>
          <p:cNvSpPr txBox="1">
            <a:spLocks noChangeArrowheads="1"/>
          </p:cNvSpPr>
          <p:nvPr/>
        </p:nvSpPr>
        <p:spPr bwMode="auto">
          <a:xfrm>
            <a:off x="611188" y="1412875"/>
            <a:ext cx="7800975"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3200" b="1" dirty="0">
                <a:solidFill>
                  <a:schemeClr val="tx1"/>
                </a:solidFill>
                <a:latin typeface="Times New Roman" panose="02020603050405020304" pitchFamily="18" charset="0"/>
                <a:ea typeface="ˎ̥"/>
                <a:cs typeface="ˎ̥"/>
              </a:rPr>
              <a:t>        </a:t>
            </a:r>
            <a:r>
              <a:rPr lang="zh-CN" altLang="en-US" b="1" dirty="0">
                <a:solidFill>
                  <a:schemeClr val="tx1"/>
                </a:solidFill>
                <a:latin typeface="Times New Roman" panose="02020603050405020304" pitchFamily="18" charset="0"/>
                <a:ea typeface="宋体" panose="02010600030101010101" pitchFamily="2" charset="-122"/>
              </a:rPr>
              <a:t>将形体和确定其空间位置的直角坐标系，沿不平行于任一坐标面的方向，用平行投影法将其投射在单一投影面上所得的具有立体感的图形称</a:t>
            </a:r>
            <a:r>
              <a:rPr lang="zh-CN" altLang="en-US" b="1" dirty="0">
                <a:solidFill>
                  <a:srgbClr val="FF3300"/>
                </a:solidFill>
                <a:latin typeface="Times New Roman" panose="02020603050405020304" pitchFamily="18" charset="0"/>
                <a:ea typeface="宋体" panose="02010600030101010101" pitchFamily="2" charset="-122"/>
              </a:rPr>
              <a:t>轴测投影</a:t>
            </a:r>
            <a:r>
              <a:rPr lang="zh-CN" altLang="en-US" b="1" dirty="0">
                <a:solidFill>
                  <a:schemeClr val="tx1"/>
                </a:solidFill>
                <a:latin typeface="Times New Roman" panose="02020603050405020304" pitchFamily="18" charset="0"/>
                <a:ea typeface="宋体" panose="02010600030101010101" pitchFamily="2" charset="-122"/>
              </a:rPr>
              <a:t>，简称</a:t>
            </a:r>
            <a:r>
              <a:rPr lang="zh-CN" altLang="en-US" b="1" dirty="0">
                <a:solidFill>
                  <a:srgbClr val="FF3300"/>
                </a:solidFill>
                <a:latin typeface="Times New Roman" panose="02020603050405020304" pitchFamily="18" charset="0"/>
                <a:ea typeface="隶书" panose="02010509060101010101" pitchFamily="49" charset="-122"/>
              </a:rPr>
              <a:t>轴测图</a:t>
            </a:r>
            <a:r>
              <a:rPr lang="zh-CN" altLang="en-US" b="1" dirty="0">
                <a:solidFill>
                  <a:schemeClr val="tx1"/>
                </a:solidFill>
                <a:latin typeface="Times New Roman" panose="02020603050405020304" pitchFamily="18" charset="0"/>
                <a:ea typeface="宋体" panose="02010600030101010101" pitchFamily="2" charset="-122"/>
              </a:rPr>
              <a:t>。</a:t>
            </a:r>
            <a:endParaRPr lang="zh-CN" altLang="en-US" dirty="0">
              <a:solidFill>
                <a:schemeClr val="tx1"/>
              </a:solidFill>
              <a:latin typeface="Arial" panose="020B0604020202020204" pitchFamily="34" charset="0"/>
              <a:ea typeface="宋体" panose="02010600030101010101" pitchFamily="2" charset="-122"/>
            </a:endParaRPr>
          </a:p>
        </p:txBody>
      </p:sp>
      <p:sp>
        <p:nvSpPr>
          <p:cNvPr id="26630" name="矩形 123915"/>
          <p:cNvSpPr>
            <a:spLocks noChangeArrowheads="1"/>
          </p:cNvSpPr>
          <p:nvPr/>
        </p:nvSpPr>
        <p:spPr bwMode="auto">
          <a:xfrm>
            <a:off x="0" y="765175"/>
            <a:ext cx="9144000" cy="144463"/>
          </a:xfrm>
          <a:prstGeom prst="rect">
            <a:avLst/>
          </a:prstGeom>
          <a:gradFill rotWithShape="1">
            <a:gsLst>
              <a:gs pos="0">
                <a:srgbClr val="69D4FF"/>
              </a:gs>
              <a:gs pos="100000">
                <a:schemeClr val="bg1"/>
              </a:gs>
            </a:gsLst>
            <a:lin ang="0" scaled="1"/>
          </a:gradFill>
          <a:ln w="9525">
            <a:solidFill>
              <a:srgbClr val="00CCFF"/>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grpSp>
        <p:nvGrpSpPr>
          <p:cNvPr id="123920" name="组合 123919"/>
          <p:cNvGrpSpPr>
            <a:grpSpLocks/>
          </p:cNvGrpSpPr>
          <p:nvPr/>
        </p:nvGrpSpPr>
        <p:grpSpPr bwMode="auto">
          <a:xfrm>
            <a:off x="1898650" y="2784475"/>
            <a:ext cx="3838575" cy="2171700"/>
            <a:chOff x="731" y="1488"/>
            <a:chExt cx="2418" cy="1368"/>
          </a:xfrm>
        </p:grpSpPr>
        <p:sp>
          <p:nvSpPr>
            <p:cNvPr id="26680" name="矩形 123920"/>
            <p:cNvSpPr>
              <a:spLocks noChangeArrowheads="1"/>
            </p:cNvSpPr>
            <p:nvPr/>
          </p:nvSpPr>
          <p:spPr bwMode="auto">
            <a:xfrm>
              <a:off x="731" y="1488"/>
              <a:ext cx="2418" cy="1368"/>
            </a:xfrm>
            <a:prstGeom prst="rect">
              <a:avLst/>
            </a:prstGeom>
            <a:solidFill>
              <a:srgbClr val="66FF66"/>
            </a:solidFill>
            <a:ln w="9525">
              <a:solidFill>
                <a:schemeClr val="tx1"/>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zh-CN" sz="2800">
                <a:solidFill>
                  <a:schemeClr val="tx1"/>
                </a:solidFill>
                <a:latin typeface="Arial" panose="020B0604020202020204" pitchFamily="34" charset="0"/>
                <a:ea typeface="宋体" panose="02010600030101010101" pitchFamily="2" charset="-122"/>
              </a:endParaRPr>
            </a:p>
          </p:txBody>
        </p:sp>
        <p:sp>
          <p:nvSpPr>
            <p:cNvPr id="26681" name="文本框 123921"/>
            <p:cNvSpPr txBox="1">
              <a:spLocks noChangeArrowheads="1"/>
            </p:cNvSpPr>
            <p:nvPr/>
          </p:nvSpPr>
          <p:spPr bwMode="auto">
            <a:xfrm>
              <a:off x="750" y="1488"/>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chemeClr val="tx1"/>
                  </a:solidFill>
                  <a:latin typeface="Times New Roman" panose="02020603050405020304" pitchFamily="18" charset="0"/>
                  <a:ea typeface="宋体" panose="02010600030101010101" pitchFamily="2" charset="-122"/>
                </a:rPr>
                <a:t>投影面</a:t>
              </a:r>
              <a:endParaRPr lang="zh-CN" altLang="en-US" sz="2800">
                <a:solidFill>
                  <a:schemeClr val="tx1"/>
                </a:solidFill>
                <a:latin typeface="Arial" panose="020B0604020202020204" pitchFamily="34" charset="0"/>
                <a:ea typeface="宋体" panose="02010600030101010101" pitchFamily="2" charset="-122"/>
              </a:endParaRPr>
            </a:p>
          </p:txBody>
        </p:sp>
      </p:grpSp>
      <p:sp>
        <p:nvSpPr>
          <p:cNvPr id="26632" name="直接连接符 123922"/>
          <p:cNvSpPr>
            <a:spLocks noChangeShapeType="1"/>
          </p:cNvSpPr>
          <p:nvPr/>
        </p:nvSpPr>
        <p:spPr bwMode="auto">
          <a:xfrm>
            <a:off x="2665413" y="4956175"/>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24" name="任意多边形 123923"/>
          <p:cNvSpPr>
            <a:spLocks noChangeArrowheads="1"/>
          </p:cNvSpPr>
          <p:nvPr/>
        </p:nvSpPr>
        <p:spPr bwMode="auto">
          <a:xfrm>
            <a:off x="1916113" y="6143625"/>
            <a:ext cx="395287" cy="398463"/>
          </a:xfrm>
          <a:custGeom>
            <a:avLst/>
            <a:gdLst>
              <a:gd name="T0" fmla="*/ 0 w 249"/>
              <a:gd name="T1" fmla="*/ 632560806 h 251"/>
              <a:gd name="T2" fmla="*/ 627517319 w 249"/>
              <a:gd name="T3" fmla="*/ 0 h 251"/>
              <a:gd name="T4" fmla="*/ 0 60000 65536"/>
              <a:gd name="T5" fmla="*/ 0 60000 65536"/>
            </a:gdLst>
            <a:ahLst/>
            <a:cxnLst>
              <a:cxn ang="T4">
                <a:pos x="T0" y="T1"/>
              </a:cxn>
              <a:cxn ang="T5">
                <a:pos x="T2" y="T3"/>
              </a:cxn>
            </a:cxnLst>
            <a:rect l="0" t="0" r="r" b="b"/>
            <a:pathLst>
              <a:path w="249" h="251">
                <a:moveTo>
                  <a:pt x="0" y="251"/>
                </a:moveTo>
                <a:lnTo>
                  <a:pt x="249" y="0"/>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3925" name="组合 123924"/>
          <p:cNvGrpSpPr>
            <a:grpSpLocks/>
          </p:cNvGrpSpPr>
          <p:nvPr/>
        </p:nvGrpSpPr>
        <p:grpSpPr bwMode="auto">
          <a:xfrm>
            <a:off x="2124075" y="2781300"/>
            <a:ext cx="3762375" cy="3448050"/>
            <a:chOff x="873" y="1741"/>
            <a:chExt cx="2370" cy="2172"/>
          </a:xfrm>
        </p:grpSpPr>
        <p:grpSp>
          <p:nvGrpSpPr>
            <p:cNvPr id="26655" name="组合 123925"/>
            <p:cNvGrpSpPr>
              <a:grpSpLocks/>
            </p:cNvGrpSpPr>
            <p:nvPr/>
          </p:nvGrpSpPr>
          <p:grpSpPr bwMode="auto">
            <a:xfrm>
              <a:off x="873" y="2037"/>
              <a:ext cx="1890" cy="1876"/>
              <a:chOff x="873" y="1782"/>
              <a:chExt cx="1890" cy="1876"/>
            </a:xfrm>
          </p:grpSpPr>
          <p:sp>
            <p:nvSpPr>
              <p:cNvPr id="26673" name="任意多边形 123926"/>
              <p:cNvSpPr>
                <a:spLocks noChangeArrowheads="1"/>
              </p:cNvSpPr>
              <p:nvPr/>
            </p:nvSpPr>
            <p:spPr bwMode="auto">
              <a:xfrm>
                <a:off x="873" y="1997"/>
                <a:ext cx="1090" cy="1138"/>
              </a:xfrm>
              <a:custGeom>
                <a:avLst/>
                <a:gdLst>
                  <a:gd name="T0" fmla="*/ 1090 w 1090"/>
                  <a:gd name="T1" fmla="*/ 0 h 1138"/>
                  <a:gd name="T2" fmla="*/ 0 w 1090"/>
                  <a:gd name="T3" fmla="*/ 1138 h 1138"/>
                  <a:gd name="T4" fmla="*/ 0 60000 65536"/>
                  <a:gd name="T5" fmla="*/ 0 60000 65536"/>
                </a:gdLst>
                <a:ahLst/>
                <a:cxnLst>
                  <a:cxn ang="T4">
                    <a:pos x="T0" y="T1"/>
                  </a:cxn>
                  <a:cxn ang="T5">
                    <a:pos x="T2" y="T3"/>
                  </a:cxn>
                </a:cxnLst>
                <a:rect l="0" t="0" r="r" b="b"/>
                <a:pathLst>
                  <a:path w="1090" h="1138">
                    <a:moveTo>
                      <a:pt x="1090" y="0"/>
                    </a:moveTo>
                    <a:lnTo>
                      <a:pt x="0" y="1138"/>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74" name="任意多边形 123927"/>
              <p:cNvSpPr>
                <a:spLocks noChangeArrowheads="1"/>
              </p:cNvSpPr>
              <p:nvPr/>
            </p:nvSpPr>
            <p:spPr bwMode="auto">
              <a:xfrm>
                <a:off x="1244" y="1782"/>
                <a:ext cx="1132" cy="1142"/>
              </a:xfrm>
              <a:custGeom>
                <a:avLst/>
                <a:gdLst>
                  <a:gd name="T0" fmla="*/ 1132 w 1132"/>
                  <a:gd name="T1" fmla="*/ 0 h 1142"/>
                  <a:gd name="T2" fmla="*/ 0 w 1132"/>
                  <a:gd name="T3" fmla="*/ 1142 h 1142"/>
                  <a:gd name="T4" fmla="*/ 0 60000 65536"/>
                  <a:gd name="T5" fmla="*/ 0 60000 65536"/>
                </a:gdLst>
                <a:ahLst/>
                <a:cxnLst>
                  <a:cxn ang="T4">
                    <a:pos x="T0" y="T1"/>
                  </a:cxn>
                  <a:cxn ang="T5">
                    <a:pos x="T2" y="T3"/>
                  </a:cxn>
                </a:cxnLst>
                <a:rect l="0" t="0" r="r" b="b"/>
                <a:pathLst>
                  <a:path w="1132" h="1142">
                    <a:moveTo>
                      <a:pt x="1132" y="0"/>
                    </a:moveTo>
                    <a:lnTo>
                      <a:pt x="0" y="1142"/>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75" name="任意多边形 123928"/>
              <p:cNvSpPr>
                <a:spLocks noChangeArrowheads="1"/>
              </p:cNvSpPr>
              <p:nvPr/>
            </p:nvSpPr>
            <p:spPr bwMode="auto">
              <a:xfrm>
                <a:off x="1636" y="2001"/>
                <a:ext cx="1127" cy="1105"/>
              </a:xfrm>
              <a:custGeom>
                <a:avLst/>
                <a:gdLst>
                  <a:gd name="T0" fmla="*/ 1127 w 1127"/>
                  <a:gd name="T1" fmla="*/ 0 h 1105"/>
                  <a:gd name="T2" fmla="*/ 0 w 1127"/>
                  <a:gd name="T3" fmla="*/ 1105 h 1105"/>
                  <a:gd name="T4" fmla="*/ 0 60000 65536"/>
                  <a:gd name="T5" fmla="*/ 0 60000 65536"/>
                </a:gdLst>
                <a:ahLst/>
                <a:cxnLst>
                  <a:cxn ang="T4">
                    <a:pos x="T0" y="T1"/>
                  </a:cxn>
                  <a:cxn ang="T5">
                    <a:pos x="T2" y="T3"/>
                  </a:cxn>
                </a:cxnLst>
                <a:rect l="0" t="0" r="r" b="b"/>
                <a:pathLst>
                  <a:path w="1127" h="1105">
                    <a:moveTo>
                      <a:pt x="1127" y="0"/>
                    </a:moveTo>
                    <a:lnTo>
                      <a:pt x="0" y="1105"/>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76" name="任意多边形 123929"/>
              <p:cNvSpPr>
                <a:spLocks noChangeArrowheads="1"/>
              </p:cNvSpPr>
              <p:nvPr/>
            </p:nvSpPr>
            <p:spPr bwMode="auto">
              <a:xfrm>
                <a:off x="1629" y="2381"/>
                <a:ext cx="1134" cy="1067"/>
              </a:xfrm>
              <a:custGeom>
                <a:avLst/>
                <a:gdLst>
                  <a:gd name="T0" fmla="*/ 1134 w 1134"/>
                  <a:gd name="T1" fmla="*/ 0 h 1067"/>
                  <a:gd name="T2" fmla="*/ 0 w 1134"/>
                  <a:gd name="T3" fmla="*/ 1067 h 1067"/>
                  <a:gd name="T4" fmla="*/ 0 60000 65536"/>
                  <a:gd name="T5" fmla="*/ 0 60000 65536"/>
                </a:gdLst>
                <a:ahLst/>
                <a:cxnLst>
                  <a:cxn ang="T4">
                    <a:pos x="T0" y="T1"/>
                  </a:cxn>
                  <a:cxn ang="T5">
                    <a:pos x="T2" y="T3"/>
                  </a:cxn>
                </a:cxnLst>
                <a:rect l="0" t="0" r="r" b="b"/>
                <a:pathLst>
                  <a:path w="1134" h="1067">
                    <a:moveTo>
                      <a:pt x="1134" y="0"/>
                    </a:moveTo>
                    <a:lnTo>
                      <a:pt x="0" y="1067"/>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77" name="任意多边形 123930"/>
              <p:cNvSpPr>
                <a:spLocks noChangeArrowheads="1"/>
              </p:cNvSpPr>
              <p:nvPr/>
            </p:nvSpPr>
            <p:spPr bwMode="auto">
              <a:xfrm>
                <a:off x="880" y="2378"/>
                <a:ext cx="1091" cy="1113"/>
              </a:xfrm>
              <a:custGeom>
                <a:avLst/>
                <a:gdLst>
                  <a:gd name="T0" fmla="*/ 1091 w 1091"/>
                  <a:gd name="T1" fmla="*/ 0 h 1113"/>
                  <a:gd name="T2" fmla="*/ 0 w 1091"/>
                  <a:gd name="T3" fmla="*/ 1113 h 1113"/>
                  <a:gd name="T4" fmla="*/ 0 60000 65536"/>
                  <a:gd name="T5" fmla="*/ 0 60000 65536"/>
                </a:gdLst>
                <a:ahLst/>
                <a:cxnLst>
                  <a:cxn ang="T4">
                    <a:pos x="T0" y="T1"/>
                  </a:cxn>
                  <a:cxn ang="T5">
                    <a:pos x="T2" y="T3"/>
                  </a:cxn>
                </a:cxnLst>
                <a:rect l="0" t="0" r="r" b="b"/>
                <a:pathLst>
                  <a:path w="1091" h="1113">
                    <a:moveTo>
                      <a:pt x="1091" y="0"/>
                    </a:moveTo>
                    <a:lnTo>
                      <a:pt x="0" y="1113"/>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78" name="任意多边形 123931"/>
              <p:cNvSpPr>
                <a:spLocks noChangeArrowheads="1"/>
              </p:cNvSpPr>
              <p:nvPr/>
            </p:nvSpPr>
            <p:spPr bwMode="auto">
              <a:xfrm>
                <a:off x="1251" y="2589"/>
                <a:ext cx="1127" cy="1069"/>
              </a:xfrm>
              <a:custGeom>
                <a:avLst/>
                <a:gdLst>
                  <a:gd name="T0" fmla="*/ 1127 w 1127"/>
                  <a:gd name="T1" fmla="*/ 0 h 1069"/>
                  <a:gd name="T2" fmla="*/ 0 w 1127"/>
                  <a:gd name="T3" fmla="*/ 1069 h 1069"/>
                  <a:gd name="T4" fmla="*/ 0 60000 65536"/>
                  <a:gd name="T5" fmla="*/ 0 60000 65536"/>
                </a:gdLst>
                <a:ahLst/>
                <a:cxnLst>
                  <a:cxn ang="T4">
                    <a:pos x="T0" y="T1"/>
                  </a:cxn>
                  <a:cxn ang="T5">
                    <a:pos x="T2" y="T3"/>
                  </a:cxn>
                </a:cxnLst>
                <a:rect l="0" t="0" r="r" b="b"/>
                <a:pathLst>
                  <a:path w="1127" h="1069">
                    <a:moveTo>
                      <a:pt x="1127" y="0"/>
                    </a:moveTo>
                    <a:lnTo>
                      <a:pt x="0" y="1069"/>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79" name="任意多边形 123932"/>
              <p:cNvSpPr>
                <a:spLocks noChangeArrowheads="1"/>
              </p:cNvSpPr>
              <p:nvPr/>
            </p:nvSpPr>
            <p:spPr bwMode="auto">
              <a:xfrm>
                <a:off x="1236" y="2173"/>
                <a:ext cx="1140" cy="1158"/>
              </a:xfrm>
              <a:custGeom>
                <a:avLst/>
                <a:gdLst>
                  <a:gd name="T0" fmla="*/ 1140 w 1140"/>
                  <a:gd name="T1" fmla="*/ 0 h 1158"/>
                  <a:gd name="T2" fmla="*/ 0 w 1140"/>
                  <a:gd name="T3" fmla="*/ 1158 h 1158"/>
                  <a:gd name="T4" fmla="*/ 0 60000 65536"/>
                  <a:gd name="T5" fmla="*/ 0 60000 65536"/>
                </a:gdLst>
                <a:ahLst/>
                <a:cxnLst>
                  <a:cxn ang="T4">
                    <a:pos x="T0" y="T1"/>
                  </a:cxn>
                  <a:cxn ang="T5">
                    <a:pos x="T2" y="T3"/>
                  </a:cxn>
                </a:cxnLst>
                <a:rect l="0" t="0" r="r" b="b"/>
                <a:pathLst>
                  <a:path w="1140" h="1158">
                    <a:moveTo>
                      <a:pt x="1140" y="0"/>
                    </a:moveTo>
                    <a:lnTo>
                      <a:pt x="0" y="1158"/>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6656" name="组合 123933"/>
            <p:cNvGrpSpPr>
              <a:grpSpLocks/>
            </p:cNvGrpSpPr>
            <p:nvPr/>
          </p:nvGrpSpPr>
          <p:grpSpPr bwMode="auto">
            <a:xfrm>
              <a:off x="1616" y="1741"/>
              <a:ext cx="1627" cy="1113"/>
              <a:chOff x="1616" y="1486"/>
              <a:chExt cx="1627" cy="1113"/>
            </a:xfrm>
          </p:grpSpPr>
          <p:sp>
            <p:nvSpPr>
              <p:cNvPr id="26657" name="任意多边形 123934"/>
              <p:cNvSpPr>
                <a:spLocks noChangeArrowheads="1"/>
              </p:cNvSpPr>
              <p:nvPr/>
            </p:nvSpPr>
            <p:spPr bwMode="auto">
              <a:xfrm>
                <a:off x="2377" y="2207"/>
                <a:ext cx="0" cy="390"/>
              </a:xfrm>
              <a:custGeom>
                <a:avLst/>
                <a:gdLst>
                  <a:gd name="T0" fmla="*/ 0 w 1"/>
                  <a:gd name="T1" fmla="*/ 0 h 438"/>
                  <a:gd name="T2" fmla="*/ 0 w 1"/>
                  <a:gd name="T3" fmla="*/ 347 h 438"/>
                  <a:gd name="T4" fmla="*/ 0 60000 65536"/>
                  <a:gd name="T5" fmla="*/ 0 60000 65536"/>
                </a:gdLst>
                <a:ahLst/>
                <a:cxnLst>
                  <a:cxn ang="T4">
                    <a:pos x="T0" y="T1"/>
                  </a:cxn>
                  <a:cxn ang="T5">
                    <a:pos x="T2" y="T3"/>
                  </a:cxn>
                </a:cxnLst>
                <a:rect l="0" t="0" r="r" b="b"/>
                <a:pathLst>
                  <a:path w="1" h="438">
                    <a:moveTo>
                      <a:pt x="0" y="0"/>
                    </a:moveTo>
                    <a:lnTo>
                      <a:pt x="0" y="43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58" name="任意多边形 123935"/>
              <p:cNvSpPr>
                <a:spLocks noChangeArrowheads="1"/>
              </p:cNvSpPr>
              <p:nvPr/>
            </p:nvSpPr>
            <p:spPr bwMode="auto">
              <a:xfrm>
                <a:off x="2376" y="2386"/>
                <a:ext cx="395" cy="211"/>
              </a:xfrm>
              <a:custGeom>
                <a:avLst/>
                <a:gdLst>
                  <a:gd name="T0" fmla="*/ 0 w 395"/>
                  <a:gd name="T1" fmla="*/ 211 h 211"/>
                  <a:gd name="T2" fmla="*/ 395 w 395"/>
                  <a:gd name="T3" fmla="*/ 0 h 211"/>
                  <a:gd name="T4" fmla="*/ 0 60000 65536"/>
                  <a:gd name="T5" fmla="*/ 0 60000 65536"/>
                </a:gdLst>
                <a:ahLst/>
                <a:cxnLst>
                  <a:cxn ang="T4">
                    <a:pos x="T0" y="T1"/>
                  </a:cxn>
                  <a:cxn ang="T5">
                    <a:pos x="T2" y="T3"/>
                  </a:cxn>
                </a:cxnLst>
                <a:rect l="0" t="0" r="r" b="b"/>
                <a:pathLst>
                  <a:path w="395" h="211">
                    <a:moveTo>
                      <a:pt x="0" y="211"/>
                    </a:moveTo>
                    <a:lnTo>
                      <a:pt x="395"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59" name="任意多边形 123936"/>
              <p:cNvSpPr>
                <a:spLocks noChangeArrowheads="1"/>
              </p:cNvSpPr>
              <p:nvPr/>
            </p:nvSpPr>
            <p:spPr bwMode="auto">
              <a:xfrm>
                <a:off x="1964" y="2384"/>
                <a:ext cx="412" cy="215"/>
              </a:xfrm>
              <a:custGeom>
                <a:avLst/>
                <a:gdLst>
                  <a:gd name="T0" fmla="*/ 415 w 409"/>
                  <a:gd name="T1" fmla="*/ 192 h 241"/>
                  <a:gd name="T2" fmla="*/ 0 w 409"/>
                  <a:gd name="T3" fmla="*/ 0 h 241"/>
                  <a:gd name="T4" fmla="*/ 0 60000 65536"/>
                  <a:gd name="T5" fmla="*/ 0 60000 65536"/>
                </a:gdLst>
                <a:ahLst/>
                <a:cxnLst>
                  <a:cxn ang="T4">
                    <a:pos x="T0" y="T1"/>
                  </a:cxn>
                  <a:cxn ang="T5">
                    <a:pos x="T2" y="T3"/>
                  </a:cxn>
                </a:cxnLst>
                <a:rect l="0" t="0" r="r" b="b"/>
                <a:pathLst>
                  <a:path w="409" h="241">
                    <a:moveTo>
                      <a:pt x="409" y="241"/>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60" name="任意多边形 123937"/>
              <p:cNvSpPr>
                <a:spLocks noChangeArrowheads="1"/>
              </p:cNvSpPr>
              <p:nvPr/>
            </p:nvSpPr>
            <p:spPr bwMode="auto">
              <a:xfrm>
                <a:off x="1964" y="1993"/>
                <a:ext cx="0" cy="391"/>
              </a:xfrm>
              <a:custGeom>
                <a:avLst/>
                <a:gdLst>
                  <a:gd name="T0" fmla="*/ 0 w 1"/>
                  <a:gd name="T1" fmla="*/ 0 h 438"/>
                  <a:gd name="T2" fmla="*/ 0 w 1"/>
                  <a:gd name="T3" fmla="*/ 349 h 438"/>
                  <a:gd name="T4" fmla="*/ 0 60000 65536"/>
                  <a:gd name="T5" fmla="*/ 0 60000 65536"/>
                </a:gdLst>
                <a:ahLst/>
                <a:cxnLst>
                  <a:cxn ang="T4">
                    <a:pos x="T0" y="T1"/>
                  </a:cxn>
                  <a:cxn ang="T5">
                    <a:pos x="T2" y="T3"/>
                  </a:cxn>
                </a:cxnLst>
                <a:rect l="0" t="0" r="r" b="b"/>
                <a:pathLst>
                  <a:path w="1" h="438">
                    <a:moveTo>
                      <a:pt x="0" y="0"/>
                    </a:moveTo>
                    <a:lnTo>
                      <a:pt x="0" y="43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61" name="任意多边形 123938"/>
              <p:cNvSpPr>
                <a:spLocks noChangeArrowheads="1"/>
              </p:cNvSpPr>
              <p:nvPr/>
            </p:nvSpPr>
            <p:spPr bwMode="auto">
              <a:xfrm>
                <a:off x="2774" y="2005"/>
                <a:ext cx="2" cy="365"/>
              </a:xfrm>
              <a:custGeom>
                <a:avLst/>
                <a:gdLst>
                  <a:gd name="T0" fmla="*/ 0 w 1"/>
                  <a:gd name="T1" fmla="*/ 0 h 410"/>
                  <a:gd name="T2" fmla="*/ 0 w 1"/>
                  <a:gd name="T3" fmla="*/ 325 h 410"/>
                  <a:gd name="T4" fmla="*/ 0 60000 65536"/>
                  <a:gd name="T5" fmla="*/ 0 60000 65536"/>
                </a:gdLst>
                <a:ahLst/>
                <a:cxnLst>
                  <a:cxn ang="T4">
                    <a:pos x="T0" y="T1"/>
                  </a:cxn>
                  <a:cxn ang="T5">
                    <a:pos x="T2" y="T3"/>
                  </a:cxn>
                </a:cxnLst>
                <a:rect l="0" t="0" r="r" b="b"/>
                <a:pathLst>
                  <a:path w="1" h="410">
                    <a:moveTo>
                      <a:pt x="0" y="0"/>
                    </a:moveTo>
                    <a:lnTo>
                      <a:pt x="0" y="41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62" name="任意多边形 123939"/>
              <p:cNvSpPr>
                <a:spLocks noChangeArrowheads="1"/>
              </p:cNvSpPr>
              <p:nvPr/>
            </p:nvSpPr>
            <p:spPr bwMode="auto">
              <a:xfrm>
                <a:off x="2376" y="1993"/>
                <a:ext cx="398" cy="220"/>
              </a:xfrm>
              <a:custGeom>
                <a:avLst/>
                <a:gdLst>
                  <a:gd name="T0" fmla="*/ 0 w 396"/>
                  <a:gd name="T1" fmla="*/ 197 h 246"/>
                  <a:gd name="T2" fmla="*/ 400 w 396"/>
                  <a:gd name="T3" fmla="*/ 0 h 246"/>
                  <a:gd name="T4" fmla="*/ 0 60000 65536"/>
                  <a:gd name="T5" fmla="*/ 0 60000 65536"/>
                </a:gdLst>
                <a:ahLst/>
                <a:cxnLst>
                  <a:cxn ang="T4">
                    <a:pos x="T0" y="T1"/>
                  </a:cxn>
                  <a:cxn ang="T5">
                    <a:pos x="T2" y="T3"/>
                  </a:cxn>
                </a:cxnLst>
                <a:rect l="0" t="0" r="r" b="b"/>
                <a:pathLst>
                  <a:path w="396" h="246">
                    <a:moveTo>
                      <a:pt x="0" y="246"/>
                    </a:moveTo>
                    <a:lnTo>
                      <a:pt x="39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63" name="任意多边形 123940"/>
              <p:cNvSpPr>
                <a:spLocks noChangeArrowheads="1"/>
              </p:cNvSpPr>
              <p:nvPr/>
            </p:nvSpPr>
            <p:spPr bwMode="auto">
              <a:xfrm>
                <a:off x="1964" y="1998"/>
                <a:ext cx="412" cy="215"/>
              </a:xfrm>
              <a:custGeom>
                <a:avLst/>
                <a:gdLst>
                  <a:gd name="T0" fmla="*/ 415 w 409"/>
                  <a:gd name="T1" fmla="*/ 192 h 241"/>
                  <a:gd name="T2" fmla="*/ 0 w 409"/>
                  <a:gd name="T3" fmla="*/ 0 h 241"/>
                  <a:gd name="T4" fmla="*/ 0 60000 65536"/>
                  <a:gd name="T5" fmla="*/ 0 60000 65536"/>
                </a:gdLst>
                <a:ahLst/>
                <a:cxnLst>
                  <a:cxn ang="T4">
                    <a:pos x="T0" y="T1"/>
                  </a:cxn>
                  <a:cxn ang="T5">
                    <a:pos x="T2" y="T3"/>
                  </a:cxn>
                </a:cxnLst>
                <a:rect l="0" t="0" r="r" b="b"/>
                <a:pathLst>
                  <a:path w="409" h="241">
                    <a:moveTo>
                      <a:pt x="409" y="241"/>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64" name="任意多边形 123941"/>
              <p:cNvSpPr>
                <a:spLocks noChangeArrowheads="1"/>
              </p:cNvSpPr>
              <p:nvPr/>
            </p:nvSpPr>
            <p:spPr bwMode="auto">
              <a:xfrm>
                <a:off x="1963" y="1771"/>
                <a:ext cx="413" cy="227"/>
              </a:xfrm>
              <a:custGeom>
                <a:avLst/>
                <a:gdLst>
                  <a:gd name="T0" fmla="*/ 0 w 410"/>
                  <a:gd name="T1" fmla="*/ 203 h 254"/>
                  <a:gd name="T2" fmla="*/ 416 w 410"/>
                  <a:gd name="T3" fmla="*/ 0 h 254"/>
                  <a:gd name="T4" fmla="*/ 0 60000 65536"/>
                  <a:gd name="T5" fmla="*/ 0 60000 65536"/>
                </a:gdLst>
                <a:ahLst/>
                <a:cxnLst>
                  <a:cxn ang="T4">
                    <a:pos x="T0" y="T1"/>
                  </a:cxn>
                  <a:cxn ang="T5">
                    <a:pos x="T2" y="T3"/>
                  </a:cxn>
                </a:cxnLst>
                <a:rect l="0" t="0" r="r" b="b"/>
                <a:pathLst>
                  <a:path w="410" h="254">
                    <a:moveTo>
                      <a:pt x="0" y="254"/>
                    </a:moveTo>
                    <a:lnTo>
                      <a:pt x="4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65" name="任意多边形 123942"/>
              <p:cNvSpPr>
                <a:spLocks noChangeArrowheads="1"/>
              </p:cNvSpPr>
              <p:nvPr/>
            </p:nvSpPr>
            <p:spPr bwMode="auto">
              <a:xfrm>
                <a:off x="2377" y="1767"/>
                <a:ext cx="397" cy="226"/>
              </a:xfrm>
              <a:custGeom>
                <a:avLst/>
                <a:gdLst>
                  <a:gd name="T0" fmla="*/ 399 w 395"/>
                  <a:gd name="T1" fmla="*/ 201 h 254"/>
                  <a:gd name="T2" fmla="*/ 0 w 395"/>
                  <a:gd name="T3" fmla="*/ 0 h 254"/>
                  <a:gd name="T4" fmla="*/ 0 60000 65536"/>
                  <a:gd name="T5" fmla="*/ 0 60000 65536"/>
                </a:gdLst>
                <a:ahLst/>
                <a:cxnLst>
                  <a:cxn ang="T4">
                    <a:pos x="T0" y="T1"/>
                  </a:cxn>
                  <a:cxn ang="T5">
                    <a:pos x="T2" y="T3"/>
                  </a:cxn>
                </a:cxnLst>
                <a:rect l="0" t="0" r="r" b="b"/>
                <a:pathLst>
                  <a:path w="395" h="254">
                    <a:moveTo>
                      <a:pt x="395" y="254"/>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66" name="任意多边形 123943"/>
              <p:cNvSpPr>
                <a:spLocks noChangeArrowheads="1"/>
              </p:cNvSpPr>
              <p:nvPr/>
            </p:nvSpPr>
            <p:spPr bwMode="auto">
              <a:xfrm>
                <a:off x="2371" y="1658"/>
                <a:ext cx="3" cy="514"/>
              </a:xfrm>
              <a:custGeom>
                <a:avLst/>
                <a:gdLst>
                  <a:gd name="T0" fmla="*/ 3 w 3"/>
                  <a:gd name="T1" fmla="*/ 514 h 514"/>
                  <a:gd name="T2" fmla="*/ 0 w 3"/>
                  <a:gd name="T3" fmla="*/ 0 h 514"/>
                  <a:gd name="T4" fmla="*/ 0 60000 65536"/>
                  <a:gd name="T5" fmla="*/ 0 60000 65536"/>
                </a:gdLst>
                <a:ahLst/>
                <a:cxnLst>
                  <a:cxn ang="T4">
                    <a:pos x="T0" y="T1"/>
                  </a:cxn>
                  <a:cxn ang="T5">
                    <a:pos x="T2" y="T3"/>
                  </a:cxn>
                </a:cxnLst>
                <a:rect l="0" t="0" r="r" b="b"/>
                <a:pathLst>
                  <a:path w="3" h="514">
                    <a:moveTo>
                      <a:pt x="3" y="514"/>
                    </a:moveTo>
                    <a:lnTo>
                      <a:pt x="0" y="0"/>
                    </a:lnTo>
                  </a:path>
                </a:pathLst>
              </a:custGeom>
              <a:noFill/>
              <a:ln w="9525">
                <a:solidFill>
                  <a:srgbClr val="FFCF0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67" name="直接连接符 123944"/>
              <p:cNvSpPr>
                <a:spLocks noChangeShapeType="1"/>
              </p:cNvSpPr>
              <p:nvPr/>
            </p:nvSpPr>
            <p:spPr bwMode="auto">
              <a:xfrm flipH="1">
                <a:off x="1823" y="2172"/>
                <a:ext cx="551" cy="282"/>
              </a:xfrm>
              <a:prstGeom prst="line">
                <a:avLst/>
              </a:prstGeom>
              <a:noFill/>
              <a:ln w="9525">
                <a:solidFill>
                  <a:srgbClr val="FFCF0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68" name="直接连接符 123945"/>
              <p:cNvSpPr>
                <a:spLocks noChangeShapeType="1"/>
              </p:cNvSpPr>
              <p:nvPr/>
            </p:nvSpPr>
            <p:spPr bwMode="auto">
              <a:xfrm>
                <a:off x="2374" y="2172"/>
                <a:ext cx="572" cy="292"/>
              </a:xfrm>
              <a:prstGeom prst="line">
                <a:avLst/>
              </a:prstGeom>
              <a:noFill/>
              <a:ln w="9525">
                <a:solidFill>
                  <a:srgbClr val="FFCF0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69" name="文本框 123946"/>
              <p:cNvSpPr txBox="1">
                <a:spLocks noChangeArrowheads="1"/>
              </p:cNvSpPr>
              <p:nvPr/>
            </p:nvSpPr>
            <p:spPr bwMode="auto">
              <a:xfrm>
                <a:off x="2185" y="1932"/>
                <a:ext cx="3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O</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6670" name="文本框 123947"/>
              <p:cNvSpPr txBox="1">
                <a:spLocks noChangeArrowheads="1"/>
              </p:cNvSpPr>
              <p:nvPr/>
            </p:nvSpPr>
            <p:spPr bwMode="auto">
              <a:xfrm>
                <a:off x="1616" y="2308"/>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X</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6671" name="文本框 123948"/>
              <p:cNvSpPr txBox="1">
                <a:spLocks noChangeArrowheads="1"/>
              </p:cNvSpPr>
              <p:nvPr/>
            </p:nvSpPr>
            <p:spPr bwMode="auto">
              <a:xfrm>
                <a:off x="2876" y="2266"/>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Y</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6672" name="文本框 123949"/>
              <p:cNvSpPr txBox="1">
                <a:spLocks noChangeArrowheads="1"/>
              </p:cNvSpPr>
              <p:nvPr/>
            </p:nvSpPr>
            <p:spPr bwMode="auto">
              <a:xfrm>
                <a:off x="2341" y="1486"/>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Z</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grpSp>
      </p:grpSp>
      <p:grpSp>
        <p:nvGrpSpPr>
          <p:cNvPr id="123951" name="组合 123950"/>
          <p:cNvGrpSpPr>
            <a:grpSpLocks/>
          </p:cNvGrpSpPr>
          <p:nvPr/>
        </p:nvGrpSpPr>
        <p:grpSpPr bwMode="auto">
          <a:xfrm>
            <a:off x="1674813" y="4683125"/>
            <a:ext cx="2251075" cy="1558925"/>
            <a:chOff x="590" y="2684"/>
            <a:chExt cx="1418" cy="982"/>
          </a:xfrm>
        </p:grpSpPr>
        <p:grpSp>
          <p:nvGrpSpPr>
            <p:cNvPr id="26637" name="组合 123951"/>
            <p:cNvGrpSpPr>
              <a:grpSpLocks/>
            </p:cNvGrpSpPr>
            <p:nvPr/>
          </p:nvGrpSpPr>
          <p:grpSpPr bwMode="auto">
            <a:xfrm>
              <a:off x="873" y="2917"/>
              <a:ext cx="771" cy="749"/>
              <a:chOff x="873" y="2917"/>
              <a:chExt cx="771" cy="749"/>
            </a:xfrm>
          </p:grpSpPr>
          <p:sp>
            <p:nvSpPr>
              <p:cNvPr id="26646" name="任意多边形 123952"/>
              <p:cNvSpPr>
                <a:spLocks noChangeArrowheads="1"/>
              </p:cNvSpPr>
              <p:nvPr/>
            </p:nvSpPr>
            <p:spPr bwMode="auto">
              <a:xfrm>
                <a:off x="887" y="2917"/>
                <a:ext cx="349" cy="218"/>
              </a:xfrm>
              <a:custGeom>
                <a:avLst/>
                <a:gdLst>
                  <a:gd name="T0" fmla="*/ 0 w 349"/>
                  <a:gd name="T1" fmla="*/ 218 h 218"/>
                  <a:gd name="T2" fmla="*/ 349 w 349"/>
                  <a:gd name="T3" fmla="*/ 7 h 218"/>
                  <a:gd name="T4" fmla="*/ 349 w 349"/>
                  <a:gd name="T5" fmla="*/ 0 h 218"/>
                  <a:gd name="T6" fmla="*/ 0 60000 65536"/>
                  <a:gd name="T7" fmla="*/ 0 60000 65536"/>
                  <a:gd name="T8" fmla="*/ 0 60000 65536"/>
                </a:gdLst>
                <a:ahLst/>
                <a:cxnLst>
                  <a:cxn ang="T6">
                    <a:pos x="T0" y="T1"/>
                  </a:cxn>
                  <a:cxn ang="T7">
                    <a:pos x="T2" y="T3"/>
                  </a:cxn>
                  <a:cxn ang="T8">
                    <a:pos x="T4" y="T5"/>
                  </a:cxn>
                </a:cxnLst>
                <a:rect l="0" t="0" r="r" b="b"/>
                <a:pathLst>
                  <a:path w="349" h="218">
                    <a:moveTo>
                      <a:pt x="0" y="218"/>
                    </a:moveTo>
                    <a:lnTo>
                      <a:pt x="349" y="7"/>
                    </a:lnTo>
                    <a:lnTo>
                      <a:pt x="349"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7" name="任意多边形 123953"/>
              <p:cNvSpPr>
                <a:spLocks noChangeArrowheads="1"/>
              </p:cNvSpPr>
              <p:nvPr/>
            </p:nvSpPr>
            <p:spPr bwMode="auto">
              <a:xfrm>
                <a:off x="880" y="3127"/>
                <a:ext cx="1" cy="371"/>
              </a:xfrm>
              <a:custGeom>
                <a:avLst/>
                <a:gdLst>
                  <a:gd name="T0" fmla="*/ 0 w 1"/>
                  <a:gd name="T1" fmla="*/ 0 h 371"/>
                  <a:gd name="T2" fmla="*/ 0 w 1"/>
                  <a:gd name="T3" fmla="*/ 371 h 371"/>
                  <a:gd name="T4" fmla="*/ 0 60000 65536"/>
                  <a:gd name="T5" fmla="*/ 0 60000 65536"/>
                </a:gdLst>
                <a:ahLst/>
                <a:cxnLst>
                  <a:cxn ang="T4">
                    <a:pos x="T0" y="T1"/>
                  </a:cxn>
                  <a:cxn ang="T5">
                    <a:pos x="T2" y="T3"/>
                  </a:cxn>
                </a:cxnLst>
                <a:rect l="0" t="0" r="r" b="b"/>
                <a:pathLst>
                  <a:path w="1" h="371">
                    <a:moveTo>
                      <a:pt x="0" y="0"/>
                    </a:moveTo>
                    <a:lnTo>
                      <a:pt x="0" y="371"/>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8" name="任意多边形 123954"/>
              <p:cNvSpPr>
                <a:spLocks noChangeArrowheads="1"/>
              </p:cNvSpPr>
              <p:nvPr/>
            </p:nvSpPr>
            <p:spPr bwMode="auto">
              <a:xfrm>
                <a:off x="1229" y="2924"/>
                <a:ext cx="407" cy="182"/>
              </a:xfrm>
              <a:custGeom>
                <a:avLst/>
                <a:gdLst>
                  <a:gd name="T0" fmla="*/ 0 w 407"/>
                  <a:gd name="T1" fmla="*/ 0 h 182"/>
                  <a:gd name="T2" fmla="*/ 407 w 407"/>
                  <a:gd name="T3" fmla="*/ 182 h 182"/>
                  <a:gd name="T4" fmla="*/ 0 60000 65536"/>
                  <a:gd name="T5" fmla="*/ 0 60000 65536"/>
                </a:gdLst>
                <a:ahLst/>
                <a:cxnLst>
                  <a:cxn ang="T4">
                    <a:pos x="T0" y="T1"/>
                  </a:cxn>
                  <a:cxn ang="T5">
                    <a:pos x="T2" y="T3"/>
                  </a:cxn>
                </a:cxnLst>
                <a:rect l="0" t="0" r="r" b="b"/>
                <a:pathLst>
                  <a:path w="407" h="182">
                    <a:moveTo>
                      <a:pt x="0" y="0"/>
                    </a:moveTo>
                    <a:lnTo>
                      <a:pt x="407" y="18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9" name="任意多边形 123955"/>
              <p:cNvSpPr>
                <a:spLocks noChangeArrowheads="1"/>
              </p:cNvSpPr>
              <p:nvPr/>
            </p:nvSpPr>
            <p:spPr bwMode="auto">
              <a:xfrm>
                <a:off x="1643" y="3091"/>
                <a:ext cx="1" cy="349"/>
              </a:xfrm>
              <a:custGeom>
                <a:avLst/>
                <a:gdLst>
                  <a:gd name="T0" fmla="*/ 0 w 1"/>
                  <a:gd name="T1" fmla="*/ 0 h 349"/>
                  <a:gd name="T2" fmla="*/ 0 w 1"/>
                  <a:gd name="T3" fmla="*/ 349 h 349"/>
                  <a:gd name="T4" fmla="*/ 0 60000 65536"/>
                  <a:gd name="T5" fmla="*/ 0 60000 65536"/>
                </a:gdLst>
                <a:ahLst/>
                <a:cxnLst>
                  <a:cxn ang="T4">
                    <a:pos x="T0" y="T1"/>
                  </a:cxn>
                  <a:cxn ang="T5">
                    <a:pos x="T2" y="T3"/>
                  </a:cxn>
                </a:cxnLst>
                <a:rect l="0" t="0" r="r" b="b"/>
                <a:pathLst>
                  <a:path w="1" h="349">
                    <a:moveTo>
                      <a:pt x="0" y="0"/>
                    </a:moveTo>
                    <a:lnTo>
                      <a:pt x="0" y="349"/>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50" name="任意多边形 123956"/>
              <p:cNvSpPr>
                <a:spLocks noChangeArrowheads="1"/>
              </p:cNvSpPr>
              <p:nvPr/>
            </p:nvSpPr>
            <p:spPr bwMode="auto">
              <a:xfrm>
                <a:off x="881" y="3482"/>
                <a:ext cx="370" cy="184"/>
              </a:xfrm>
              <a:custGeom>
                <a:avLst/>
                <a:gdLst>
                  <a:gd name="T0" fmla="*/ 0 w 370"/>
                  <a:gd name="T1" fmla="*/ 0 h 184"/>
                  <a:gd name="T2" fmla="*/ 370 w 370"/>
                  <a:gd name="T3" fmla="*/ 184 h 184"/>
                  <a:gd name="T4" fmla="*/ 0 60000 65536"/>
                  <a:gd name="T5" fmla="*/ 0 60000 65536"/>
                </a:gdLst>
                <a:ahLst/>
                <a:cxnLst>
                  <a:cxn ang="T4">
                    <a:pos x="T0" y="T1"/>
                  </a:cxn>
                  <a:cxn ang="T5">
                    <a:pos x="T2" y="T3"/>
                  </a:cxn>
                </a:cxnLst>
                <a:rect l="0" t="0" r="r" b="b"/>
                <a:pathLst>
                  <a:path w="370" h="184">
                    <a:moveTo>
                      <a:pt x="0" y="0"/>
                    </a:moveTo>
                    <a:lnTo>
                      <a:pt x="370" y="18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51" name="任意多边形 123957"/>
              <p:cNvSpPr>
                <a:spLocks noChangeArrowheads="1"/>
              </p:cNvSpPr>
              <p:nvPr/>
            </p:nvSpPr>
            <p:spPr bwMode="auto">
              <a:xfrm>
                <a:off x="1251" y="3440"/>
                <a:ext cx="385" cy="226"/>
              </a:xfrm>
              <a:custGeom>
                <a:avLst/>
                <a:gdLst>
                  <a:gd name="T0" fmla="*/ 0 w 385"/>
                  <a:gd name="T1" fmla="*/ 226 h 226"/>
                  <a:gd name="T2" fmla="*/ 385 w 385"/>
                  <a:gd name="T3" fmla="*/ 0 h 226"/>
                  <a:gd name="T4" fmla="*/ 0 60000 65536"/>
                  <a:gd name="T5" fmla="*/ 0 60000 65536"/>
                </a:gdLst>
                <a:ahLst/>
                <a:cxnLst>
                  <a:cxn ang="T4">
                    <a:pos x="T0" y="T1"/>
                  </a:cxn>
                  <a:cxn ang="T5">
                    <a:pos x="T2" y="T3"/>
                  </a:cxn>
                </a:cxnLst>
                <a:rect l="0" t="0" r="r" b="b"/>
                <a:pathLst>
                  <a:path w="385" h="226">
                    <a:moveTo>
                      <a:pt x="0" y="226"/>
                    </a:moveTo>
                    <a:lnTo>
                      <a:pt x="385"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52" name="任意多边形 123958"/>
              <p:cNvSpPr>
                <a:spLocks noChangeArrowheads="1"/>
              </p:cNvSpPr>
              <p:nvPr/>
            </p:nvSpPr>
            <p:spPr bwMode="auto">
              <a:xfrm>
                <a:off x="1251" y="3331"/>
                <a:ext cx="1" cy="335"/>
              </a:xfrm>
              <a:custGeom>
                <a:avLst/>
                <a:gdLst>
                  <a:gd name="T0" fmla="*/ 0 w 1"/>
                  <a:gd name="T1" fmla="*/ 335 h 335"/>
                  <a:gd name="T2" fmla="*/ 1 w 1"/>
                  <a:gd name="T3" fmla="*/ 0 h 335"/>
                  <a:gd name="T4" fmla="*/ 0 60000 65536"/>
                  <a:gd name="T5" fmla="*/ 0 60000 65536"/>
                </a:gdLst>
                <a:ahLst/>
                <a:cxnLst>
                  <a:cxn ang="T4">
                    <a:pos x="T0" y="T1"/>
                  </a:cxn>
                  <a:cxn ang="T5">
                    <a:pos x="T2" y="T3"/>
                  </a:cxn>
                </a:cxnLst>
                <a:rect l="0" t="0" r="r" b="b"/>
                <a:pathLst>
                  <a:path w="1" h="335">
                    <a:moveTo>
                      <a:pt x="0" y="335"/>
                    </a:moveTo>
                    <a:lnTo>
                      <a:pt x="1"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53" name="任意多边形 123959"/>
              <p:cNvSpPr>
                <a:spLocks noChangeArrowheads="1"/>
              </p:cNvSpPr>
              <p:nvPr/>
            </p:nvSpPr>
            <p:spPr bwMode="auto">
              <a:xfrm>
                <a:off x="873" y="3142"/>
                <a:ext cx="360" cy="191"/>
              </a:xfrm>
              <a:custGeom>
                <a:avLst/>
                <a:gdLst>
                  <a:gd name="T0" fmla="*/ 0 w 360"/>
                  <a:gd name="T1" fmla="*/ 0 h 191"/>
                  <a:gd name="T2" fmla="*/ 360 w 360"/>
                  <a:gd name="T3" fmla="*/ 191 h 191"/>
                  <a:gd name="T4" fmla="*/ 0 60000 65536"/>
                  <a:gd name="T5" fmla="*/ 0 60000 65536"/>
                </a:gdLst>
                <a:ahLst/>
                <a:cxnLst>
                  <a:cxn ang="T4">
                    <a:pos x="T0" y="T1"/>
                  </a:cxn>
                  <a:cxn ang="T5">
                    <a:pos x="T2" y="T3"/>
                  </a:cxn>
                </a:cxnLst>
                <a:rect l="0" t="0" r="r" b="b"/>
                <a:pathLst>
                  <a:path w="360" h="191">
                    <a:moveTo>
                      <a:pt x="0" y="0"/>
                    </a:moveTo>
                    <a:lnTo>
                      <a:pt x="360" y="191"/>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54" name="任意多边形 123960"/>
              <p:cNvSpPr>
                <a:spLocks noChangeArrowheads="1"/>
              </p:cNvSpPr>
              <p:nvPr/>
            </p:nvSpPr>
            <p:spPr bwMode="auto">
              <a:xfrm>
                <a:off x="1233" y="3091"/>
                <a:ext cx="410" cy="249"/>
              </a:xfrm>
              <a:custGeom>
                <a:avLst/>
                <a:gdLst>
                  <a:gd name="T0" fmla="*/ 0 w 410"/>
                  <a:gd name="T1" fmla="*/ 249 h 249"/>
                  <a:gd name="T2" fmla="*/ 410 w 410"/>
                  <a:gd name="T3" fmla="*/ 0 h 249"/>
                  <a:gd name="T4" fmla="*/ 0 60000 65536"/>
                  <a:gd name="T5" fmla="*/ 0 60000 65536"/>
                </a:gdLst>
                <a:ahLst/>
                <a:cxnLst>
                  <a:cxn ang="T4">
                    <a:pos x="T0" y="T1"/>
                  </a:cxn>
                  <a:cxn ang="T5">
                    <a:pos x="T2" y="T3"/>
                  </a:cxn>
                </a:cxnLst>
                <a:rect l="0" t="0" r="r" b="b"/>
                <a:pathLst>
                  <a:path w="410" h="249">
                    <a:moveTo>
                      <a:pt x="0" y="249"/>
                    </a:moveTo>
                    <a:lnTo>
                      <a:pt x="4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6638" name="组合 123961"/>
            <p:cNvGrpSpPr>
              <a:grpSpLocks/>
            </p:cNvGrpSpPr>
            <p:nvPr/>
          </p:nvGrpSpPr>
          <p:grpSpPr bwMode="auto">
            <a:xfrm>
              <a:off x="590" y="2684"/>
              <a:ext cx="1418" cy="956"/>
              <a:chOff x="590" y="2684"/>
              <a:chExt cx="1418" cy="956"/>
            </a:xfrm>
          </p:grpSpPr>
          <p:sp>
            <p:nvSpPr>
              <p:cNvPr id="26639" name="任意多边形 123962"/>
              <p:cNvSpPr>
                <a:spLocks noChangeArrowheads="1"/>
              </p:cNvSpPr>
              <p:nvPr/>
            </p:nvSpPr>
            <p:spPr bwMode="auto">
              <a:xfrm>
                <a:off x="1243" y="2786"/>
                <a:ext cx="1" cy="502"/>
              </a:xfrm>
              <a:custGeom>
                <a:avLst/>
                <a:gdLst>
                  <a:gd name="T0" fmla="*/ 0 w 1"/>
                  <a:gd name="T1" fmla="*/ 502 h 502"/>
                  <a:gd name="T2" fmla="*/ 1 w 1"/>
                  <a:gd name="T3" fmla="*/ 0 h 502"/>
                  <a:gd name="T4" fmla="*/ 0 60000 65536"/>
                  <a:gd name="T5" fmla="*/ 0 60000 65536"/>
                </a:gdLst>
                <a:ahLst/>
                <a:cxnLst>
                  <a:cxn ang="T4">
                    <a:pos x="T0" y="T1"/>
                  </a:cxn>
                  <a:cxn ang="T5">
                    <a:pos x="T2" y="T3"/>
                  </a:cxn>
                </a:cxnLst>
                <a:rect l="0" t="0" r="r" b="b"/>
                <a:pathLst>
                  <a:path w="1" h="502">
                    <a:moveTo>
                      <a:pt x="0" y="502"/>
                    </a:moveTo>
                    <a:lnTo>
                      <a:pt x="1" y="0"/>
                    </a:lnTo>
                  </a:path>
                </a:pathLst>
              </a:custGeom>
              <a:noFill/>
              <a:ln w="9525">
                <a:solidFill>
                  <a:srgbClr val="FFCF0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0" name="任意多边形 123963"/>
              <p:cNvSpPr>
                <a:spLocks noChangeArrowheads="1"/>
              </p:cNvSpPr>
              <p:nvPr/>
            </p:nvSpPr>
            <p:spPr bwMode="auto">
              <a:xfrm>
                <a:off x="778" y="3287"/>
                <a:ext cx="468" cy="248"/>
              </a:xfrm>
              <a:custGeom>
                <a:avLst/>
                <a:gdLst>
                  <a:gd name="T0" fmla="*/ 468 w 468"/>
                  <a:gd name="T1" fmla="*/ 0 h 248"/>
                  <a:gd name="T2" fmla="*/ 0 w 468"/>
                  <a:gd name="T3" fmla="*/ 248 h 248"/>
                  <a:gd name="T4" fmla="*/ 0 60000 65536"/>
                  <a:gd name="T5" fmla="*/ 0 60000 65536"/>
                </a:gdLst>
                <a:ahLst/>
                <a:cxnLst>
                  <a:cxn ang="T4">
                    <a:pos x="T0" y="T1"/>
                  </a:cxn>
                  <a:cxn ang="T5">
                    <a:pos x="T2" y="T3"/>
                  </a:cxn>
                </a:cxnLst>
                <a:rect l="0" t="0" r="r" b="b"/>
                <a:pathLst>
                  <a:path w="468" h="248">
                    <a:moveTo>
                      <a:pt x="468" y="0"/>
                    </a:moveTo>
                    <a:lnTo>
                      <a:pt x="0" y="248"/>
                    </a:lnTo>
                  </a:path>
                </a:pathLst>
              </a:custGeom>
              <a:noFill/>
              <a:ln w="9525">
                <a:solidFill>
                  <a:srgbClr val="FFCF0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1" name="任意多边形 123964"/>
              <p:cNvSpPr>
                <a:spLocks noChangeArrowheads="1"/>
              </p:cNvSpPr>
              <p:nvPr/>
            </p:nvSpPr>
            <p:spPr bwMode="auto">
              <a:xfrm>
                <a:off x="1248" y="3289"/>
                <a:ext cx="517" cy="202"/>
              </a:xfrm>
              <a:custGeom>
                <a:avLst/>
                <a:gdLst>
                  <a:gd name="T0" fmla="*/ 0 w 517"/>
                  <a:gd name="T1" fmla="*/ 0 h 202"/>
                  <a:gd name="T2" fmla="*/ 517 w 517"/>
                  <a:gd name="T3" fmla="*/ 202 h 202"/>
                  <a:gd name="T4" fmla="*/ 0 60000 65536"/>
                  <a:gd name="T5" fmla="*/ 0 60000 65536"/>
                </a:gdLst>
                <a:ahLst/>
                <a:cxnLst>
                  <a:cxn ang="T4">
                    <a:pos x="T0" y="T1"/>
                  </a:cxn>
                  <a:cxn ang="T5">
                    <a:pos x="T2" y="T3"/>
                  </a:cxn>
                </a:cxnLst>
                <a:rect l="0" t="0" r="r" b="b"/>
                <a:pathLst>
                  <a:path w="517" h="202">
                    <a:moveTo>
                      <a:pt x="0" y="0"/>
                    </a:moveTo>
                    <a:lnTo>
                      <a:pt x="517" y="202"/>
                    </a:lnTo>
                  </a:path>
                </a:pathLst>
              </a:custGeom>
              <a:noFill/>
              <a:ln w="9525">
                <a:solidFill>
                  <a:srgbClr val="FFCF0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2" name="文本框 123965"/>
              <p:cNvSpPr txBox="1">
                <a:spLocks noChangeArrowheads="1"/>
              </p:cNvSpPr>
              <p:nvPr/>
            </p:nvSpPr>
            <p:spPr bwMode="auto">
              <a:xfrm>
                <a:off x="1185" y="306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O</a:t>
                </a:r>
                <a:endParaRPr lang="en-US" altLang="zh-CN" sz="2800">
                  <a:solidFill>
                    <a:schemeClr val="tx1"/>
                  </a:solidFill>
                  <a:latin typeface="Arial" panose="020B0604020202020204" pitchFamily="34" charset="0"/>
                  <a:ea typeface="宋体" panose="02010600030101010101" pitchFamily="2" charset="-122"/>
                </a:endParaRPr>
              </a:p>
            </p:txBody>
          </p:sp>
          <p:sp>
            <p:nvSpPr>
              <p:cNvPr id="26643" name="文本框 123966"/>
              <p:cNvSpPr txBox="1">
                <a:spLocks noChangeArrowheads="1"/>
              </p:cNvSpPr>
              <p:nvPr/>
            </p:nvSpPr>
            <p:spPr bwMode="auto">
              <a:xfrm>
                <a:off x="590" y="329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X</a:t>
                </a:r>
                <a:endParaRPr lang="en-US" altLang="zh-CN" sz="2800">
                  <a:solidFill>
                    <a:schemeClr val="tx1"/>
                  </a:solidFill>
                  <a:latin typeface="Arial" panose="020B0604020202020204" pitchFamily="34" charset="0"/>
                  <a:ea typeface="宋体" panose="02010600030101010101" pitchFamily="2" charset="-122"/>
                </a:endParaRPr>
              </a:p>
            </p:txBody>
          </p:sp>
          <p:sp>
            <p:nvSpPr>
              <p:cNvPr id="26644" name="文本框 123967"/>
              <p:cNvSpPr txBox="1">
                <a:spLocks noChangeArrowheads="1"/>
              </p:cNvSpPr>
              <p:nvPr/>
            </p:nvSpPr>
            <p:spPr bwMode="auto">
              <a:xfrm>
                <a:off x="1753" y="335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Y</a:t>
                </a:r>
                <a:endParaRPr lang="en-US" altLang="zh-CN" sz="2800">
                  <a:solidFill>
                    <a:schemeClr val="tx1"/>
                  </a:solidFill>
                  <a:latin typeface="Arial" panose="020B0604020202020204" pitchFamily="34" charset="0"/>
                  <a:ea typeface="宋体" panose="02010600030101010101" pitchFamily="2" charset="-122"/>
                </a:endParaRPr>
              </a:p>
            </p:txBody>
          </p:sp>
          <p:sp>
            <p:nvSpPr>
              <p:cNvPr id="26645" name="文本框 123968"/>
              <p:cNvSpPr txBox="1">
                <a:spLocks noChangeArrowheads="1"/>
              </p:cNvSpPr>
              <p:nvPr/>
            </p:nvSpPr>
            <p:spPr bwMode="auto">
              <a:xfrm>
                <a:off x="1037" y="268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Z</a:t>
                </a:r>
                <a:endParaRPr lang="en-US" altLang="zh-CN" sz="2800">
                  <a:solidFill>
                    <a:schemeClr val="tx1"/>
                  </a:solidFill>
                  <a:latin typeface="Arial" panose="020B0604020202020204" pitchFamily="34" charset="0"/>
                  <a:ea typeface="宋体" panose="02010600030101010101" pitchFamily="2" charset="-122"/>
                </a:endParaRPr>
              </a:p>
            </p:txBody>
          </p:sp>
        </p:grpSp>
      </p:grpSp>
      <p:sp>
        <p:nvSpPr>
          <p:cNvPr id="123970" name="圆角矩形标注 123969"/>
          <p:cNvSpPr>
            <a:spLocks noChangeArrowheads="1"/>
          </p:cNvSpPr>
          <p:nvPr/>
        </p:nvSpPr>
        <p:spPr bwMode="auto">
          <a:xfrm>
            <a:off x="4165600" y="5894388"/>
            <a:ext cx="1865313" cy="547687"/>
          </a:xfrm>
          <a:prstGeom prst="wedgeRoundRectCallout">
            <a:avLst>
              <a:gd name="adj1" fmla="val -49065"/>
              <a:gd name="adj2" fmla="val -197537"/>
              <a:gd name="adj3" fmla="val 16667"/>
            </a:avLst>
          </a:prstGeom>
          <a:solidFill>
            <a:srgbClr val="FFFFFF"/>
          </a:solidFill>
          <a:ln w="12700">
            <a:solidFill>
              <a:schemeClr val="tx1"/>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2000" b="1">
                <a:solidFill>
                  <a:schemeClr val="tx1"/>
                </a:solidFill>
                <a:latin typeface="Times New Roman" panose="02020603050405020304" pitchFamily="18" charset="0"/>
                <a:ea typeface="宋体" panose="02010600030101010101" pitchFamily="2" charset="-122"/>
              </a:rPr>
              <a:t>投射方向</a:t>
            </a:r>
            <a:endParaRPr lang="zh-CN" altLang="en-US" sz="280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blinds(horizontal)">
                                      <p:cBhvr>
                                        <p:cTn id="7" dur="500"/>
                                        <p:tgtEl>
                                          <p:spTgt spid="1239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123920"/>
                                        </p:tgtEl>
                                        <p:attrNameLst>
                                          <p:attrName>style.visibility</p:attrName>
                                        </p:attrNameLst>
                                      </p:cBhvr>
                                      <p:to>
                                        <p:strVal val="visible"/>
                                      </p:to>
                                    </p:set>
                                    <p:animEffect transition="in" filter="checkerboard(down)">
                                      <p:cBhvr>
                                        <p:cTn id="12" dur="500"/>
                                        <p:tgtEl>
                                          <p:spTgt spid="1239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23951"/>
                                        </p:tgtEl>
                                        <p:attrNameLst>
                                          <p:attrName>style.visibility</p:attrName>
                                        </p:attrNameLst>
                                      </p:cBhvr>
                                      <p:to>
                                        <p:strVal val="visible"/>
                                      </p:to>
                                    </p:set>
                                    <p:anim calcmode="lin" valueType="num">
                                      <p:cBhvr additive="base">
                                        <p:cTn id="17" dur="500" fill="hold"/>
                                        <p:tgtEl>
                                          <p:spTgt spid="123951"/>
                                        </p:tgtEl>
                                        <p:attrNameLst>
                                          <p:attrName>ppt_x</p:attrName>
                                        </p:attrNameLst>
                                      </p:cBhvr>
                                      <p:tavLst>
                                        <p:tav tm="0">
                                          <p:val>
                                            <p:strVal val="#ppt_x"/>
                                          </p:val>
                                        </p:tav>
                                        <p:tav tm="100000">
                                          <p:val>
                                            <p:strVal val="#ppt_x"/>
                                          </p:val>
                                        </p:tav>
                                      </p:tavLst>
                                    </p:anim>
                                    <p:anim calcmode="lin" valueType="num">
                                      <p:cBhvr additive="base">
                                        <p:cTn id="18" dur="500" fill="hold"/>
                                        <p:tgtEl>
                                          <p:spTgt spid="123951"/>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22" presetClass="entr" presetSubtype="4" fill="hold" nodeType="afterEffect">
                                  <p:stCondLst>
                                    <p:cond delay="0"/>
                                  </p:stCondLst>
                                  <p:childTnLst>
                                    <p:set>
                                      <p:cBhvr>
                                        <p:cTn id="21" dur="1" fill="hold">
                                          <p:stCondLst>
                                            <p:cond delay="0"/>
                                          </p:stCondLst>
                                        </p:cTn>
                                        <p:tgtEl>
                                          <p:spTgt spid="123924"/>
                                        </p:tgtEl>
                                        <p:attrNameLst>
                                          <p:attrName>style.visibility</p:attrName>
                                        </p:attrNameLst>
                                      </p:cBhvr>
                                      <p:to>
                                        <p:strVal val="visible"/>
                                      </p:to>
                                    </p:set>
                                    <p:animEffect transition="in" filter="wipe(down)">
                                      <p:cBhvr>
                                        <p:cTn id="22" dur="500"/>
                                        <p:tgtEl>
                                          <p:spTgt spid="123924"/>
                                        </p:tgtEl>
                                      </p:cBhvr>
                                    </p:animEffect>
                                  </p:childTnLst>
                                </p:cTn>
                              </p:par>
                            </p:childTnLst>
                          </p:cTn>
                        </p:par>
                        <p:par>
                          <p:cTn id="23" fill="hold" nodeType="afterGroup">
                            <p:stCondLst>
                              <p:cond delay="1000"/>
                            </p:stCondLst>
                            <p:childTnLst>
                              <p:par>
                                <p:cTn id="24" presetID="22" presetClass="entr" presetSubtype="4" fill="hold" nodeType="afterEffect">
                                  <p:stCondLst>
                                    <p:cond delay="0"/>
                                  </p:stCondLst>
                                  <p:childTnLst>
                                    <p:set>
                                      <p:cBhvr>
                                        <p:cTn id="25" dur="1" fill="hold">
                                          <p:stCondLst>
                                            <p:cond delay="0"/>
                                          </p:stCondLst>
                                        </p:cTn>
                                        <p:tgtEl>
                                          <p:spTgt spid="123925"/>
                                        </p:tgtEl>
                                        <p:attrNameLst>
                                          <p:attrName>style.visibility</p:attrName>
                                        </p:attrNameLst>
                                      </p:cBhvr>
                                      <p:to>
                                        <p:strVal val="visible"/>
                                      </p:to>
                                    </p:set>
                                    <p:animEffect transition="in" filter="wipe(down)">
                                      <p:cBhvr>
                                        <p:cTn id="26" dur="500"/>
                                        <p:tgtEl>
                                          <p:spTgt spid="123925"/>
                                        </p:tgtEl>
                                      </p:cBhvr>
                                    </p:animEffect>
                                  </p:childTnLst>
                                </p:cTn>
                              </p:par>
                            </p:childTnLst>
                          </p:cTn>
                        </p:par>
                        <p:par>
                          <p:cTn id="27" fill="hold" nodeType="afterGroup">
                            <p:stCondLst>
                              <p:cond delay="1500"/>
                            </p:stCondLst>
                            <p:childTnLst>
                              <p:par>
                                <p:cTn id="28" presetID="22" presetClass="entr" presetSubtype="2" fill="hold" grpId="0" nodeType="afterEffect">
                                  <p:stCondLst>
                                    <p:cond delay="1000"/>
                                  </p:stCondLst>
                                  <p:childTnLst>
                                    <p:set>
                                      <p:cBhvr>
                                        <p:cTn id="29" dur="1" fill="hold">
                                          <p:stCondLst>
                                            <p:cond delay="0"/>
                                          </p:stCondLst>
                                        </p:cTn>
                                        <p:tgtEl>
                                          <p:spTgt spid="123970"/>
                                        </p:tgtEl>
                                        <p:attrNameLst>
                                          <p:attrName>style.visibility</p:attrName>
                                        </p:attrNameLst>
                                      </p:cBhvr>
                                      <p:to>
                                        <p:strVal val="visible"/>
                                      </p:to>
                                    </p:set>
                                    <p:animEffect transition="in" filter="wipe(right)">
                                      <p:cBhvr>
                                        <p:cTn id="30" dur="500"/>
                                        <p:tgtEl>
                                          <p:spTgt spid="12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p:bldP spid="12397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120943"/>
          <p:cNvSpPr>
            <a:spLocks noChangeAspect="1" noChangeArrowheads="1"/>
          </p:cNvSpPr>
          <p:nvPr/>
        </p:nvSpPr>
        <p:spPr bwMode="auto">
          <a:xfrm>
            <a:off x="53975" y="169863"/>
            <a:ext cx="10096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27651" name="矩形 120941"/>
          <p:cNvSpPr>
            <a:spLocks noChangeArrowheads="1"/>
          </p:cNvSpPr>
          <p:nvPr/>
        </p:nvSpPr>
        <p:spPr bwMode="auto">
          <a:xfrm>
            <a:off x="0" y="1196975"/>
            <a:ext cx="403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3200" b="1">
                <a:solidFill>
                  <a:srgbClr val="FF3300"/>
                </a:solidFill>
                <a:latin typeface="楷体_GB2312" panose="02010609030101010101" pitchFamily="49" charset="-122"/>
                <a:ea typeface="楷体_GB2312" panose="02010609030101010101" pitchFamily="49" charset="-122"/>
              </a:rPr>
              <a:t>轴测投影的几个概念</a:t>
            </a:r>
            <a:r>
              <a:rPr lang="zh-CN" altLang="en-US" sz="2800" b="1">
                <a:solidFill>
                  <a:schemeClr val="tx1"/>
                </a:solidFill>
                <a:latin typeface="楷体_GB2312" panose="02010609030101010101" pitchFamily="49" charset="-122"/>
                <a:ea typeface="楷体_GB2312" panose="02010609030101010101" pitchFamily="49" charset="-122"/>
              </a:rPr>
              <a:t> </a:t>
            </a:r>
            <a:endParaRPr lang="zh-CN" altLang="en-US" sz="2800">
              <a:solidFill>
                <a:schemeClr val="tx1"/>
              </a:solidFill>
              <a:latin typeface="Arial" panose="020B0604020202020204" pitchFamily="34" charset="0"/>
              <a:ea typeface="宋体" panose="02010600030101010101" pitchFamily="2" charset="-122"/>
            </a:endParaRPr>
          </a:p>
        </p:txBody>
      </p:sp>
      <p:sp>
        <p:nvSpPr>
          <p:cNvPr id="120938" name="文本框 120937"/>
          <p:cNvSpPr txBox="1">
            <a:spLocks noChangeArrowheads="1"/>
          </p:cNvSpPr>
          <p:nvPr/>
        </p:nvSpPr>
        <p:spPr bwMode="auto">
          <a:xfrm>
            <a:off x="2227263" y="5867400"/>
            <a:ext cx="3643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sym typeface="Symbol" panose="05050102010706020507" pitchFamily="18" charset="2"/>
              </a:rPr>
              <a:t></a:t>
            </a:r>
            <a:r>
              <a:rPr lang="en-US" altLang="zh-CN" sz="2800" b="1">
                <a:solidFill>
                  <a:schemeClr val="tx1"/>
                </a:solidFill>
                <a:latin typeface="Times New Roman" panose="02020603050405020304" pitchFamily="18" charset="0"/>
                <a:ea typeface="ˎ̥"/>
                <a:cs typeface="ˎ̥"/>
              </a:rPr>
              <a:t>X</a:t>
            </a:r>
            <a:r>
              <a:rPr lang="en-US" altLang="zh-CN" sz="2800" b="1" baseline="-20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ˎ̥"/>
                <a:cs typeface="ˎ̥"/>
              </a:rPr>
              <a:t>O</a:t>
            </a:r>
            <a:r>
              <a:rPr lang="en-US" altLang="zh-CN" sz="2800" b="1" baseline="-20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ˎ̥"/>
                <a:cs typeface="ˎ̥"/>
              </a:rPr>
              <a:t>Y</a:t>
            </a:r>
            <a:r>
              <a:rPr lang="en-US" altLang="zh-CN" sz="2800" b="1" baseline="-20000">
                <a:solidFill>
                  <a:schemeClr val="tx1"/>
                </a:solidFill>
                <a:latin typeface="Times New Roman" panose="02020603050405020304" pitchFamily="18" charset="0"/>
                <a:ea typeface="ˎ̥"/>
                <a:cs typeface="ˎ̥"/>
              </a:rPr>
              <a:t>1</a:t>
            </a:r>
            <a:r>
              <a:rPr lang="zh-CN" altLang="en-US"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ˎ̥"/>
                <a:cs typeface="ˎ̥"/>
              </a:rPr>
              <a:t> </a:t>
            </a:r>
            <a:r>
              <a:rPr lang="en-US" altLang="zh-CN" sz="2800" b="1">
                <a:solidFill>
                  <a:schemeClr val="tx1"/>
                </a:solidFill>
                <a:latin typeface="Times New Roman" panose="02020603050405020304" pitchFamily="18" charset="0"/>
                <a:ea typeface="ˎ̥"/>
                <a:cs typeface="ˎ̥"/>
                <a:sym typeface="Symbol" panose="05050102010706020507" pitchFamily="18" charset="2"/>
              </a:rPr>
              <a:t></a:t>
            </a:r>
            <a:r>
              <a:rPr lang="en-US" altLang="zh-CN" sz="2800" b="1">
                <a:solidFill>
                  <a:schemeClr val="tx1"/>
                </a:solidFill>
                <a:latin typeface="Times New Roman" panose="02020603050405020304" pitchFamily="18" charset="0"/>
                <a:ea typeface="ˎ̥"/>
                <a:cs typeface="ˎ̥"/>
              </a:rPr>
              <a:t> X</a:t>
            </a:r>
            <a:r>
              <a:rPr lang="en-US" altLang="zh-CN" sz="2800" b="1" baseline="-20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ˎ̥"/>
                <a:cs typeface="ˎ̥"/>
              </a:rPr>
              <a:t>O</a:t>
            </a:r>
            <a:r>
              <a:rPr lang="en-US" altLang="zh-CN" sz="2800" b="1" baseline="-20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ˎ̥"/>
                <a:cs typeface="ˎ̥"/>
              </a:rPr>
              <a:t>Z</a:t>
            </a:r>
            <a:r>
              <a:rPr lang="en-US" altLang="zh-CN" sz="2800" b="1" baseline="-20000">
                <a:solidFill>
                  <a:schemeClr val="tx1"/>
                </a:solidFill>
                <a:latin typeface="Times New Roman" panose="02020603050405020304" pitchFamily="18" charset="0"/>
                <a:ea typeface="ˎ̥"/>
                <a:cs typeface="ˎ̥"/>
              </a:rPr>
              <a:t>1</a:t>
            </a:r>
            <a:r>
              <a:rPr lang="zh-CN" altLang="en-US"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ˎ̥"/>
                <a:cs typeface="ˎ̥"/>
              </a:rPr>
              <a:t> </a:t>
            </a:r>
            <a:r>
              <a:rPr lang="en-US" altLang="zh-CN" sz="2800" b="1">
                <a:solidFill>
                  <a:schemeClr val="tx1"/>
                </a:solidFill>
                <a:latin typeface="Times New Roman" panose="02020603050405020304" pitchFamily="18" charset="0"/>
                <a:ea typeface="ˎ̥"/>
                <a:cs typeface="ˎ̥"/>
                <a:sym typeface="Symbol" panose="05050102010706020507" pitchFamily="18" charset="2"/>
              </a:rPr>
              <a:t></a:t>
            </a:r>
            <a:r>
              <a:rPr lang="en-US" altLang="zh-CN" sz="2800" b="1">
                <a:solidFill>
                  <a:schemeClr val="tx1"/>
                </a:solidFill>
                <a:latin typeface="Times New Roman" panose="02020603050405020304" pitchFamily="18" charset="0"/>
                <a:ea typeface="ˎ̥"/>
                <a:cs typeface="ˎ̥"/>
              </a:rPr>
              <a:t> Y</a:t>
            </a:r>
            <a:r>
              <a:rPr lang="en-US" altLang="zh-CN" sz="2800" b="1" baseline="-20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ˎ̥"/>
                <a:cs typeface="ˎ̥"/>
              </a:rPr>
              <a:t>O</a:t>
            </a:r>
            <a:r>
              <a:rPr lang="en-US" altLang="zh-CN" sz="2800" b="1" baseline="-20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ˎ̥"/>
                <a:cs typeface="ˎ̥"/>
              </a:rPr>
              <a:t>Z</a:t>
            </a:r>
            <a:r>
              <a:rPr lang="en-US" altLang="zh-CN" sz="2800" b="1" baseline="-20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b="1">
              <a:solidFill>
                <a:schemeClr val="tx1"/>
              </a:solidFill>
              <a:latin typeface="Times New Roman" panose="02020603050405020304" pitchFamily="18" charset="0"/>
              <a:ea typeface="ˎ̥"/>
              <a:cs typeface="ˎ̥"/>
              <a:sym typeface="Symbol" panose="05050102010706020507" pitchFamily="18" charset="2"/>
            </a:endParaRPr>
          </a:p>
        </p:txBody>
      </p:sp>
      <p:sp>
        <p:nvSpPr>
          <p:cNvPr id="120937" name="圆角矩形标注 120936"/>
          <p:cNvSpPr>
            <a:spLocks noChangeArrowheads="1"/>
          </p:cNvSpPr>
          <p:nvPr/>
        </p:nvSpPr>
        <p:spPr bwMode="auto">
          <a:xfrm>
            <a:off x="5965825" y="4498975"/>
            <a:ext cx="1066800" cy="533400"/>
          </a:xfrm>
          <a:prstGeom prst="wedgeRoundRectCallout">
            <a:avLst>
              <a:gd name="adj1" fmla="val -97917"/>
              <a:gd name="adj2" fmla="val 50597"/>
              <a:gd name="adj3" fmla="val 16667"/>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2800" b="1">
                <a:solidFill>
                  <a:schemeClr val="tx1"/>
                </a:solidFill>
                <a:latin typeface="Times New Roman" panose="02020603050405020304" pitchFamily="18" charset="0"/>
                <a:ea typeface="宋体" panose="02010600030101010101" pitchFamily="2" charset="-122"/>
              </a:rPr>
              <a:t>坐标轴</a:t>
            </a:r>
            <a:endParaRPr lang="zh-CN" altLang="en-US" sz="2800">
              <a:solidFill>
                <a:schemeClr val="tx1"/>
              </a:solidFill>
              <a:latin typeface="Arial" panose="020B0604020202020204" pitchFamily="34" charset="0"/>
              <a:ea typeface="宋体" panose="02010600030101010101" pitchFamily="2" charset="-122"/>
            </a:endParaRPr>
          </a:p>
        </p:txBody>
      </p:sp>
      <p:sp>
        <p:nvSpPr>
          <p:cNvPr id="120936" name="圆角矩形标注 120935"/>
          <p:cNvSpPr>
            <a:spLocks noChangeArrowheads="1"/>
          </p:cNvSpPr>
          <p:nvPr/>
        </p:nvSpPr>
        <p:spPr bwMode="auto">
          <a:xfrm>
            <a:off x="6042025" y="5551488"/>
            <a:ext cx="1066800" cy="533400"/>
          </a:xfrm>
          <a:prstGeom prst="wedgeRoundRectCallout">
            <a:avLst>
              <a:gd name="adj1" fmla="val -84375"/>
              <a:gd name="adj2" fmla="val -63394"/>
              <a:gd name="adj3" fmla="val 16667"/>
            </a:avLst>
          </a:prstGeom>
          <a:solidFill>
            <a:srgbClr val="00FF00"/>
          </a:solidFill>
          <a:ln w="9525">
            <a:solidFill>
              <a:schemeClr val="tx1"/>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2800" b="1">
                <a:solidFill>
                  <a:schemeClr val="tx1"/>
                </a:solidFill>
                <a:latin typeface="Times New Roman" panose="02020603050405020304" pitchFamily="18" charset="0"/>
                <a:ea typeface="宋体" panose="02010600030101010101" pitchFamily="2" charset="-122"/>
              </a:rPr>
              <a:t>轴测轴</a:t>
            </a:r>
            <a:endParaRPr lang="zh-CN" altLang="en-US" sz="2800">
              <a:solidFill>
                <a:schemeClr val="tx1"/>
              </a:solidFill>
              <a:latin typeface="Arial" panose="020B0604020202020204" pitchFamily="34" charset="0"/>
              <a:ea typeface="宋体" panose="02010600030101010101" pitchFamily="2" charset="-122"/>
            </a:endParaRPr>
          </a:p>
        </p:txBody>
      </p:sp>
      <p:sp>
        <p:nvSpPr>
          <p:cNvPr id="120935" name="矩形 120934"/>
          <p:cNvSpPr>
            <a:spLocks noChangeArrowheads="1"/>
          </p:cNvSpPr>
          <p:nvPr/>
        </p:nvSpPr>
        <p:spPr bwMode="auto">
          <a:xfrm>
            <a:off x="2578100" y="4910138"/>
            <a:ext cx="52911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    </a:t>
            </a:r>
            <a:r>
              <a:rPr lang="zh-CN" altLang="en-US" sz="2800" b="1">
                <a:solidFill>
                  <a:schemeClr val="tx1"/>
                </a:solidFill>
                <a:latin typeface="Times New Roman" panose="02020603050405020304" pitchFamily="18" charset="0"/>
                <a:ea typeface="宋体" panose="02010600030101010101" pitchFamily="2" charset="-122"/>
              </a:rPr>
              <a:t>物体上</a:t>
            </a:r>
            <a:r>
              <a:rPr lang="zh-CN" altLang="en-US" sz="2800" b="1">
                <a:solidFill>
                  <a:schemeClr val="tx1"/>
                </a:solidFill>
                <a:latin typeface="Times New Roman" panose="02020603050405020304" pitchFamily="18" charset="0"/>
                <a:ea typeface="ˎ̥"/>
                <a:cs typeface="ˎ̥"/>
              </a:rPr>
              <a:t>  </a:t>
            </a:r>
            <a:r>
              <a:rPr lang="en-US" altLang="zh-CN" sz="2800" b="1">
                <a:solidFill>
                  <a:schemeClr val="tx1"/>
                </a:solidFill>
                <a:latin typeface="Times New Roman" panose="02020603050405020304" pitchFamily="18" charset="0"/>
                <a:ea typeface="ˎ̥"/>
                <a:cs typeface="ˎ̥"/>
              </a:rPr>
              <a:t>OX</a:t>
            </a:r>
            <a:r>
              <a:rPr lang="zh-CN" altLang="en-US"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ˎ̥"/>
                <a:cs typeface="ˎ̥"/>
              </a:rPr>
              <a:t>   </a:t>
            </a:r>
            <a:r>
              <a:rPr lang="en-US" altLang="zh-CN" sz="2800" b="1">
                <a:solidFill>
                  <a:schemeClr val="tx1"/>
                </a:solidFill>
                <a:latin typeface="Times New Roman" panose="02020603050405020304" pitchFamily="18" charset="0"/>
                <a:ea typeface="ˎ̥"/>
                <a:cs typeface="ˎ̥"/>
              </a:rPr>
              <a:t>OY</a:t>
            </a:r>
            <a:r>
              <a:rPr lang="zh-CN" altLang="en-US"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ˎ̥"/>
                <a:cs typeface="ˎ̥"/>
              </a:rPr>
              <a:t>  </a:t>
            </a:r>
            <a:r>
              <a:rPr lang="en-US" altLang="zh-CN" sz="2800" b="1">
                <a:solidFill>
                  <a:schemeClr val="tx1"/>
                </a:solidFill>
                <a:latin typeface="Times New Roman" panose="02020603050405020304" pitchFamily="18" charset="0"/>
                <a:ea typeface="ˎ̥"/>
                <a:cs typeface="ˎ̥"/>
              </a:rPr>
              <a:t>OZ </a:t>
            </a:r>
            <a:endParaRPr lang="en-US" altLang="zh-CN">
              <a:solidFill>
                <a:schemeClr val="tx1"/>
              </a:solidFill>
              <a:latin typeface="Times New Roman" panose="02020603050405020304" pitchFamily="18" charset="0"/>
              <a:ea typeface="ˎ̥"/>
              <a:cs typeface="ˎ̥"/>
            </a:endParaRPr>
          </a:p>
          <a:p>
            <a:pPr eaLnBrk="1" hangingPunct="1">
              <a:spcBef>
                <a:spcPct val="0"/>
              </a:spcBef>
              <a:buClrTx/>
              <a:buSzTx/>
              <a:buFontTx/>
              <a:buNone/>
            </a:pPr>
            <a:r>
              <a:rPr lang="zh-CN" altLang="en-US" sz="2800" b="1">
                <a:solidFill>
                  <a:schemeClr val="tx1"/>
                </a:solidFill>
                <a:latin typeface="Times New Roman" panose="02020603050405020304" pitchFamily="18" charset="0"/>
                <a:ea typeface="宋体" panose="02010600030101010101" pitchFamily="2" charset="-122"/>
              </a:rPr>
              <a:t>投影面上</a:t>
            </a:r>
            <a:r>
              <a:rPr lang="zh-CN" altLang="en-US" sz="2800" b="1">
                <a:solidFill>
                  <a:schemeClr val="tx1"/>
                </a:solidFill>
                <a:latin typeface="Times New Roman" panose="02020603050405020304" pitchFamily="18" charset="0"/>
                <a:ea typeface="ˎ̥"/>
                <a:cs typeface="ˎ̥"/>
              </a:rPr>
              <a:t>  </a:t>
            </a:r>
            <a:r>
              <a:rPr lang="en-US" altLang="zh-CN" sz="2800" b="1">
                <a:solidFill>
                  <a:schemeClr val="tx1"/>
                </a:solidFill>
                <a:latin typeface="Times New Roman" panose="02020603050405020304" pitchFamily="18" charset="0"/>
                <a:ea typeface="ˎ̥"/>
                <a:cs typeface="ˎ̥"/>
              </a:rPr>
              <a:t>O</a:t>
            </a:r>
            <a:r>
              <a:rPr lang="en-US" altLang="zh-CN" sz="2800" b="1" baseline="-20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ˎ̥"/>
                <a:cs typeface="ˎ̥"/>
              </a:rPr>
              <a:t>X</a:t>
            </a:r>
            <a:r>
              <a:rPr lang="en-US" altLang="zh-CN" sz="2800" b="1" baseline="-20000">
                <a:solidFill>
                  <a:schemeClr val="tx1"/>
                </a:solidFill>
                <a:latin typeface="Times New Roman" panose="02020603050405020304" pitchFamily="18" charset="0"/>
                <a:ea typeface="ˎ̥"/>
                <a:cs typeface="ˎ̥"/>
              </a:rPr>
              <a:t>1</a:t>
            </a:r>
            <a:r>
              <a:rPr lang="zh-CN" altLang="en-US"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ˎ̥"/>
                <a:cs typeface="ˎ̥"/>
              </a:rPr>
              <a:t>O</a:t>
            </a:r>
            <a:r>
              <a:rPr lang="en-US" altLang="zh-CN" sz="2800" b="1" baseline="-20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ˎ̥"/>
                <a:cs typeface="ˎ̥"/>
              </a:rPr>
              <a:t>Y</a:t>
            </a:r>
            <a:r>
              <a:rPr lang="en-US" altLang="zh-CN" sz="2800" b="1" baseline="-20000">
                <a:solidFill>
                  <a:schemeClr val="tx1"/>
                </a:solidFill>
                <a:latin typeface="Times New Roman" panose="02020603050405020304" pitchFamily="18" charset="0"/>
                <a:ea typeface="ˎ̥"/>
                <a:cs typeface="ˎ̥"/>
              </a:rPr>
              <a:t>1</a:t>
            </a:r>
            <a:r>
              <a:rPr lang="zh-CN" altLang="en-US"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ˎ̥"/>
                <a:cs typeface="ˎ̥"/>
              </a:rPr>
              <a:t>O</a:t>
            </a:r>
            <a:r>
              <a:rPr lang="en-US" altLang="zh-CN" sz="2800" b="1" baseline="-20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ˎ̥"/>
                <a:cs typeface="ˎ̥"/>
              </a:rPr>
              <a:t>Z</a:t>
            </a:r>
            <a:r>
              <a:rPr lang="en-US" altLang="zh-CN" sz="2800" b="1" baseline="-20000">
                <a:solidFill>
                  <a:schemeClr val="tx1"/>
                </a:solidFill>
                <a:latin typeface="Times New Roman" panose="02020603050405020304" pitchFamily="18" charset="0"/>
                <a:ea typeface="ˎ̥"/>
                <a:cs typeface="ˎ̥"/>
              </a:rPr>
              <a:t>1</a:t>
            </a:r>
            <a:endParaRPr lang="en-US" altLang="zh-CN" sz="2800">
              <a:solidFill>
                <a:schemeClr val="tx1"/>
              </a:solidFill>
              <a:latin typeface="Arial" panose="020B0604020202020204" pitchFamily="34" charset="0"/>
              <a:ea typeface="宋体" panose="02010600030101010101" pitchFamily="2" charset="-122"/>
            </a:endParaRPr>
          </a:p>
        </p:txBody>
      </p:sp>
      <p:sp>
        <p:nvSpPr>
          <p:cNvPr id="120934" name="文本框 120933"/>
          <p:cNvSpPr txBox="1">
            <a:spLocks noChangeArrowheads="1"/>
          </p:cNvSpPr>
          <p:nvPr/>
        </p:nvSpPr>
        <p:spPr bwMode="auto">
          <a:xfrm>
            <a:off x="323850" y="1639888"/>
            <a:ext cx="8820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           </a:t>
            </a:r>
            <a:r>
              <a:rPr lang="zh-CN" altLang="en-US" b="1">
                <a:solidFill>
                  <a:schemeClr val="tx1"/>
                </a:solidFill>
                <a:latin typeface="Times New Roman" panose="02020603050405020304" pitchFamily="18" charset="0"/>
                <a:ea typeface="宋体" panose="02010600030101010101" pitchFamily="2" charset="-122"/>
              </a:rPr>
              <a:t>建立在形体上的坐标轴在投影面上的投影叫做</a:t>
            </a:r>
            <a:r>
              <a:rPr lang="zh-CN" altLang="en-US" sz="2800" b="1">
                <a:solidFill>
                  <a:srgbClr val="FF3300"/>
                </a:solidFill>
                <a:latin typeface="Times New Roman" panose="02020603050405020304" pitchFamily="18" charset="0"/>
                <a:ea typeface="隶书" panose="02010509060101010101" pitchFamily="49" charset="-122"/>
              </a:rPr>
              <a:t>轴测轴</a:t>
            </a:r>
            <a:r>
              <a:rPr lang="zh-CN" altLang="en-US" b="1">
                <a:solidFill>
                  <a:schemeClr val="tx1"/>
                </a:solidFill>
                <a:latin typeface="Times New Roman" panose="02020603050405020304" pitchFamily="18" charset="0"/>
                <a:ea typeface="宋体" panose="02010600030101010101" pitchFamily="2" charset="-122"/>
              </a:rPr>
              <a:t>，轴测轴间的夹角叫做</a:t>
            </a:r>
            <a:r>
              <a:rPr lang="zh-CN" altLang="en-US" sz="2800" b="1">
                <a:solidFill>
                  <a:srgbClr val="FF3300"/>
                </a:solidFill>
                <a:latin typeface="Times New Roman" panose="02020603050405020304" pitchFamily="18" charset="0"/>
                <a:ea typeface="隶书" panose="02010509060101010101" pitchFamily="49" charset="-122"/>
              </a:rPr>
              <a:t>轴间角</a:t>
            </a:r>
            <a:r>
              <a:rPr lang="zh-CN" altLang="en-US" b="1">
                <a:latin typeface="Times New Roman" panose="02020603050405020304" pitchFamily="18" charset="0"/>
                <a:ea typeface="宋体" panose="02010600030101010101" pitchFamily="2" charset="-122"/>
              </a:rPr>
              <a:t>。</a:t>
            </a:r>
            <a:r>
              <a:rPr lang="zh-CN" altLang="en-US" b="1">
                <a:solidFill>
                  <a:schemeClr val="tx1"/>
                </a:solidFill>
                <a:latin typeface="Times New Roman" panose="02020603050405020304" pitchFamily="18" charset="0"/>
                <a:ea typeface="宋体" panose="02010600030101010101" pitchFamily="2" charset="-122"/>
              </a:rPr>
              <a:t> </a:t>
            </a:r>
            <a:endParaRPr lang="zh-CN" altLang="en-US" sz="2800">
              <a:solidFill>
                <a:schemeClr val="tx1"/>
              </a:solidFill>
              <a:latin typeface="Arial" panose="020B0604020202020204" pitchFamily="34" charset="0"/>
              <a:ea typeface="宋体" panose="02010600030101010101" pitchFamily="2" charset="-122"/>
            </a:endParaRPr>
          </a:p>
        </p:txBody>
      </p:sp>
      <p:sp>
        <p:nvSpPr>
          <p:cNvPr id="120933" name="圆角矩形标注 120932"/>
          <p:cNvSpPr>
            <a:spLocks noChangeArrowheads="1"/>
          </p:cNvSpPr>
          <p:nvPr/>
        </p:nvSpPr>
        <p:spPr bwMode="auto">
          <a:xfrm>
            <a:off x="676275" y="5551488"/>
            <a:ext cx="1066800" cy="533400"/>
          </a:xfrm>
          <a:prstGeom prst="wedgeRoundRectCallout">
            <a:avLst>
              <a:gd name="adj1" fmla="val 97171"/>
              <a:gd name="adj2" fmla="val 57440"/>
              <a:gd name="adj3" fmla="val 16667"/>
            </a:avLst>
          </a:prstGeom>
          <a:solidFill>
            <a:srgbClr val="FFCCFF"/>
          </a:solidFill>
          <a:ln w="9525">
            <a:solidFill>
              <a:srgbClr val="000000"/>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2800" b="1">
                <a:solidFill>
                  <a:schemeClr val="tx1"/>
                </a:solidFill>
                <a:latin typeface="Times New Roman" panose="02020603050405020304" pitchFamily="18" charset="0"/>
                <a:ea typeface="宋体" panose="02010600030101010101" pitchFamily="2" charset="-122"/>
              </a:rPr>
              <a:t>轴间角</a:t>
            </a:r>
            <a:endParaRPr lang="zh-CN" altLang="en-US" sz="2800">
              <a:solidFill>
                <a:schemeClr val="tx1"/>
              </a:solidFill>
              <a:latin typeface="Arial" panose="020B0604020202020204" pitchFamily="34" charset="0"/>
              <a:ea typeface="宋体" panose="02010600030101010101" pitchFamily="2" charset="-122"/>
            </a:endParaRPr>
          </a:p>
        </p:txBody>
      </p:sp>
      <p:sp>
        <p:nvSpPr>
          <p:cNvPr id="27658" name="直接连接符 120931"/>
          <p:cNvSpPr>
            <a:spLocks noChangeShapeType="1"/>
          </p:cNvSpPr>
          <p:nvPr/>
        </p:nvSpPr>
        <p:spPr bwMode="auto">
          <a:xfrm>
            <a:off x="1541463" y="422275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0834" name="组合 120833"/>
          <p:cNvGrpSpPr>
            <a:grpSpLocks/>
          </p:cNvGrpSpPr>
          <p:nvPr/>
        </p:nvGrpSpPr>
        <p:grpSpPr bwMode="auto">
          <a:xfrm>
            <a:off x="631825" y="2513013"/>
            <a:ext cx="7553325" cy="2652712"/>
            <a:chOff x="516" y="1221"/>
            <a:chExt cx="4682" cy="1671"/>
          </a:xfrm>
        </p:grpSpPr>
        <p:sp>
          <p:nvSpPr>
            <p:cNvPr id="27662" name="矩形 120930"/>
            <p:cNvSpPr>
              <a:spLocks noChangeArrowheads="1"/>
            </p:cNvSpPr>
            <p:nvPr/>
          </p:nvSpPr>
          <p:spPr bwMode="auto">
            <a:xfrm>
              <a:off x="708" y="1329"/>
              <a:ext cx="1904" cy="969"/>
            </a:xfrm>
            <a:prstGeom prst="rect">
              <a:avLst/>
            </a:prstGeom>
            <a:solidFill>
              <a:srgbClr val="99FFCC"/>
            </a:solidFill>
            <a:ln w="9525">
              <a:solidFill>
                <a:schemeClr val="tx1"/>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zh-CN" sz="2800">
                <a:solidFill>
                  <a:schemeClr val="tx1"/>
                </a:solidFill>
                <a:latin typeface="Arial" panose="020B0604020202020204" pitchFamily="34" charset="0"/>
                <a:ea typeface="宋体" panose="02010600030101010101" pitchFamily="2" charset="-122"/>
              </a:endParaRPr>
            </a:p>
          </p:txBody>
        </p:sp>
        <p:sp>
          <p:nvSpPr>
            <p:cNvPr id="27663" name="文本框 120929"/>
            <p:cNvSpPr txBox="1">
              <a:spLocks noChangeArrowheads="1"/>
            </p:cNvSpPr>
            <p:nvPr/>
          </p:nvSpPr>
          <p:spPr bwMode="auto">
            <a:xfrm>
              <a:off x="720" y="1378"/>
              <a:ext cx="5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chemeClr val="tx1"/>
                  </a:solidFill>
                  <a:latin typeface="Times New Roman" panose="02020603050405020304" pitchFamily="18" charset="0"/>
                  <a:ea typeface="宋体" panose="02010600030101010101" pitchFamily="2" charset="-122"/>
                </a:rPr>
                <a:t>投影面</a:t>
              </a:r>
              <a:endParaRPr lang="zh-CN" altLang="en-US" sz="2800">
                <a:solidFill>
                  <a:schemeClr val="tx1"/>
                </a:solidFill>
                <a:latin typeface="Arial" panose="020B0604020202020204" pitchFamily="34" charset="0"/>
                <a:ea typeface="宋体" panose="02010600030101010101" pitchFamily="2" charset="-122"/>
              </a:endParaRPr>
            </a:p>
          </p:txBody>
        </p:sp>
        <p:sp>
          <p:nvSpPr>
            <p:cNvPr id="27664" name="任意多边形 120928"/>
            <p:cNvSpPr>
              <a:spLocks noChangeArrowheads="1"/>
            </p:cNvSpPr>
            <p:nvPr/>
          </p:nvSpPr>
          <p:spPr bwMode="auto">
            <a:xfrm>
              <a:off x="793" y="1689"/>
              <a:ext cx="885" cy="769"/>
            </a:xfrm>
            <a:custGeom>
              <a:avLst/>
              <a:gdLst>
                <a:gd name="T0" fmla="*/ 885 w 885"/>
                <a:gd name="T1" fmla="*/ 0 h 769"/>
                <a:gd name="T2" fmla="*/ 0 w 885"/>
                <a:gd name="T3" fmla="*/ 769 h 769"/>
                <a:gd name="T4" fmla="*/ 0 60000 65536"/>
                <a:gd name="T5" fmla="*/ 0 60000 65536"/>
              </a:gdLst>
              <a:ahLst/>
              <a:cxnLst>
                <a:cxn ang="T4">
                  <a:pos x="T0" y="T1"/>
                </a:cxn>
                <a:cxn ang="T5">
                  <a:pos x="T2" y="T3"/>
                </a:cxn>
              </a:cxnLst>
              <a:rect l="0" t="0" r="r" b="b"/>
              <a:pathLst>
                <a:path w="885" h="769">
                  <a:moveTo>
                    <a:pt x="885" y="0"/>
                  </a:moveTo>
                  <a:lnTo>
                    <a:pt x="0" y="769"/>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5" name="任意多边形 120927"/>
            <p:cNvSpPr>
              <a:spLocks noChangeArrowheads="1"/>
            </p:cNvSpPr>
            <p:nvPr/>
          </p:nvSpPr>
          <p:spPr bwMode="auto">
            <a:xfrm>
              <a:off x="1120" y="1537"/>
              <a:ext cx="883" cy="769"/>
            </a:xfrm>
            <a:custGeom>
              <a:avLst/>
              <a:gdLst>
                <a:gd name="T0" fmla="*/ 883 w 883"/>
                <a:gd name="T1" fmla="*/ 0 h 769"/>
                <a:gd name="T2" fmla="*/ 0 w 883"/>
                <a:gd name="T3" fmla="*/ 769 h 769"/>
                <a:gd name="T4" fmla="*/ 0 60000 65536"/>
                <a:gd name="T5" fmla="*/ 0 60000 65536"/>
              </a:gdLst>
              <a:ahLst/>
              <a:cxnLst>
                <a:cxn ang="T4">
                  <a:pos x="T0" y="T1"/>
                </a:cxn>
                <a:cxn ang="T5">
                  <a:pos x="T2" y="T3"/>
                </a:cxn>
              </a:cxnLst>
              <a:rect l="0" t="0" r="r" b="b"/>
              <a:pathLst>
                <a:path w="883" h="769">
                  <a:moveTo>
                    <a:pt x="883" y="0"/>
                  </a:moveTo>
                  <a:lnTo>
                    <a:pt x="0" y="769"/>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6" name="任意多边形 120926"/>
            <p:cNvSpPr>
              <a:spLocks noChangeArrowheads="1"/>
            </p:cNvSpPr>
            <p:nvPr/>
          </p:nvSpPr>
          <p:spPr bwMode="auto">
            <a:xfrm>
              <a:off x="1425" y="1692"/>
              <a:ext cx="883" cy="774"/>
            </a:xfrm>
            <a:custGeom>
              <a:avLst/>
              <a:gdLst>
                <a:gd name="T0" fmla="*/ 883 w 883"/>
                <a:gd name="T1" fmla="*/ 0 h 774"/>
                <a:gd name="T2" fmla="*/ 0 w 883"/>
                <a:gd name="T3" fmla="*/ 774 h 774"/>
                <a:gd name="T4" fmla="*/ 0 60000 65536"/>
                <a:gd name="T5" fmla="*/ 0 60000 65536"/>
              </a:gdLst>
              <a:ahLst/>
              <a:cxnLst>
                <a:cxn ang="T4">
                  <a:pos x="T0" y="T1"/>
                </a:cxn>
                <a:cxn ang="T5">
                  <a:pos x="T2" y="T3"/>
                </a:cxn>
              </a:cxnLst>
              <a:rect l="0" t="0" r="r" b="b"/>
              <a:pathLst>
                <a:path w="883" h="774">
                  <a:moveTo>
                    <a:pt x="883" y="0"/>
                  </a:moveTo>
                  <a:lnTo>
                    <a:pt x="0" y="774"/>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7" name="任意多边形 120925"/>
            <p:cNvSpPr>
              <a:spLocks noChangeArrowheads="1"/>
            </p:cNvSpPr>
            <p:nvPr/>
          </p:nvSpPr>
          <p:spPr bwMode="auto">
            <a:xfrm>
              <a:off x="1425" y="1964"/>
              <a:ext cx="887" cy="771"/>
            </a:xfrm>
            <a:custGeom>
              <a:avLst/>
              <a:gdLst>
                <a:gd name="T0" fmla="*/ 887 w 887"/>
                <a:gd name="T1" fmla="*/ 0 h 771"/>
                <a:gd name="T2" fmla="*/ 0 w 887"/>
                <a:gd name="T3" fmla="*/ 771 h 771"/>
                <a:gd name="T4" fmla="*/ 0 60000 65536"/>
                <a:gd name="T5" fmla="*/ 0 60000 65536"/>
              </a:gdLst>
              <a:ahLst/>
              <a:cxnLst>
                <a:cxn ang="T4">
                  <a:pos x="T0" y="T1"/>
                </a:cxn>
                <a:cxn ang="T5">
                  <a:pos x="T2" y="T3"/>
                </a:cxn>
              </a:cxnLst>
              <a:rect l="0" t="0" r="r" b="b"/>
              <a:pathLst>
                <a:path w="887" h="771">
                  <a:moveTo>
                    <a:pt x="887" y="0"/>
                  </a:moveTo>
                  <a:lnTo>
                    <a:pt x="0" y="771"/>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8" name="任意多边形 120924"/>
            <p:cNvSpPr>
              <a:spLocks noChangeArrowheads="1"/>
            </p:cNvSpPr>
            <p:nvPr/>
          </p:nvSpPr>
          <p:spPr bwMode="auto">
            <a:xfrm>
              <a:off x="793" y="1961"/>
              <a:ext cx="885" cy="788"/>
            </a:xfrm>
            <a:custGeom>
              <a:avLst/>
              <a:gdLst>
                <a:gd name="T0" fmla="*/ 885 w 885"/>
                <a:gd name="T1" fmla="*/ 0 h 788"/>
                <a:gd name="T2" fmla="*/ 0 w 885"/>
                <a:gd name="T3" fmla="*/ 788 h 788"/>
                <a:gd name="T4" fmla="*/ 0 60000 65536"/>
                <a:gd name="T5" fmla="*/ 0 60000 65536"/>
              </a:gdLst>
              <a:ahLst/>
              <a:cxnLst>
                <a:cxn ang="T4">
                  <a:pos x="T0" y="T1"/>
                </a:cxn>
                <a:cxn ang="T5">
                  <a:pos x="T2" y="T3"/>
                </a:cxn>
              </a:cxnLst>
              <a:rect l="0" t="0" r="r" b="b"/>
              <a:pathLst>
                <a:path w="885" h="788">
                  <a:moveTo>
                    <a:pt x="885" y="0"/>
                  </a:moveTo>
                  <a:lnTo>
                    <a:pt x="0" y="788"/>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9" name="任意多边形 120923"/>
            <p:cNvSpPr>
              <a:spLocks noChangeArrowheads="1"/>
            </p:cNvSpPr>
            <p:nvPr/>
          </p:nvSpPr>
          <p:spPr bwMode="auto">
            <a:xfrm>
              <a:off x="1129" y="2116"/>
              <a:ext cx="874" cy="766"/>
            </a:xfrm>
            <a:custGeom>
              <a:avLst/>
              <a:gdLst>
                <a:gd name="T0" fmla="*/ 694 w 1101"/>
                <a:gd name="T1" fmla="*/ 0 h 1214"/>
                <a:gd name="T2" fmla="*/ 0 w 1101"/>
                <a:gd name="T3" fmla="*/ 483 h 1214"/>
                <a:gd name="T4" fmla="*/ 0 60000 65536"/>
                <a:gd name="T5" fmla="*/ 0 60000 65536"/>
              </a:gdLst>
              <a:ahLst/>
              <a:cxnLst>
                <a:cxn ang="T4">
                  <a:pos x="T0" y="T1"/>
                </a:cxn>
                <a:cxn ang="T5">
                  <a:pos x="T2" y="T3"/>
                </a:cxn>
              </a:cxnLst>
              <a:rect l="0" t="0" r="r" b="b"/>
              <a:pathLst>
                <a:path w="1101" h="1214">
                  <a:moveTo>
                    <a:pt x="1101" y="0"/>
                  </a:moveTo>
                  <a:lnTo>
                    <a:pt x="0" y="1214"/>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70" name="任意多边形 120922"/>
            <p:cNvSpPr>
              <a:spLocks noChangeArrowheads="1"/>
            </p:cNvSpPr>
            <p:nvPr/>
          </p:nvSpPr>
          <p:spPr bwMode="auto">
            <a:xfrm>
              <a:off x="1113" y="1826"/>
              <a:ext cx="894" cy="785"/>
            </a:xfrm>
            <a:custGeom>
              <a:avLst/>
              <a:gdLst>
                <a:gd name="T0" fmla="*/ 894 w 894"/>
                <a:gd name="T1" fmla="*/ 0 h 785"/>
                <a:gd name="T2" fmla="*/ 0 w 894"/>
                <a:gd name="T3" fmla="*/ 785 h 785"/>
                <a:gd name="T4" fmla="*/ 0 60000 65536"/>
                <a:gd name="T5" fmla="*/ 0 60000 65536"/>
              </a:gdLst>
              <a:ahLst/>
              <a:cxnLst>
                <a:cxn ang="T4">
                  <a:pos x="T0" y="T1"/>
                </a:cxn>
                <a:cxn ang="T5">
                  <a:pos x="T2" y="T3"/>
                </a:cxn>
              </a:cxnLst>
              <a:rect l="0" t="0" r="r" b="b"/>
              <a:pathLst>
                <a:path w="894" h="785">
                  <a:moveTo>
                    <a:pt x="894" y="0"/>
                  </a:moveTo>
                  <a:lnTo>
                    <a:pt x="0" y="785"/>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7671" name="组合 120912"/>
            <p:cNvGrpSpPr>
              <a:grpSpLocks/>
            </p:cNvGrpSpPr>
            <p:nvPr/>
          </p:nvGrpSpPr>
          <p:grpSpPr bwMode="auto">
            <a:xfrm>
              <a:off x="1678" y="1527"/>
              <a:ext cx="651" cy="589"/>
              <a:chOff x="2985" y="915"/>
              <a:chExt cx="954" cy="1000"/>
            </a:xfrm>
          </p:grpSpPr>
          <p:sp>
            <p:nvSpPr>
              <p:cNvPr id="27750" name="任意多边形 120921"/>
              <p:cNvSpPr>
                <a:spLocks noChangeArrowheads="1"/>
              </p:cNvSpPr>
              <p:nvPr/>
            </p:nvSpPr>
            <p:spPr bwMode="auto">
              <a:xfrm>
                <a:off x="3463" y="1444"/>
                <a:ext cx="0" cy="469"/>
              </a:xfrm>
              <a:custGeom>
                <a:avLst/>
                <a:gdLst>
                  <a:gd name="T0" fmla="*/ 0 w 1"/>
                  <a:gd name="T1" fmla="*/ 0 h 438"/>
                  <a:gd name="T2" fmla="*/ 0 w 1"/>
                  <a:gd name="T3" fmla="*/ 502 h 438"/>
                  <a:gd name="T4" fmla="*/ 0 60000 65536"/>
                  <a:gd name="T5" fmla="*/ 0 60000 65536"/>
                </a:gdLst>
                <a:ahLst/>
                <a:cxnLst>
                  <a:cxn ang="T4">
                    <a:pos x="T0" y="T1"/>
                  </a:cxn>
                  <a:cxn ang="T5">
                    <a:pos x="T2" y="T3"/>
                  </a:cxn>
                </a:cxnLst>
                <a:rect l="0" t="0" r="r" b="b"/>
                <a:pathLst>
                  <a:path w="1" h="438">
                    <a:moveTo>
                      <a:pt x="0" y="0"/>
                    </a:moveTo>
                    <a:lnTo>
                      <a:pt x="0" y="43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51" name="任意多边形 120920"/>
              <p:cNvSpPr>
                <a:spLocks noChangeArrowheads="1"/>
              </p:cNvSpPr>
              <p:nvPr/>
            </p:nvSpPr>
            <p:spPr bwMode="auto">
              <a:xfrm>
                <a:off x="3462" y="1640"/>
                <a:ext cx="477" cy="273"/>
              </a:xfrm>
              <a:custGeom>
                <a:avLst/>
                <a:gdLst>
                  <a:gd name="T0" fmla="*/ 0 w 410"/>
                  <a:gd name="T1" fmla="*/ 293 h 254"/>
                  <a:gd name="T2" fmla="*/ 555 w 410"/>
                  <a:gd name="T3" fmla="*/ 0 h 254"/>
                  <a:gd name="T4" fmla="*/ 0 60000 65536"/>
                  <a:gd name="T5" fmla="*/ 0 60000 65536"/>
                </a:gdLst>
                <a:ahLst/>
                <a:cxnLst>
                  <a:cxn ang="T4">
                    <a:pos x="T0" y="T1"/>
                  </a:cxn>
                  <a:cxn ang="T5">
                    <a:pos x="T2" y="T3"/>
                  </a:cxn>
                </a:cxnLst>
                <a:rect l="0" t="0" r="r" b="b"/>
                <a:pathLst>
                  <a:path w="410" h="254">
                    <a:moveTo>
                      <a:pt x="0" y="254"/>
                    </a:moveTo>
                    <a:lnTo>
                      <a:pt x="4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52" name="任意多边形 120919"/>
              <p:cNvSpPr>
                <a:spLocks noChangeArrowheads="1"/>
              </p:cNvSpPr>
              <p:nvPr/>
            </p:nvSpPr>
            <p:spPr bwMode="auto">
              <a:xfrm>
                <a:off x="2986" y="1656"/>
                <a:ext cx="476" cy="259"/>
              </a:xfrm>
              <a:custGeom>
                <a:avLst/>
                <a:gdLst>
                  <a:gd name="T0" fmla="*/ 554 w 409"/>
                  <a:gd name="T1" fmla="*/ 278 h 241"/>
                  <a:gd name="T2" fmla="*/ 0 w 409"/>
                  <a:gd name="T3" fmla="*/ 0 h 241"/>
                  <a:gd name="T4" fmla="*/ 0 60000 65536"/>
                  <a:gd name="T5" fmla="*/ 0 60000 65536"/>
                </a:gdLst>
                <a:ahLst/>
                <a:cxnLst>
                  <a:cxn ang="T4">
                    <a:pos x="T0" y="T1"/>
                  </a:cxn>
                  <a:cxn ang="T5">
                    <a:pos x="T2" y="T3"/>
                  </a:cxn>
                </a:cxnLst>
                <a:rect l="0" t="0" r="r" b="b"/>
                <a:pathLst>
                  <a:path w="409" h="241">
                    <a:moveTo>
                      <a:pt x="409" y="241"/>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53" name="任意多边形 120918"/>
              <p:cNvSpPr>
                <a:spLocks noChangeArrowheads="1"/>
              </p:cNvSpPr>
              <p:nvPr/>
            </p:nvSpPr>
            <p:spPr bwMode="auto">
              <a:xfrm>
                <a:off x="2986" y="1187"/>
                <a:ext cx="0" cy="469"/>
              </a:xfrm>
              <a:custGeom>
                <a:avLst/>
                <a:gdLst>
                  <a:gd name="T0" fmla="*/ 0 w 1"/>
                  <a:gd name="T1" fmla="*/ 0 h 438"/>
                  <a:gd name="T2" fmla="*/ 0 w 1"/>
                  <a:gd name="T3" fmla="*/ 502 h 438"/>
                  <a:gd name="T4" fmla="*/ 0 60000 65536"/>
                  <a:gd name="T5" fmla="*/ 0 60000 65536"/>
                </a:gdLst>
                <a:ahLst/>
                <a:cxnLst>
                  <a:cxn ang="T4">
                    <a:pos x="T0" y="T1"/>
                  </a:cxn>
                  <a:cxn ang="T5">
                    <a:pos x="T2" y="T3"/>
                  </a:cxn>
                </a:cxnLst>
                <a:rect l="0" t="0" r="r" b="b"/>
                <a:pathLst>
                  <a:path w="1" h="438">
                    <a:moveTo>
                      <a:pt x="0" y="0"/>
                    </a:moveTo>
                    <a:lnTo>
                      <a:pt x="0" y="43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54" name="任意多边形 120917"/>
              <p:cNvSpPr>
                <a:spLocks noChangeArrowheads="1"/>
              </p:cNvSpPr>
              <p:nvPr/>
            </p:nvSpPr>
            <p:spPr bwMode="auto">
              <a:xfrm>
                <a:off x="3922" y="1201"/>
                <a:ext cx="2" cy="439"/>
              </a:xfrm>
              <a:custGeom>
                <a:avLst/>
                <a:gdLst>
                  <a:gd name="T0" fmla="*/ 0 w 1"/>
                  <a:gd name="T1" fmla="*/ 0 h 410"/>
                  <a:gd name="T2" fmla="*/ 0 w 1"/>
                  <a:gd name="T3" fmla="*/ 470 h 410"/>
                  <a:gd name="T4" fmla="*/ 0 60000 65536"/>
                  <a:gd name="T5" fmla="*/ 0 60000 65536"/>
                </a:gdLst>
                <a:ahLst/>
                <a:cxnLst>
                  <a:cxn ang="T4">
                    <a:pos x="T0" y="T1"/>
                  </a:cxn>
                  <a:cxn ang="T5">
                    <a:pos x="T2" y="T3"/>
                  </a:cxn>
                </a:cxnLst>
                <a:rect l="0" t="0" r="r" b="b"/>
                <a:pathLst>
                  <a:path w="1" h="410">
                    <a:moveTo>
                      <a:pt x="0" y="0"/>
                    </a:moveTo>
                    <a:lnTo>
                      <a:pt x="0" y="41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55" name="任意多边形 120916"/>
              <p:cNvSpPr>
                <a:spLocks noChangeArrowheads="1"/>
              </p:cNvSpPr>
              <p:nvPr/>
            </p:nvSpPr>
            <p:spPr bwMode="auto">
              <a:xfrm>
                <a:off x="3462" y="1187"/>
                <a:ext cx="460" cy="264"/>
              </a:xfrm>
              <a:custGeom>
                <a:avLst/>
                <a:gdLst>
                  <a:gd name="T0" fmla="*/ 0 w 396"/>
                  <a:gd name="T1" fmla="*/ 283 h 246"/>
                  <a:gd name="T2" fmla="*/ 534 w 396"/>
                  <a:gd name="T3" fmla="*/ 0 h 246"/>
                  <a:gd name="T4" fmla="*/ 0 60000 65536"/>
                  <a:gd name="T5" fmla="*/ 0 60000 65536"/>
                </a:gdLst>
                <a:ahLst/>
                <a:cxnLst>
                  <a:cxn ang="T4">
                    <a:pos x="T0" y="T1"/>
                  </a:cxn>
                  <a:cxn ang="T5">
                    <a:pos x="T2" y="T3"/>
                  </a:cxn>
                </a:cxnLst>
                <a:rect l="0" t="0" r="r" b="b"/>
                <a:pathLst>
                  <a:path w="396" h="246">
                    <a:moveTo>
                      <a:pt x="0" y="246"/>
                    </a:moveTo>
                    <a:lnTo>
                      <a:pt x="39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56" name="任意多边形 120915"/>
              <p:cNvSpPr>
                <a:spLocks noChangeArrowheads="1"/>
              </p:cNvSpPr>
              <p:nvPr/>
            </p:nvSpPr>
            <p:spPr bwMode="auto">
              <a:xfrm>
                <a:off x="2986" y="1193"/>
                <a:ext cx="476" cy="258"/>
              </a:xfrm>
              <a:custGeom>
                <a:avLst/>
                <a:gdLst>
                  <a:gd name="T0" fmla="*/ 554 w 409"/>
                  <a:gd name="T1" fmla="*/ 276 h 241"/>
                  <a:gd name="T2" fmla="*/ 0 w 409"/>
                  <a:gd name="T3" fmla="*/ 0 h 241"/>
                  <a:gd name="T4" fmla="*/ 0 60000 65536"/>
                  <a:gd name="T5" fmla="*/ 0 60000 65536"/>
                </a:gdLst>
                <a:ahLst/>
                <a:cxnLst>
                  <a:cxn ang="T4">
                    <a:pos x="T0" y="T1"/>
                  </a:cxn>
                  <a:cxn ang="T5">
                    <a:pos x="T2" y="T3"/>
                  </a:cxn>
                </a:cxnLst>
                <a:rect l="0" t="0" r="r" b="b"/>
                <a:pathLst>
                  <a:path w="409" h="241">
                    <a:moveTo>
                      <a:pt x="409" y="241"/>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57" name="任意多边形 120914"/>
              <p:cNvSpPr>
                <a:spLocks noChangeArrowheads="1"/>
              </p:cNvSpPr>
              <p:nvPr/>
            </p:nvSpPr>
            <p:spPr bwMode="auto">
              <a:xfrm>
                <a:off x="2985" y="920"/>
                <a:ext cx="477" cy="273"/>
              </a:xfrm>
              <a:custGeom>
                <a:avLst/>
                <a:gdLst>
                  <a:gd name="T0" fmla="*/ 0 w 410"/>
                  <a:gd name="T1" fmla="*/ 293 h 254"/>
                  <a:gd name="T2" fmla="*/ 555 w 410"/>
                  <a:gd name="T3" fmla="*/ 0 h 254"/>
                  <a:gd name="T4" fmla="*/ 0 60000 65536"/>
                  <a:gd name="T5" fmla="*/ 0 60000 65536"/>
                </a:gdLst>
                <a:ahLst/>
                <a:cxnLst>
                  <a:cxn ang="T4">
                    <a:pos x="T0" y="T1"/>
                  </a:cxn>
                  <a:cxn ang="T5">
                    <a:pos x="T2" y="T3"/>
                  </a:cxn>
                </a:cxnLst>
                <a:rect l="0" t="0" r="r" b="b"/>
                <a:pathLst>
                  <a:path w="410" h="254">
                    <a:moveTo>
                      <a:pt x="0" y="254"/>
                    </a:moveTo>
                    <a:lnTo>
                      <a:pt x="4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58" name="任意多边形 120913"/>
              <p:cNvSpPr>
                <a:spLocks noChangeArrowheads="1"/>
              </p:cNvSpPr>
              <p:nvPr/>
            </p:nvSpPr>
            <p:spPr bwMode="auto">
              <a:xfrm>
                <a:off x="3463" y="915"/>
                <a:ext cx="459" cy="272"/>
              </a:xfrm>
              <a:custGeom>
                <a:avLst/>
                <a:gdLst>
                  <a:gd name="T0" fmla="*/ 533 w 395"/>
                  <a:gd name="T1" fmla="*/ 291 h 254"/>
                  <a:gd name="T2" fmla="*/ 0 w 395"/>
                  <a:gd name="T3" fmla="*/ 0 h 254"/>
                  <a:gd name="T4" fmla="*/ 0 60000 65536"/>
                  <a:gd name="T5" fmla="*/ 0 60000 65536"/>
                </a:gdLst>
                <a:ahLst/>
                <a:cxnLst>
                  <a:cxn ang="T4">
                    <a:pos x="T0" y="T1"/>
                  </a:cxn>
                  <a:cxn ang="T5">
                    <a:pos x="T2" y="T3"/>
                  </a:cxn>
                </a:cxnLst>
                <a:rect l="0" t="0" r="r" b="b"/>
                <a:pathLst>
                  <a:path w="395" h="254">
                    <a:moveTo>
                      <a:pt x="395" y="254"/>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72" name="组合 120908"/>
            <p:cNvGrpSpPr>
              <a:grpSpLocks/>
            </p:cNvGrpSpPr>
            <p:nvPr/>
          </p:nvGrpSpPr>
          <p:grpSpPr bwMode="auto">
            <a:xfrm>
              <a:off x="1549" y="1395"/>
              <a:ext cx="923" cy="635"/>
              <a:chOff x="1549" y="1395"/>
              <a:chExt cx="923" cy="635"/>
            </a:xfrm>
          </p:grpSpPr>
          <p:sp>
            <p:nvSpPr>
              <p:cNvPr id="27747" name="任意多边形 120911"/>
              <p:cNvSpPr>
                <a:spLocks noChangeArrowheads="1"/>
              </p:cNvSpPr>
              <p:nvPr/>
            </p:nvSpPr>
            <p:spPr bwMode="auto">
              <a:xfrm>
                <a:off x="2002" y="1395"/>
                <a:ext cx="1" cy="419"/>
              </a:xfrm>
              <a:custGeom>
                <a:avLst/>
                <a:gdLst>
                  <a:gd name="T0" fmla="*/ 0 w 1"/>
                  <a:gd name="T1" fmla="*/ 264 h 664"/>
                  <a:gd name="T2" fmla="*/ 1 w 1"/>
                  <a:gd name="T3" fmla="*/ 0 h 664"/>
                  <a:gd name="T4" fmla="*/ 0 60000 65536"/>
                  <a:gd name="T5" fmla="*/ 0 60000 65536"/>
                </a:gdLst>
                <a:ahLst/>
                <a:cxnLst>
                  <a:cxn ang="T4">
                    <a:pos x="T0" y="T1"/>
                  </a:cxn>
                  <a:cxn ang="T5">
                    <a:pos x="T2" y="T3"/>
                  </a:cxn>
                </a:cxnLst>
                <a:rect l="0" t="0" r="r" b="b"/>
                <a:pathLst>
                  <a:path w="1" h="664">
                    <a:moveTo>
                      <a:pt x="0" y="664"/>
                    </a:moveTo>
                    <a:lnTo>
                      <a:pt x="1" y="0"/>
                    </a:lnTo>
                  </a:path>
                </a:pathLst>
              </a:custGeom>
              <a:noFill/>
              <a:ln w="9525">
                <a:solidFill>
                  <a:srgbClr val="333399"/>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48" name="直接连接符 120910"/>
              <p:cNvSpPr>
                <a:spLocks noChangeShapeType="1"/>
              </p:cNvSpPr>
              <p:nvPr/>
            </p:nvSpPr>
            <p:spPr bwMode="auto">
              <a:xfrm flipH="1">
                <a:off x="1549" y="1814"/>
                <a:ext cx="453" cy="208"/>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749" name="直接连接符 120909"/>
              <p:cNvSpPr>
                <a:spLocks noChangeShapeType="1"/>
              </p:cNvSpPr>
              <p:nvPr/>
            </p:nvSpPr>
            <p:spPr bwMode="auto">
              <a:xfrm>
                <a:off x="2002" y="1814"/>
                <a:ext cx="470" cy="216"/>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7673" name="组合 120898"/>
            <p:cNvGrpSpPr>
              <a:grpSpLocks/>
            </p:cNvGrpSpPr>
            <p:nvPr/>
          </p:nvGrpSpPr>
          <p:grpSpPr bwMode="auto">
            <a:xfrm>
              <a:off x="793" y="2303"/>
              <a:ext cx="641" cy="589"/>
              <a:chOff x="793" y="2303"/>
              <a:chExt cx="641" cy="589"/>
            </a:xfrm>
          </p:grpSpPr>
          <p:sp>
            <p:nvSpPr>
              <p:cNvPr id="27738" name="任意多边形 120907"/>
              <p:cNvSpPr>
                <a:spLocks noChangeArrowheads="1"/>
              </p:cNvSpPr>
              <p:nvPr/>
            </p:nvSpPr>
            <p:spPr bwMode="auto">
              <a:xfrm>
                <a:off x="1119" y="2615"/>
                <a:ext cx="0" cy="276"/>
              </a:xfrm>
              <a:custGeom>
                <a:avLst/>
                <a:gdLst>
                  <a:gd name="T0" fmla="*/ 0 w 1"/>
                  <a:gd name="T1" fmla="*/ 0 h 438"/>
                  <a:gd name="T2" fmla="*/ 0 w 1"/>
                  <a:gd name="T3" fmla="*/ 174 h 438"/>
                  <a:gd name="T4" fmla="*/ 0 60000 65536"/>
                  <a:gd name="T5" fmla="*/ 0 60000 65536"/>
                </a:gdLst>
                <a:ahLst/>
                <a:cxnLst>
                  <a:cxn ang="T4">
                    <a:pos x="T0" y="T1"/>
                  </a:cxn>
                  <a:cxn ang="T5">
                    <a:pos x="T2" y="T3"/>
                  </a:cxn>
                </a:cxnLst>
                <a:rect l="0" t="0" r="r" b="b"/>
                <a:pathLst>
                  <a:path w="1" h="438">
                    <a:moveTo>
                      <a:pt x="0" y="0"/>
                    </a:moveTo>
                    <a:lnTo>
                      <a:pt x="0" y="43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39" name="任意多边形 120906"/>
              <p:cNvSpPr>
                <a:spLocks noChangeArrowheads="1"/>
              </p:cNvSpPr>
              <p:nvPr/>
            </p:nvSpPr>
            <p:spPr bwMode="auto">
              <a:xfrm>
                <a:off x="1119" y="2727"/>
                <a:ext cx="306" cy="164"/>
              </a:xfrm>
              <a:custGeom>
                <a:avLst/>
                <a:gdLst>
                  <a:gd name="T0" fmla="*/ 0 w 306"/>
                  <a:gd name="T1" fmla="*/ 164 h 164"/>
                  <a:gd name="T2" fmla="*/ 306 w 306"/>
                  <a:gd name="T3" fmla="*/ 0 h 164"/>
                  <a:gd name="T4" fmla="*/ 0 60000 65536"/>
                  <a:gd name="T5" fmla="*/ 0 60000 65536"/>
                </a:gdLst>
                <a:ahLst/>
                <a:cxnLst>
                  <a:cxn ang="T4">
                    <a:pos x="T0" y="T1"/>
                  </a:cxn>
                  <a:cxn ang="T5">
                    <a:pos x="T2" y="T3"/>
                  </a:cxn>
                </a:cxnLst>
                <a:rect l="0" t="0" r="r" b="b"/>
                <a:pathLst>
                  <a:path w="306" h="164">
                    <a:moveTo>
                      <a:pt x="0" y="164"/>
                    </a:moveTo>
                    <a:lnTo>
                      <a:pt x="30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40" name="任意多边形 120905"/>
              <p:cNvSpPr>
                <a:spLocks noChangeArrowheads="1"/>
              </p:cNvSpPr>
              <p:nvPr/>
            </p:nvSpPr>
            <p:spPr bwMode="auto">
              <a:xfrm>
                <a:off x="794" y="2739"/>
                <a:ext cx="325" cy="153"/>
              </a:xfrm>
              <a:custGeom>
                <a:avLst/>
                <a:gdLst>
                  <a:gd name="T0" fmla="*/ 258 w 409"/>
                  <a:gd name="T1" fmla="*/ 97 h 241"/>
                  <a:gd name="T2" fmla="*/ 0 w 409"/>
                  <a:gd name="T3" fmla="*/ 0 h 241"/>
                  <a:gd name="T4" fmla="*/ 0 60000 65536"/>
                  <a:gd name="T5" fmla="*/ 0 60000 65536"/>
                </a:gdLst>
                <a:ahLst/>
                <a:cxnLst>
                  <a:cxn ang="T4">
                    <a:pos x="T0" y="T1"/>
                  </a:cxn>
                  <a:cxn ang="T5">
                    <a:pos x="T2" y="T3"/>
                  </a:cxn>
                </a:cxnLst>
                <a:rect l="0" t="0" r="r" b="b"/>
                <a:pathLst>
                  <a:path w="409" h="241">
                    <a:moveTo>
                      <a:pt x="409" y="241"/>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41" name="任意多边形 120904"/>
              <p:cNvSpPr>
                <a:spLocks noChangeArrowheads="1"/>
              </p:cNvSpPr>
              <p:nvPr/>
            </p:nvSpPr>
            <p:spPr bwMode="auto">
              <a:xfrm>
                <a:off x="794" y="2463"/>
                <a:ext cx="0" cy="276"/>
              </a:xfrm>
              <a:custGeom>
                <a:avLst/>
                <a:gdLst>
                  <a:gd name="T0" fmla="*/ 0 w 1"/>
                  <a:gd name="T1" fmla="*/ 0 h 438"/>
                  <a:gd name="T2" fmla="*/ 0 w 1"/>
                  <a:gd name="T3" fmla="*/ 174 h 438"/>
                  <a:gd name="T4" fmla="*/ 0 60000 65536"/>
                  <a:gd name="T5" fmla="*/ 0 60000 65536"/>
                </a:gdLst>
                <a:ahLst/>
                <a:cxnLst>
                  <a:cxn ang="T4">
                    <a:pos x="T0" y="T1"/>
                  </a:cxn>
                  <a:cxn ang="T5">
                    <a:pos x="T2" y="T3"/>
                  </a:cxn>
                </a:cxnLst>
                <a:rect l="0" t="0" r="r" b="b"/>
                <a:pathLst>
                  <a:path w="1" h="438">
                    <a:moveTo>
                      <a:pt x="0" y="0"/>
                    </a:moveTo>
                    <a:lnTo>
                      <a:pt x="0" y="43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42" name="任意多边形 120903"/>
              <p:cNvSpPr>
                <a:spLocks noChangeArrowheads="1"/>
              </p:cNvSpPr>
              <p:nvPr/>
            </p:nvSpPr>
            <p:spPr bwMode="auto">
              <a:xfrm>
                <a:off x="1432" y="2471"/>
                <a:ext cx="2" cy="259"/>
              </a:xfrm>
              <a:custGeom>
                <a:avLst/>
                <a:gdLst>
                  <a:gd name="T0" fmla="*/ 0 w 1"/>
                  <a:gd name="T1" fmla="*/ 0 h 410"/>
                  <a:gd name="T2" fmla="*/ 0 w 1"/>
                  <a:gd name="T3" fmla="*/ 164 h 410"/>
                  <a:gd name="T4" fmla="*/ 0 60000 65536"/>
                  <a:gd name="T5" fmla="*/ 0 60000 65536"/>
                </a:gdLst>
                <a:ahLst/>
                <a:cxnLst>
                  <a:cxn ang="T4">
                    <a:pos x="T0" y="T1"/>
                  </a:cxn>
                  <a:cxn ang="T5">
                    <a:pos x="T2" y="T3"/>
                  </a:cxn>
                </a:cxnLst>
                <a:rect l="0" t="0" r="r" b="b"/>
                <a:pathLst>
                  <a:path w="1" h="410">
                    <a:moveTo>
                      <a:pt x="0" y="0"/>
                    </a:moveTo>
                    <a:lnTo>
                      <a:pt x="0" y="41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43" name="任意多边形 120902"/>
              <p:cNvSpPr>
                <a:spLocks noChangeArrowheads="1"/>
              </p:cNvSpPr>
              <p:nvPr/>
            </p:nvSpPr>
            <p:spPr bwMode="auto">
              <a:xfrm>
                <a:off x="1119" y="2463"/>
                <a:ext cx="313" cy="156"/>
              </a:xfrm>
              <a:custGeom>
                <a:avLst/>
                <a:gdLst>
                  <a:gd name="T0" fmla="*/ 0 w 396"/>
                  <a:gd name="T1" fmla="*/ 99 h 246"/>
                  <a:gd name="T2" fmla="*/ 247 w 396"/>
                  <a:gd name="T3" fmla="*/ 0 h 246"/>
                  <a:gd name="T4" fmla="*/ 0 60000 65536"/>
                  <a:gd name="T5" fmla="*/ 0 60000 65536"/>
                </a:gdLst>
                <a:ahLst/>
                <a:cxnLst>
                  <a:cxn ang="T4">
                    <a:pos x="T0" y="T1"/>
                  </a:cxn>
                  <a:cxn ang="T5">
                    <a:pos x="T2" y="T3"/>
                  </a:cxn>
                </a:cxnLst>
                <a:rect l="0" t="0" r="r" b="b"/>
                <a:pathLst>
                  <a:path w="396" h="246">
                    <a:moveTo>
                      <a:pt x="0" y="246"/>
                    </a:moveTo>
                    <a:lnTo>
                      <a:pt x="39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44" name="任意多边形 120901"/>
              <p:cNvSpPr>
                <a:spLocks noChangeArrowheads="1"/>
              </p:cNvSpPr>
              <p:nvPr/>
            </p:nvSpPr>
            <p:spPr bwMode="auto">
              <a:xfrm>
                <a:off x="794" y="2467"/>
                <a:ext cx="325" cy="152"/>
              </a:xfrm>
              <a:custGeom>
                <a:avLst/>
                <a:gdLst>
                  <a:gd name="T0" fmla="*/ 258 w 409"/>
                  <a:gd name="T1" fmla="*/ 96 h 241"/>
                  <a:gd name="T2" fmla="*/ 0 w 409"/>
                  <a:gd name="T3" fmla="*/ 0 h 241"/>
                  <a:gd name="T4" fmla="*/ 0 60000 65536"/>
                  <a:gd name="T5" fmla="*/ 0 60000 65536"/>
                </a:gdLst>
                <a:ahLst/>
                <a:cxnLst>
                  <a:cxn ang="T4">
                    <a:pos x="T0" y="T1"/>
                  </a:cxn>
                  <a:cxn ang="T5">
                    <a:pos x="T2" y="T3"/>
                  </a:cxn>
                </a:cxnLst>
                <a:rect l="0" t="0" r="r" b="b"/>
                <a:pathLst>
                  <a:path w="409" h="241">
                    <a:moveTo>
                      <a:pt x="409" y="241"/>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45" name="任意多边形 120900"/>
              <p:cNvSpPr>
                <a:spLocks noChangeArrowheads="1"/>
              </p:cNvSpPr>
              <p:nvPr/>
            </p:nvSpPr>
            <p:spPr bwMode="auto">
              <a:xfrm>
                <a:off x="793" y="2306"/>
                <a:ext cx="326" cy="161"/>
              </a:xfrm>
              <a:custGeom>
                <a:avLst/>
                <a:gdLst>
                  <a:gd name="T0" fmla="*/ 0 w 410"/>
                  <a:gd name="T1" fmla="*/ 102 h 254"/>
                  <a:gd name="T2" fmla="*/ 259 w 410"/>
                  <a:gd name="T3" fmla="*/ 0 h 254"/>
                  <a:gd name="T4" fmla="*/ 0 60000 65536"/>
                  <a:gd name="T5" fmla="*/ 0 60000 65536"/>
                </a:gdLst>
                <a:ahLst/>
                <a:cxnLst>
                  <a:cxn ang="T4">
                    <a:pos x="T0" y="T1"/>
                  </a:cxn>
                  <a:cxn ang="T5">
                    <a:pos x="T2" y="T3"/>
                  </a:cxn>
                </a:cxnLst>
                <a:rect l="0" t="0" r="r" b="b"/>
                <a:pathLst>
                  <a:path w="410" h="254">
                    <a:moveTo>
                      <a:pt x="0" y="254"/>
                    </a:moveTo>
                    <a:lnTo>
                      <a:pt x="4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46" name="任意多边形 120899"/>
              <p:cNvSpPr>
                <a:spLocks noChangeArrowheads="1"/>
              </p:cNvSpPr>
              <p:nvPr/>
            </p:nvSpPr>
            <p:spPr bwMode="auto">
              <a:xfrm>
                <a:off x="1119" y="2303"/>
                <a:ext cx="313" cy="160"/>
              </a:xfrm>
              <a:custGeom>
                <a:avLst/>
                <a:gdLst>
                  <a:gd name="T0" fmla="*/ 248 w 395"/>
                  <a:gd name="T1" fmla="*/ 101 h 254"/>
                  <a:gd name="T2" fmla="*/ 0 w 395"/>
                  <a:gd name="T3" fmla="*/ 0 h 254"/>
                  <a:gd name="T4" fmla="*/ 0 60000 65536"/>
                  <a:gd name="T5" fmla="*/ 0 60000 65536"/>
                </a:gdLst>
                <a:ahLst/>
                <a:cxnLst>
                  <a:cxn ang="T4">
                    <a:pos x="T0" y="T1"/>
                  </a:cxn>
                  <a:cxn ang="T5">
                    <a:pos x="T2" y="T3"/>
                  </a:cxn>
                </a:cxnLst>
                <a:rect l="0" t="0" r="r" b="b"/>
                <a:pathLst>
                  <a:path w="395" h="254">
                    <a:moveTo>
                      <a:pt x="395" y="254"/>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74" name="组合 120889"/>
            <p:cNvGrpSpPr>
              <a:grpSpLocks/>
            </p:cNvGrpSpPr>
            <p:nvPr/>
          </p:nvGrpSpPr>
          <p:grpSpPr bwMode="auto">
            <a:xfrm>
              <a:off x="516" y="2028"/>
              <a:ext cx="1174" cy="832"/>
              <a:chOff x="516" y="2028"/>
              <a:chExt cx="1174" cy="832"/>
            </a:xfrm>
          </p:grpSpPr>
          <p:grpSp>
            <p:nvGrpSpPr>
              <p:cNvPr id="27730" name="组合 120894"/>
              <p:cNvGrpSpPr>
                <a:grpSpLocks/>
              </p:cNvGrpSpPr>
              <p:nvPr/>
            </p:nvGrpSpPr>
            <p:grpSpPr bwMode="auto">
              <a:xfrm>
                <a:off x="684" y="2171"/>
                <a:ext cx="865" cy="615"/>
                <a:chOff x="684" y="2171"/>
                <a:chExt cx="865" cy="615"/>
              </a:xfrm>
            </p:grpSpPr>
            <p:sp>
              <p:nvSpPr>
                <p:cNvPr id="27735" name="任意多边形 120897"/>
                <p:cNvSpPr>
                  <a:spLocks noChangeArrowheads="1"/>
                </p:cNvSpPr>
                <p:nvPr/>
              </p:nvSpPr>
              <p:spPr bwMode="auto">
                <a:xfrm>
                  <a:off x="1117" y="2171"/>
                  <a:ext cx="1" cy="419"/>
                </a:xfrm>
                <a:custGeom>
                  <a:avLst/>
                  <a:gdLst>
                    <a:gd name="T0" fmla="*/ 0 w 1"/>
                    <a:gd name="T1" fmla="*/ 264 h 664"/>
                    <a:gd name="T2" fmla="*/ 1 w 1"/>
                    <a:gd name="T3" fmla="*/ 0 h 664"/>
                    <a:gd name="T4" fmla="*/ 0 60000 65536"/>
                    <a:gd name="T5" fmla="*/ 0 60000 65536"/>
                  </a:gdLst>
                  <a:ahLst/>
                  <a:cxnLst>
                    <a:cxn ang="T4">
                      <a:pos x="T0" y="T1"/>
                    </a:cxn>
                    <a:cxn ang="T5">
                      <a:pos x="T2" y="T3"/>
                    </a:cxn>
                  </a:cxnLst>
                  <a:rect l="0" t="0" r="r" b="b"/>
                  <a:pathLst>
                    <a:path w="1" h="664">
                      <a:moveTo>
                        <a:pt x="0" y="664"/>
                      </a:moveTo>
                      <a:lnTo>
                        <a:pt x="1" y="0"/>
                      </a:lnTo>
                    </a:path>
                  </a:pathLst>
                </a:custGeom>
                <a:noFill/>
                <a:ln w="9525">
                  <a:solidFill>
                    <a:srgbClr val="333399"/>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36" name="任意多边形 120896"/>
                <p:cNvSpPr>
                  <a:spLocks noChangeArrowheads="1"/>
                </p:cNvSpPr>
                <p:nvPr/>
              </p:nvSpPr>
              <p:spPr bwMode="auto">
                <a:xfrm>
                  <a:off x="684" y="2590"/>
                  <a:ext cx="434" cy="196"/>
                </a:xfrm>
                <a:custGeom>
                  <a:avLst/>
                  <a:gdLst>
                    <a:gd name="T0" fmla="*/ 434 w 434"/>
                    <a:gd name="T1" fmla="*/ 0 h 196"/>
                    <a:gd name="T2" fmla="*/ 0 w 434"/>
                    <a:gd name="T3" fmla="*/ 196 h 196"/>
                    <a:gd name="T4" fmla="*/ 0 60000 65536"/>
                    <a:gd name="T5" fmla="*/ 0 60000 65536"/>
                  </a:gdLst>
                  <a:ahLst/>
                  <a:cxnLst>
                    <a:cxn ang="T4">
                      <a:pos x="T0" y="T1"/>
                    </a:cxn>
                    <a:cxn ang="T5">
                      <a:pos x="T2" y="T3"/>
                    </a:cxn>
                  </a:cxnLst>
                  <a:rect l="0" t="0" r="r" b="b"/>
                  <a:pathLst>
                    <a:path w="434" h="196">
                      <a:moveTo>
                        <a:pt x="434" y="0"/>
                      </a:moveTo>
                      <a:lnTo>
                        <a:pt x="0" y="196"/>
                      </a:lnTo>
                    </a:path>
                  </a:pathLst>
                </a:custGeom>
                <a:noFill/>
                <a:ln w="9525">
                  <a:solidFill>
                    <a:srgbClr val="333399"/>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37" name="任意多边形 120895"/>
                <p:cNvSpPr>
                  <a:spLocks noChangeArrowheads="1"/>
                </p:cNvSpPr>
                <p:nvPr/>
              </p:nvSpPr>
              <p:spPr bwMode="auto">
                <a:xfrm>
                  <a:off x="1117" y="2590"/>
                  <a:ext cx="432" cy="196"/>
                </a:xfrm>
                <a:custGeom>
                  <a:avLst/>
                  <a:gdLst>
                    <a:gd name="T0" fmla="*/ 0 w 432"/>
                    <a:gd name="T1" fmla="*/ 0 h 196"/>
                    <a:gd name="T2" fmla="*/ 432 w 432"/>
                    <a:gd name="T3" fmla="*/ 196 h 196"/>
                    <a:gd name="T4" fmla="*/ 0 60000 65536"/>
                    <a:gd name="T5" fmla="*/ 0 60000 65536"/>
                  </a:gdLst>
                  <a:ahLst/>
                  <a:cxnLst>
                    <a:cxn ang="T4">
                      <a:pos x="T0" y="T1"/>
                    </a:cxn>
                    <a:cxn ang="T5">
                      <a:pos x="T2" y="T3"/>
                    </a:cxn>
                  </a:cxnLst>
                  <a:rect l="0" t="0" r="r" b="b"/>
                  <a:pathLst>
                    <a:path w="432" h="196">
                      <a:moveTo>
                        <a:pt x="0" y="0"/>
                      </a:moveTo>
                      <a:lnTo>
                        <a:pt x="432" y="196"/>
                      </a:lnTo>
                    </a:path>
                  </a:pathLst>
                </a:custGeom>
                <a:noFill/>
                <a:ln w="9525">
                  <a:solidFill>
                    <a:srgbClr val="333399"/>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731" name="文本框 120893"/>
              <p:cNvSpPr txBox="1">
                <a:spLocks noChangeArrowheads="1"/>
              </p:cNvSpPr>
              <p:nvPr/>
            </p:nvSpPr>
            <p:spPr bwMode="auto">
              <a:xfrm>
                <a:off x="1062" y="2418"/>
                <a:ext cx="2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O</a:t>
                </a:r>
                <a:endParaRPr lang="en-US" altLang="zh-CN" sz="2800">
                  <a:solidFill>
                    <a:schemeClr val="tx1"/>
                  </a:solidFill>
                  <a:latin typeface="Arial" panose="020B0604020202020204" pitchFamily="34" charset="0"/>
                  <a:ea typeface="宋体" panose="02010600030101010101" pitchFamily="2" charset="-122"/>
                </a:endParaRPr>
              </a:p>
            </p:txBody>
          </p:sp>
          <p:sp>
            <p:nvSpPr>
              <p:cNvPr id="27732" name="文本框 120892"/>
              <p:cNvSpPr txBox="1">
                <a:spLocks noChangeArrowheads="1"/>
              </p:cNvSpPr>
              <p:nvPr/>
            </p:nvSpPr>
            <p:spPr bwMode="auto">
              <a:xfrm>
                <a:off x="516" y="2626"/>
                <a:ext cx="2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X</a:t>
                </a:r>
                <a:endParaRPr lang="en-US" altLang="zh-CN" sz="2800">
                  <a:solidFill>
                    <a:schemeClr val="tx1"/>
                  </a:solidFill>
                  <a:latin typeface="Arial" panose="020B0604020202020204" pitchFamily="34" charset="0"/>
                  <a:ea typeface="宋体" panose="02010600030101010101" pitchFamily="2" charset="-122"/>
                </a:endParaRPr>
              </a:p>
            </p:txBody>
          </p:sp>
          <p:sp>
            <p:nvSpPr>
              <p:cNvPr id="27733" name="文本框 120891"/>
              <p:cNvSpPr txBox="1">
                <a:spLocks noChangeArrowheads="1"/>
              </p:cNvSpPr>
              <p:nvPr/>
            </p:nvSpPr>
            <p:spPr bwMode="auto">
              <a:xfrm>
                <a:off x="1473" y="2629"/>
                <a:ext cx="2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Y</a:t>
                </a:r>
                <a:endParaRPr lang="en-US" altLang="zh-CN" sz="2800">
                  <a:solidFill>
                    <a:schemeClr val="tx1"/>
                  </a:solidFill>
                  <a:latin typeface="Arial" panose="020B0604020202020204" pitchFamily="34" charset="0"/>
                  <a:ea typeface="宋体" panose="02010600030101010101" pitchFamily="2" charset="-122"/>
                </a:endParaRPr>
              </a:p>
            </p:txBody>
          </p:sp>
          <p:sp>
            <p:nvSpPr>
              <p:cNvPr id="27734" name="文本框 120890"/>
              <p:cNvSpPr txBox="1">
                <a:spLocks noChangeArrowheads="1"/>
              </p:cNvSpPr>
              <p:nvPr/>
            </p:nvSpPr>
            <p:spPr bwMode="auto">
              <a:xfrm>
                <a:off x="950" y="2028"/>
                <a:ext cx="2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Z</a:t>
                </a:r>
                <a:endParaRPr lang="en-US" altLang="zh-CN" sz="2800">
                  <a:solidFill>
                    <a:schemeClr val="tx1"/>
                  </a:solidFill>
                  <a:latin typeface="Arial" panose="020B0604020202020204" pitchFamily="34" charset="0"/>
                  <a:ea typeface="宋体" panose="02010600030101010101" pitchFamily="2" charset="-122"/>
                </a:endParaRPr>
              </a:p>
            </p:txBody>
          </p:sp>
        </p:grpSp>
        <p:sp>
          <p:nvSpPr>
            <p:cNvPr id="27675" name="文本框 120888"/>
            <p:cNvSpPr txBox="1">
              <a:spLocks noChangeArrowheads="1"/>
            </p:cNvSpPr>
            <p:nvPr/>
          </p:nvSpPr>
          <p:spPr bwMode="auto">
            <a:xfrm>
              <a:off x="1947" y="1796"/>
              <a:ext cx="3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O</a:t>
              </a:r>
              <a:r>
                <a:rPr lang="en-US" altLang="zh-CN" sz="2800" b="1" baseline="-25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7676" name="文本框 120887"/>
            <p:cNvSpPr txBox="1">
              <a:spLocks noChangeArrowheads="1"/>
            </p:cNvSpPr>
            <p:nvPr/>
          </p:nvSpPr>
          <p:spPr bwMode="auto">
            <a:xfrm>
              <a:off x="1310" y="1829"/>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X</a:t>
              </a:r>
              <a:r>
                <a:rPr lang="en-US" altLang="zh-CN" sz="2800" b="1" baseline="-25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7677" name="文本框 120886"/>
            <p:cNvSpPr txBox="1">
              <a:spLocks noChangeArrowheads="1"/>
            </p:cNvSpPr>
            <p:nvPr/>
          </p:nvSpPr>
          <p:spPr bwMode="auto">
            <a:xfrm>
              <a:off x="2367" y="1832"/>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Y</a:t>
              </a:r>
              <a:r>
                <a:rPr lang="en-US" altLang="zh-CN" sz="2800" b="1" baseline="-25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7678" name="文本框 120885"/>
            <p:cNvSpPr txBox="1">
              <a:spLocks noChangeArrowheads="1"/>
            </p:cNvSpPr>
            <p:nvPr/>
          </p:nvSpPr>
          <p:spPr bwMode="auto">
            <a:xfrm>
              <a:off x="2003" y="1357"/>
              <a:ext cx="2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Z</a:t>
              </a:r>
              <a:r>
                <a:rPr lang="en-US" altLang="zh-CN" sz="2800" b="1" baseline="-25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7679" name="矩形 120884"/>
            <p:cNvSpPr>
              <a:spLocks noChangeArrowheads="1"/>
            </p:cNvSpPr>
            <p:nvPr/>
          </p:nvSpPr>
          <p:spPr bwMode="auto">
            <a:xfrm>
              <a:off x="3551" y="1280"/>
              <a:ext cx="1647" cy="1121"/>
            </a:xfrm>
            <a:prstGeom prst="rect">
              <a:avLst/>
            </a:prstGeom>
            <a:solidFill>
              <a:srgbClr val="99FFCC"/>
            </a:solidFill>
            <a:ln w="9525">
              <a:solidFill>
                <a:schemeClr val="tx1"/>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zh-CN" sz="2800">
                <a:solidFill>
                  <a:schemeClr val="tx1"/>
                </a:solidFill>
                <a:latin typeface="Arial" panose="020B0604020202020204" pitchFamily="34" charset="0"/>
                <a:ea typeface="宋体" panose="02010600030101010101" pitchFamily="2" charset="-122"/>
              </a:endParaRPr>
            </a:p>
          </p:txBody>
        </p:sp>
        <p:sp>
          <p:nvSpPr>
            <p:cNvPr id="27680" name="文本框 120883"/>
            <p:cNvSpPr txBox="1">
              <a:spLocks noChangeArrowheads="1"/>
            </p:cNvSpPr>
            <p:nvPr/>
          </p:nvSpPr>
          <p:spPr bwMode="auto">
            <a:xfrm>
              <a:off x="4627" y="1275"/>
              <a:ext cx="5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2800" b="1">
                  <a:solidFill>
                    <a:schemeClr val="tx1"/>
                  </a:solidFill>
                  <a:latin typeface="Times New Roman" panose="02020603050405020304" pitchFamily="18" charset="0"/>
                  <a:ea typeface="宋体" panose="02010600030101010101" pitchFamily="2" charset="-122"/>
                </a:rPr>
                <a:t>投影面</a:t>
              </a:r>
              <a:endParaRPr lang="zh-CN" altLang="en-US" sz="2800">
                <a:solidFill>
                  <a:schemeClr val="tx1"/>
                </a:solidFill>
                <a:latin typeface="Arial" panose="020B0604020202020204" pitchFamily="34" charset="0"/>
                <a:ea typeface="宋体" panose="02010600030101010101" pitchFamily="2" charset="-122"/>
              </a:endParaRPr>
            </a:p>
          </p:txBody>
        </p:sp>
        <p:sp>
          <p:nvSpPr>
            <p:cNvPr id="27681" name="任意多边形 120882"/>
            <p:cNvSpPr>
              <a:spLocks noChangeArrowheads="1"/>
            </p:cNvSpPr>
            <p:nvPr/>
          </p:nvSpPr>
          <p:spPr bwMode="auto">
            <a:xfrm>
              <a:off x="3493" y="1432"/>
              <a:ext cx="972" cy="231"/>
            </a:xfrm>
            <a:custGeom>
              <a:avLst/>
              <a:gdLst>
                <a:gd name="T0" fmla="*/ 0 w 1530"/>
                <a:gd name="T1" fmla="*/ 0 h 376"/>
                <a:gd name="T2" fmla="*/ 618 w 1530"/>
                <a:gd name="T3" fmla="*/ 142 h 376"/>
                <a:gd name="T4" fmla="*/ 0 60000 65536"/>
                <a:gd name="T5" fmla="*/ 0 60000 65536"/>
              </a:gdLst>
              <a:ahLst/>
              <a:cxnLst>
                <a:cxn ang="T4">
                  <a:pos x="T0" y="T1"/>
                </a:cxn>
                <a:cxn ang="T5">
                  <a:pos x="T2" y="T3"/>
                </a:cxn>
              </a:cxnLst>
              <a:rect l="0" t="0" r="r" b="b"/>
              <a:pathLst>
                <a:path w="1530" h="376">
                  <a:moveTo>
                    <a:pt x="0" y="0"/>
                  </a:moveTo>
                  <a:lnTo>
                    <a:pt x="1530" y="376"/>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2" name="任意多边形 120881"/>
            <p:cNvSpPr>
              <a:spLocks noChangeArrowheads="1"/>
            </p:cNvSpPr>
            <p:nvPr/>
          </p:nvSpPr>
          <p:spPr bwMode="auto">
            <a:xfrm>
              <a:off x="3063" y="1432"/>
              <a:ext cx="1005" cy="226"/>
            </a:xfrm>
            <a:custGeom>
              <a:avLst/>
              <a:gdLst>
                <a:gd name="T0" fmla="*/ 0 w 1582"/>
                <a:gd name="T1" fmla="*/ 0 h 367"/>
                <a:gd name="T2" fmla="*/ 638 w 1582"/>
                <a:gd name="T3" fmla="*/ 139 h 367"/>
                <a:gd name="T4" fmla="*/ 0 60000 65536"/>
                <a:gd name="T5" fmla="*/ 0 60000 65536"/>
              </a:gdLst>
              <a:ahLst/>
              <a:cxnLst>
                <a:cxn ang="T4">
                  <a:pos x="T0" y="T1"/>
                </a:cxn>
                <a:cxn ang="T5">
                  <a:pos x="T2" y="T3"/>
                </a:cxn>
              </a:cxnLst>
              <a:rect l="0" t="0" r="r" b="b"/>
              <a:pathLst>
                <a:path w="1582" h="367">
                  <a:moveTo>
                    <a:pt x="0" y="0"/>
                  </a:moveTo>
                  <a:lnTo>
                    <a:pt x="1582" y="367"/>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3" name="任意多边形 120880"/>
            <p:cNvSpPr>
              <a:spLocks noChangeArrowheads="1"/>
            </p:cNvSpPr>
            <p:nvPr/>
          </p:nvSpPr>
          <p:spPr bwMode="auto">
            <a:xfrm>
              <a:off x="3368" y="1519"/>
              <a:ext cx="1229" cy="269"/>
            </a:xfrm>
            <a:custGeom>
              <a:avLst/>
              <a:gdLst>
                <a:gd name="T0" fmla="*/ 0 w 1935"/>
                <a:gd name="T1" fmla="*/ 0 h 438"/>
                <a:gd name="T2" fmla="*/ 781 w 1935"/>
                <a:gd name="T3" fmla="*/ 165 h 438"/>
                <a:gd name="T4" fmla="*/ 0 60000 65536"/>
                <a:gd name="T5" fmla="*/ 0 60000 65536"/>
              </a:gdLst>
              <a:ahLst/>
              <a:cxnLst>
                <a:cxn ang="T4">
                  <a:pos x="T0" y="T1"/>
                </a:cxn>
                <a:cxn ang="T5">
                  <a:pos x="T2" y="T3"/>
                </a:cxn>
              </a:cxnLst>
              <a:rect l="0" t="0" r="r" b="b"/>
              <a:pathLst>
                <a:path w="1935" h="438">
                  <a:moveTo>
                    <a:pt x="0" y="0"/>
                  </a:moveTo>
                  <a:lnTo>
                    <a:pt x="1935" y="438"/>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4" name="任意多边形 120879"/>
            <p:cNvSpPr>
              <a:spLocks noChangeArrowheads="1"/>
            </p:cNvSpPr>
            <p:nvPr/>
          </p:nvSpPr>
          <p:spPr bwMode="auto">
            <a:xfrm>
              <a:off x="2982" y="1528"/>
              <a:ext cx="1209" cy="253"/>
            </a:xfrm>
            <a:custGeom>
              <a:avLst/>
              <a:gdLst>
                <a:gd name="T0" fmla="*/ 0 w 1903"/>
                <a:gd name="T1" fmla="*/ 0 h 412"/>
                <a:gd name="T2" fmla="*/ 768 w 1903"/>
                <a:gd name="T3" fmla="*/ 155 h 412"/>
                <a:gd name="T4" fmla="*/ 0 60000 65536"/>
                <a:gd name="T5" fmla="*/ 0 60000 65536"/>
              </a:gdLst>
              <a:ahLst/>
              <a:cxnLst>
                <a:cxn ang="T4">
                  <a:pos x="T0" y="T1"/>
                </a:cxn>
                <a:cxn ang="T5">
                  <a:pos x="T2" y="T3"/>
                </a:cxn>
              </a:cxnLst>
              <a:rect l="0" t="0" r="r" b="b"/>
              <a:pathLst>
                <a:path w="1903" h="412">
                  <a:moveTo>
                    <a:pt x="0" y="0"/>
                  </a:moveTo>
                  <a:lnTo>
                    <a:pt x="1903" y="412"/>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5" name="任意多边形 120878"/>
            <p:cNvSpPr>
              <a:spLocks noChangeArrowheads="1"/>
            </p:cNvSpPr>
            <p:nvPr/>
          </p:nvSpPr>
          <p:spPr bwMode="auto">
            <a:xfrm>
              <a:off x="3493" y="1788"/>
              <a:ext cx="972" cy="229"/>
            </a:xfrm>
            <a:custGeom>
              <a:avLst/>
              <a:gdLst>
                <a:gd name="T0" fmla="*/ 0 w 1530"/>
                <a:gd name="T1" fmla="*/ 0 h 373"/>
                <a:gd name="T2" fmla="*/ 618 w 1530"/>
                <a:gd name="T3" fmla="*/ 141 h 373"/>
                <a:gd name="T4" fmla="*/ 0 60000 65536"/>
                <a:gd name="T5" fmla="*/ 0 60000 65536"/>
              </a:gdLst>
              <a:ahLst/>
              <a:cxnLst>
                <a:cxn ang="T4">
                  <a:pos x="T0" y="T1"/>
                </a:cxn>
                <a:cxn ang="T5">
                  <a:pos x="T2" y="T3"/>
                </a:cxn>
              </a:cxnLst>
              <a:rect l="0" t="0" r="r" b="b"/>
              <a:pathLst>
                <a:path w="1530" h="373">
                  <a:moveTo>
                    <a:pt x="0" y="0"/>
                  </a:moveTo>
                  <a:lnTo>
                    <a:pt x="1530" y="373"/>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6" name="任意多边形 120877"/>
            <p:cNvSpPr>
              <a:spLocks noChangeArrowheads="1"/>
            </p:cNvSpPr>
            <p:nvPr/>
          </p:nvSpPr>
          <p:spPr bwMode="auto">
            <a:xfrm>
              <a:off x="3063" y="1788"/>
              <a:ext cx="1006" cy="229"/>
            </a:xfrm>
            <a:custGeom>
              <a:avLst/>
              <a:gdLst>
                <a:gd name="T0" fmla="*/ 0 w 1584"/>
                <a:gd name="T1" fmla="*/ 0 h 373"/>
                <a:gd name="T2" fmla="*/ 639 w 1584"/>
                <a:gd name="T3" fmla="*/ 141 h 373"/>
                <a:gd name="T4" fmla="*/ 0 60000 65536"/>
                <a:gd name="T5" fmla="*/ 0 60000 65536"/>
              </a:gdLst>
              <a:ahLst/>
              <a:cxnLst>
                <a:cxn ang="T4">
                  <a:pos x="T0" y="T1"/>
                </a:cxn>
                <a:cxn ang="T5">
                  <a:pos x="T2" y="T3"/>
                </a:cxn>
              </a:cxnLst>
              <a:rect l="0" t="0" r="r" b="b"/>
              <a:pathLst>
                <a:path w="1584" h="373">
                  <a:moveTo>
                    <a:pt x="0" y="0"/>
                  </a:moveTo>
                  <a:lnTo>
                    <a:pt x="1584" y="373"/>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7" name="任意多边形 120876"/>
            <p:cNvSpPr>
              <a:spLocks noChangeArrowheads="1"/>
            </p:cNvSpPr>
            <p:nvPr/>
          </p:nvSpPr>
          <p:spPr bwMode="auto">
            <a:xfrm>
              <a:off x="2973" y="1866"/>
              <a:ext cx="1218" cy="269"/>
            </a:xfrm>
            <a:custGeom>
              <a:avLst/>
              <a:gdLst>
                <a:gd name="T0" fmla="*/ 0 w 1917"/>
                <a:gd name="T1" fmla="*/ 0 h 438"/>
                <a:gd name="T2" fmla="*/ 774 w 1917"/>
                <a:gd name="T3" fmla="*/ 165 h 438"/>
                <a:gd name="T4" fmla="*/ 0 60000 65536"/>
                <a:gd name="T5" fmla="*/ 0 60000 65536"/>
              </a:gdLst>
              <a:ahLst/>
              <a:cxnLst>
                <a:cxn ang="T4">
                  <a:pos x="T0" y="T1"/>
                </a:cxn>
                <a:cxn ang="T5">
                  <a:pos x="T2" y="T3"/>
                </a:cxn>
              </a:cxnLst>
              <a:rect l="0" t="0" r="r" b="b"/>
              <a:pathLst>
                <a:path w="1917" h="438">
                  <a:moveTo>
                    <a:pt x="0" y="0"/>
                  </a:moveTo>
                  <a:lnTo>
                    <a:pt x="1917" y="438"/>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8" name="任意多边形 120875"/>
            <p:cNvSpPr>
              <a:spLocks noChangeArrowheads="1"/>
            </p:cNvSpPr>
            <p:nvPr/>
          </p:nvSpPr>
          <p:spPr bwMode="auto">
            <a:xfrm>
              <a:off x="3376" y="1875"/>
              <a:ext cx="1212" cy="269"/>
            </a:xfrm>
            <a:custGeom>
              <a:avLst/>
              <a:gdLst>
                <a:gd name="T0" fmla="*/ 0 w 1907"/>
                <a:gd name="T1" fmla="*/ 0 h 438"/>
                <a:gd name="T2" fmla="*/ 770 w 1907"/>
                <a:gd name="T3" fmla="*/ 165 h 438"/>
                <a:gd name="T4" fmla="*/ 0 60000 65536"/>
                <a:gd name="T5" fmla="*/ 0 60000 65536"/>
              </a:gdLst>
              <a:ahLst/>
              <a:cxnLst>
                <a:cxn ang="T4">
                  <a:pos x="T0" y="T1"/>
                </a:cxn>
                <a:cxn ang="T5">
                  <a:pos x="T2" y="T3"/>
                </a:cxn>
              </a:cxnLst>
              <a:rect l="0" t="0" r="r" b="b"/>
              <a:pathLst>
                <a:path w="1907" h="438">
                  <a:moveTo>
                    <a:pt x="0" y="0"/>
                  </a:moveTo>
                  <a:lnTo>
                    <a:pt x="1907" y="438"/>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7689" name="组合 120867"/>
            <p:cNvGrpSpPr>
              <a:grpSpLocks/>
            </p:cNvGrpSpPr>
            <p:nvPr/>
          </p:nvGrpSpPr>
          <p:grpSpPr bwMode="auto">
            <a:xfrm>
              <a:off x="3818" y="1409"/>
              <a:ext cx="1080" cy="935"/>
              <a:chOff x="3818" y="1409"/>
              <a:chExt cx="1080" cy="935"/>
            </a:xfrm>
          </p:grpSpPr>
          <p:sp>
            <p:nvSpPr>
              <p:cNvPr id="27723" name="直接连接符 120874"/>
              <p:cNvSpPr>
                <a:spLocks noChangeShapeType="1"/>
              </p:cNvSpPr>
              <p:nvPr/>
            </p:nvSpPr>
            <p:spPr bwMode="auto">
              <a:xfrm flipV="1">
                <a:off x="4467" y="1486"/>
                <a:ext cx="0" cy="531"/>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724" name="直接连接符 120873"/>
              <p:cNvSpPr>
                <a:spLocks noChangeShapeType="1"/>
              </p:cNvSpPr>
              <p:nvPr/>
            </p:nvSpPr>
            <p:spPr bwMode="auto">
              <a:xfrm flipH="1">
                <a:off x="3917" y="2017"/>
                <a:ext cx="550" cy="0"/>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725" name="直接连接符 120872"/>
              <p:cNvSpPr>
                <a:spLocks noChangeShapeType="1"/>
              </p:cNvSpPr>
              <p:nvPr/>
            </p:nvSpPr>
            <p:spPr bwMode="auto">
              <a:xfrm>
                <a:off x="4467" y="2017"/>
                <a:ext cx="199" cy="208"/>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726" name="文本框 120871"/>
              <p:cNvSpPr txBox="1">
                <a:spLocks noChangeArrowheads="1"/>
              </p:cNvSpPr>
              <p:nvPr/>
            </p:nvSpPr>
            <p:spPr bwMode="auto">
              <a:xfrm>
                <a:off x="4249" y="1827"/>
                <a:ext cx="3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O</a:t>
                </a:r>
                <a:r>
                  <a:rPr lang="en-US" altLang="zh-CN" sz="2800" b="1" baseline="-25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7727" name="文本框 120870"/>
              <p:cNvSpPr txBox="1">
                <a:spLocks noChangeArrowheads="1"/>
              </p:cNvSpPr>
              <p:nvPr/>
            </p:nvSpPr>
            <p:spPr bwMode="auto">
              <a:xfrm>
                <a:off x="3818" y="1979"/>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X</a:t>
                </a:r>
                <a:r>
                  <a:rPr lang="en-US" altLang="zh-CN" sz="2800" b="1" baseline="-25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7728" name="文本框 120869"/>
              <p:cNvSpPr txBox="1">
                <a:spLocks noChangeArrowheads="1"/>
              </p:cNvSpPr>
              <p:nvPr/>
            </p:nvSpPr>
            <p:spPr bwMode="auto">
              <a:xfrm>
                <a:off x="4599" y="2113"/>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Y</a:t>
                </a:r>
                <a:r>
                  <a:rPr lang="en-US" altLang="zh-CN" sz="2800" b="1" baseline="-25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7729" name="文本框 120868"/>
              <p:cNvSpPr txBox="1">
                <a:spLocks noChangeArrowheads="1"/>
              </p:cNvSpPr>
              <p:nvPr/>
            </p:nvSpPr>
            <p:spPr bwMode="auto">
              <a:xfrm>
                <a:off x="4247" y="1409"/>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Z</a:t>
                </a:r>
                <a:r>
                  <a:rPr lang="en-US" altLang="zh-CN" sz="2800" b="1" baseline="-25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grpSp>
        <p:grpSp>
          <p:nvGrpSpPr>
            <p:cNvPr id="27690" name="组合 120853"/>
            <p:cNvGrpSpPr>
              <a:grpSpLocks/>
            </p:cNvGrpSpPr>
            <p:nvPr/>
          </p:nvGrpSpPr>
          <p:grpSpPr bwMode="auto">
            <a:xfrm>
              <a:off x="4069" y="1663"/>
              <a:ext cx="521" cy="473"/>
              <a:chOff x="2782" y="1632"/>
              <a:chExt cx="818" cy="768"/>
            </a:xfrm>
          </p:grpSpPr>
          <p:sp>
            <p:nvSpPr>
              <p:cNvPr id="27710" name="任意多边形 120866"/>
              <p:cNvSpPr>
                <a:spLocks noChangeArrowheads="1"/>
              </p:cNvSpPr>
              <p:nvPr/>
            </p:nvSpPr>
            <p:spPr bwMode="auto">
              <a:xfrm>
                <a:off x="3598" y="1830"/>
                <a:ext cx="1" cy="570"/>
              </a:xfrm>
              <a:custGeom>
                <a:avLst/>
                <a:gdLst>
                  <a:gd name="T0" fmla="*/ 1 w 1"/>
                  <a:gd name="T1" fmla="*/ 570 h 570"/>
                  <a:gd name="T2" fmla="*/ 0 w 1"/>
                  <a:gd name="T3" fmla="*/ 0 h 570"/>
                  <a:gd name="T4" fmla="*/ 0 60000 65536"/>
                  <a:gd name="T5" fmla="*/ 0 60000 65536"/>
                </a:gdLst>
                <a:ahLst/>
                <a:cxnLst>
                  <a:cxn ang="T4">
                    <a:pos x="T0" y="T1"/>
                  </a:cxn>
                  <a:cxn ang="T5">
                    <a:pos x="T2" y="T3"/>
                  </a:cxn>
                </a:cxnLst>
                <a:rect l="0" t="0" r="r" b="b"/>
                <a:pathLst>
                  <a:path w="1" h="570">
                    <a:moveTo>
                      <a:pt x="1" y="570"/>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11" name="任意多边形 120865"/>
              <p:cNvSpPr>
                <a:spLocks noChangeArrowheads="1"/>
              </p:cNvSpPr>
              <p:nvPr/>
            </p:nvSpPr>
            <p:spPr bwMode="auto">
              <a:xfrm>
                <a:off x="2974" y="1830"/>
                <a:ext cx="1" cy="570"/>
              </a:xfrm>
              <a:custGeom>
                <a:avLst/>
                <a:gdLst>
                  <a:gd name="T0" fmla="*/ 1 w 1"/>
                  <a:gd name="T1" fmla="*/ 570 h 570"/>
                  <a:gd name="T2" fmla="*/ 0 w 1"/>
                  <a:gd name="T3" fmla="*/ 0 h 570"/>
                  <a:gd name="T4" fmla="*/ 0 60000 65536"/>
                  <a:gd name="T5" fmla="*/ 0 60000 65536"/>
                </a:gdLst>
                <a:ahLst/>
                <a:cxnLst>
                  <a:cxn ang="T4">
                    <a:pos x="T0" y="T1"/>
                  </a:cxn>
                  <a:cxn ang="T5">
                    <a:pos x="T2" y="T3"/>
                  </a:cxn>
                </a:cxnLst>
                <a:rect l="0" t="0" r="r" b="b"/>
                <a:pathLst>
                  <a:path w="1" h="570">
                    <a:moveTo>
                      <a:pt x="1" y="570"/>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7712" name="组合 120854"/>
              <p:cNvGrpSpPr>
                <a:grpSpLocks/>
              </p:cNvGrpSpPr>
              <p:nvPr/>
            </p:nvGrpSpPr>
            <p:grpSpPr bwMode="auto">
              <a:xfrm>
                <a:off x="2782" y="1632"/>
                <a:ext cx="818" cy="768"/>
                <a:chOff x="2782" y="1632"/>
                <a:chExt cx="818" cy="768"/>
              </a:xfrm>
            </p:grpSpPr>
            <p:sp>
              <p:nvSpPr>
                <p:cNvPr id="27713" name="任意多边形 120864"/>
                <p:cNvSpPr>
                  <a:spLocks noChangeArrowheads="1"/>
                </p:cNvSpPr>
                <p:nvPr/>
              </p:nvSpPr>
              <p:spPr bwMode="auto">
                <a:xfrm>
                  <a:off x="2784" y="2208"/>
                  <a:ext cx="195" cy="192"/>
                </a:xfrm>
                <a:custGeom>
                  <a:avLst/>
                  <a:gdLst>
                    <a:gd name="T0" fmla="*/ 0 w 195"/>
                    <a:gd name="T1" fmla="*/ 0 h 192"/>
                    <a:gd name="T2" fmla="*/ 195 w 195"/>
                    <a:gd name="T3" fmla="*/ 192 h 192"/>
                    <a:gd name="T4" fmla="*/ 0 60000 65536"/>
                    <a:gd name="T5" fmla="*/ 0 60000 65536"/>
                  </a:gdLst>
                  <a:ahLst/>
                  <a:cxnLst>
                    <a:cxn ang="T4">
                      <a:pos x="T0" y="T1"/>
                    </a:cxn>
                    <a:cxn ang="T5">
                      <a:pos x="T2" y="T3"/>
                    </a:cxn>
                  </a:cxnLst>
                  <a:rect l="0" t="0" r="r" b="b"/>
                  <a:pathLst>
                    <a:path w="195" h="192">
                      <a:moveTo>
                        <a:pt x="0" y="0"/>
                      </a:moveTo>
                      <a:lnTo>
                        <a:pt x="195" y="19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14" name="直接连接符 120863"/>
                <p:cNvSpPr>
                  <a:spLocks noChangeShapeType="1"/>
                </p:cNvSpPr>
                <p:nvPr/>
              </p:nvSpPr>
              <p:spPr bwMode="auto">
                <a:xfrm>
                  <a:off x="2975" y="2400"/>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5" name="直接连接符 120862"/>
                <p:cNvSpPr>
                  <a:spLocks noChangeShapeType="1"/>
                </p:cNvSpPr>
                <p:nvPr/>
              </p:nvSpPr>
              <p:spPr bwMode="auto">
                <a:xfrm>
                  <a:off x="2784" y="1632"/>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6" name="任意多边形 120861"/>
                <p:cNvSpPr>
                  <a:spLocks noChangeArrowheads="1"/>
                </p:cNvSpPr>
                <p:nvPr/>
              </p:nvSpPr>
              <p:spPr bwMode="auto">
                <a:xfrm>
                  <a:off x="2782" y="1637"/>
                  <a:ext cx="1" cy="570"/>
                </a:xfrm>
                <a:custGeom>
                  <a:avLst/>
                  <a:gdLst>
                    <a:gd name="T0" fmla="*/ 1 w 1"/>
                    <a:gd name="T1" fmla="*/ 570 h 570"/>
                    <a:gd name="T2" fmla="*/ 0 w 1"/>
                    <a:gd name="T3" fmla="*/ 0 h 570"/>
                    <a:gd name="T4" fmla="*/ 0 60000 65536"/>
                    <a:gd name="T5" fmla="*/ 0 60000 65536"/>
                  </a:gdLst>
                  <a:ahLst/>
                  <a:cxnLst>
                    <a:cxn ang="T4">
                      <a:pos x="T0" y="T1"/>
                    </a:cxn>
                    <a:cxn ang="T5">
                      <a:pos x="T2" y="T3"/>
                    </a:cxn>
                  </a:cxnLst>
                  <a:rect l="0" t="0" r="r" b="b"/>
                  <a:pathLst>
                    <a:path w="1" h="570">
                      <a:moveTo>
                        <a:pt x="1" y="570"/>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17" name="任意多边形 120860"/>
                <p:cNvSpPr>
                  <a:spLocks noChangeArrowheads="1"/>
                </p:cNvSpPr>
                <p:nvPr/>
              </p:nvSpPr>
              <p:spPr bwMode="auto">
                <a:xfrm>
                  <a:off x="2784" y="1632"/>
                  <a:ext cx="195" cy="217"/>
                </a:xfrm>
                <a:custGeom>
                  <a:avLst/>
                  <a:gdLst>
                    <a:gd name="T0" fmla="*/ 0 w 195"/>
                    <a:gd name="T1" fmla="*/ 0 h 217"/>
                    <a:gd name="T2" fmla="*/ 195 w 195"/>
                    <a:gd name="T3" fmla="*/ 217 h 217"/>
                    <a:gd name="T4" fmla="*/ 0 60000 65536"/>
                    <a:gd name="T5" fmla="*/ 0 60000 65536"/>
                  </a:gdLst>
                  <a:ahLst/>
                  <a:cxnLst>
                    <a:cxn ang="T4">
                      <a:pos x="T0" y="T1"/>
                    </a:cxn>
                    <a:cxn ang="T5">
                      <a:pos x="T2" y="T3"/>
                    </a:cxn>
                  </a:cxnLst>
                  <a:rect l="0" t="0" r="r" b="b"/>
                  <a:pathLst>
                    <a:path w="195" h="217">
                      <a:moveTo>
                        <a:pt x="0" y="0"/>
                      </a:moveTo>
                      <a:lnTo>
                        <a:pt x="195" y="217"/>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18" name="任意多边形 120859"/>
                <p:cNvSpPr>
                  <a:spLocks noChangeArrowheads="1"/>
                </p:cNvSpPr>
                <p:nvPr/>
              </p:nvSpPr>
              <p:spPr bwMode="auto">
                <a:xfrm>
                  <a:off x="2978" y="1835"/>
                  <a:ext cx="622" cy="1"/>
                </a:xfrm>
                <a:custGeom>
                  <a:avLst/>
                  <a:gdLst>
                    <a:gd name="T0" fmla="*/ 0 w 622"/>
                    <a:gd name="T1" fmla="*/ 0 h 1"/>
                    <a:gd name="T2" fmla="*/ 622 w 622"/>
                    <a:gd name="T3" fmla="*/ 0 h 1"/>
                    <a:gd name="T4" fmla="*/ 0 60000 65536"/>
                    <a:gd name="T5" fmla="*/ 0 60000 65536"/>
                  </a:gdLst>
                  <a:ahLst/>
                  <a:cxnLst>
                    <a:cxn ang="T4">
                      <a:pos x="T0" y="T1"/>
                    </a:cxn>
                    <a:cxn ang="T5">
                      <a:pos x="T2" y="T3"/>
                    </a:cxn>
                  </a:cxnLst>
                  <a:rect l="0" t="0" r="r" b="b"/>
                  <a:pathLst>
                    <a:path w="622" h="1">
                      <a:moveTo>
                        <a:pt x="0" y="0"/>
                      </a:moveTo>
                      <a:lnTo>
                        <a:pt x="622"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19" name="任意多边形 120858"/>
                <p:cNvSpPr>
                  <a:spLocks noChangeArrowheads="1"/>
                </p:cNvSpPr>
                <p:nvPr/>
              </p:nvSpPr>
              <p:spPr bwMode="auto">
                <a:xfrm>
                  <a:off x="3408" y="1632"/>
                  <a:ext cx="192" cy="203"/>
                </a:xfrm>
                <a:custGeom>
                  <a:avLst/>
                  <a:gdLst>
                    <a:gd name="T0" fmla="*/ 0 w 192"/>
                    <a:gd name="T1" fmla="*/ 0 h 203"/>
                    <a:gd name="T2" fmla="*/ 192 w 192"/>
                    <a:gd name="T3" fmla="*/ 203 h 203"/>
                    <a:gd name="T4" fmla="*/ 0 60000 65536"/>
                    <a:gd name="T5" fmla="*/ 0 60000 65536"/>
                  </a:gdLst>
                  <a:ahLst/>
                  <a:cxnLst>
                    <a:cxn ang="T4">
                      <a:pos x="T0" y="T1"/>
                    </a:cxn>
                    <a:cxn ang="T5">
                      <a:pos x="T2" y="T3"/>
                    </a:cxn>
                  </a:cxnLst>
                  <a:rect l="0" t="0" r="r" b="b"/>
                  <a:pathLst>
                    <a:path w="192" h="203">
                      <a:moveTo>
                        <a:pt x="0" y="0"/>
                      </a:moveTo>
                      <a:lnTo>
                        <a:pt x="192" y="203"/>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20" name="直接连接符 120857"/>
                <p:cNvSpPr>
                  <a:spLocks noChangeShapeType="1"/>
                </p:cNvSpPr>
                <p:nvPr/>
              </p:nvSpPr>
              <p:spPr bwMode="auto">
                <a:xfrm>
                  <a:off x="3408" y="1632"/>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1" name="直接连接符 120856"/>
                <p:cNvSpPr>
                  <a:spLocks noChangeShapeType="1"/>
                </p:cNvSpPr>
                <p:nvPr/>
              </p:nvSpPr>
              <p:spPr bwMode="auto">
                <a:xfrm flipH="1">
                  <a:off x="2784" y="2208"/>
                  <a:ext cx="62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2" name="直接连接符 120855"/>
                <p:cNvSpPr>
                  <a:spLocks noChangeShapeType="1"/>
                </p:cNvSpPr>
                <p:nvPr/>
              </p:nvSpPr>
              <p:spPr bwMode="auto">
                <a:xfrm>
                  <a:off x="3408" y="2208"/>
                  <a:ext cx="192" cy="19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7691" name="直接连接符 120852"/>
            <p:cNvSpPr>
              <a:spLocks noChangeShapeType="1"/>
            </p:cNvSpPr>
            <p:nvPr/>
          </p:nvSpPr>
          <p:spPr bwMode="auto">
            <a:xfrm flipH="1">
              <a:off x="2851" y="1791"/>
              <a:ext cx="638" cy="0"/>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92" name="文本框 120851"/>
            <p:cNvSpPr txBox="1">
              <a:spLocks noChangeArrowheads="1"/>
            </p:cNvSpPr>
            <p:nvPr/>
          </p:nvSpPr>
          <p:spPr bwMode="auto">
            <a:xfrm>
              <a:off x="3434" y="1621"/>
              <a:ext cx="2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O</a:t>
              </a:r>
              <a:endParaRPr lang="en-US" altLang="zh-CN" sz="2800">
                <a:solidFill>
                  <a:schemeClr val="tx1"/>
                </a:solidFill>
                <a:latin typeface="Arial" panose="020B0604020202020204" pitchFamily="34" charset="0"/>
                <a:ea typeface="宋体" panose="02010600030101010101" pitchFamily="2" charset="-122"/>
              </a:endParaRPr>
            </a:p>
          </p:txBody>
        </p:sp>
        <p:sp>
          <p:nvSpPr>
            <p:cNvPr id="27693" name="文本框 120850"/>
            <p:cNvSpPr txBox="1">
              <a:spLocks noChangeArrowheads="1"/>
            </p:cNvSpPr>
            <p:nvPr/>
          </p:nvSpPr>
          <p:spPr bwMode="auto">
            <a:xfrm>
              <a:off x="3033" y="1911"/>
              <a:ext cx="2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Y</a:t>
              </a:r>
              <a:endParaRPr lang="en-US" altLang="zh-CN" sz="2800">
                <a:solidFill>
                  <a:schemeClr val="tx1"/>
                </a:solidFill>
                <a:latin typeface="Arial" panose="020B0604020202020204" pitchFamily="34" charset="0"/>
                <a:ea typeface="宋体" panose="02010600030101010101" pitchFamily="2" charset="-122"/>
              </a:endParaRPr>
            </a:p>
          </p:txBody>
        </p:sp>
        <p:sp>
          <p:nvSpPr>
            <p:cNvPr id="27694" name="直接连接符 120849"/>
            <p:cNvSpPr>
              <a:spLocks noChangeShapeType="1"/>
            </p:cNvSpPr>
            <p:nvPr/>
          </p:nvSpPr>
          <p:spPr bwMode="auto">
            <a:xfrm flipH="1">
              <a:off x="3074" y="1430"/>
              <a:ext cx="41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5" name="直接连接符 120848"/>
            <p:cNvSpPr>
              <a:spLocks noChangeShapeType="1"/>
            </p:cNvSpPr>
            <p:nvPr/>
          </p:nvSpPr>
          <p:spPr bwMode="auto">
            <a:xfrm flipV="1">
              <a:off x="3489" y="1300"/>
              <a:ext cx="0" cy="491"/>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96" name="任意多边形 120847"/>
            <p:cNvSpPr>
              <a:spLocks noChangeArrowheads="1"/>
            </p:cNvSpPr>
            <p:nvPr/>
          </p:nvSpPr>
          <p:spPr bwMode="auto">
            <a:xfrm>
              <a:off x="3185" y="1788"/>
              <a:ext cx="303" cy="212"/>
            </a:xfrm>
            <a:custGeom>
              <a:avLst/>
              <a:gdLst>
                <a:gd name="T0" fmla="*/ 303 w 303"/>
                <a:gd name="T1" fmla="*/ 0 h 212"/>
                <a:gd name="T2" fmla="*/ 0 w 303"/>
                <a:gd name="T3" fmla="*/ 212 h 212"/>
                <a:gd name="T4" fmla="*/ 0 60000 65536"/>
                <a:gd name="T5" fmla="*/ 0 60000 65536"/>
              </a:gdLst>
              <a:ahLst/>
              <a:cxnLst>
                <a:cxn ang="T4">
                  <a:pos x="T0" y="T1"/>
                </a:cxn>
                <a:cxn ang="T5">
                  <a:pos x="T2" y="T3"/>
                </a:cxn>
              </a:cxnLst>
              <a:rect l="0" t="0" r="r" b="b"/>
              <a:pathLst>
                <a:path w="303" h="212">
                  <a:moveTo>
                    <a:pt x="303" y="0"/>
                  </a:moveTo>
                  <a:lnTo>
                    <a:pt x="0" y="212"/>
                  </a:lnTo>
                </a:path>
              </a:pathLst>
            </a:custGeom>
            <a:noFill/>
            <a:ln w="9525">
              <a:solidFill>
                <a:srgbClr val="333399"/>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97" name="任意多边形 120846"/>
            <p:cNvSpPr>
              <a:spLocks noChangeArrowheads="1"/>
            </p:cNvSpPr>
            <p:nvPr/>
          </p:nvSpPr>
          <p:spPr bwMode="auto">
            <a:xfrm>
              <a:off x="2974" y="1874"/>
              <a:ext cx="402" cy="1"/>
            </a:xfrm>
            <a:custGeom>
              <a:avLst/>
              <a:gdLst>
                <a:gd name="T0" fmla="*/ 0 w 635"/>
                <a:gd name="T1" fmla="*/ 0 h 1"/>
                <a:gd name="T2" fmla="*/ 254 w 635"/>
                <a:gd name="T3" fmla="*/ 0 h 1"/>
                <a:gd name="T4" fmla="*/ 0 60000 65536"/>
                <a:gd name="T5" fmla="*/ 0 60000 65536"/>
              </a:gdLst>
              <a:ahLst/>
              <a:cxnLst>
                <a:cxn ang="T4">
                  <a:pos x="T0" y="T1"/>
                </a:cxn>
                <a:cxn ang="T5">
                  <a:pos x="T2" y="T3"/>
                </a:cxn>
              </a:cxnLst>
              <a:rect l="0" t="0" r="r" b="b"/>
              <a:pathLst>
                <a:path w="635" h="1">
                  <a:moveTo>
                    <a:pt x="0" y="0"/>
                  </a:moveTo>
                  <a:lnTo>
                    <a:pt x="635"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98" name="任意多边形 120845"/>
            <p:cNvSpPr>
              <a:spLocks noChangeArrowheads="1"/>
            </p:cNvSpPr>
            <p:nvPr/>
          </p:nvSpPr>
          <p:spPr bwMode="auto">
            <a:xfrm>
              <a:off x="3376" y="1518"/>
              <a:ext cx="1" cy="348"/>
            </a:xfrm>
            <a:custGeom>
              <a:avLst/>
              <a:gdLst>
                <a:gd name="T0" fmla="*/ 0 w 1"/>
                <a:gd name="T1" fmla="*/ 214 h 565"/>
                <a:gd name="T2" fmla="*/ 0 w 1"/>
                <a:gd name="T3" fmla="*/ 0 h 565"/>
                <a:gd name="T4" fmla="*/ 0 60000 65536"/>
                <a:gd name="T5" fmla="*/ 0 60000 65536"/>
              </a:gdLst>
              <a:ahLst/>
              <a:cxnLst>
                <a:cxn ang="T4">
                  <a:pos x="T0" y="T1"/>
                </a:cxn>
                <a:cxn ang="T5">
                  <a:pos x="T2" y="T3"/>
                </a:cxn>
              </a:cxnLst>
              <a:rect l="0" t="0" r="r" b="b"/>
              <a:pathLst>
                <a:path w="1" h="565">
                  <a:moveTo>
                    <a:pt x="0" y="565"/>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99" name="任意多边形 120844"/>
            <p:cNvSpPr>
              <a:spLocks noChangeArrowheads="1"/>
            </p:cNvSpPr>
            <p:nvPr/>
          </p:nvSpPr>
          <p:spPr bwMode="auto">
            <a:xfrm>
              <a:off x="2974" y="1527"/>
              <a:ext cx="402" cy="1"/>
            </a:xfrm>
            <a:custGeom>
              <a:avLst/>
              <a:gdLst>
                <a:gd name="T0" fmla="*/ 0 w 635"/>
                <a:gd name="T1" fmla="*/ 0 h 1"/>
                <a:gd name="T2" fmla="*/ 254 w 635"/>
                <a:gd name="T3" fmla="*/ 0 h 1"/>
                <a:gd name="T4" fmla="*/ 0 60000 65536"/>
                <a:gd name="T5" fmla="*/ 0 60000 65536"/>
              </a:gdLst>
              <a:ahLst/>
              <a:cxnLst>
                <a:cxn ang="T4">
                  <a:pos x="T0" y="T1"/>
                </a:cxn>
                <a:cxn ang="T5">
                  <a:pos x="T2" y="T3"/>
                </a:cxn>
              </a:cxnLst>
              <a:rect l="0" t="0" r="r" b="b"/>
              <a:pathLst>
                <a:path w="635" h="1">
                  <a:moveTo>
                    <a:pt x="0" y="0"/>
                  </a:moveTo>
                  <a:lnTo>
                    <a:pt x="635"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0" name="任意多边形 120843"/>
            <p:cNvSpPr>
              <a:spLocks noChangeArrowheads="1"/>
            </p:cNvSpPr>
            <p:nvPr/>
          </p:nvSpPr>
          <p:spPr bwMode="auto">
            <a:xfrm>
              <a:off x="2974" y="1518"/>
              <a:ext cx="1" cy="356"/>
            </a:xfrm>
            <a:custGeom>
              <a:avLst/>
              <a:gdLst>
                <a:gd name="T0" fmla="*/ 0 w 1"/>
                <a:gd name="T1" fmla="*/ 219 h 579"/>
                <a:gd name="T2" fmla="*/ 0 w 1"/>
                <a:gd name="T3" fmla="*/ 0 h 579"/>
                <a:gd name="T4" fmla="*/ 0 60000 65536"/>
                <a:gd name="T5" fmla="*/ 0 60000 65536"/>
              </a:gdLst>
              <a:ahLst/>
              <a:cxnLst>
                <a:cxn ang="T4">
                  <a:pos x="T0" y="T1"/>
                </a:cxn>
                <a:cxn ang="T5">
                  <a:pos x="T2" y="T3"/>
                </a:cxn>
              </a:cxnLst>
              <a:rect l="0" t="0" r="r" b="b"/>
              <a:pathLst>
                <a:path w="1" h="579">
                  <a:moveTo>
                    <a:pt x="0" y="579"/>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1" name="任意多边形 120842"/>
            <p:cNvSpPr>
              <a:spLocks noChangeArrowheads="1"/>
            </p:cNvSpPr>
            <p:nvPr/>
          </p:nvSpPr>
          <p:spPr bwMode="auto">
            <a:xfrm>
              <a:off x="3376" y="1433"/>
              <a:ext cx="102" cy="94"/>
            </a:xfrm>
            <a:custGeom>
              <a:avLst/>
              <a:gdLst>
                <a:gd name="T0" fmla="*/ 65 w 160"/>
                <a:gd name="T1" fmla="*/ 0 h 153"/>
                <a:gd name="T2" fmla="*/ 0 w 160"/>
                <a:gd name="T3" fmla="*/ 58 h 153"/>
                <a:gd name="T4" fmla="*/ 0 60000 65536"/>
                <a:gd name="T5" fmla="*/ 0 60000 65536"/>
              </a:gdLst>
              <a:ahLst/>
              <a:cxnLst>
                <a:cxn ang="T4">
                  <a:pos x="T0" y="T1"/>
                </a:cxn>
                <a:cxn ang="T5">
                  <a:pos x="T2" y="T3"/>
                </a:cxn>
              </a:cxnLst>
              <a:rect l="0" t="0" r="r" b="b"/>
              <a:pathLst>
                <a:path w="160" h="153">
                  <a:moveTo>
                    <a:pt x="160" y="0"/>
                  </a:moveTo>
                  <a:lnTo>
                    <a:pt x="0" y="153"/>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2" name="任意多边形 120841"/>
            <p:cNvSpPr>
              <a:spLocks noChangeArrowheads="1"/>
            </p:cNvSpPr>
            <p:nvPr/>
          </p:nvSpPr>
          <p:spPr bwMode="auto">
            <a:xfrm>
              <a:off x="2965" y="1423"/>
              <a:ext cx="107" cy="104"/>
            </a:xfrm>
            <a:custGeom>
              <a:avLst/>
              <a:gdLst>
                <a:gd name="T0" fmla="*/ 68 w 169"/>
                <a:gd name="T1" fmla="*/ 0 h 170"/>
                <a:gd name="T2" fmla="*/ 0 w 169"/>
                <a:gd name="T3" fmla="*/ 64 h 170"/>
                <a:gd name="T4" fmla="*/ 0 60000 65536"/>
                <a:gd name="T5" fmla="*/ 0 60000 65536"/>
              </a:gdLst>
              <a:ahLst/>
              <a:cxnLst>
                <a:cxn ang="T4">
                  <a:pos x="T0" y="T1"/>
                </a:cxn>
                <a:cxn ang="T5">
                  <a:pos x="T2" y="T3"/>
                </a:cxn>
              </a:cxnLst>
              <a:rect l="0" t="0" r="r" b="b"/>
              <a:pathLst>
                <a:path w="169" h="170">
                  <a:moveTo>
                    <a:pt x="169" y="0"/>
                  </a:moveTo>
                  <a:lnTo>
                    <a:pt x="0" y="17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3" name="任意多边形 120840"/>
            <p:cNvSpPr>
              <a:spLocks noChangeArrowheads="1"/>
            </p:cNvSpPr>
            <p:nvPr/>
          </p:nvSpPr>
          <p:spPr bwMode="auto">
            <a:xfrm>
              <a:off x="3488" y="1433"/>
              <a:ext cx="2" cy="358"/>
            </a:xfrm>
            <a:custGeom>
              <a:avLst/>
              <a:gdLst>
                <a:gd name="T0" fmla="*/ 0 w 3"/>
                <a:gd name="T1" fmla="*/ 0 h 571"/>
                <a:gd name="T2" fmla="*/ 1 w 3"/>
                <a:gd name="T3" fmla="*/ 224 h 571"/>
                <a:gd name="T4" fmla="*/ 0 60000 65536"/>
                <a:gd name="T5" fmla="*/ 0 60000 65536"/>
              </a:gdLst>
              <a:ahLst/>
              <a:cxnLst>
                <a:cxn ang="T4">
                  <a:pos x="T0" y="T1"/>
                </a:cxn>
                <a:cxn ang="T5">
                  <a:pos x="T2" y="T3"/>
                </a:cxn>
              </a:cxnLst>
              <a:rect l="0" t="0" r="r" b="b"/>
              <a:pathLst>
                <a:path w="3" h="571">
                  <a:moveTo>
                    <a:pt x="0" y="0"/>
                  </a:moveTo>
                  <a:lnTo>
                    <a:pt x="3" y="571"/>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4" name="任意多边形 120839"/>
            <p:cNvSpPr>
              <a:spLocks noChangeArrowheads="1"/>
            </p:cNvSpPr>
            <p:nvPr/>
          </p:nvSpPr>
          <p:spPr bwMode="auto">
            <a:xfrm>
              <a:off x="3376" y="1791"/>
              <a:ext cx="113" cy="83"/>
            </a:xfrm>
            <a:custGeom>
              <a:avLst/>
              <a:gdLst>
                <a:gd name="T0" fmla="*/ 72 w 178"/>
                <a:gd name="T1" fmla="*/ 0 h 135"/>
                <a:gd name="T2" fmla="*/ 0 w 178"/>
                <a:gd name="T3" fmla="*/ 51 h 135"/>
                <a:gd name="T4" fmla="*/ 0 60000 65536"/>
                <a:gd name="T5" fmla="*/ 0 60000 65536"/>
              </a:gdLst>
              <a:ahLst/>
              <a:cxnLst>
                <a:cxn ang="T4">
                  <a:pos x="T0" y="T1"/>
                </a:cxn>
                <a:cxn ang="T5">
                  <a:pos x="T2" y="T3"/>
                </a:cxn>
              </a:cxnLst>
              <a:rect l="0" t="0" r="r" b="b"/>
              <a:pathLst>
                <a:path w="178" h="135">
                  <a:moveTo>
                    <a:pt x="178" y="0"/>
                  </a:moveTo>
                  <a:lnTo>
                    <a:pt x="0" y="135"/>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5" name="任意多边形 120838"/>
            <p:cNvSpPr>
              <a:spLocks noChangeArrowheads="1"/>
            </p:cNvSpPr>
            <p:nvPr/>
          </p:nvSpPr>
          <p:spPr bwMode="auto">
            <a:xfrm>
              <a:off x="3072" y="1423"/>
              <a:ext cx="3" cy="368"/>
            </a:xfrm>
            <a:custGeom>
              <a:avLst/>
              <a:gdLst>
                <a:gd name="T0" fmla="*/ 0 w 4"/>
                <a:gd name="T1" fmla="*/ 0 h 599"/>
                <a:gd name="T2" fmla="*/ 2 w 4"/>
                <a:gd name="T3" fmla="*/ 226 h 599"/>
                <a:gd name="T4" fmla="*/ 0 60000 65536"/>
                <a:gd name="T5" fmla="*/ 0 60000 65536"/>
              </a:gdLst>
              <a:ahLst/>
              <a:cxnLst>
                <a:cxn ang="T4">
                  <a:pos x="T0" y="T1"/>
                </a:cxn>
                <a:cxn ang="T5">
                  <a:pos x="T2" y="T3"/>
                </a:cxn>
              </a:cxnLst>
              <a:rect l="0" t="0" r="r" b="b"/>
              <a:pathLst>
                <a:path w="4" h="599">
                  <a:moveTo>
                    <a:pt x="0" y="0"/>
                  </a:moveTo>
                  <a:lnTo>
                    <a:pt x="4" y="599"/>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6" name="直接连接符 120837"/>
            <p:cNvSpPr>
              <a:spLocks noChangeShapeType="1"/>
            </p:cNvSpPr>
            <p:nvPr/>
          </p:nvSpPr>
          <p:spPr bwMode="auto">
            <a:xfrm>
              <a:off x="3074" y="1791"/>
              <a:ext cx="41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7" name="任意多边形 120836"/>
            <p:cNvSpPr>
              <a:spLocks noChangeArrowheads="1"/>
            </p:cNvSpPr>
            <p:nvPr/>
          </p:nvSpPr>
          <p:spPr bwMode="auto">
            <a:xfrm>
              <a:off x="2974" y="1791"/>
              <a:ext cx="100" cy="83"/>
            </a:xfrm>
            <a:custGeom>
              <a:avLst/>
              <a:gdLst>
                <a:gd name="T0" fmla="*/ 63 w 158"/>
                <a:gd name="T1" fmla="*/ 0 h 135"/>
                <a:gd name="T2" fmla="*/ 0 w 158"/>
                <a:gd name="T3" fmla="*/ 51 h 135"/>
                <a:gd name="T4" fmla="*/ 0 60000 65536"/>
                <a:gd name="T5" fmla="*/ 0 60000 65536"/>
              </a:gdLst>
              <a:ahLst/>
              <a:cxnLst>
                <a:cxn ang="T4">
                  <a:pos x="T0" y="T1"/>
                </a:cxn>
                <a:cxn ang="T5">
                  <a:pos x="T2" y="T3"/>
                </a:cxn>
              </a:cxnLst>
              <a:rect l="0" t="0" r="r" b="b"/>
              <a:pathLst>
                <a:path w="158" h="135">
                  <a:moveTo>
                    <a:pt x="158" y="0"/>
                  </a:moveTo>
                  <a:lnTo>
                    <a:pt x="0" y="135"/>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8" name="文本框 120835"/>
            <p:cNvSpPr txBox="1">
              <a:spLocks noChangeArrowheads="1"/>
            </p:cNvSpPr>
            <p:nvPr/>
          </p:nvSpPr>
          <p:spPr bwMode="auto">
            <a:xfrm>
              <a:off x="2779" y="1592"/>
              <a:ext cx="2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X</a:t>
              </a:r>
              <a:endParaRPr lang="en-US" altLang="zh-CN" sz="2800">
                <a:solidFill>
                  <a:schemeClr val="tx1"/>
                </a:solidFill>
                <a:latin typeface="Arial" panose="020B0604020202020204" pitchFamily="34" charset="0"/>
                <a:ea typeface="宋体" panose="02010600030101010101" pitchFamily="2" charset="-122"/>
              </a:endParaRPr>
            </a:p>
          </p:txBody>
        </p:sp>
        <p:sp>
          <p:nvSpPr>
            <p:cNvPr id="27709" name="文本框 120834"/>
            <p:cNvSpPr txBox="1">
              <a:spLocks noChangeArrowheads="1"/>
            </p:cNvSpPr>
            <p:nvPr/>
          </p:nvSpPr>
          <p:spPr bwMode="auto">
            <a:xfrm>
              <a:off x="3320" y="1221"/>
              <a:ext cx="2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Z</a:t>
              </a:r>
              <a:endParaRPr lang="en-US" altLang="zh-CN" sz="2800">
                <a:solidFill>
                  <a:schemeClr val="tx1"/>
                </a:solidFill>
                <a:latin typeface="Arial" panose="020B0604020202020204" pitchFamily="34" charset="0"/>
                <a:ea typeface="宋体" panose="02010600030101010101" pitchFamily="2" charset="-122"/>
              </a:endParaRPr>
            </a:p>
          </p:txBody>
        </p:sp>
      </p:grpSp>
      <p:sp>
        <p:nvSpPr>
          <p:cNvPr id="27660" name="矩形 120947"/>
          <p:cNvSpPr>
            <a:spLocks noChangeArrowheads="1"/>
          </p:cNvSpPr>
          <p:nvPr/>
        </p:nvSpPr>
        <p:spPr bwMode="auto">
          <a:xfrm>
            <a:off x="2627313" y="188913"/>
            <a:ext cx="39608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a:latin typeface="Tahoma" panose="020B0604030504040204" pitchFamily="34" charset="0"/>
                <a:ea typeface="方正舒体" panose="02010601030101010101" pitchFamily="2" charset="-122"/>
              </a:rPr>
              <a:t>轴 测 投 影</a:t>
            </a:r>
            <a:endParaRPr lang="zh-CN" altLang="en-US" sz="4800">
              <a:solidFill>
                <a:schemeClr val="tx1"/>
              </a:solidFill>
              <a:latin typeface="Arial" panose="020B0604020202020204" pitchFamily="34" charset="0"/>
              <a:ea typeface="宋体" panose="02010600030101010101" pitchFamily="2" charset="-122"/>
            </a:endParaRPr>
          </a:p>
        </p:txBody>
      </p:sp>
      <p:sp>
        <p:nvSpPr>
          <p:cNvPr id="27661" name="矩形 120949"/>
          <p:cNvSpPr>
            <a:spLocks noChangeArrowheads="1"/>
          </p:cNvSpPr>
          <p:nvPr/>
        </p:nvSpPr>
        <p:spPr bwMode="auto">
          <a:xfrm>
            <a:off x="0" y="908050"/>
            <a:ext cx="9144000" cy="144463"/>
          </a:xfrm>
          <a:prstGeom prst="rect">
            <a:avLst/>
          </a:prstGeom>
          <a:gradFill rotWithShape="1">
            <a:gsLst>
              <a:gs pos="0">
                <a:srgbClr val="69D4FF"/>
              </a:gs>
              <a:gs pos="100000">
                <a:schemeClr val="bg1"/>
              </a:gs>
            </a:gsLst>
            <a:lin ang="0" scaled="1"/>
          </a:gradFill>
          <a:ln w="9525">
            <a:solidFill>
              <a:srgbClr val="00CCFF"/>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934"/>
                                        </p:tgtEl>
                                        <p:attrNameLst>
                                          <p:attrName>style.visibility</p:attrName>
                                        </p:attrNameLst>
                                      </p:cBhvr>
                                      <p:to>
                                        <p:strVal val="visible"/>
                                      </p:to>
                                    </p:set>
                                    <p:animEffect transition="in" filter="blinds(horizontal)">
                                      <p:cBhvr>
                                        <p:cTn id="7" dur="500"/>
                                        <p:tgtEl>
                                          <p:spTgt spid="1209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120834"/>
                                        </p:tgtEl>
                                        <p:attrNameLst>
                                          <p:attrName>style.visibility</p:attrName>
                                        </p:attrNameLst>
                                      </p:cBhvr>
                                      <p:to>
                                        <p:strVal val="visible"/>
                                      </p:to>
                                    </p:set>
                                    <p:animEffect transition="in" filter="checkerboard(down)">
                                      <p:cBhvr>
                                        <p:cTn id="12" dur="500"/>
                                        <p:tgtEl>
                                          <p:spTgt spid="1208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935"/>
                                        </p:tgtEl>
                                        <p:attrNameLst>
                                          <p:attrName>style.visibility</p:attrName>
                                        </p:attrNameLst>
                                      </p:cBhvr>
                                      <p:to>
                                        <p:strVal val="visible"/>
                                      </p:to>
                                    </p:set>
                                    <p:animEffect transition="in" filter="blinds(horizontal)">
                                      <p:cBhvr>
                                        <p:cTn id="17" dur="500"/>
                                        <p:tgtEl>
                                          <p:spTgt spid="120935"/>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20937"/>
                                        </p:tgtEl>
                                        <p:attrNameLst>
                                          <p:attrName>style.visibility</p:attrName>
                                        </p:attrNameLst>
                                      </p:cBhvr>
                                      <p:to>
                                        <p:strVal val="visible"/>
                                      </p:to>
                                    </p:set>
                                    <p:animEffect transition="in" filter="dissolve">
                                      <p:cBhvr>
                                        <p:cTn id="21" dur="500"/>
                                        <p:tgtEl>
                                          <p:spTgt spid="120937"/>
                                        </p:tgtEl>
                                      </p:cBhvr>
                                    </p:animEffect>
                                  </p:childTnLst>
                                </p:cTn>
                              </p:par>
                            </p:childTnLst>
                          </p:cTn>
                        </p:par>
                        <p:par>
                          <p:cTn id="22" fill="hold" nodeType="afterGroup">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120936"/>
                                        </p:tgtEl>
                                        <p:attrNameLst>
                                          <p:attrName>style.visibility</p:attrName>
                                        </p:attrNameLst>
                                      </p:cBhvr>
                                      <p:to>
                                        <p:strVal val="visible"/>
                                      </p:to>
                                    </p:set>
                                    <p:animEffect transition="in" filter="dissolve">
                                      <p:cBhvr>
                                        <p:cTn id="25" dur="500"/>
                                        <p:tgtEl>
                                          <p:spTgt spid="1209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0938"/>
                                        </p:tgtEl>
                                        <p:attrNameLst>
                                          <p:attrName>style.visibility</p:attrName>
                                        </p:attrNameLst>
                                      </p:cBhvr>
                                      <p:to>
                                        <p:strVal val="visible"/>
                                      </p:to>
                                    </p:set>
                                    <p:animEffect transition="in" filter="blinds(horizontal)">
                                      <p:cBhvr>
                                        <p:cTn id="30" dur="500"/>
                                        <p:tgtEl>
                                          <p:spTgt spid="120938"/>
                                        </p:tgtEl>
                                      </p:cBhvr>
                                    </p:animEffect>
                                  </p:childTnLst>
                                </p:cTn>
                              </p:par>
                            </p:childTnLst>
                          </p:cTn>
                        </p:par>
                        <p:par>
                          <p:cTn id="31" fill="hold" nodeType="afterGroup">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120933"/>
                                        </p:tgtEl>
                                        <p:attrNameLst>
                                          <p:attrName>style.visibility</p:attrName>
                                        </p:attrNameLst>
                                      </p:cBhvr>
                                      <p:to>
                                        <p:strVal val="visible"/>
                                      </p:to>
                                    </p:set>
                                    <p:anim calcmode="lin" valueType="num">
                                      <p:cBhvr additive="base">
                                        <p:cTn id="34" dur="500" fill="hold"/>
                                        <p:tgtEl>
                                          <p:spTgt spid="120933"/>
                                        </p:tgtEl>
                                        <p:attrNameLst>
                                          <p:attrName>ppt_x</p:attrName>
                                        </p:attrNameLst>
                                      </p:cBhvr>
                                      <p:tavLst>
                                        <p:tav tm="0">
                                          <p:val>
                                            <p:strVal val="#ppt_x"/>
                                          </p:val>
                                        </p:tav>
                                        <p:tav tm="100000">
                                          <p:val>
                                            <p:strVal val="#ppt_x"/>
                                          </p:val>
                                        </p:tav>
                                      </p:tavLst>
                                    </p:anim>
                                    <p:anim calcmode="lin" valueType="num">
                                      <p:cBhvr additive="base">
                                        <p:cTn id="35" dur="500" fill="hold"/>
                                        <p:tgtEl>
                                          <p:spTgt spid="1209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38" grpId="0"/>
      <p:bldP spid="120937" grpId="0" animBg="1"/>
      <p:bldP spid="120936" grpId="0" animBg="1"/>
      <p:bldP spid="120935" grpId="0"/>
      <p:bldP spid="120934" grpId="0"/>
      <p:bldP spid="1209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119943"/>
          <p:cNvSpPr>
            <a:spLocks noChangeArrowheads="1"/>
          </p:cNvSpPr>
          <p:nvPr/>
        </p:nvSpPr>
        <p:spPr bwMode="auto">
          <a:xfrm>
            <a:off x="0" y="1125538"/>
            <a:ext cx="421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3200" b="1">
                <a:solidFill>
                  <a:srgbClr val="FF3300"/>
                </a:solidFill>
                <a:latin typeface="楷体_GB2312" panose="02010609030101010101" pitchFamily="49" charset="-122"/>
                <a:ea typeface="楷体_GB2312" panose="02010609030101010101" pitchFamily="49" charset="-122"/>
              </a:rPr>
              <a:t>轴测投影的几个概念</a:t>
            </a:r>
            <a:endParaRPr lang="zh-CN" altLang="en-US" sz="3200">
              <a:solidFill>
                <a:srgbClr val="FF3300"/>
              </a:solidFill>
              <a:latin typeface="Arial" panose="020B0604020202020204" pitchFamily="34" charset="0"/>
              <a:ea typeface="宋体" panose="02010600030101010101" pitchFamily="2" charset="-122"/>
            </a:endParaRPr>
          </a:p>
        </p:txBody>
      </p:sp>
      <p:grpSp>
        <p:nvGrpSpPr>
          <p:cNvPr id="119936" name="组合 119935"/>
          <p:cNvGrpSpPr>
            <a:grpSpLocks/>
          </p:cNvGrpSpPr>
          <p:nvPr/>
        </p:nvGrpSpPr>
        <p:grpSpPr bwMode="auto">
          <a:xfrm>
            <a:off x="3059113" y="4176713"/>
            <a:ext cx="1508125" cy="858837"/>
            <a:chOff x="710" y="696"/>
            <a:chExt cx="950" cy="541"/>
          </a:xfrm>
        </p:grpSpPr>
        <p:sp>
          <p:nvSpPr>
            <p:cNvPr id="28805" name="文本框 119939"/>
            <p:cNvSpPr txBox="1">
              <a:spLocks noChangeArrowheads="1"/>
            </p:cNvSpPr>
            <p:nvPr/>
          </p:nvSpPr>
          <p:spPr bwMode="auto">
            <a:xfrm>
              <a:off x="710" y="696"/>
              <a:ext cx="4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O</a:t>
              </a:r>
              <a:r>
                <a:rPr lang="en-US" altLang="zh-CN" sz="2800" b="1" baseline="-20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ˎ̥"/>
                  <a:cs typeface="ˎ̥"/>
                </a:rPr>
                <a:t>A</a:t>
              </a:r>
              <a:r>
                <a:rPr lang="en-US" altLang="zh-CN" sz="2800" b="1" baseline="-20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8806" name="文本框 119938"/>
            <p:cNvSpPr txBox="1">
              <a:spLocks noChangeArrowheads="1"/>
            </p:cNvSpPr>
            <p:nvPr/>
          </p:nvSpPr>
          <p:spPr bwMode="auto">
            <a:xfrm>
              <a:off x="758" y="1006"/>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OA</a:t>
              </a:r>
              <a:endParaRPr lang="en-US" altLang="zh-CN" sz="2800">
                <a:solidFill>
                  <a:schemeClr val="tx1"/>
                </a:solidFill>
                <a:latin typeface="Arial" panose="020B0604020202020204" pitchFamily="34" charset="0"/>
                <a:ea typeface="宋体" panose="02010600030101010101" pitchFamily="2" charset="-122"/>
              </a:endParaRPr>
            </a:p>
          </p:txBody>
        </p:sp>
        <p:sp>
          <p:nvSpPr>
            <p:cNvPr id="28807" name="直接连接符 119937"/>
            <p:cNvSpPr>
              <a:spLocks noChangeShapeType="1"/>
            </p:cNvSpPr>
            <p:nvPr/>
          </p:nvSpPr>
          <p:spPr bwMode="auto">
            <a:xfrm>
              <a:off x="720" y="96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808" name="文本框 119936"/>
            <p:cNvSpPr txBox="1">
              <a:spLocks noChangeArrowheads="1"/>
            </p:cNvSpPr>
            <p:nvPr/>
          </p:nvSpPr>
          <p:spPr bwMode="auto">
            <a:xfrm>
              <a:off x="1238" y="840"/>
              <a:ext cx="4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 =  </a:t>
              </a:r>
              <a:r>
                <a:rPr lang="en-US" altLang="zh-CN" sz="2800" b="1">
                  <a:solidFill>
                    <a:srgbClr val="FF0000"/>
                  </a:solidFill>
                  <a:latin typeface="Times New Roman" panose="02020603050405020304" pitchFamily="18" charset="0"/>
                  <a:ea typeface="ˎ̥"/>
                  <a:cs typeface="ˎ̥"/>
                </a:rPr>
                <a:t>p</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grpSp>
      <p:sp>
        <p:nvSpPr>
          <p:cNvPr id="119935" name="文本框 119934"/>
          <p:cNvSpPr txBox="1">
            <a:spLocks noChangeArrowheads="1"/>
          </p:cNvSpPr>
          <p:nvPr/>
        </p:nvSpPr>
        <p:spPr bwMode="auto">
          <a:xfrm>
            <a:off x="4937125" y="4487863"/>
            <a:ext cx="2247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chemeClr val="tx1"/>
                </a:solidFill>
                <a:latin typeface="Times New Roman" panose="02020603050405020304" pitchFamily="18" charset="0"/>
                <a:ea typeface="ˎ̥"/>
                <a:cs typeface="ˎ̥"/>
              </a:rPr>
              <a:t>沿</a:t>
            </a:r>
            <a:r>
              <a:rPr lang="en-US" altLang="zh-CN" sz="2800" b="1">
                <a:solidFill>
                  <a:schemeClr val="tx1"/>
                </a:solidFill>
                <a:latin typeface="Times New Roman" panose="02020603050405020304" pitchFamily="18" charset="0"/>
                <a:ea typeface="ˎ̥"/>
                <a:cs typeface="ˎ̥"/>
              </a:rPr>
              <a:t>X</a:t>
            </a:r>
            <a:r>
              <a:rPr lang="zh-CN" altLang="en-US" sz="2800" b="1">
                <a:solidFill>
                  <a:schemeClr val="tx1"/>
                </a:solidFill>
                <a:latin typeface="Times New Roman" panose="02020603050405020304" pitchFamily="18" charset="0"/>
                <a:ea typeface="宋体" panose="02010600030101010101" pitchFamily="2" charset="-122"/>
              </a:rPr>
              <a:t>轴轴向伸缩系数 </a:t>
            </a:r>
            <a:endParaRPr lang="zh-CN" altLang="en-US" sz="2800">
              <a:solidFill>
                <a:schemeClr val="tx1"/>
              </a:solidFill>
              <a:latin typeface="Arial" panose="020B0604020202020204" pitchFamily="34" charset="0"/>
              <a:ea typeface="宋体" panose="02010600030101010101" pitchFamily="2" charset="-122"/>
            </a:endParaRPr>
          </a:p>
        </p:txBody>
      </p:sp>
      <p:grpSp>
        <p:nvGrpSpPr>
          <p:cNvPr id="119929" name="组合 119928"/>
          <p:cNvGrpSpPr>
            <a:grpSpLocks/>
          </p:cNvGrpSpPr>
          <p:nvPr/>
        </p:nvGrpSpPr>
        <p:grpSpPr bwMode="auto">
          <a:xfrm>
            <a:off x="2894013" y="5091113"/>
            <a:ext cx="1603375" cy="858837"/>
            <a:chOff x="624" y="1416"/>
            <a:chExt cx="1010" cy="541"/>
          </a:xfrm>
        </p:grpSpPr>
        <p:sp>
          <p:nvSpPr>
            <p:cNvPr id="28800" name="文本框 119933"/>
            <p:cNvSpPr txBox="1">
              <a:spLocks noChangeArrowheads="1"/>
            </p:cNvSpPr>
            <p:nvPr/>
          </p:nvSpPr>
          <p:spPr bwMode="auto">
            <a:xfrm>
              <a:off x="624" y="1550"/>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zh-CN" sz="2800">
                <a:solidFill>
                  <a:schemeClr val="tx1"/>
                </a:solidFill>
                <a:latin typeface="Arial" panose="020B0604020202020204" pitchFamily="34" charset="0"/>
                <a:ea typeface="宋体" panose="02010600030101010101" pitchFamily="2" charset="-122"/>
              </a:endParaRPr>
            </a:p>
          </p:txBody>
        </p:sp>
        <p:sp>
          <p:nvSpPr>
            <p:cNvPr id="28801" name="文本框 119932"/>
            <p:cNvSpPr txBox="1">
              <a:spLocks noChangeArrowheads="1"/>
            </p:cNvSpPr>
            <p:nvPr/>
          </p:nvSpPr>
          <p:spPr bwMode="auto">
            <a:xfrm>
              <a:off x="768" y="1416"/>
              <a:ext cx="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O</a:t>
              </a:r>
              <a:r>
                <a:rPr lang="en-US" altLang="zh-CN" sz="2800" b="1" baseline="-20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ˎ̥"/>
                  <a:cs typeface="ˎ̥"/>
                </a:rPr>
                <a:t>B</a:t>
              </a:r>
              <a:r>
                <a:rPr lang="en-US" altLang="zh-CN" sz="2800" b="1" baseline="-20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8802" name="文本框 119931"/>
            <p:cNvSpPr txBox="1">
              <a:spLocks noChangeArrowheads="1"/>
            </p:cNvSpPr>
            <p:nvPr/>
          </p:nvSpPr>
          <p:spPr bwMode="auto">
            <a:xfrm>
              <a:off x="768" y="1726"/>
              <a:ext cx="3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 OB</a:t>
              </a:r>
              <a:endParaRPr lang="en-US" altLang="zh-CN" sz="2800">
                <a:solidFill>
                  <a:schemeClr val="tx1"/>
                </a:solidFill>
                <a:latin typeface="Arial" panose="020B0604020202020204" pitchFamily="34" charset="0"/>
                <a:ea typeface="宋体" panose="02010600030101010101" pitchFamily="2" charset="-122"/>
              </a:endParaRPr>
            </a:p>
          </p:txBody>
        </p:sp>
        <p:sp>
          <p:nvSpPr>
            <p:cNvPr id="28803" name="直接连接符 119930"/>
            <p:cNvSpPr>
              <a:spLocks noChangeShapeType="1"/>
            </p:cNvSpPr>
            <p:nvPr/>
          </p:nvSpPr>
          <p:spPr bwMode="auto">
            <a:xfrm>
              <a:off x="730" y="168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804" name="文本框 119929"/>
            <p:cNvSpPr txBox="1">
              <a:spLocks noChangeArrowheads="1"/>
            </p:cNvSpPr>
            <p:nvPr/>
          </p:nvSpPr>
          <p:spPr bwMode="auto">
            <a:xfrm>
              <a:off x="1248" y="1560"/>
              <a:ext cx="3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 = </a:t>
              </a:r>
              <a:r>
                <a:rPr lang="en-US" altLang="zh-CN" sz="2800" b="1">
                  <a:solidFill>
                    <a:srgbClr val="FF0000"/>
                  </a:solidFill>
                  <a:latin typeface="Times New Roman" panose="02020603050405020304" pitchFamily="18" charset="0"/>
                  <a:ea typeface="ˎ̥"/>
                  <a:cs typeface="ˎ̥"/>
                </a:rPr>
                <a:t>q</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grpSp>
      <p:sp>
        <p:nvSpPr>
          <p:cNvPr id="119928" name="文本框 119927"/>
          <p:cNvSpPr txBox="1">
            <a:spLocks noChangeArrowheads="1"/>
          </p:cNvSpPr>
          <p:nvPr/>
        </p:nvSpPr>
        <p:spPr bwMode="auto">
          <a:xfrm>
            <a:off x="4937125" y="5334000"/>
            <a:ext cx="2247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chemeClr val="tx1"/>
                </a:solidFill>
                <a:latin typeface="Times New Roman" panose="02020603050405020304" pitchFamily="18" charset="0"/>
                <a:ea typeface="ˎ̥"/>
                <a:cs typeface="ˎ̥"/>
              </a:rPr>
              <a:t>沿</a:t>
            </a:r>
            <a:r>
              <a:rPr lang="en-US" altLang="zh-CN" sz="2800" b="1">
                <a:solidFill>
                  <a:schemeClr val="tx1"/>
                </a:solidFill>
                <a:latin typeface="Times New Roman" panose="02020603050405020304" pitchFamily="18" charset="0"/>
                <a:ea typeface="ˎ̥"/>
                <a:cs typeface="ˎ̥"/>
              </a:rPr>
              <a:t>Y</a:t>
            </a:r>
            <a:r>
              <a:rPr lang="zh-CN" altLang="en-US" sz="2800" b="1">
                <a:solidFill>
                  <a:schemeClr val="tx1"/>
                </a:solidFill>
                <a:latin typeface="Times New Roman" panose="02020603050405020304" pitchFamily="18" charset="0"/>
                <a:ea typeface="宋体" panose="02010600030101010101" pitchFamily="2" charset="-122"/>
              </a:rPr>
              <a:t>轴轴向伸缩系数 </a:t>
            </a:r>
            <a:endParaRPr lang="zh-CN" altLang="en-US" sz="2800">
              <a:solidFill>
                <a:schemeClr val="tx1"/>
              </a:solidFill>
              <a:latin typeface="Arial" panose="020B0604020202020204" pitchFamily="34" charset="0"/>
              <a:ea typeface="宋体" panose="02010600030101010101" pitchFamily="2" charset="-122"/>
            </a:endParaRPr>
          </a:p>
        </p:txBody>
      </p:sp>
      <p:grpSp>
        <p:nvGrpSpPr>
          <p:cNvPr id="119922" name="组合 119921"/>
          <p:cNvGrpSpPr>
            <a:grpSpLocks/>
          </p:cNvGrpSpPr>
          <p:nvPr/>
        </p:nvGrpSpPr>
        <p:grpSpPr bwMode="auto">
          <a:xfrm>
            <a:off x="2935288" y="5999163"/>
            <a:ext cx="1577975" cy="858837"/>
            <a:chOff x="657" y="2232"/>
            <a:chExt cx="994" cy="541"/>
          </a:xfrm>
        </p:grpSpPr>
        <p:sp>
          <p:nvSpPr>
            <p:cNvPr id="28795" name="文本框 119926"/>
            <p:cNvSpPr txBox="1">
              <a:spLocks noChangeArrowheads="1"/>
            </p:cNvSpPr>
            <p:nvPr/>
          </p:nvSpPr>
          <p:spPr bwMode="auto">
            <a:xfrm>
              <a:off x="657" y="236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zh-CN" sz="2800">
                <a:solidFill>
                  <a:schemeClr val="tx1"/>
                </a:solidFill>
                <a:latin typeface="Arial" panose="020B0604020202020204" pitchFamily="34" charset="0"/>
                <a:ea typeface="宋体" panose="02010600030101010101" pitchFamily="2" charset="-122"/>
              </a:endParaRPr>
            </a:p>
          </p:txBody>
        </p:sp>
        <p:sp>
          <p:nvSpPr>
            <p:cNvPr id="28796" name="文本框 119925"/>
            <p:cNvSpPr txBox="1">
              <a:spLocks noChangeArrowheads="1"/>
            </p:cNvSpPr>
            <p:nvPr/>
          </p:nvSpPr>
          <p:spPr bwMode="auto">
            <a:xfrm>
              <a:off x="753" y="2232"/>
              <a:ext cx="4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O</a:t>
              </a:r>
              <a:r>
                <a:rPr lang="en-US" altLang="zh-CN" sz="2800" b="1" baseline="-20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ˎ̥"/>
                  <a:cs typeface="ˎ̥"/>
                </a:rPr>
                <a:t>C</a:t>
              </a:r>
              <a:r>
                <a:rPr lang="en-US" altLang="zh-CN" sz="2800" b="1" baseline="-20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8797" name="文本框 119924"/>
            <p:cNvSpPr txBox="1">
              <a:spLocks noChangeArrowheads="1"/>
            </p:cNvSpPr>
            <p:nvPr/>
          </p:nvSpPr>
          <p:spPr bwMode="auto">
            <a:xfrm>
              <a:off x="801" y="2542"/>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OC</a:t>
              </a:r>
              <a:endParaRPr lang="en-US" altLang="zh-CN" sz="2800">
                <a:solidFill>
                  <a:schemeClr val="tx1"/>
                </a:solidFill>
                <a:latin typeface="Arial" panose="020B0604020202020204" pitchFamily="34" charset="0"/>
                <a:ea typeface="宋体" panose="02010600030101010101" pitchFamily="2" charset="-122"/>
              </a:endParaRPr>
            </a:p>
          </p:txBody>
        </p:sp>
        <p:sp>
          <p:nvSpPr>
            <p:cNvPr id="28798" name="直接连接符 119923"/>
            <p:cNvSpPr>
              <a:spLocks noChangeShapeType="1"/>
            </p:cNvSpPr>
            <p:nvPr/>
          </p:nvSpPr>
          <p:spPr bwMode="auto">
            <a:xfrm>
              <a:off x="763" y="249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99" name="文本框 119922"/>
            <p:cNvSpPr txBox="1">
              <a:spLocks noChangeArrowheads="1"/>
            </p:cNvSpPr>
            <p:nvPr/>
          </p:nvSpPr>
          <p:spPr bwMode="auto">
            <a:xfrm>
              <a:off x="1281" y="2376"/>
              <a:ext cx="3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 = </a:t>
              </a:r>
              <a:r>
                <a:rPr lang="en-US" altLang="zh-CN" sz="2800" b="1">
                  <a:solidFill>
                    <a:srgbClr val="FF0000"/>
                  </a:solidFill>
                  <a:latin typeface="Times New Roman" panose="02020603050405020304" pitchFamily="18" charset="0"/>
                  <a:ea typeface="ˎ̥"/>
                  <a:cs typeface="ˎ̥"/>
                </a:rPr>
                <a:t>r</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grpSp>
      <p:sp>
        <p:nvSpPr>
          <p:cNvPr id="119921" name="文本框 119920"/>
          <p:cNvSpPr txBox="1">
            <a:spLocks noChangeArrowheads="1"/>
          </p:cNvSpPr>
          <p:nvPr/>
        </p:nvSpPr>
        <p:spPr bwMode="auto">
          <a:xfrm>
            <a:off x="4937125" y="6124575"/>
            <a:ext cx="3508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chemeClr val="tx1"/>
                </a:solidFill>
                <a:latin typeface="Times New Roman" panose="02020603050405020304" pitchFamily="18" charset="0"/>
                <a:ea typeface="ˎ̥"/>
                <a:cs typeface="ˎ̥"/>
              </a:rPr>
              <a:t>沿</a:t>
            </a:r>
            <a:r>
              <a:rPr lang="en-US" altLang="zh-CN" sz="2800" b="1">
                <a:solidFill>
                  <a:schemeClr val="tx1"/>
                </a:solidFill>
                <a:latin typeface="Times New Roman" panose="02020603050405020304" pitchFamily="18" charset="0"/>
                <a:ea typeface="ˎ̥"/>
                <a:cs typeface="ˎ̥"/>
              </a:rPr>
              <a:t>Z</a:t>
            </a:r>
            <a:r>
              <a:rPr lang="zh-CN" altLang="en-US" sz="2800" b="1">
                <a:solidFill>
                  <a:schemeClr val="tx1"/>
                </a:solidFill>
                <a:latin typeface="Times New Roman" panose="02020603050405020304" pitchFamily="18" charset="0"/>
                <a:ea typeface="宋体" panose="02010600030101010101" pitchFamily="2" charset="-122"/>
              </a:rPr>
              <a:t>轴轴向伸缩系数 </a:t>
            </a:r>
            <a:endParaRPr lang="zh-CN" altLang="en-US" sz="2800">
              <a:solidFill>
                <a:schemeClr val="tx1"/>
              </a:solidFill>
              <a:latin typeface="Arial" panose="020B0604020202020204" pitchFamily="34" charset="0"/>
              <a:ea typeface="宋体" panose="02010600030101010101" pitchFamily="2" charset="-122"/>
            </a:endParaRPr>
          </a:p>
        </p:txBody>
      </p:sp>
      <p:sp>
        <p:nvSpPr>
          <p:cNvPr id="119920" name="文本框 119919"/>
          <p:cNvSpPr txBox="1">
            <a:spLocks noChangeArrowheads="1"/>
          </p:cNvSpPr>
          <p:nvPr/>
        </p:nvSpPr>
        <p:spPr bwMode="auto">
          <a:xfrm>
            <a:off x="0" y="1522413"/>
            <a:ext cx="91440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        </a:t>
            </a:r>
            <a:r>
              <a:rPr lang="zh-CN" altLang="en-US" b="1">
                <a:solidFill>
                  <a:schemeClr val="tx1"/>
                </a:solidFill>
                <a:latin typeface="Times New Roman" panose="02020603050405020304" pitchFamily="18" charset="0"/>
                <a:ea typeface="宋体" panose="02010600030101010101" pitchFamily="2" charset="-122"/>
              </a:rPr>
              <a:t>形体上平行于坐标轴的线段在轴测图上的长度与实际长度之比叫做</a:t>
            </a:r>
            <a:r>
              <a:rPr lang="zh-CN" altLang="en-US" b="1">
                <a:solidFill>
                  <a:srgbClr val="FF0066"/>
                </a:solidFill>
                <a:latin typeface="Times New Roman" panose="02020603050405020304" pitchFamily="18" charset="0"/>
                <a:ea typeface="隶书" panose="02010509060101010101" pitchFamily="49" charset="-122"/>
              </a:rPr>
              <a:t>轴向变形系数</a:t>
            </a:r>
            <a:r>
              <a:rPr lang="zh-CN" altLang="en-US" b="1">
                <a:solidFill>
                  <a:schemeClr val="tx1"/>
                </a:solidFill>
                <a:latin typeface="Times New Roman" panose="02020603050405020304" pitchFamily="18" charset="0"/>
                <a:ea typeface="宋体" panose="02010600030101010101" pitchFamily="2" charset="-122"/>
              </a:rPr>
              <a:t>或</a:t>
            </a:r>
            <a:r>
              <a:rPr lang="zh-CN" altLang="en-US" b="1">
                <a:solidFill>
                  <a:srgbClr val="FF0066"/>
                </a:solidFill>
                <a:latin typeface="Times New Roman" panose="02020603050405020304" pitchFamily="18" charset="0"/>
                <a:ea typeface="隶书" panose="02010509060101010101" pitchFamily="49" charset="-122"/>
              </a:rPr>
              <a:t>轴向变化率</a:t>
            </a:r>
            <a:r>
              <a:rPr lang="zh-CN" altLang="en-US" b="1">
                <a:solidFill>
                  <a:schemeClr val="tx1"/>
                </a:solidFill>
                <a:latin typeface="Times New Roman" panose="02020603050405020304" pitchFamily="18" charset="0"/>
                <a:ea typeface="宋体" panose="02010600030101010101" pitchFamily="2" charset="-122"/>
              </a:rPr>
              <a:t>。变形系数满足条件公式？</a:t>
            </a:r>
            <a:endParaRPr lang="zh-CN" altLang="en-US">
              <a:solidFill>
                <a:schemeClr val="tx1"/>
              </a:solidFill>
              <a:latin typeface="Arial" panose="020B0604020202020204" pitchFamily="34" charset="0"/>
              <a:ea typeface="宋体" panose="02010600030101010101" pitchFamily="2" charset="-122"/>
            </a:endParaRPr>
          </a:p>
        </p:txBody>
      </p:sp>
      <p:grpSp>
        <p:nvGrpSpPr>
          <p:cNvPr id="119810" name="组合 119809"/>
          <p:cNvGrpSpPr>
            <a:grpSpLocks/>
          </p:cNvGrpSpPr>
          <p:nvPr/>
        </p:nvGrpSpPr>
        <p:grpSpPr bwMode="auto">
          <a:xfrm>
            <a:off x="676275" y="2317750"/>
            <a:ext cx="7432675" cy="2727325"/>
            <a:chOff x="516" y="935"/>
            <a:chExt cx="4682" cy="1718"/>
          </a:xfrm>
        </p:grpSpPr>
        <p:sp>
          <p:nvSpPr>
            <p:cNvPr id="28686" name="矩形 119918"/>
            <p:cNvSpPr>
              <a:spLocks noChangeArrowheads="1"/>
            </p:cNvSpPr>
            <p:nvPr/>
          </p:nvSpPr>
          <p:spPr bwMode="auto">
            <a:xfrm>
              <a:off x="708" y="1043"/>
              <a:ext cx="1904" cy="969"/>
            </a:xfrm>
            <a:prstGeom prst="rect">
              <a:avLst/>
            </a:prstGeom>
            <a:solidFill>
              <a:srgbClr val="99FFCC"/>
            </a:solidFill>
            <a:ln w="9525">
              <a:solidFill>
                <a:schemeClr val="tx1"/>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zh-CN" sz="2800">
                <a:solidFill>
                  <a:schemeClr val="tx1"/>
                </a:solidFill>
                <a:latin typeface="Arial" panose="020B0604020202020204" pitchFamily="34" charset="0"/>
                <a:ea typeface="宋体" panose="02010600030101010101" pitchFamily="2" charset="-122"/>
              </a:endParaRPr>
            </a:p>
          </p:txBody>
        </p:sp>
        <p:sp>
          <p:nvSpPr>
            <p:cNvPr id="28687" name="文本框 119917"/>
            <p:cNvSpPr txBox="1">
              <a:spLocks noChangeArrowheads="1"/>
            </p:cNvSpPr>
            <p:nvPr/>
          </p:nvSpPr>
          <p:spPr bwMode="auto">
            <a:xfrm>
              <a:off x="720" y="1092"/>
              <a:ext cx="5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chemeClr val="tx1"/>
                  </a:solidFill>
                  <a:latin typeface="Times New Roman" panose="02020603050405020304" pitchFamily="18" charset="0"/>
                  <a:ea typeface="宋体" panose="02010600030101010101" pitchFamily="2" charset="-122"/>
                </a:rPr>
                <a:t>投影面</a:t>
              </a:r>
              <a:endParaRPr lang="zh-CN" altLang="en-US" sz="2800">
                <a:solidFill>
                  <a:schemeClr val="tx1"/>
                </a:solidFill>
                <a:latin typeface="Arial" panose="020B0604020202020204" pitchFamily="34" charset="0"/>
                <a:ea typeface="宋体" panose="02010600030101010101" pitchFamily="2" charset="-122"/>
              </a:endParaRPr>
            </a:p>
          </p:txBody>
        </p:sp>
        <p:sp>
          <p:nvSpPr>
            <p:cNvPr id="28688" name="任意多边形 119916"/>
            <p:cNvSpPr>
              <a:spLocks noChangeArrowheads="1"/>
            </p:cNvSpPr>
            <p:nvPr/>
          </p:nvSpPr>
          <p:spPr bwMode="auto">
            <a:xfrm>
              <a:off x="793" y="1403"/>
              <a:ext cx="885" cy="769"/>
            </a:xfrm>
            <a:custGeom>
              <a:avLst/>
              <a:gdLst>
                <a:gd name="T0" fmla="*/ 885 w 885"/>
                <a:gd name="T1" fmla="*/ 0 h 769"/>
                <a:gd name="T2" fmla="*/ 0 w 885"/>
                <a:gd name="T3" fmla="*/ 769 h 769"/>
                <a:gd name="T4" fmla="*/ 0 60000 65536"/>
                <a:gd name="T5" fmla="*/ 0 60000 65536"/>
              </a:gdLst>
              <a:ahLst/>
              <a:cxnLst>
                <a:cxn ang="T4">
                  <a:pos x="T0" y="T1"/>
                </a:cxn>
                <a:cxn ang="T5">
                  <a:pos x="T2" y="T3"/>
                </a:cxn>
              </a:cxnLst>
              <a:rect l="0" t="0" r="r" b="b"/>
              <a:pathLst>
                <a:path w="885" h="769">
                  <a:moveTo>
                    <a:pt x="885" y="0"/>
                  </a:moveTo>
                  <a:lnTo>
                    <a:pt x="0" y="769"/>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9" name="任意多边形 119915"/>
            <p:cNvSpPr>
              <a:spLocks noChangeArrowheads="1"/>
            </p:cNvSpPr>
            <p:nvPr/>
          </p:nvSpPr>
          <p:spPr bwMode="auto">
            <a:xfrm>
              <a:off x="1120" y="1251"/>
              <a:ext cx="883" cy="769"/>
            </a:xfrm>
            <a:custGeom>
              <a:avLst/>
              <a:gdLst>
                <a:gd name="T0" fmla="*/ 883 w 883"/>
                <a:gd name="T1" fmla="*/ 0 h 769"/>
                <a:gd name="T2" fmla="*/ 0 w 883"/>
                <a:gd name="T3" fmla="*/ 769 h 769"/>
                <a:gd name="T4" fmla="*/ 0 60000 65536"/>
                <a:gd name="T5" fmla="*/ 0 60000 65536"/>
              </a:gdLst>
              <a:ahLst/>
              <a:cxnLst>
                <a:cxn ang="T4">
                  <a:pos x="T0" y="T1"/>
                </a:cxn>
                <a:cxn ang="T5">
                  <a:pos x="T2" y="T3"/>
                </a:cxn>
              </a:cxnLst>
              <a:rect l="0" t="0" r="r" b="b"/>
              <a:pathLst>
                <a:path w="883" h="769">
                  <a:moveTo>
                    <a:pt x="883" y="0"/>
                  </a:moveTo>
                  <a:lnTo>
                    <a:pt x="0" y="769"/>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0" name="任意多边形 119914"/>
            <p:cNvSpPr>
              <a:spLocks noChangeArrowheads="1"/>
            </p:cNvSpPr>
            <p:nvPr/>
          </p:nvSpPr>
          <p:spPr bwMode="auto">
            <a:xfrm>
              <a:off x="1425" y="1406"/>
              <a:ext cx="883" cy="774"/>
            </a:xfrm>
            <a:custGeom>
              <a:avLst/>
              <a:gdLst>
                <a:gd name="T0" fmla="*/ 883 w 883"/>
                <a:gd name="T1" fmla="*/ 0 h 774"/>
                <a:gd name="T2" fmla="*/ 0 w 883"/>
                <a:gd name="T3" fmla="*/ 774 h 774"/>
                <a:gd name="T4" fmla="*/ 0 60000 65536"/>
                <a:gd name="T5" fmla="*/ 0 60000 65536"/>
              </a:gdLst>
              <a:ahLst/>
              <a:cxnLst>
                <a:cxn ang="T4">
                  <a:pos x="T0" y="T1"/>
                </a:cxn>
                <a:cxn ang="T5">
                  <a:pos x="T2" y="T3"/>
                </a:cxn>
              </a:cxnLst>
              <a:rect l="0" t="0" r="r" b="b"/>
              <a:pathLst>
                <a:path w="883" h="774">
                  <a:moveTo>
                    <a:pt x="883" y="0"/>
                  </a:moveTo>
                  <a:lnTo>
                    <a:pt x="0" y="774"/>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1" name="任意多边形 119913"/>
            <p:cNvSpPr>
              <a:spLocks noChangeArrowheads="1"/>
            </p:cNvSpPr>
            <p:nvPr/>
          </p:nvSpPr>
          <p:spPr bwMode="auto">
            <a:xfrm>
              <a:off x="1425" y="1678"/>
              <a:ext cx="887" cy="771"/>
            </a:xfrm>
            <a:custGeom>
              <a:avLst/>
              <a:gdLst>
                <a:gd name="T0" fmla="*/ 887 w 887"/>
                <a:gd name="T1" fmla="*/ 0 h 771"/>
                <a:gd name="T2" fmla="*/ 0 w 887"/>
                <a:gd name="T3" fmla="*/ 771 h 771"/>
                <a:gd name="T4" fmla="*/ 0 60000 65536"/>
                <a:gd name="T5" fmla="*/ 0 60000 65536"/>
              </a:gdLst>
              <a:ahLst/>
              <a:cxnLst>
                <a:cxn ang="T4">
                  <a:pos x="T0" y="T1"/>
                </a:cxn>
                <a:cxn ang="T5">
                  <a:pos x="T2" y="T3"/>
                </a:cxn>
              </a:cxnLst>
              <a:rect l="0" t="0" r="r" b="b"/>
              <a:pathLst>
                <a:path w="887" h="771">
                  <a:moveTo>
                    <a:pt x="887" y="0"/>
                  </a:moveTo>
                  <a:lnTo>
                    <a:pt x="0" y="771"/>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2" name="任意多边形 119912"/>
            <p:cNvSpPr>
              <a:spLocks noChangeArrowheads="1"/>
            </p:cNvSpPr>
            <p:nvPr/>
          </p:nvSpPr>
          <p:spPr bwMode="auto">
            <a:xfrm>
              <a:off x="793" y="1675"/>
              <a:ext cx="885" cy="788"/>
            </a:xfrm>
            <a:custGeom>
              <a:avLst/>
              <a:gdLst>
                <a:gd name="T0" fmla="*/ 885 w 885"/>
                <a:gd name="T1" fmla="*/ 0 h 788"/>
                <a:gd name="T2" fmla="*/ 0 w 885"/>
                <a:gd name="T3" fmla="*/ 788 h 788"/>
                <a:gd name="T4" fmla="*/ 0 60000 65536"/>
                <a:gd name="T5" fmla="*/ 0 60000 65536"/>
              </a:gdLst>
              <a:ahLst/>
              <a:cxnLst>
                <a:cxn ang="T4">
                  <a:pos x="T0" y="T1"/>
                </a:cxn>
                <a:cxn ang="T5">
                  <a:pos x="T2" y="T3"/>
                </a:cxn>
              </a:cxnLst>
              <a:rect l="0" t="0" r="r" b="b"/>
              <a:pathLst>
                <a:path w="885" h="788">
                  <a:moveTo>
                    <a:pt x="885" y="0"/>
                  </a:moveTo>
                  <a:lnTo>
                    <a:pt x="0" y="788"/>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3" name="任意多边形 119911"/>
            <p:cNvSpPr>
              <a:spLocks noChangeArrowheads="1"/>
            </p:cNvSpPr>
            <p:nvPr/>
          </p:nvSpPr>
          <p:spPr bwMode="auto">
            <a:xfrm>
              <a:off x="1129" y="1830"/>
              <a:ext cx="874" cy="766"/>
            </a:xfrm>
            <a:custGeom>
              <a:avLst/>
              <a:gdLst>
                <a:gd name="T0" fmla="*/ 694 w 1101"/>
                <a:gd name="T1" fmla="*/ 0 h 1214"/>
                <a:gd name="T2" fmla="*/ 0 w 1101"/>
                <a:gd name="T3" fmla="*/ 483 h 1214"/>
                <a:gd name="T4" fmla="*/ 0 60000 65536"/>
                <a:gd name="T5" fmla="*/ 0 60000 65536"/>
              </a:gdLst>
              <a:ahLst/>
              <a:cxnLst>
                <a:cxn ang="T4">
                  <a:pos x="T0" y="T1"/>
                </a:cxn>
                <a:cxn ang="T5">
                  <a:pos x="T2" y="T3"/>
                </a:cxn>
              </a:cxnLst>
              <a:rect l="0" t="0" r="r" b="b"/>
              <a:pathLst>
                <a:path w="1101" h="1214">
                  <a:moveTo>
                    <a:pt x="1101" y="0"/>
                  </a:moveTo>
                  <a:lnTo>
                    <a:pt x="0" y="1214"/>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4" name="任意多边形 119910"/>
            <p:cNvSpPr>
              <a:spLocks noChangeArrowheads="1"/>
            </p:cNvSpPr>
            <p:nvPr/>
          </p:nvSpPr>
          <p:spPr bwMode="auto">
            <a:xfrm>
              <a:off x="1113" y="1540"/>
              <a:ext cx="894" cy="785"/>
            </a:xfrm>
            <a:custGeom>
              <a:avLst/>
              <a:gdLst>
                <a:gd name="T0" fmla="*/ 894 w 894"/>
                <a:gd name="T1" fmla="*/ 0 h 785"/>
                <a:gd name="T2" fmla="*/ 0 w 894"/>
                <a:gd name="T3" fmla="*/ 785 h 785"/>
                <a:gd name="T4" fmla="*/ 0 60000 65536"/>
                <a:gd name="T5" fmla="*/ 0 60000 65536"/>
              </a:gdLst>
              <a:ahLst/>
              <a:cxnLst>
                <a:cxn ang="T4">
                  <a:pos x="T0" y="T1"/>
                </a:cxn>
                <a:cxn ang="T5">
                  <a:pos x="T2" y="T3"/>
                </a:cxn>
              </a:cxnLst>
              <a:rect l="0" t="0" r="r" b="b"/>
              <a:pathLst>
                <a:path w="894" h="785">
                  <a:moveTo>
                    <a:pt x="894" y="0"/>
                  </a:moveTo>
                  <a:lnTo>
                    <a:pt x="0" y="785"/>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8695" name="组合 119900"/>
            <p:cNvGrpSpPr>
              <a:grpSpLocks/>
            </p:cNvGrpSpPr>
            <p:nvPr/>
          </p:nvGrpSpPr>
          <p:grpSpPr bwMode="auto">
            <a:xfrm>
              <a:off x="1678" y="1241"/>
              <a:ext cx="651" cy="589"/>
              <a:chOff x="2985" y="915"/>
              <a:chExt cx="954" cy="1000"/>
            </a:xfrm>
          </p:grpSpPr>
          <p:sp>
            <p:nvSpPr>
              <p:cNvPr id="28786" name="任意多边形 119909"/>
              <p:cNvSpPr>
                <a:spLocks noChangeArrowheads="1"/>
              </p:cNvSpPr>
              <p:nvPr/>
            </p:nvSpPr>
            <p:spPr bwMode="auto">
              <a:xfrm>
                <a:off x="3463" y="1444"/>
                <a:ext cx="0" cy="469"/>
              </a:xfrm>
              <a:custGeom>
                <a:avLst/>
                <a:gdLst>
                  <a:gd name="T0" fmla="*/ 0 w 1"/>
                  <a:gd name="T1" fmla="*/ 0 h 438"/>
                  <a:gd name="T2" fmla="*/ 0 w 1"/>
                  <a:gd name="T3" fmla="*/ 502 h 438"/>
                  <a:gd name="T4" fmla="*/ 0 60000 65536"/>
                  <a:gd name="T5" fmla="*/ 0 60000 65536"/>
                </a:gdLst>
                <a:ahLst/>
                <a:cxnLst>
                  <a:cxn ang="T4">
                    <a:pos x="T0" y="T1"/>
                  </a:cxn>
                  <a:cxn ang="T5">
                    <a:pos x="T2" y="T3"/>
                  </a:cxn>
                </a:cxnLst>
                <a:rect l="0" t="0" r="r" b="b"/>
                <a:pathLst>
                  <a:path w="1" h="438">
                    <a:moveTo>
                      <a:pt x="0" y="0"/>
                    </a:moveTo>
                    <a:lnTo>
                      <a:pt x="0" y="43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87" name="任意多边形 119908"/>
              <p:cNvSpPr>
                <a:spLocks noChangeArrowheads="1"/>
              </p:cNvSpPr>
              <p:nvPr/>
            </p:nvSpPr>
            <p:spPr bwMode="auto">
              <a:xfrm>
                <a:off x="3462" y="1640"/>
                <a:ext cx="477" cy="273"/>
              </a:xfrm>
              <a:custGeom>
                <a:avLst/>
                <a:gdLst>
                  <a:gd name="T0" fmla="*/ 0 w 410"/>
                  <a:gd name="T1" fmla="*/ 293 h 254"/>
                  <a:gd name="T2" fmla="*/ 555 w 410"/>
                  <a:gd name="T3" fmla="*/ 0 h 254"/>
                  <a:gd name="T4" fmla="*/ 0 60000 65536"/>
                  <a:gd name="T5" fmla="*/ 0 60000 65536"/>
                </a:gdLst>
                <a:ahLst/>
                <a:cxnLst>
                  <a:cxn ang="T4">
                    <a:pos x="T0" y="T1"/>
                  </a:cxn>
                  <a:cxn ang="T5">
                    <a:pos x="T2" y="T3"/>
                  </a:cxn>
                </a:cxnLst>
                <a:rect l="0" t="0" r="r" b="b"/>
                <a:pathLst>
                  <a:path w="410" h="254">
                    <a:moveTo>
                      <a:pt x="0" y="254"/>
                    </a:moveTo>
                    <a:lnTo>
                      <a:pt x="4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88" name="任意多边形 119907"/>
              <p:cNvSpPr>
                <a:spLocks noChangeArrowheads="1"/>
              </p:cNvSpPr>
              <p:nvPr/>
            </p:nvSpPr>
            <p:spPr bwMode="auto">
              <a:xfrm>
                <a:off x="2986" y="1656"/>
                <a:ext cx="476" cy="259"/>
              </a:xfrm>
              <a:custGeom>
                <a:avLst/>
                <a:gdLst>
                  <a:gd name="T0" fmla="*/ 554 w 409"/>
                  <a:gd name="T1" fmla="*/ 278 h 241"/>
                  <a:gd name="T2" fmla="*/ 0 w 409"/>
                  <a:gd name="T3" fmla="*/ 0 h 241"/>
                  <a:gd name="T4" fmla="*/ 0 60000 65536"/>
                  <a:gd name="T5" fmla="*/ 0 60000 65536"/>
                </a:gdLst>
                <a:ahLst/>
                <a:cxnLst>
                  <a:cxn ang="T4">
                    <a:pos x="T0" y="T1"/>
                  </a:cxn>
                  <a:cxn ang="T5">
                    <a:pos x="T2" y="T3"/>
                  </a:cxn>
                </a:cxnLst>
                <a:rect l="0" t="0" r="r" b="b"/>
                <a:pathLst>
                  <a:path w="409" h="241">
                    <a:moveTo>
                      <a:pt x="409" y="241"/>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89" name="任意多边形 119906"/>
              <p:cNvSpPr>
                <a:spLocks noChangeArrowheads="1"/>
              </p:cNvSpPr>
              <p:nvPr/>
            </p:nvSpPr>
            <p:spPr bwMode="auto">
              <a:xfrm>
                <a:off x="2986" y="1187"/>
                <a:ext cx="0" cy="469"/>
              </a:xfrm>
              <a:custGeom>
                <a:avLst/>
                <a:gdLst>
                  <a:gd name="T0" fmla="*/ 0 w 1"/>
                  <a:gd name="T1" fmla="*/ 0 h 438"/>
                  <a:gd name="T2" fmla="*/ 0 w 1"/>
                  <a:gd name="T3" fmla="*/ 502 h 438"/>
                  <a:gd name="T4" fmla="*/ 0 60000 65536"/>
                  <a:gd name="T5" fmla="*/ 0 60000 65536"/>
                </a:gdLst>
                <a:ahLst/>
                <a:cxnLst>
                  <a:cxn ang="T4">
                    <a:pos x="T0" y="T1"/>
                  </a:cxn>
                  <a:cxn ang="T5">
                    <a:pos x="T2" y="T3"/>
                  </a:cxn>
                </a:cxnLst>
                <a:rect l="0" t="0" r="r" b="b"/>
                <a:pathLst>
                  <a:path w="1" h="438">
                    <a:moveTo>
                      <a:pt x="0" y="0"/>
                    </a:moveTo>
                    <a:lnTo>
                      <a:pt x="0" y="43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90" name="任意多边形 119905"/>
              <p:cNvSpPr>
                <a:spLocks noChangeArrowheads="1"/>
              </p:cNvSpPr>
              <p:nvPr/>
            </p:nvSpPr>
            <p:spPr bwMode="auto">
              <a:xfrm>
                <a:off x="3922" y="1201"/>
                <a:ext cx="2" cy="439"/>
              </a:xfrm>
              <a:custGeom>
                <a:avLst/>
                <a:gdLst>
                  <a:gd name="T0" fmla="*/ 0 w 1"/>
                  <a:gd name="T1" fmla="*/ 0 h 410"/>
                  <a:gd name="T2" fmla="*/ 0 w 1"/>
                  <a:gd name="T3" fmla="*/ 470 h 410"/>
                  <a:gd name="T4" fmla="*/ 0 60000 65536"/>
                  <a:gd name="T5" fmla="*/ 0 60000 65536"/>
                </a:gdLst>
                <a:ahLst/>
                <a:cxnLst>
                  <a:cxn ang="T4">
                    <a:pos x="T0" y="T1"/>
                  </a:cxn>
                  <a:cxn ang="T5">
                    <a:pos x="T2" y="T3"/>
                  </a:cxn>
                </a:cxnLst>
                <a:rect l="0" t="0" r="r" b="b"/>
                <a:pathLst>
                  <a:path w="1" h="410">
                    <a:moveTo>
                      <a:pt x="0" y="0"/>
                    </a:moveTo>
                    <a:lnTo>
                      <a:pt x="0" y="41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91" name="任意多边形 119904"/>
              <p:cNvSpPr>
                <a:spLocks noChangeArrowheads="1"/>
              </p:cNvSpPr>
              <p:nvPr/>
            </p:nvSpPr>
            <p:spPr bwMode="auto">
              <a:xfrm>
                <a:off x="3462" y="1187"/>
                <a:ext cx="460" cy="264"/>
              </a:xfrm>
              <a:custGeom>
                <a:avLst/>
                <a:gdLst>
                  <a:gd name="T0" fmla="*/ 0 w 396"/>
                  <a:gd name="T1" fmla="*/ 283 h 246"/>
                  <a:gd name="T2" fmla="*/ 534 w 396"/>
                  <a:gd name="T3" fmla="*/ 0 h 246"/>
                  <a:gd name="T4" fmla="*/ 0 60000 65536"/>
                  <a:gd name="T5" fmla="*/ 0 60000 65536"/>
                </a:gdLst>
                <a:ahLst/>
                <a:cxnLst>
                  <a:cxn ang="T4">
                    <a:pos x="T0" y="T1"/>
                  </a:cxn>
                  <a:cxn ang="T5">
                    <a:pos x="T2" y="T3"/>
                  </a:cxn>
                </a:cxnLst>
                <a:rect l="0" t="0" r="r" b="b"/>
                <a:pathLst>
                  <a:path w="396" h="246">
                    <a:moveTo>
                      <a:pt x="0" y="246"/>
                    </a:moveTo>
                    <a:lnTo>
                      <a:pt x="39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92" name="任意多边形 119903"/>
              <p:cNvSpPr>
                <a:spLocks noChangeArrowheads="1"/>
              </p:cNvSpPr>
              <p:nvPr/>
            </p:nvSpPr>
            <p:spPr bwMode="auto">
              <a:xfrm>
                <a:off x="2986" y="1193"/>
                <a:ext cx="476" cy="258"/>
              </a:xfrm>
              <a:custGeom>
                <a:avLst/>
                <a:gdLst>
                  <a:gd name="T0" fmla="*/ 554 w 409"/>
                  <a:gd name="T1" fmla="*/ 276 h 241"/>
                  <a:gd name="T2" fmla="*/ 0 w 409"/>
                  <a:gd name="T3" fmla="*/ 0 h 241"/>
                  <a:gd name="T4" fmla="*/ 0 60000 65536"/>
                  <a:gd name="T5" fmla="*/ 0 60000 65536"/>
                </a:gdLst>
                <a:ahLst/>
                <a:cxnLst>
                  <a:cxn ang="T4">
                    <a:pos x="T0" y="T1"/>
                  </a:cxn>
                  <a:cxn ang="T5">
                    <a:pos x="T2" y="T3"/>
                  </a:cxn>
                </a:cxnLst>
                <a:rect l="0" t="0" r="r" b="b"/>
                <a:pathLst>
                  <a:path w="409" h="241">
                    <a:moveTo>
                      <a:pt x="409" y="241"/>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93" name="任意多边形 119902"/>
              <p:cNvSpPr>
                <a:spLocks noChangeArrowheads="1"/>
              </p:cNvSpPr>
              <p:nvPr/>
            </p:nvSpPr>
            <p:spPr bwMode="auto">
              <a:xfrm>
                <a:off x="2985" y="920"/>
                <a:ext cx="477" cy="273"/>
              </a:xfrm>
              <a:custGeom>
                <a:avLst/>
                <a:gdLst>
                  <a:gd name="T0" fmla="*/ 0 w 410"/>
                  <a:gd name="T1" fmla="*/ 293 h 254"/>
                  <a:gd name="T2" fmla="*/ 555 w 410"/>
                  <a:gd name="T3" fmla="*/ 0 h 254"/>
                  <a:gd name="T4" fmla="*/ 0 60000 65536"/>
                  <a:gd name="T5" fmla="*/ 0 60000 65536"/>
                </a:gdLst>
                <a:ahLst/>
                <a:cxnLst>
                  <a:cxn ang="T4">
                    <a:pos x="T0" y="T1"/>
                  </a:cxn>
                  <a:cxn ang="T5">
                    <a:pos x="T2" y="T3"/>
                  </a:cxn>
                </a:cxnLst>
                <a:rect l="0" t="0" r="r" b="b"/>
                <a:pathLst>
                  <a:path w="410" h="254">
                    <a:moveTo>
                      <a:pt x="0" y="254"/>
                    </a:moveTo>
                    <a:lnTo>
                      <a:pt x="4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94" name="任意多边形 119901"/>
              <p:cNvSpPr>
                <a:spLocks noChangeArrowheads="1"/>
              </p:cNvSpPr>
              <p:nvPr/>
            </p:nvSpPr>
            <p:spPr bwMode="auto">
              <a:xfrm>
                <a:off x="3463" y="915"/>
                <a:ext cx="459" cy="272"/>
              </a:xfrm>
              <a:custGeom>
                <a:avLst/>
                <a:gdLst>
                  <a:gd name="T0" fmla="*/ 533 w 395"/>
                  <a:gd name="T1" fmla="*/ 291 h 254"/>
                  <a:gd name="T2" fmla="*/ 0 w 395"/>
                  <a:gd name="T3" fmla="*/ 0 h 254"/>
                  <a:gd name="T4" fmla="*/ 0 60000 65536"/>
                  <a:gd name="T5" fmla="*/ 0 60000 65536"/>
                </a:gdLst>
                <a:ahLst/>
                <a:cxnLst>
                  <a:cxn ang="T4">
                    <a:pos x="T0" y="T1"/>
                  </a:cxn>
                  <a:cxn ang="T5">
                    <a:pos x="T2" y="T3"/>
                  </a:cxn>
                </a:cxnLst>
                <a:rect l="0" t="0" r="r" b="b"/>
                <a:pathLst>
                  <a:path w="395" h="254">
                    <a:moveTo>
                      <a:pt x="395" y="254"/>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696" name="组合 119896"/>
            <p:cNvGrpSpPr>
              <a:grpSpLocks/>
            </p:cNvGrpSpPr>
            <p:nvPr/>
          </p:nvGrpSpPr>
          <p:grpSpPr bwMode="auto">
            <a:xfrm>
              <a:off x="1549" y="1109"/>
              <a:ext cx="923" cy="635"/>
              <a:chOff x="1549" y="1395"/>
              <a:chExt cx="923" cy="635"/>
            </a:xfrm>
          </p:grpSpPr>
          <p:sp>
            <p:nvSpPr>
              <p:cNvPr id="28783" name="任意多边形 119899"/>
              <p:cNvSpPr>
                <a:spLocks noChangeArrowheads="1"/>
              </p:cNvSpPr>
              <p:nvPr/>
            </p:nvSpPr>
            <p:spPr bwMode="auto">
              <a:xfrm>
                <a:off x="2002" y="1395"/>
                <a:ext cx="1" cy="419"/>
              </a:xfrm>
              <a:custGeom>
                <a:avLst/>
                <a:gdLst>
                  <a:gd name="T0" fmla="*/ 0 w 1"/>
                  <a:gd name="T1" fmla="*/ 264 h 664"/>
                  <a:gd name="T2" fmla="*/ 1 w 1"/>
                  <a:gd name="T3" fmla="*/ 0 h 664"/>
                  <a:gd name="T4" fmla="*/ 0 60000 65536"/>
                  <a:gd name="T5" fmla="*/ 0 60000 65536"/>
                </a:gdLst>
                <a:ahLst/>
                <a:cxnLst>
                  <a:cxn ang="T4">
                    <a:pos x="T0" y="T1"/>
                  </a:cxn>
                  <a:cxn ang="T5">
                    <a:pos x="T2" y="T3"/>
                  </a:cxn>
                </a:cxnLst>
                <a:rect l="0" t="0" r="r" b="b"/>
                <a:pathLst>
                  <a:path w="1" h="664">
                    <a:moveTo>
                      <a:pt x="0" y="664"/>
                    </a:moveTo>
                    <a:lnTo>
                      <a:pt x="1" y="0"/>
                    </a:lnTo>
                  </a:path>
                </a:pathLst>
              </a:custGeom>
              <a:noFill/>
              <a:ln w="9525">
                <a:solidFill>
                  <a:srgbClr val="333399"/>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84" name="直接连接符 119898"/>
              <p:cNvSpPr>
                <a:spLocks noChangeShapeType="1"/>
              </p:cNvSpPr>
              <p:nvPr/>
            </p:nvSpPr>
            <p:spPr bwMode="auto">
              <a:xfrm flipH="1">
                <a:off x="1549" y="1814"/>
                <a:ext cx="453" cy="208"/>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785" name="直接连接符 119897"/>
              <p:cNvSpPr>
                <a:spLocks noChangeShapeType="1"/>
              </p:cNvSpPr>
              <p:nvPr/>
            </p:nvSpPr>
            <p:spPr bwMode="auto">
              <a:xfrm>
                <a:off x="2002" y="1814"/>
                <a:ext cx="470" cy="216"/>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8697" name="组合 119886"/>
            <p:cNvGrpSpPr>
              <a:grpSpLocks/>
            </p:cNvGrpSpPr>
            <p:nvPr/>
          </p:nvGrpSpPr>
          <p:grpSpPr bwMode="auto">
            <a:xfrm>
              <a:off x="793" y="2017"/>
              <a:ext cx="641" cy="589"/>
              <a:chOff x="793" y="2303"/>
              <a:chExt cx="641" cy="589"/>
            </a:xfrm>
          </p:grpSpPr>
          <p:sp>
            <p:nvSpPr>
              <p:cNvPr id="28774" name="任意多边形 119895"/>
              <p:cNvSpPr>
                <a:spLocks noChangeArrowheads="1"/>
              </p:cNvSpPr>
              <p:nvPr/>
            </p:nvSpPr>
            <p:spPr bwMode="auto">
              <a:xfrm>
                <a:off x="1119" y="2615"/>
                <a:ext cx="0" cy="276"/>
              </a:xfrm>
              <a:custGeom>
                <a:avLst/>
                <a:gdLst>
                  <a:gd name="T0" fmla="*/ 0 w 1"/>
                  <a:gd name="T1" fmla="*/ 0 h 438"/>
                  <a:gd name="T2" fmla="*/ 0 w 1"/>
                  <a:gd name="T3" fmla="*/ 174 h 438"/>
                  <a:gd name="T4" fmla="*/ 0 60000 65536"/>
                  <a:gd name="T5" fmla="*/ 0 60000 65536"/>
                </a:gdLst>
                <a:ahLst/>
                <a:cxnLst>
                  <a:cxn ang="T4">
                    <a:pos x="T0" y="T1"/>
                  </a:cxn>
                  <a:cxn ang="T5">
                    <a:pos x="T2" y="T3"/>
                  </a:cxn>
                </a:cxnLst>
                <a:rect l="0" t="0" r="r" b="b"/>
                <a:pathLst>
                  <a:path w="1" h="438">
                    <a:moveTo>
                      <a:pt x="0" y="0"/>
                    </a:moveTo>
                    <a:lnTo>
                      <a:pt x="0" y="43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75" name="任意多边形 119894"/>
              <p:cNvSpPr>
                <a:spLocks noChangeArrowheads="1"/>
              </p:cNvSpPr>
              <p:nvPr/>
            </p:nvSpPr>
            <p:spPr bwMode="auto">
              <a:xfrm>
                <a:off x="1119" y="2727"/>
                <a:ext cx="306" cy="164"/>
              </a:xfrm>
              <a:custGeom>
                <a:avLst/>
                <a:gdLst>
                  <a:gd name="T0" fmla="*/ 0 w 306"/>
                  <a:gd name="T1" fmla="*/ 164 h 164"/>
                  <a:gd name="T2" fmla="*/ 306 w 306"/>
                  <a:gd name="T3" fmla="*/ 0 h 164"/>
                  <a:gd name="T4" fmla="*/ 0 60000 65536"/>
                  <a:gd name="T5" fmla="*/ 0 60000 65536"/>
                </a:gdLst>
                <a:ahLst/>
                <a:cxnLst>
                  <a:cxn ang="T4">
                    <a:pos x="T0" y="T1"/>
                  </a:cxn>
                  <a:cxn ang="T5">
                    <a:pos x="T2" y="T3"/>
                  </a:cxn>
                </a:cxnLst>
                <a:rect l="0" t="0" r="r" b="b"/>
                <a:pathLst>
                  <a:path w="306" h="164">
                    <a:moveTo>
                      <a:pt x="0" y="164"/>
                    </a:moveTo>
                    <a:lnTo>
                      <a:pt x="30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76" name="任意多边形 119893"/>
              <p:cNvSpPr>
                <a:spLocks noChangeArrowheads="1"/>
              </p:cNvSpPr>
              <p:nvPr/>
            </p:nvSpPr>
            <p:spPr bwMode="auto">
              <a:xfrm>
                <a:off x="794" y="2739"/>
                <a:ext cx="325" cy="153"/>
              </a:xfrm>
              <a:custGeom>
                <a:avLst/>
                <a:gdLst>
                  <a:gd name="T0" fmla="*/ 258 w 409"/>
                  <a:gd name="T1" fmla="*/ 97 h 241"/>
                  <a:gd name="T2" fmla="*/ 0 w 409"/>
                  <a:gd name="T3" fmla="*/ 0 h 241"/>
                  <a:gd name="T4" fmla="*/ 0 60000 65536"/>
                  <a:gd name="T5" fmla="*/ 0 60000 65536"/>
                </a:gdLst>
                <a:ahLst/>
                <a:cxnLst>
                  <a:cxn ang="T4">
                    <a:pos x="T0" y="T1"/>
                  </a:cxn>
                  <a:cxn ang="T5">
                    <a:pos x="T2" y="T3"/>
                  </a:cxn>
                </a:cxnLst>
                <a:rect l="0" t="0" r="r" b="b"/>
                <a:pathLst>
                  <a:path w="409" h="241">
                    <a:moveTo>
                      <a:pt x="409" y="241"/>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77" name="任意多边形 119892"/>
              <p:cNvSpPr>
                <a:spLocks noChangeArrowheads="1"/>
              </p:cNvSpPr>
              <p:nvPr/>
            </p:nvSpPr>
            <p:spPr bwMode="auto">
              <a:xfrm>
                <a:off x="794" y="2463"/>
                <a:ext cx="0" cy="276"/>
              </a:xfrm>
              <a:custGeom>
                <a:avLst/>
                <a:gdLst>
                  <a:gd name="T0" fmla="*/ 0 w 1"/>
                  <a:gd name="T1" fmla="*/ 0 h 438"/>
                  <a:gd name="T2" fmla="*/ 0 w 1"/>
                  <a:gd name="T3" fmla="*/ 174 h 438"/>
                  <a:gd name="T4" fmla="*/ 0 60000 65536"/>
                  <a:gd name="T5" fmla="*/ 0 60000 65536"/>
                </a:gdLst>
                <a:ahLst/>
                <a:cxnLst>
                  <a:cxn ang="T4">
                    <a:pos x="T0" y="T1"/>
                  </a:cxn>
                  <a:cxn ang="T5">
                    <a:pos x="T2" y="T3"/>
                  </a:cxn>
                </a:cxnLst>
                <a:rect l="0" t="0" r="r" b="b"/>
                <a:pathLst>
                  <a:path w="1" h="438">
                    <a:moveTo>
                      <a:pt x="0" y="0"/>
                    </a:moveTo>
                    <a:lnTo>
                      <a:pt x="0" y="43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78" name="任意多边形 119891"/>
              <p:cNvSpPr>
                <a:spLocks noChangeArrowheads="1"/>
              </p:cNvSpPr>
              <p:nvPr/>
            </p:nvSpPr>
            <p:spPr bwMode="auto">
              <a:xfrm>
                <a:off x="1432" y="2471"/>
                <a:ext cx="2" cy="259"/>
              </a:xfrm>
              <a:custGeom>
                <a:avLst/>
                <a:gdLst>
                  <a:gd name="T0" fmla="*/ 0 w 1"/>
                  <a:gd name="T1" fmla="*/ 0 h 410"/>
                  <a:gd name="T2" fmla="*/ 0 w 1"/>
                  <a:gd name="T3" fmla="*/ 164 h 410"/>
                  <a:gd name="T4" fmla="*/ 0 60000 65536"/>
                  <a:gd name="T5" fmla="*/ 0 60000 65536"/>
                </a:gdLst>
                <a:ahLst/>
                <a:cxnLst>
                  <a:cxn ang="T4">
                    <a:pos x="T0" y="T1"/>
                  </a:cxn>
                  <a:cxn ang="T5">
                    <a:pos x="T2" y="T3"/>
                  </a:cxn>
                </a:cxnLst>
                <a:rect l="0" t="0" r="r" b="b"/>
                <a:pathLst>
                  <a:path w="1" h="410">
                    <a:moveTo>
                      <a:pt x="0" y="0"/>
                    </a:moveTo>
                    <a:lnTo>
                      <a:pt x="0" y="41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79" name="任意多边形 119890"/>
              <p:cNvSpPr>
                <a:spLocks noChangeArrowheads="1"/>
              </p:cNvSpPr>
              <p:nvPr/>
            </p:nvSpPr>
            <p:spPr bwMode="auto">
              <a:xfrm>
                <a:off x="1119" y="2463"/>
                <a:ext cx="313" cy="156"/>
              </a:xfrm>
              <a:custGeom>
                <a:avLst/>
                <a:gdLst>
                  <a:gd name="T0" fmla="*/ 0 w 396"/>
                  <a:gd name="T1" fmla="*/ 99 h 246"/>
                  <a:gd name="T2" fmla="*/ 247 w 396"/>
                  <a:gd name="T3" fmla="*/ 0 h 246"/>
                  <a:gd name="T4" fmla="*/ 0 60000 65536"/>
                  <a:gd name="T5" fmla="*/ 0 60000 65536"/>
                </a:gdLst>
                <a:ahLst/>
                <a:cxnLst>
                  <a:cxn ang="T4">
                    <a:pos x="T0" y="T1"/>
                  </a:cxn>
                  <a:cxn ang="T5">
                    <a:pos x="T2" y="T3"/>
                  </a:cxn>
                </a:cxnLst>
                <a:rect l="0" t="0" r="r" b="b"/>
                <a:pathLst>
                  <a:path w="396" h="246">
                    <a:moveTo>
                      <a:pt x="0" y="246"/>
                    </a:moveTo>
                    <a:lnTo>
                      <a:pt x="39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80" name="任意多边形 119889"/>
              <p:cNvSpPr>
                <a:spLocks noChangeArrowheads="1"/>
              </p:cNvSpPr>
              <p:nvPr/>
            </p:nvSpPr>
            <p:spPr bwMode="auto">
              <a:xfrm>
                <a:off x="794" y="2467"/>
                <a:ext cx="325" cy="152"/>
              </a:xfrm>
              <a:custGeom>
                <a:avLst/>
                <a:gdLst>
                  <a:gd name="T0" fmla="*/ 258 w 409"/>
                  <a:gd name="T1" fmla="*/ 96 h 241"/>
                  <a:gd name="T2" fmla="*/ 0 w 409"/>
                  <a:gd name="T3" fmla="*/ 0 h 241"/>
                  <a:gd name="T4" fmla="*/ 0 60000 65536"/>
                  <a:gd name="T5" fmla="*/ 0 60000 65536"/>
                </a:gdLst>
                <a:ahLst/>
                <a:cxnLst>
                  <a:cxn ang="T4">
                    <a:pos x="T0" y="T1"/>
                  </a:cxn>
                  <a:cxn ang="T5">
                    <a:pos x="T2" y="T3"/>
                  </a:cxn>
                </a:cxnLst>
                <a:rect l="0" t="0" r="r" b="b"/>
                <a:pathLst>
                  <a:path w="409" h="241">
                    <a:moveTo>
                      <a:pt x="409" y="241"/>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81" name="任意多边形 119888"/>
              <p:cNvSpPr>
                <a:spLocks noChangeArrowheads="1"/>
              </p:cNvSpPr>
              <p:nvPr/>
            </p:nvSpPr>
            <p:spPr bwMode="auto">
              <a:xfrm>
                <a:off x="793" y="2306"/>
                <a:ext cx="326" cy="161"/>
              </a:xfrm>
              <a:custGeom>
                <a:avLst/>
                <a:gdLst>
                  <a:gd name="T0" fmla="*/ 0 w 410"/>
                  <a:gd name="T1" fmla="*/ 102 h 254"/>
                  <a:gd name="T2" fmla="*/ 259 w 410"/>
                  <a:gd name="T3" fmla="*/ 0 h 254"/>
                  <a:gd name="T4" fmla="*/ 0 60000 65536"/>
                  <a:gd name="T5" fmla="*/ 0 60000 65536"/>
                </a:gdLst>
                <a:ahLst/>
                <a:cxnLst>
                  <a:cxn ang="T4">
                    <a:pos x="T0" y="T1"/>
                  </a:cxn>
                  <a:cxn ang="T5">
                    <a:pos x="T2" y="T3"/>
                  </a:cxn>
                </a:cxnLst>
                <a:rect l="0" t="0" r="r" b="b"/>
                <a:pathLst>
                  <a:path w="410" h="254">
                    <a:moveTo>
                      <a:pt x="0" y="254"/>
                    </a:moveTo>
                    <a:lnTo>
                      <a:pt x="4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82" name="任意多边形 119887"/>
              <p:cNvSpPr>
                <a:spLocks noChangeArrowheads="1"/>
              </p:cNvSpPr>
              <p:nvPr/>
            </p:nvSpPr>
            <p:spPr bwMode="auto">
              <a:xfrm>
                <a:off x="1119" y="2303"/>
                <a:ext cx="313" cy="160"/>
              </a:xfrm>
              <a:custGeom>
                <a:avLst/>
                <a:gdLst>
                  <a:gd name="T0" fmla="*/ 248 w 395"/>
                  <a:gd name="T1" fmla="*/ 101 h 254"/>
                  <a:gd name="T2" fmla="*/ 0 w 395"/>
                  <a:gd name="T3" fmla="*/ 0 h 254"/>
                  <a:gd name="T4" fmla="*/ 0 60000 65536"/>
                  <a:gd name="T5" fmla="*/ 0 60000 65536"/>
                </a:gdLst>
                <a:ahLst/>
                <a:cxnLst>
                  <a:cxn ang="T4">
                    <a:pos x="T0" y="T1"/>
                  </a:cxn>
                  <a:cxn ang="T5">
                    <a:pos x="T2" y="T3"/>
                  </a:cxn>
                </a:cxnLst>
                <a:rect l="0" t="0" r="r" b="b"/>
                <a:pathLst>
                  <a:path w="395" h="254">
                    <a:moveTo>
                      <a:pt x="395" y="254"/>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698" name="组合 119877"/>
            <p:cNvGrpSpPr>
              <a:grpSpLocks/>
            </p:cNvGrpSpPr>
            <p:nvPr/>
          </p:nvGrpSpPr>
          <p:grpSpPr bwMode="auto">
            <a:xfrm>
              <a:off x="516" y="1742"/>
              <a:ext cx="1179" cy="832"/>
              <a:chOff x="516" y="2028"/>
              <a:chExt cx="1179" cy="832"/>
            </a:xfrm>
          </p:grpSpPr>
          <p:grpSp>
            <p:nvGrpSpPr>
              <p:cNvPr id="28766" name="组合 119882"/>
              <p:cNvGrpSpPr>
                <a:grpSpLocks/>
              </p:cNvGrpSpPr>
              <p:nvPr/>
            </p:nvGrpSpPr>
            <p:grpSpPr bwMode="auto">
              <a:xfrm>
                <a:off x="684" y="2171"/>
                <a:ext cx="865" cy="615"/>
                <a:chOff x="684" y="2171"/>
                <a:chExt cx="865" cy="615"/>
              </a:xfrm>
            </p:grpSpPr>
            <p:sp>
              <p:nvSpPr>
                <p:cNvPr id="28771" name="任意多边形 119885"/>
                <p:cNvSpPr>
                  <a:spLocks noChangeArrowheads="1"/>
                </p:cNvSpPr>
                <p:nvPr/>
              </p:nvSpPr>
              <p:spPr bwMode="auto">
                <a:xfrm>
                  <a:off x="1117" y="2171"/>
                  <a:ext cx="1" cy="419"/>
                </a:xfrm>
                <a:custGeom>
                  <a:avLst/>
                  <a:gdLst>
                    <a:gd name="T0" fmla="*/ 0 w 1"/>
                    <a:gd name="T1" fmla="*/ 264 h 664"/>
                    <a:gd name="T2" fmla="*/ 1 w 1"/>
                    <a:gd name="T3" fmla="*/ 0 h 664"/>
                    <a:gd name="T4" fmla="*/ 0 60000 65536"/>
                    <a:gd name="T5" fmla="*/ 0 60000 65536"/>
                  </a:gdLst>
                  <a:ahLst/>
                  <a:cxnLst>
                    <a:cxn ang="T4">
                      <a:pos x="T0" y="T1"/>
                    </a:cxn>
                    <a:cxn ang="T5">
                      <a:pos x="T2" y="T3"/>
                    </a:cxn>
                  </a:cxnLst>
                  <a:rect l="0" t="0" r="r" b="b"/>
                  <a:pathLst>
                    <a:path w="1" h="664">
                      <a:moveTo>
                        <a:pt x="0" y="664"/>
                      </a:moveTo>
                      <a:lnTo>
                        <a:pt x="1" y="0"/>
                      </a:lnTo>
                    </a:path>
                  </a:pathLst>
                </a:custGeom>
                <a:noFill/>
                <a:ln w="9525">
                  <a:solidFill>
                    <a:srgbClr val="333399"/>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72" name="任意多边形 119884"/>
                <p:cNvSpPr>
                  <a:spLocks noChangeArrowheads="1"/>
                </p:cNvSpPr>
                <p:nvPr/>
              </p:nvSpPr>
              <p:spPr bwMode="auto">
                <a:xfrm>
                  <a:off x="684" y="2590"/>
                  <a:ext cx="434" cy="196"/>
                </a:xfrm>
                <a:custGeom>
                  <a:avLst/>
                  <a:gdLst>
                    <a:gd name="T0" fmla="*/ 434 w 434"/>
                    <a:gd name="T1" fmla="*/ 0 h 196"/>
                    <a:gd name="T2" fmla="*/ 0 w 434"/>
                    <a:gd name="T3" fmla="*/ 196 h 196"/>
                    <a:gd name="T4" fmla="*/ 0 60000 65536"/>
                    <a:gd name="T5" fmla="*/ 0 60000 65536"/>
                  </a:gdLst>
                  <a:ahLst/>
                  <a:cxnLst>
                    <a:cxn ang="T4">
                      <a:pos x="T0" y="T1"/>
                    </a:cxn>
                    <a:cxn ang="T5">
                      <a:pos x="T2" y="T3"/>
                    </a:cxn>
                  </a:cxnLst>
                  <a:rect l="0" t="0" r="r" b="b"/>
                  <a:pathLst>
                    <a:path w="434" h="196">
                      <a:moveTo>
                        <a:pt x="434" y="0"/>
                      </a:moveTo>
                      <a:lnTo>
                        <a:pt x="0" y="196"/>
                      </a:lnTo>
                    </a:path>
                  </a:pathLst>
                </a:custGeom>
                <a:noFill/>
                <a:ln w="9525">
                  <a:solidFill>
                    <a:srgbClr val="333399"/>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73" name="任意多边形 119883"/>
                <p:cNvSpPr>
                  <a:spLocks noChangeArrowheads="1"/>
                </p:cNvSpPr>
                <p:nvPr/>
              </p:nvSpPr>
              <p:spPr bwMode="auto">
                <a:xfrm>
                  <a:off x="1117" y="2590"/>
                  <a:ext cx="432" cy="196"/>
                </a:xfrm>
                <a:custGeom>
                  <a:avLst/>
                  <a:gdLst>
                    <a:gd name="T0" fmla="*/ 0 w 432"/>
                    <a:gd name="T1" fmla="*/ 0 h 196"/>
                    <a:gd name="T2" fmla="*/ 432 w 432"/>
                    <a:gd name="T3" fmla="*/ 196 h 196"/>
                    <a:gd name="T4" fmla="*/ 0 60000 65536"/>
                    <a:gd name="T5" fmla="*/ 0 60000 65536"/>
                  </a:gdLst>
                  <a:ahLst/>
                  <a:cxnLst>
                    <a:cxn ang="T4">
                      <a:pos x="T0" y="T1"/>
                    </a:cxn>
                    <a:cxn ang="T5">
                      <a:pos x="T2" y="T3"/>
                    </a:cxn>
                  </a:cxnLst>
                  <a:rect l="0" t="0" r="r" b="b"/>
                  <a:pathLst>
                    <a:path w="432" h="196">
                      <a:moveTo>
                        <a:pt x="0" y="0"/>
                      </a:moveTo>
                      <a:lnTo>
                        <a:pt x="432" y="196"/>
                      </a:lnTo>
                    </a:path>
                  </a:pathLst>
                </a:custGeom>
                <a:noFill/>
                <a:ln w="9525">
                  <a:solidFill>
                    <a:srgbClr val="333399"/>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8767" name="文本框 119881"/>
              <p:cNvSpPr txBox="1">
                <a:spLocks noChangeArrowheads="1"/>
              </p:cNvSpPr>
              <p:nvPr/>
            </p:nvSpPr>
            <p:spPr bwMode="auto">
              <a:xfrm>
                <a:off x="1062" y="2418"/>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O</a:t>
                </a:r>
                <a:endParaRPr lang="en-US" altLang="zh-CN" sz="2800">
                  <a:solidFill>
                    <a:schemeClr val="tx1"/>
                  </a:solidFill>
                  <a:latin typeface="Arial" panose="020B0604020202020204" pitchFamily="34" charset="0"/>
                  <a:ea typeface="宋体" panose="02010600030101010101" pitchFamily="2" charset="-122"/>
                </a:endParaRPr>
              </a:p>
            </p:txBody>
          </p:sp>
          <p:sp>
            <p:nvSpPr>
              <p:cNvPr id="28768" name="文本框 119880"/>
              <p:cNvSpPr txBox="1">
                <a:spLocks noChangeArrowheads="1"/>
              </p:cNvSpPr>
              <p:nvPr/>
            </p:nvSpPr>
            <p:spPr bwMode="auto">
              <a:xfrm>
                <a:off x="516" y="262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X</a:t>
                </a:r>
                <a:endParaRPr lang="en-US" altLang="zh-CN" sz="2800">
                  <a:solidFill>
                    <a:schemeClr val="tx1"/>
                  </a:solidFill>
                  <a:latin typeface="Arial" panose="020B0604020202020204" pitchFamily="34" charset="0"/>
                  <a:ea typeface="宋体" panose="02010600030101010101" pitchFamily="2" charset="-122"/>
                </a:endParaRPr>
              </a:p>
            </p:txBody>
          </p:sp>
          <p:sp>
            <p:nvSpPr>
              <p:cNvPr id="28769" name="文本框 119879"/>
              <p:cNvSpPr txBox="1">
                <a:spLocks noChangeArrowheads="1"/>
              </p:cNvSpPr>
              <p:nvPr/>
            </p:nvSpPr>
            <p:spPr bwMode="auto">
              <a:xfrm>
                <a:off x="1475" y="2629"/>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Y</a:t>
                </a:r>
                <a:endParaRPr lang="en-US" altLang="zh-CN" sz="2800">
                  <a:solidFill>
                    <a:schemeClr val="tx1"/>
                  </a:solidFill>
                  <a:latin typeface="Arial" panose="020B0604020202020204" pitchFamily="34" charset="0"/>
                  <a:ea typeface="宋体" panose="02010600030101010101" pitchFamily="2" charset="-122"/>
                </a:endParaRPr>
              </a:p>
            </p:txBody>
          </p:sp>
          <p:sp>
            <p:nvSpPr>
              <p:cNvPr id="28770" name="文本框 119878"/>
              <p:cNvSpPr txBox="1">
                <a:spLocks noChangeArrowheads="1"/>
              </p:cNvSpPr>
              <p:nvPr/>
            </p:nvSpPr>
            <p:spPr bwMode="auto">
              <a:xfrm>
                <a:off x="950" y="2028"/>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Z</a:t>
                </a:r>
                <a:endParaRPr lang="en-US" altLang="zh-CN" sz="2800">
                  <a:solidFill>
                    <a:schemeClr val="tx1"/>
                  </a:solidFill>
                  <a:latin typeface="Arial" panose="020B0604020202020204" pitchFamily="34" charset="0"/>
                  <a:ea typeface="宋体" panose="02010600030101010101" pitchFamily="2" charset="-122"/>
                </a:endParaRPr>
              </a:p>
            </p:txBody>
          </p:sp>
        </p:grpSp>
        <p:sp>
          <p:nvSpPr>
            <p:cNvPr id="28699" name="文本框 119876"/>
            <p:cNvSpPr txBox="1">
              <a:spLocks noChangeArrowheads="1"/>
            </p:cNvSpPr>
            <p:nvPr/>
          </p:nvSpPr>
          <p:spPr bwMode="auto">
            <a:xfrm>
              <a:off x="1947" y="1510"/>
              <a:ext cx="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O</a:t>
              </a:r>
              <a:r>
                <a:rPr lang="en-US" altLang="zh-CN" sz="2800" b="1" baseline="-25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8700" name="文本框 119875"/>
            <p:cNvSpPr txBox="1">
              <a:spLocks noChangeArrowheads="1"/>
            </p:cNvSpPr>
            <p:nvPr/>
          </p:nvSpPr>
          <p:spPr bwMode="auto">
            <a:xfrm>
              <a:off x="1310" y="1543"/>
              <a:ext cx="3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X</a:t>
              </a:r>
              <a:r>
                <a:rPr lang="en-US" altLang="zh-CN" sz="2800" b="1" baseline="-25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8701" name="文本框 119874"/>
            <p:cNvSpPr txBox="1">
              <a:spLocks noChangeArrowheads="1"/>
            </p:cNvSpPr>
            <p:nvPr/>
          </p:nvSpPr>
          <p:spPr bwMode="auto">
            <a:xfrm>
              <a:off x="2367" y="1546"/>
              <a:ext cx="3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Y</a:t>
              </a:r>
              <a:r>
                <a:rPr lang="en-US" altLang="zh-CN" sz="2800" b="1" baseline="-25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8702" name="文本框 119873"/>
            <p:cNvSpPr txBox="1">
              <a:spLocks noChangeArrowheads="1"/>
            </p:cNvSpPr>
            <p:nvPr/>
          </p:nvSpPr>
          <p:spPr bwMode="auto">
            <a:xfrm>
              <a:off x="2003" y="1071"/>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Z</a:t>
              </a:r>
              <a:r>
                <a:rPr lang="en-US" altLang="zh-CN" sz="2800" b="1" baseline="-25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8703" name="矩形 119872"/>
            <p:cNvSpPr>
              <a:spLocks noChangeArrowheads="1"/>
            </p:cNvSpPr>
            <p:nvPr/>
          </p:nvSpPr>
          <p:spPr bwMode="auto">
            <a:xfrm>
              <a:off x="3551" y="994"/>
              <a:ext cx="1647" cy="1121"/>
            </a:xfrm>
            <a:prstGeom prst="rect">
              <a:avLst/>
            </a:prstGeom>
            <a:solidFill>
              <a:srgbClr val="99FFCC"/>
            </a:solidFill>
            <a:ln w="9525">
              <a:solidFill>
                <a:schemeClr val="tx1"/>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zh-CN" sz="2800">
                <a:solidFill>
                  <a:schemeClr val="tx1"/>
                </a:solidFill>
                <a:latin typeface="Arial" panose="020B0604020202020204" pitchFamily="34" charset="0"/>
                <a:ea typeface="宋体" panose="02010600030101010101" pitchFamily="2" charset="-122"/>
              </a:endParaRPr>
            </a:p>
          </p:txBody>
        </p:sp>
        <p:sp>
          <p:nvSpPr>
            <p:cNvPr id="28704" name="文本框 119871"/>
            <p:cNvSpPr txBox="1">
              <a:spLocks noChangeArrowheads="1"/>
            </p:cNvSpPr>
            <p:nvPr/>
          </p:nvSpPr>
          <p:spPr bwMode="auto">
            <a:xfrm>
              <a:off x="4623" y="989"/>
              <a:ext cx="5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2800" b="1">
                  <a:solidFill>
                    <a:schemeClr val="tx1"/>
                  </a:solidFill>
                  <a:latin typeface="Times New Roman" panose="02020603050405020304" pitchFamily="18" charset="0"/>
                  <a:ea typeface="宋体" panose="02010600030101010101" pitchFamily="2" charset="-122"/>
                </a:rPr>
                <a:t>投影面</a:t>
              </a:r>
              <a:endParaRPr lang="zh-CN" altLang="en-US" sz="2800">
                <a:solidFill>
                  <a:schemeClr val="tx1"/>
                </a:solidFill>
                <a:latin typeface="Arial" panose="020B0604020202020204" pitchFamily="34" charset="0"/>
                <a:ea typeface="宋体" panose="02010600030101010101" pitchFamily="2" charset="-122"/>
              </a:endParaRPr>
            </a:p>
          </p:txBody>
        </p:sp>
        <p:sp>
          <p:nvSpPr>
            <p:cNvPr id="28705" name="任意多边形 119870"/>
            <p:cNvSpPr>
              <a:spLocks noChangeArrowheads="1"/>
            </p:cNvSpPr>
            <p:nvPr/>
          </p:nvSpPr>
          <p:spPr bwMode="auto">
            <a:xfrm>
              <a:off x="3493" y="1146"/>
              <a:ext cx="972" cy="231"/>
            </a:xfrm>
            <a:custGeom>
              <a:avLst/>
              <a:gdLst>
                <a:gd name="T0" fmla="*/ 0 w 1530"/>
                <a:gd name="T1" fmla="*/ 0 h 376"/>
                <a:gd name="T2" fmla="*/ 618 w 1530"/>
                <a:gd name="T3" fmla="*/ 142 h 376"/>
                <a:gd name="T4" fmla="*/ 0 60000 65536"/>
                <a:gd name="T5" fmla="*/ 0 60000 65536"/>
              </a:gdLst>
              <a:ahLst/>
              <a:cxnLst>
                <a:cxn ang="T4">
                  <a:pos x="T0" y="T1"/>
                </a:cxn>
                <a:cxn ang="T5">
                  <a:pos x="T2" y="T3"/>
                </a:cxn>
              </a:cxnLst>
              <a:rect l="0" t="0" r="r" b="b"/>
              <a:pathLst>
                <a:path w="1530" h="376">
                  <a:moveTo>
                    <a:pt x="0" y="0"/>
                  </a:moveTo>
                  <a:lnTo>
                    <a:pt x="1530" y="376"/>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6" name="任意多边形 119869"/>
            <p:cNvSpPr>
              <a:spLocks noChangeArrowheads="1"/>
            </p:cNvSpPr>
            <p:nvPr/>
          </p:nvSpPr>
          <p:spPr bwMode="auto">
            <a:xfrm>
              <a:off x="3063" y="1146"/>
              <a:ext cx="1005" cy="226"/>
            </a:xfrm>
            <a:custGeom>
              <a:avLst/>
              <a:gdLst>
                <a:gd name="T0" fmla="*/ 0 w 1582"/>
                <a:gd name="T1" fmla="*/ 0 h 367"/>
                <a:gd name="T2" fmla="*/ 638 w 1582"/>
                <a:gd name="T3" fmla="*/ 139 h 367"/>
                <a:gd name="T4" fmla="*/ 0 60000 65536"/>
                <a:gd name="T5" fmla="*/ 0 60000 65536"/>
              </a:gdLst>
              <a:ahLst/>
              <a:cxnLst>
                <a:cxn ang="T4">
                  <a:pos x="T0" y="T1"/>
                </a:cxn>
                <a:cxn ang="T5">
                  <a:pos x="T2" y="T3"/>
                </a:cxn>
              </a:cxnLst>
              <a:rect l="0" t="0" r="r" b="b"/>
              <a:pathLst>
                <a:path w="1582" h="367">
                  <a:moveTo>
                    <a:pt x="0" y="0"/>
                  </a:moveTo>
                  <a:lnTo>
                    <a:pt x="1582" y="367"/>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7" name="任意多边形 119868"/>
            <p:cNvSpPr>
              <a:spLocks noChangeArrowheads="1"/>
            </p:cNvSpPr>
            <p:nvPr/>
          </p:nvSpPr>
          <p:spPr bwMode="auto">
            <a:xfrm>
              <a:off x="3368" y="1233"/>
              <a:ext cx="1229" cy="269"/>
            </a:xfrm>
            <a:custGeom>
              <a:avLst/>
              <a:gdLst>
                <a:gd name="T0" fmla="*/ 0 w 1935"/>
                <a:gd name="T1" fmla="*/ 0 h 438"/>
                <a:gd name="T2" fmla="*/ 781 w 1935"/>
                <a:gd name="T3" fmla="*/ 165 h 438"/>
                <a:gd name="T4" fmla="*/ 0 60000 65536"/>
                <a:gd name="T5" fmla="*/ 0 60000 65536"/>
              </a:gdLst>
              <a:ahLst/>
              <a:cxnLst>
                <a:cxn ang="T4">
                  <a:pos x="T0" y="T1"/>
                </a:cxn>
                <a:cxn ang="T5">
                  <a:pos x="T2" y="T3"/>
                </a:cxn>
              </a:cxnLst>
              <a:rect l="0" t="0" r="r" b="b"/>
              <a:pathLst>
                <a:path w="1935" h="438">
                  <a:moveTo>
                    <a:pt x="0" y="0"/>
                  </a:moveTo>
                  <a:lnTo>
                    <a:pt x="1935" y="438"/>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8" name="任意多边形 119867"/>
            <p:cNvSpPr>
              <a:spLocks noChangeArrowheads="1"/>
            </p:cNvSpPr>
            <p:nvPr/>
          </p:nvSpPr>
          <p:spPr bwMode="auto">
            <a:xfrm>
              <a:off x="2982" y="1242"/>
              <a:ext cx="1209" cy="253"/>
            </a:xfrm>
            <a:custGeom>
              <a:avLst/>
              <a:gdLst>
                <a:gd name="T0" fmla="*/ 0 w 1903"/>
                <a:gd name="T1" fmla="*/ 0 h 412"/>
                <a:gd name="T2" fmla="*/ 768 w 1903"/>
                <a:gd name="T3" fmla="*/ 155 h 412"/>
                <a:gd name="T4" fmla="*/ 0 60000 65536"/>
                <a:gd name="T5" fmla="*/ 0 60000 65536"/>
              </a:gdLst>
              <a:ahLst/>
              <a:cxnLst>
                <a:cxn ang="T4">
                  <a:pos x="T0" y="T1"/>
                </a:cxn>
                <a:cxn ang="T5">
                  <a:pos x="T2" y="T3"/>
                </a:cxn>
              </a:cxnLst>
              <a:rect l="0" t="0" r="r" b="b"/>
              <a:pathLst>
                <a:path w="1903" h="412">
                  <a:moveTo>
                    <a:pt x="0" y="0"/>
                  </a:moveTo>
                  <a:lnTo>
                    <a:pt x="1903" y="412"/>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9" name="任意多边形 119866"/>
            <p:cNvSpPr>
              <a:spLocks noChangeArrowheads="1"/>
            </p:cNvSpPr>
            <p:nvPr/>
          </p:nvSpPr>
          <p:spPr bwMode="auto">
            <a:xfrm>
              <a:off x="3493" y="1502"/>
              <a:ext cx="972" cy="229"/>
            </a:xfrm>
            <a:custGeom>
              <a:avLst/>
              <a:gdLst>
                <a:gd name="T0" fmla="*/ 0 w 1530"/>
                <a:gd name="T1" fmla="*/ 0 h 373"/>
                <a:gd name="T2" fmla="*/ 618 w 1530"/>
                <a:gd name="T3" fmla="*/ 141 h 373"/>
                <a:gd name="T4" fmla="*/ 0 60000 65536"/>
                <a:gd name="T5" fmla="*/ 0 60000 65536"/>
              </a:gdLst>
              <a:ahLst/>
              <a:cxnLst>
                <a:cxn ang="T4">
                  <a:pos x="T0" y="T1"/>
                </a:cxn>
                <a:cxn ang="T5">
                  <a:pos x="T2" y="T3"/>
                </a:cxn>
              </a:cxnLst>
              <a:rect l="0" t="0" r="r" b="b"/>
              <a:pathLst>
                <a:path w="1530" h="373">
                  <a:moveTo>
                    <a:pt x="0" y="0"/>
                  </a:moveTo>
                  <a:lnTo>
                    <a:pt x="1530" y="373"/>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0" name="任意多边形 119865"/>
            <p:cNvSpPr>
              <a:spLocks noChangeArrowheads="1"/>
            </p:cNvSpPr>
            <p:nvPr/>
          </p:nvSpPr>
          <p:spPr bwMode="auto">
            <a:xfrm>
              <a:off x="3063" y="1502"/>
              <a:ext cx="1006" cy="229"/>
            </a:xfrm>
            <a:custGeom>
              <a:avLst/>
              <a:gdLst>
                <a:gd name="T0" fmla="*/ 0 w 1584"/>
                <a:gd name="T1" fmla="*/ 0 h 373"/>
                <a:gd name="T2" fmla="*/ 639 w 1584"/>
                <a:gd name="T3" fmla="*/ 141 h 373"/>
                <a:gd name="T4" fmla="*/ 0 60000 65536"/>
                <a:gd name="T5" fmla="*/ 0 60000 65536"/>
              </a:gdLst>
              <a:ahLst/>
              <a:cxnLst>
                <a:cxn ang="T4">
                  <a:pos x="T0" y="T1"/>
                </a:cxn>
                <a:cxn ang="T5">
                  <a:pos x="T2" y="T3"/>
                </a:cxn>
              </a:cxnLst>
              <a:rect l="0" t="0" r="r" b="b"/>
              <a:pathLst>
                <a:path w="1584" h="373">
                  <a:moveTo>
                    <a:pt x="0" y="0"/>
                  </a:moveTo>
                  <a:lnTo>
                    <a:pt x="1584" y="373"/>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1" name="任意多边形 119864"/>
            <p:cNvSpPr>
              <a:spLocks noChangeArrowheads="1"/>
            </p:cNvSpPr>
            <p:nvPr/>
          </p:nvSpPr>
          <p:spPr bwMode="auto">
            <a:xfrm>
              <a:off x="2973" y="1580"/>
              <a:ext cx="1218" cy="269"/>
            </a:xfrm>
            <a:custGeom>
              <a:avLst/>
              <a:gdLst>
                <a:gd name="T0" fmla="*/ 0 w 1917"/>
                <a:gd name="T1" fmla="*/ 0 h 438"/>
                <a:gd name="T2" fmla="*/ 774 w 1917"/>
                <a:gd name="T3" fmla="*/ 165 h 438"/>
                <a:gd name="T4" fmla="*/ 0 60000 65536"/>
                <a:gd name="T5" fmla="*/ 0 60000 65536"/>
              </a:gdLst>
              <a:ahLst/>
              <a:cxnLst>
                <a:cxn ang="T4">
                  <a:pos x="T0" y="T1"/>
                </a:cxn>
                <a:cxn ang="T5">
                  <a:pos x="T2" y="T3"/>
                </a:cxn>
              </a:cxnLst>
              <a:rect l="0" t="0" r="r" b="b"/>
              <a:pathLst>
                <a:path w="1917" h="438">
                  <a:moveTo>
                    <a:pt x="0" y="0"/>
                  </a:moveTo>
                  <a:lnTo>
                    <a:pt x="1917" y="438"/>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2" name="任意多边形 119863"/>
            <p:cNvSpPr>
              <a:spLocks noChangeArrowheads="1"/>
            </p:cNvSpPr>
            <p:nvPr/>
          </p:nvSpPr>
          <p:spPr bwMode="auto">
            <a:xfrm>
              <a:off x="3376" y="1589"/>
              <a:ext cx="1212" cy="269"/>
            </a:xfrm>
            <a:custGeom>
              <a:avLst/>
              <a:gdLst>
                <a:gd name="T0" fmla="*/ 0 w 1907"/>
                <a:gd name="T1" fmla="*/ 0 h 438"/>
                <a:gd name="T2" fmla="*/ 770 w 1907"/>
                <a:gd name="T3" fmla="*/ 165 h 438"/>
                <a:gd name="T4" fmla="*/ 0 60000 65536"/>
                <a:gd name="T5" fmla="*/ 0 60000 65536"/>
              </a:gdLst>
              <a:ahLst/>
              <a:cxnLst>
                <a:cxn ang="T4">
                  <a:pos x="T0" y="T1"/>
                </a:cxn>
                <a:cxn ang="T5">
                  <a:pos x="T2" y="T3"/>
                </a:cxn>
              </a:cxnLst>
              <a:rect l="0" t="0" r="r" b="b"/>
              <a:pathLst>
                <a:path w="1907" h="438">
                  <a:moveTo>
                    <a:pt x="0" y="0"/>
                  </a:moveTo>
                  <a:lnTo>
                    <a:pt x="1907" y="438"/>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8713" name="组合 119855"/>
            <p:cNvGrpSpPr>
              <a:grpSpLocks/>
            </p:cNvGrpSpPr>
            <p:nvPr/>
          </p:nvGrpSpPr>
          <p:grpSpPr bwMode="auto">
            <a:xfrm>
              <a:off x="3816" y="1123"/>
              <a:ext cx="1084" cy="935"/>
              <a:chOff x="3816" y="1409"/>
              <a:chExt cx="1084" cy="935"/>
            </a:xfrm>
          </p:grpSpPr>
          <p:sp>
            <p:nvSpPr>
              <p:cNvPr id="28759" name="直接连接符 119862"/>
              <p:cNvSpPr>
                <a:spLocks noChangeShapeType="1"/>
              </p:cNvSpPr>
              <p:nvPr/>
            </p:nvSpPr>
            <p:spPr bwMode="auto">
              <a:xfrm flipV="1">
                <a:off x="4467" y="1486"/>
                <a:ext cx="0" cy="531"/>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760" name="直接连接符 119861"/>
              <p:cNvSpPr>
                <a:spLocks noChangeShapeType="1"/>
              </p:cNvSpPr>
              <p:nvPr/>
            </p:nvSpPr>
            <p:spPr bwMode="auto">
              <a:xfrm flipH="1">
                <a:off x="3917" y="2017"/>
                <a:ext cx="550" cy="0"/>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761" name="直接连接符 119860"/>
              <p:cNvSpPr>
                <a:spLocks noChangeShapeType="1"/>
              </p:cNvSpPr>
              <p:nvPr/>
            </p:nvSpPr>
            <p:spPr bwMode="auto">
              <a:xfrm>
                <a:off x="4467" y="2017"/>
                <a:ext cx="199" cy="208"/>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762" name="文本框 119859"/>
              <p:cNvSpPr txBox="1">
                <a:spLocks noChangeArrowheads="1"/>
              </p:cNvSpPr>
              <p:nvPr/>
            </p:nvSpPr>
            <p:spPr bwMode="auto">
              <a:xfrm>
                <a:off x="4247" y="1827"/>
                <a:ext cx="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O</a:t>
                </a:r>
                <a:r>
                  <a:rPr lang="en-US" altLang="zh-CN" sz="2800" b="1" baseline="-25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8763" name="文本框 119858"/>
              <p:cNvSpPr txBox="1">
                <a:spLocks noChangeArrowheads="1"/>
              </p:cNvSpPr>
              <p:nvPr/>
            </p:nvSpPr>
            <p:spPr bwMode="auto">
              <a:xfrm>
                <a:off x="3816" y="1979"/>
                <a:ext cx="3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X</a:t>
                </a:r>
                <a:r>
                  <a:rPr lang="en-US" altLang="zh-CN" sz="2800" b="1" baseline="-25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8764" name="文本框 119857"/>
              <p:cNvSpPr txBox="1">
                <a:spLocks noChangeArrowheads="1"/>
              </p:cNvSpPr>
              <p:nvPr/>
            </p:nvSpPr>
            <p:spPr bwMode="auto">
              <a:xfrm>
                <a:off x="4596" y="2113"/>
                <a:ext cx="3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Y</a:t>
                </a:r>
                <a:r>
                  <a:rPr lang="en-US" altLang="zh-CN" sz="2800" b="1" baseline="-25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8765" name="文本框 119856"/>
              <p:cNvSpPr txBox="1">
                <a:spLocks noChangeArrowheads="1"/>
              </p:cNvSpPr>
              <p:nvPr/>
            </p:nvSpPr>
            <p:spPr bwMode="auto">
              <a:xfrm>
                <a:off x="4245" y="1409"/>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Z</a:t>
                </a:r>
                <a:r>
                  <a:rPr lang="en-US" altLang="zh-CN" sz="2800" b="1" baseline="-25000">
                    <a:solidFill>
                      <a:schemeClr val="tx1"/>
                    </a:solidFill>
                    <a:latin typeface="Times New Roman" panose="02020603050405020304" pitchFamily="18" charset="0"/>
                    <a:ea typeface="ˎ̥"/>
                    <a:cs typeface="ˎ̥"/>
                  </a:rPr>
                  <a:t>1</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grpSp>
        <p:grpSp>
          <p:nvGrpSpPr>
            <p:cNvPr id="28714" name="组合 119841"/>
            <p:cNvGrpSpPr>
              <a:grpSpLocks/>
            </p:cNvGrpSpPr>
            <p:nvPr/>
          </p:nvGrpSpPr>
          <p:grpSpPr bwMode="auto">
            <a:xfrm>
              <a:off x="4069" y="1377"/>
              <a:ext cx="521" cy="473"/>
              <a:chOff x="2782" y="1632"/>
              <a:chExt cx="818" cy="768"/>
            </a:xfrm>
          </p:grpSpPr>
          <p:sp>
            <p:nvSpPr>
              <p:cNvPr id="28746" name="任意多边形 119854"/>
              <p:cNvSpPr>
                <a:spLocks noChangeArrowheads="1"/>
              </p:cNvSpPr>
              <p:nvPr/>
            </p:nvSpPr>
            <p:spPr bwMode="auto">
              <a:xfrm>
                <a:off x="3598" y="1830"/>
                <a:ext cx="1" cy="570"/>
              </a:xfrm>
              <a:custGeom>
                <a:avLst/>
                <a:gdLst>
                  <a:gd name="T0" fmla="*/ 1 w 1"/>
                  <a:gd name="T1" fmla="*/ 570 h 570"/>
                  <a:gd name="T2" fmla="*/ 0 w 1"/>
                  <a:gd name="T3" fmla="*/ 0 h 570"/>
                  <a:gd name="T4" fmla="*/ 0 60000 65536"/>
                  <a:gd name="T5" fmla="*/ 0 60000 65536"/>
                </a:gdLst>
                <a:ahLst/>
                <a:cxnLst>
                  <a:cxn ang="T4">
                    <a:pos x="T0" y="T1"/>
                  </a:cxn>
                  <a:cxn ang="T5">
                    <a:pos x="T2" y="T3"/>
                  </a:cxn>
                </a:cxnLst>
                <a:rect l="0" t="0" r="r" b="b"/>
                <a:pathLst>
                  <a:path w="1" h="570">
                    <a:moveTo>
                      <a:pt x="1" y="570"/>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47" name="任意多边形 119853"/>
              <p:cNvSpPr>
                <a:spLocks noChangeArrowheads="1"/>
              </p:cNvSpPr>
              <p:nvPr/>
            </p:nvSpPr>
            <p:spPr bwMode="auto">
              <a:xfrm>
                <a:off x="2974" y="1830"/>
                <a:ext cx="1" cy="570"/>
              </a:xfrm>
              <a:custGeom>
                <a:avLst/>
                <a:gdLst>
                  <a:gd name="T0" fmla="*/ 1 w 1"/>
                  <a:gd name="T1" fmla="*/ 570 h 570"/>
                  <a:gd name="T2" fmla="*/ 0 w 1"/>
                  <a:gd name="T3" fmla="*/ 0 h 570"/>
                  <a:gd name="T4" fmla="*/ 0 60000 65536"/>
                  <a:gd name="T5" fmla="*/ 0 60000 65536"/>
                </a:gdLst>
                <a:ahLst/>
                <a:cxnLst>
                  <a:cxn ang="T4">
                    <a:pos x="T0" y="T1"/>
                  </a:cxn>
                  <a:cxn ang="T5">
                    <a:pos x="T2" y="T3"/>
                  </a:cxn>
                </a:cxnLst>
                <a:rect l="0" t="0" r="r" b="b"/>
                <a:pathLst>
                  <a:path w="1" h="570">
                    <a:moveTo>
                      <a:pt x="1" y="570"/>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8748" name="组合 119842"/>
              <p:cNvGrpSpPr>
                <a:grpSpLocks/>
              </p:cNvGrpSpPr>
              <p:nvPr/>
            </p:nvGrpSpPr>
            <p:grpSpPr bwMode="auto">
              <a:xfrm>
                <a:off x="2782" y="1632"/>
                <a:ext cx="818" cy="768"/>
                <a:chOff x="2782" y="1632"/>
                <a:chExt cx="818" cy="768"/>
              </a:xfrm>
            </p:grpSpPr>
            <p:sp>
              <p:nvSpPr>
                <p:cNvPr id="28749" name="任意多边形 119852"/>
                <p:cNvSpPr>
                  <a:spLocks noChangeArrowheads="1"/>
                </p:cNvSpPr>
                <p:nvPr/>
              </p:nvSpPr>
              <p:spPr bwMode="auto">
                <a:xfrm>
                  <a:off x="2784" y="2208"/>
                  <a:ext cx="195" cy="192"/>
                </a:xfrm>
                <a:custGeom>
                  <a:avLst/>
                  <a:gdLst>
                    <a:gd name="T0" fmla="*/ 0 w 195"/>
                    <a:gd name="T1" fmla="*/ 0 h 192"/>
                    <a:gd name="T2" fmla="*/ 195 w 195"/>
                    <a:gd name="T3" fmla="*/ 192 h 192"/>
                    <a:gd name="T4" fmla="*/ 0 60000 65536"/>
                    <a:gd name="T5" fmla="*/ 0 60000 65536"/>
                  </a:gdLst>
                  <a:ahLst/>
                  <a:cxnLst>
                    <a:cxn ang="T4">
                      <a:pos x="T0" y="T1"/>
                    </a:cxn>
                    <a:cxn ang="T5">
                      <a:pos x="T2" y="T3"/>
                    </a:cxn>
                  </a:cxnLst>
                  <a:rect l="0" t="0" r="r" b="b"/>
                  <a:pathLst>
                    <a:path w="195" h="192">
                      <a:moveTo>
                        <a:pt x="0" y="0"/>
                      </a:moveTo>
                      <a:lnTo>
                        <a:pt x="195" y="19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50" name="直接连接符 119851"/>
                <p:cNvSpPr>
                  <a:spLocks noChangeShapeType="1"/>
                </p:cNvSpPr>
                <p:nvPr/>
              </p:nvSpPr>
              <p:spPr bwMode="auto">
                <a:xfrm>
                  <a:off x="2975" y="2400"/>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51" name="直接连接符 119850"/>
                <p:cNvSpPr>
                  <a:spLocks noChangeShapeType="1"/>
                </p:cNvSpPr>
                <p:nvPr/>
              </p:nvSpPr>
              <p:spPr bwMode="auto">
                <a:xfrm>
                  <a:off x="2784" y="1632"/>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52" name="任意多边形 119849"/>
                <p:cNvSpPr>
                  <a:spLocks noChangeArrowheads="1"/>
                </p:cNvSpPr>
                <p:nvPr/>
              </p:nvSpPr>
              <p:spPr bwMode="auto">
                <a:xfrm>
                  <a:off x="2782" y="1637"/>
                  <a:ext cx="1" cy="570"/>
                </a:xfrm>
                <a:custGeom>
                  <a:avLst/>
                  <a:gdLst>
                    <a:gd name="T0" fmla="*/ 1 w 1"/>
                    <a:gd name="T1" fmla="*/ 570 h 570"/>
                    <a:gd name="T2" fmla="*/ 0 w 1"/>
                    <a:gd name="T3" fmla="*/ 0 h 570"/>
                    <a:gd name="T4" fmla="*/ 0 60000 65536"/>
                    <a:gd name="T5" fmla="*/ 0 60000 65536"/>
                  </a:gdLst>
                  <a:ahLst/>
                  <a:cxnLst>
                    <a:cxn ang="T4">
                      <a:pos x="T0" y="T1"/>
                    </a:cxn>
                    <a:cxn ang="T5">
                      <a:pos x="T2" y="T3"/>
                    </a:cxn>
                  </a:cxnLst>
                  <a:rect l="0" t="0" r="r" b="b"/>
                  <a:pathLst>
                    <a:path w="1" h="570">
                      <a:moveTo>
                        <a:pt x="1" y="570"/>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53" name="任意多边形 119848"/>
                <p:cNvSpPr>
                  <a:spLocks noChangeArrowheads="1"/>
                </p:cNvSpPr>
                <p:nvPr/>
              </p:nvSpPr>
              <p:spPr bwMode="auto">
                <a:xfrm>
                  <a:off x="2784" y="1632"/>
                  <a:ext cx="195" cy="217"/>
                </a:xfrm>
                <a:custGeom>
                  <a:avLst/>
                  <a:gdLst>
                    <a:gd name="T0" fmla="*/ 0 w 195"/>
                    <a:gd name="T1" fmla="*/ 0 h 217"/>
                    <a:gd name="T2" fmla="*/ 195 w 195"/>
                    <a:gd name="T3" fmla="*/ 217 h 217"/>
                    <a:gd name="T4" fmla="*/ 0 60000 65536"/>
                    <a:gd name="T5" fmla="*/ 0 60000 65536"/>
                  </a:gdLst>
                  <a:ahLst/>
                  <a:cxnLst>
                    <a:cxn ang="T4">
                      <a:pos x="T0" y="T1"/>
                    </a:cxn>
                    <a:cxn ang="T5">
                      <a:pos x="T2" y="T3"/>
                    </a:cxn>
                  </a:cxnLst>
                  <a:rect l="0" t="0" r="r" b="b"/>
                  <a:pathLst>
                    <a:path w="195" h="217">
                      <a:moveTo>
                        <a:pt x="0" y="0"/>
                      </a:moveTo>
                      <a:lnTo>
                        <a:pt x="195" y="217"/>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54" name="任意多边形 119847"/>
                <p:cNvSpPr>
                  <a:spLocks noChangeArrowheads="1"/>
                </p:cNvSpPr>
                <p:nvPr/>
              </p:nvSpPr>
              <p:spPr bwMode="auto">
                <a:xfrm>
                  <a:off x="2978" y="1835"/>
                  <a:ext cx="622" cy="1"/>
                </a:xfrm>
                <a:custGeom>
                  <a:avLst/>
                  <a:gdLst>
                    <a:gd name="T0" fmla="*/ 0 w 622"/>
                    <a:gd name="T1" fmla="*/ 0 h 1"/>
                    <a:gd name="T2" fmla="*/ 622 w 622"/>
                    <a:gd name="T3" fmla="*/ 0 h 1"/>
                    <a:gd name="T4" fmla="*/ 0 60000 65536"/>
                    <a:gd name="T5" fmla="*/ 0 60000 65536"/>
                  </a:gdLst>
                  <a:ahLst/>
                  <a:cxnLst>
                    <a:cxn ang="T4">
                      <a:pos x="T0" y="T1"/>
                    </a:cxn>
                    <a:cxn ang="T5">
                      <a:pos x="T2" y="T3"/>
                    </a:cxn>
                  </a:cxnLst>
                  <a:rect l="0" t="0" r="r" b="b"/>
                  <a:pathLst>
                    <a:path w="622" h="1">
                      <a:moveTo>
                        <a:pt x="0" y="0"/>
                      </a:moveTo>
                      <a:lnTo>
                        <a:pt x="622"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55" name="任意多边形 119846"/>
                <p:cNvSpPr>
                  <a:spLocks noChangeArrowheads="1"/>
                </p:cNvSpPr>
                <p:nvPr/>
              </p:nvSpPr>
              <p:spPr bwMode="auto">
                <a:xfrm>
                  <a:off x="3408" y="1632"/>
                  <a:ext cx="192" cy="203"/>
                </a:xfrm>
                <a:custGeom>
                  <a:avLst/>
                  <a:gdLst>
                    <a:gd name="T0" fmla="*/ 0 w 192"/>
                    <a:gd name="T1" fmla="*/ 0 h 203"/>
                    <a:gd name="T2" fmla="*/ 192 w 192"/>
                    <a:gd name="T3" fmla="*/ 203 h 203"/>
                    <a:gd name="T4" fmla="*/ 0 60000 65536"/>
                    <a:gd name="T5" fmla="*/ 0 60000 65536"/>
                  </a:gdLst>
                  <a:ahLst/>
                  <a:cxnLst>
                    <a:cxn ang="T4">
                      <a:pos x="T0" y="T1"/>
                    </a:cxn>
                    <a:cxn ang="T5">
                      <a:pos x="T2" y="T3"/>
                    </a:cxn>
                  </a:cxnLst>
                  <a:rect l="0" t="0" r="r" b="b"/>
                  <a:pathLst>
                    <a:path w="192" h="203">
                      <a:moveTo>
                        <a:pt x="0" y="0"/>
                      </a:moveTo>
                      <a:lnTo>
                        <a:pt x="192" y="203"/>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56" name="直接连接符 119845"/>
                <p:cNvSpPr>
                  <a:spLocks noChangeShapeType="1"/>
                </p:cNvSpPr>
                <p:nvPr/>
              </p:nvSpPr>
              <p:spPr bwMode="auto">
                <a:xfrm>
                  <a:off x="3408" y="1632"/>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57" name="直接连接符 119844"/>
                <p:cNvSpPr>
                  <a:spLocks noChangeShapeType="1"/>
                </p:cNvSpPr>
                <p:nvPr/>
              </p:nvSpPr>
              <p:spPr bwMode="auto">
                <a:xfrm flipH="1">
                  <a:off x="2784" y="2208"/>
                  <a:ext cx="62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58" name="直接连接符 119843"/>
                <p:cNvSpPr>
                  <a:spLocks noChangeShapeType="1"/>
                </p:cNvSpPr>
                <p:nvPr/>
              </p:nvSpPr>
              <p:spPr bwMode="auto">
                <a:xfrm>
                  <a:off x="3408" y="2208"/>
                  <a:ext cx="192" cy="19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8715" name="直接连接符 119840"/>
            <p:cNvSpPr>
              <a:spLocks noChangeShapeType="1"/>
            </p:cNvSpPr>
            <p:nvPr/>
          </p:nvSpPr>
          <p:spPr bwMode="auto">
            <a:xfrm flipH="1">
              <a:off x="2851" y="1505"/>
              <a:ext cx="638" cy="0"/>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716" name="文本框 119839"/>
            <p:cNvSpPr txBox="1">
              <a:spLocks noChangeArrowheads="1"/>
            </p:cNvSpPr>
            <p:nvPr/>
          </p:nvSpPr>
          <p:spPr bwMode="auto">
            <a:xfrm>
              <a:off x="3433" y="1335"/>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O</a:t>
              </a:r>
              <a:endParaRPr lang="en-US" altLang="zh-CN" sz="2800">
                <a:solidFill>
                  <a:schemeClr val="tx1"/>
                </a:solidFill>
                <a:latin typeface="Arial" panose="020B0604020202020204" pitchFamily="34" charset="0"/>
                <a:ea typeface="宋体" panose="02010600030101010101" pitchFamily="2" charset="-122"/>
              </a:endParaRPr>
            </a:p>
          </p:txBody>
        </p:sp>
        <p:sp>
          <p:nvSpPr>
            <p:cNvPr id="28717" name="文本框 119838"/>
            <p:cNvSpPr txBox="1">
              <a:spLocks noChangeArrowheads="1"/>
            </p:cNvSpPr>
            <p:nvPr/>
          </p:nvSpPr>
          <p:spPr bwMode="auto">
            <a:xfrm>
              <a:off x="3033" y="1625"/>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Y</a:t>
              </a:r>
              <a:endParaRPr lang="en-US" altLang="zh-CN" sz="2800">
                <a:solidFill>
                  <a:schemeClr val="tx1"/>
                </a:solidFill>
                <a:latin typeface="Arial" panose="020B0604020202020204" pitchFamily="34" charset="0"/>
                <a:ea typeface="宋体" panose="02010600030101010101" pitchFamily="2" charset="-122"/>
              </a:endParaRPr>
            </a:p>
          </p:txBody>
        </p:sp>
        <p:sp>
          <p:nvSpPr>
            <p:cNvPr id="28718" name="直接连接符 119837"/>
            <p:cNvSpPr>
              <a:spLocks noChangeShapeType="1"/>
            </p:cNvSpPr>
            <p:nvPr/>
          </p:nvSpPr>
          <p:spPr bwMode="auto">
            <a:xfrm flipH="1">
              <a:off x="3074" y="1144"/>
              <a:ext cx="41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9" name="直接连接符 119836"/>
            <p:cNvSpPr>
              <a:spLocks noChangeShapeType="1"/>
            </p:cNvSpPr>
            <p:nvPr/>
          </p:nvSpPr>
          <p:spPr bwMode="auto">
            <a:xfrm flipV="1">
              <a:off x="3489" y="1014"/>
              <a:ext cx="0" cy="491"/>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720" name="任意多边形 119835"/>
            <p:cNvSpPr>
              <a:spLocks noChangeArrowheads="1"/>
            </p:cNvSpPr>
            <p:nvPr/>
          </p:nvSpPr>
          <p:spPr bwMode="auto">
            <a:xfrm>
              <a:off x="3185" y="1502"/>
              <a:ext cx="303" cy="212"/>
            </a:xfrm>
            <a:custGeom>
              <a:avLst/>
              <a:gdLst>
                <a:gd name="T0" fmla="*/ 303 w 303"/>
                <a:gd name="T1" fmla="*/ 0 h 212"/>
                <a:gd name="T2" fmla="*/ 0 w 303"/>
                <a:gd name="T3" fmla="*/ 212 h 212"/>
                <a:gd name="T4" fmla="*/ 0 60000 65536"/>
                <a:gd name="T5" fmla="*/ 0 60000 65536"/>
              </a:gdLst>
              <a:ahLst/>
              <a:cxnLst>
                <a:cxn ang="T4">
                  <a:pos x="T0" y="T1"/>
                </a:cxn>
                <a:cxn ang="T5">
                  <a:pos x="T2" y="T3"/>
                </a:cxn>
              </a:cxnLst>
              <a:rect l="0" t="0" r="r" b="b"/>
              <a:pathLst>
                <a:path w="303" h="212">
                  <a:moveTo>
                    <a:pt x="303" y="0"/>
                  </a:moveTo>
                  <a:lnTo>
                    <a:pt x="0" y="212"/>
                  </a:lnTo>
                </a:path>
              </a:pathLst>
            </a:custGeom>
            <a:noFill/>
            <a:ln w="9525">
              <a:solidFill>
                <a:srgbClr val="333399"/>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1" name="任意多边形 119834"/>
            <p:cNvSpPr>
              <a:spLocks noChangeArrowheads="1"/>
            </p:cNvSpPr>
            <p:nvPr/>
          </p:nvSpPr>
          <p:spPr bwMode="auto">
            <a:xfrm>
              <a:off x="2974" y="1588"/>
              <a:ext cx="402" cy="1"/>
            </a:xfrm>
            <a:custGeom>
              <a:avLst/>
              <a:gdLst>
                <a:gd name="T0" fmla="*/ 0 w 635"/>
                <a:gd name="T1" fmla="*/ 0 h 1"/>
                <a:gd name="T2" fmla="*/ 254 w 635"/>
                <a:gd name="T3" fmla="*/ 0 h 1"/>
                <a:gd name="T4" fmla="*/ 0 60000 65536"/>
                <a:gd name="T5" fmla="*/ 0 60000 65536"/>
              </a:gdLst>
              <a:ahLst/>
              <a:cxnLst>
                <a:cxn ang="T4">
                  <a:pos x="T0" y="T1"/>
                </a:cxn>
                <a:cxn ang="T5">
                  <a:pos x="T2" y="T3"/>
                </a:cxn>
              </a:cxnLst>
              <a:rect l="0" t="0" r="r" b="b"/>
              <a:pathLst>
                <a:path w="635" h="1">
                  <a:moveTo>
                    <a:pt x="0" y="0"/>
                  </a:moveTo>
                  <a:lnTo>
                    <a:pt x="635"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2" name="任意多边形 119833"/>
            <p:cNvSpPr>
              <a:spLocks noChangeArrowheads="1"/>
            </p:cNvSpPr>
            <p:nvPr/>
          </p:nvSpPr>
          <p:spPr bwMode="auto">
            <a:xfrm>
              <a:off x="3376" y="1232"/>
              <a:ext cx="1" cy="348"/>
            </a:xfrm>
            <a:custGeom>
              <a:avLst/>
              <a:gdLst>
                <a:gd name="T0" fmla="*/ 0 w 1"/>
                <a:gd name="T1" fmla="*/ 214 h 565"/>
                <a:gd name="T2" fmla="*/ 0 w 1"/>
                <a:gd name="T3" fmla="*/ 0 h 565"/>
                <a:gd name="T4" fmla="*/ 0 60000 65536"/>
                <a:gd name="T5" fmla="*/ 0 60000 65536"/>
              </a:gdLst>
              <a:ahLst/>
              <a:cxnLst>
                <a:cxn ang="T4">
                  <a:pos x="T0" y="T1"/>
                </a:cxn>
                <a:cxn ang="T5">
                  <a:pos x="T2" y="T3"/>
                </a:cxn>
              </a:cxnLst>
              <a:rect l="0" t="0" r="r" b="b"/>
              <a:pathLst>
                <a:path w="1" h="565">
                  <a:moveTo>
                    <a:pt x="0" y="565"/>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3" name="任意多边形 119832"/>
            <p:cNvSpPr>
              <a:spLocks noChangeArrowheads="1"/>
            </p:cNvSpPr>
            <p:nvPr/>
          </p:nvSpPr>
          <p:spPr bwMode="auto">
            <a:xfrm>
              <a:off x="2974" y="1241"/>
              <a:ext cx="402" cy="1"/>
            </a:xfrm>
            <a:custGeom>
              <a:avLst/>
              <a:gdLst>
                <a:gd name="T0" fmla="*/ 0 w 635"/>
                <a:gd name="T1" fmla="*/ 0 h 1"/>
                <a:gd name="T2" fmla="*/ 254 w 635"/>
                <a:gd name="T3" fmla="*/ 0 h 1"/>
                <a:gd name="T4" fmla="*/ 0 60000 65536"/>
                <a:gd name="T5" fmla="*/ 0 60000 65536"/>
              </a:gdLst>
              <a:ahLst/>
              <a:cxnLst>
                <a:cxn ang="T4">
                  <a:pos x="T0" y="T1"/>
                </a:cxn>
                <a:cxn ang="T5">
                  <a:pos x="T2" y="T3"/>
                </a:cxn>
              </a:cxnLst>
              <a:rect l="0" t="0" r="r" b="b"/>
              <a:pathLst>
                <a:path w="635" h="1">
                  <a:moveTo>
                    <a:pt x="0" y="0"/>
                  </a:moveTo>
                  <a:lnTo>
                    <a:pt x="635"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4" name="任意多边形 119831"/>
            <p:cNvSpPr>
              <a:spLocks noChangeArrowheads="1"/>
            </p:cNvSpPr>
            <p:nvPr/>
          </p:nvSpPr>
          <p:spPr bwMode="auto">
            <a:xfrm>
              <a:off x="2974" y="1232"/>
              <a:ext cx="1" cy="356"/>
            </a:xfrm>
            <a:custGeom>
              <a:avLst/>
              <a:gdLst>
                <a:gd name="T0" fmla="*/ 0 w 1"/>
                <a:gd name="T1" fmla="*/ 219 h 579"/>
                <a:gd name="T2" fmla="*/ 0 w 1"/>
                <a:gd name="T3" fmla="*/ 0 h 579"/>
                <a:gd name="T4" fmla="*/ 0 60000 65536"/>
                <a:gd name="T5" fmla="*/ 0 60000 65536"/>
              </a:gdLst>
              <a:ahLst/>
              <a:cxnLst>
                <a:cxn ang="T4">
                  <a:pos x="T0" y="T1"/>
                </a:cxn>
                <a:cxn ang="T5">
                  <a:pos x="T2" y="T3"/>
                </a:cxn>
              </a:cxnLst>
              <a:rect l="0" t="0" r="r" b="b"/>
              <a:pathLst>
                <a:path w="1" h="579">
                  <a:moveTo>
                    <a:pt x="0" y="579"/>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5" name="任意多边形 119830"/>
            <p:cNvSpPr>
              <a:spLocks noChangeArrowheads="1"/>
            </p:cNvSpPr>
            <p:nvPr/>
          </p:nvSpPr>
          <p:spPr bwMode="auto">
            <a:xfrm>
              <a:off x="3376" y="1147"/>
              <a:ext cx="102" cy="94"/>
            </a:xfrm>
            <a:custGeom>
              <a:avLst/>
              <a:gdLst>
                <a:gd name="T0" fmla="*/ 65 w 160"/>
                <a:gd name="T1" fmla="*/ 0 h 153"/>
                <a:gd name="T2" fmla="*/ 0 w 160"/>
                <a:gd name="T3" fmla="*/ 58 h 153"/>
                <a:gd name="T4" fmla="*/ 0 60000 65536"/>
                <a:gd name="T5" fmla="*/ 0 60000 65536"/>
              </a:gdLst>
              <a:ahLst/>
              <a:cxnLst>
                <a:cxn ang="T4">
                  <a:pos x="T0" y="T1"/>
                </a:cxn>
                <a:cxn ang="T5">
                  <a:pos x="T2" y="T3"/>
                </a:cxn>
              </a:cxnLst>
              <a:rect l="0" t="0" r="r" b="b"/>
              <a:pathLst>
                <a:path w="160" h="153">
                  <a:moveTo>
                    <a:pt x="160" y="0"/>
                  </a:moveTo>
                  <a:lnTo>
                    <a:pt x="0" y="153"/>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6" name="任意多边形 119829"/>
            <p:cNvSpPr>
              <a:spLocks noChangeArrowheads="1"/>
            </p:cNvSpPr>
            <p:nvPr/>
          </p:nvSpPr>
          <p:spPr bwMode="auto">
            <a:xfrm>
              <a:off x="2965" y="1137"/>
              <a:ext cx="107" cy="104"/>
            </a:xfrm>
            <a:custGeom>
              <a:avLst/>
              <a:gdLst>
                <a:gd name="T0" fmla="*/ 68 w 169"/>
                <a:gd name="T1" fmla="*/ 0 h 170"/>
                <a:gd name="T2" fmla="*/ 0 w 169"/>
                <a:gd name="T3" fmla="*/ 64 h 170"/>
                <a:gd name="T4" fmla="*/ 0 60000 65536"/>
                <a:gd name="T5" fmla="*/ 0 60000 65536"/>
              </a:gdLst>
              <a:ahLst/>
              <a:cxnLst>
                <a:cxn ang="T4">
                  <a:pos x="T0" y="T1"/>
                </a:cxn>
                <a:cxn ang="T5">
                  <a:pos x="T2" y="T3"/>
                </a:cxn>
              </a:cxnLst>
              <a:rect l="0" t="0" r="r" b="b"/>
              <a:pathLst>
                <a:path w="169" h="170">
                  <a:moveTo>
                    <a:pt x="169" y="0"/>
                  </a:moveTo>
                  <a:lnTo>
                    <a:pt x="0" y="17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7" name="任意多边形 119828"/>
            <p:cNvSpPr>
              <a:spLocks noChangeArrowheads="1"/>
            </p:cNvSpPr>
            <p:nvPr/>
          </p:nvSpPr>
          <p:spPr bwMode="auto">
            <a:xfrm>
              <a:off x="3488" y="1147"/>
              <a:ext cx="2" cy="358"/>
            </a:xfrm>
            <a:custGeom>
              <a:avLst/>
              <a:gdLst>
                <a:gd name="T0" fmla="*/ 0 w 3"/>
                <a:gd name="T1" fmla="*/ 0 h 571"/>
                <a:gd name="T2" fmla="*/ 1 w 3"/>
                <a:gd name="T3" fmla="*/ 224 h 571"/>
                <a:gd name="T4" fmla="*/ 0 60000 65536"/>
                <a:gd name="T5" fmla="*/ 0 60000 65536"/>
              </a:gdLst>
              <a:ahLst/>
              <a:cxnLst>
                <a:cxn ang="T4">
                  <a:pos x="T0" y="T1"/>
                </a:cxn>
                <a:cxn ang="T5">
                  <a:pos x="T2" y="T3"/>
                </a:cxn>
              </a:cxnLst>
              <a:rect l="0" t="0" r="r" b="b"/>
              <a:pathLst>
                <a:path w="3" h="571">
                  <a:moveTo>
                    <a:pt x="0" y="0"/>
                  </a:moveTo>
                  <a:lnTo>
                    <a:pt x="3" y="571"/>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8" name="任意多边形 119827"/>
            <p:cNvSpPr>
              <a:spLocks noChangeArrowheads="1"/>
            </p:cNvSpPr>
            <p:nvPr/>
          </p:nvSpPr>
          <p:spPr bwMode="auto">
            <a:xfrm>
              <a:off x="3376" y="1505"/>
              <a:ext cx="113" cy="83"/>
            </a:xfrm>
            <a:custGeom>
              <a:avLst/>
              <a:gdLst>
                <a:gd name="T0" fmla="*/ 72 w 178"/>
                <a:gd name="T1" fmla="*/ 0 h 135"/>
                <a:gd name="T2" fmla="*/ 0 w 178"/>
                <a:gd name="T3" fmla="*/ 51 h 135"/>
                <a:gd name="T4" fmla="*/ 0 60000 65536"/>
                <a:gd name="T5" fmla="*/ 0 60000 65536"/>
              </a:gdLst>
              <a:ahLst/>
              <a:cxnLst>
                <a:cxn ang="T4">
                  <a:pos x="T0" y="T1"/>
                </a:cxn>
                <a:cxn ang="T5">
                  <a:pos x="T2" y="T3"/>
                </a:cxn>
              </a:cxnLst>
              <a:rect l="0" t="0" r="r" b="b"/>
              <a:pathLst>
                <a:path w="178" h="135">
                  <a:moveTo>
                    <a:pt x="178" y="0"/>
                  </a:moveTo>
                  <a:lnTo>
                    <a:pt x="0" y="135"/>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9" name="任意多边形 119826"/>
            <p:cNvSpPr>
              <a:spLocks noChangeArrowheads="1"/>
            </p:cNvSpPr>
            <p:nvPr/>
          </p:nvSpPr>
          <p:spPr bwMode="auto">
            <a:xfrm>
              <a:off x="3072" y="1137"/>
              <a:ext cx="3" cy="368"/>
            </a:xfrm>
            <a:custGeom>
              <a:avLst/>
              <a:gdLst>
                <a:gd name="T0" fmla="*/ 0 w 4"/>
                <a:gd name="T1" fmla="*/ 0 h 599"/>
                <a:gd name="T2" fmla="*/ 2 w 4"/>
                <a:gd name="T3" fmla="*/ 226 h 599"/>
                <a:gd name="T4" fmla="*/ 0 60000 65536"/>
                <a:gd name="T5" fmla="*/ 0 60000 65536"/>
              </a:gdLst>
              <a:ahLst/>
              <a:cxnLst>
                <a:cxn ang="T4">
                  <a:pos x="T0" y="T1"/>
                </a:cxn>
                <a:cxn ang="T5">
                  <a:pos x="T2" y="T3"/>
                </a:cxn>
              </a:cxnLst>
              <a:rect l="0" t="0" r="r" b="b"/>
              <a:pathLst>
                <a:path w="4" h="599">
                  <a:moveTo>
                    <a:pt x="0" y="0"/>
                  </a:moveTo>
                  <a:lnTo>
                    <a:pt x="4" y="599"/>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0" name="直接连接符 119825"/>
            <p:cNvSpPr>
              <a:spLocks noChangeShapeType="1"/>
            </p:cNvSpPr>
            <p:nvPr/>
          </p:nvSpPr>
          <p:spPr bwMode="auto">
            <a:xfrm>
              <a:off x="3074" y="1505"/>
              <a:ext cx="41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1" name="任意多边形 119824"/>
            <p:cNvSpPr>
              <a:spLocks noChangeArrowheads="1"/>
            </p:cNvSpPr>
            <p:nvPr/>
          </p:nvSpPr>
          <p:spPr bwMode="auto">
            <a:xfrm>
              <a:off x="2974" y="1505"/>
              <a:ext cx="100" cy="83"/>
            </a:xfrm>
            <a:custGeom>
              <a:avLst/>
              <a:gdLst>
                <a:gd name="T0" fmla="*/ 63 w 158"/>
                <a:gd name="T1" fmla="*/ 0 h 135"/>
                <a:gd name="T2" fmla="*/ 0 w 158"/>
                <a:gd name="T3" fmla="*/ 51 h 135"/>
                <a:gd name="T4" fmla="*/ 0 60000 65536"/>
                <a:gd name="T5" fmla="*/ 0 60000 65536"/>
              </a:gdLst>
              <a:ahLst/>
              <a:cxnLst>
                <a:cxn ang="T4">
                  <a:pos x="T0" y="T1"/>
                </a:cxn>
                <a:cxn ang="T5">
                  <a:pos x="T2" y="T3"/>
                </a:cxn>
              </a:cxnLst>
              <a:rect l="0" t="0" r="r" b="b"/>
              <a:pathLst>
                <a:path w="158" h="135">
                  <a:moveTo>
                    <a:pt x="158" y="0"/>
                  </a:moveTo>
                  <a:lnTo>
                    <a:pt x="0" y="135"/>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2" name="文本框 119823"/>
            <p:cNvSpPr txBox="1">
              <a:spLocks noChangeArrowheads="1"/>
            </p:cNvSpPr>
            <p:nvPr/>
          </p:nvSpPr>
          <p:spPr bwMode="auto">
            <a:xfrm>
              <a:off x="2778" y="130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X</a:t>
              </a:r>
              <a:endParaRPr lang="en-US" altLang="zh-CN" sz="2800">
                <a:solidFill>
                  <a:schemeClr val="tx1"/>
                </a:solidFill>
                <a:latin typeface="Arial" panose="020B0604020202020204" pitchFamily="34" charset="0"/>
                <a:ea typeface="宋体" panose="02010600030101010101" pitchFamily="2" charset="-122"/>
              </a:endParaRPr>
            </a:p>
          </p:txBody>
        </p:sp>
        <p:sp>
          <p:nvSpPr>
            <p:cNvPr id="28733" name="文本框 119822"/>
            <p:cNvSpPr txBox="1">
              <a:spLocks noChangeArrowheads="1"/>
            </p:cNvSpPr>
            <p:nvPr/>
          </p:nvSpPr>
          <p:spPr bwMode="auto">
            <a:xfrm>
              <a:off x="3319" y="935"/>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Z</a:t>
              </a:r>
              <a:endParaRPr lang="en-US" altLang="zh-CN" sz="2800">
                <a:solidFill>
                  <a:schemeClr val="tx1"/>
                </a:solidFill>
                <a:latin typeface="Arial" panose="020B0604020202020204" pitchFamily="34" charset="0"/>
                <a:ea typeface="宋体" panose="02010600030101010101" pitchFamily="2" charset="-122"/>
              </a:endParaRPr>
            </a:p>
          </p:txBody>
        </p:sp>
        <p:sp>
          <p:nvSpPr>
            <p:cNvPr id="28734" name="文本框 119821"/>
            <p:cNvSpPr txBox="1">
              <a:spLocks noChangeArrowheads="1"/>
            </p:cNvSpPr>
            <p:nvPr/>
          </p:nvSpPr>
          <p:spPr bwMode="auto">
            <a:xfrm>
              <a:off x="2922" y="1322"/>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Times New Roman" panose="02020603050405020304" pitchFamily="18" charset="0"/>
                  <a:ea typeface="ˎ̥"/>
                  <a:cs typeface="ˎ̥"/>
                </a:rPr>
                <a:t>A</a:t>
              </a:r>
              <a:endParaRPr lang="en-US" altLang="zh-CN" sz="2800">
                <a:solidFill>
                  <a:schemeClr val="tx1"/>
                </a:solidFill>
                <a:latin typeface="Arial" panose="020B0604020202020204" pitchFamily="34" charset="0"/>
                <a:ea typeface="宋体" panose="02010600030101010101" pitchFamily="2" charset="-122"/>
              </a:endParaRPr>
            </a:p>
          </p:txBody>
        </p:sp>
        <p:sp>
          <p:nvSpPr>
            <p:cNvPr id="28735" name="文本框 119820"/>
            <p:cNvSpPr txBox="1">
              <a:spLocks noChangeArrowheads="1"/>
            </p:cNvSpPr>
            <p:nvPr/>
          </p:nvSpPr>
          <p:spPr bwMode="auto">
            <a:xfrm>
              <a:off x="680" y="241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Times New Roman" panose="02020603050405020304" pitchFamily="18" charset="0"/>
                  <a:ea typeface="ˎ̥"/>
                  <a:cs typeface="ˎ̥"/>
                </a:rPr>
                <a:t>A</a:t>
              </a:r>
              <a:endParaRPr lang="en-US" altLang="zh-CN" sz="2800">
                <a:solidFill>
                  <a:schemeClr val="tx1"/>
                </a:solidFill>
                <a:latin typeface="Arial" panose="020B0604020202020204" pitchFamily="34" charset="0"/>
                <a:ea typeface="宋体" panose="02010600030101010101" pitchFamily="2" charset="-122"/>
              </a:endParaRPr>
            </a:p>
          </p:txBody>
        </p:sp>
        <p:sp>
          <p:nvSpPr>
            <p:cNvPr id="28736" name="文本框 119819"/>
            <p:cNvSpPr txBox="1">
              <a:spLocks noChangeArrowheads="1"/>
            </p:cNvSpPr>
            <p:nvPr/>
          </p:nvSpPr>
          <p:spPr bwMode="auto">
            <a:xfrm>
              <a:off x="1769" y="1038"/>
              <a:ext cx="3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Times New Roman" panose="02020603050405020304" pitchFamily="18" charset="0"/>
                  <a:ea typeface="ˎ̥"/>
                  <a:cs typeface="ˎ̥"/>
                </a:rPr>
                <a:t>C</a:t>
              </a:r>
              <a:r>
                <a:rPr lang="en-US" altLang="zh-CN" sz="2800" b="1" baseline="-25000">
                  <a:solidFill>
                    <a:srgbClr val="FF0000"/>
                  </a:solidFill>
                  <a:latin typeface="Times New Roman" panose="02020603050405020304" pitchFamily="18" charset="0"/>
                  <a:ea typeface="ˎ̥"/>
                  <a:cs typeface="ˎ̥"/>
                </a:rPr>
                <a:t>1</a:t>
              </a:r>
              <a:r>
                <a:rPr lang="en-US" altLang="zh-CN" sz="2800" b="1">
                  <a:solidFill>
                    <a:srgbClr val="FF0000"/>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8737" name="文本框 119818"/>
            <p:cNvSpPr txBox="1">
              <a:spLocks noChangeArrowheads="1"/>
            </p:cNvSpPr>
            <p:nvPr/>
          </p:nvSpPr>
          <p:spPr bwMode="auto">
            <a:xfrm>
              <a:off x="4536" y="1692"/>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Times New Roman" panose="02020603050405020304" pitchFamily="18" charset="0"/>
                  <a:ea typeface="ˎ̥"/>
                  <a:cs typeface="ˎ̥"/>
                </a:rPr>
                <a:t>B</a:t>
              </a:r>
              <a:r>
                <a:rPr lang="en-US" altLang="zh-CN" sz="2800" b="1" baseline="-25000">
                  <a:solidFill>
                    <a:srgbClr val="FF0000"/>
                  </a:solidFill>
                  <a:latin typeface="Times New Roman" panose="02020603050405020304" pitchFamily="18" charset="0"/>
                  <a:ea typeface="ˎ̥"/>
                  <a:cs typeface="ˎ̥"/>
                </a:rPr>
                <a:t>1</a:t>
              </a:r>
              <a:r>
                <a:rPr lang="en-US" altLang="zh-CN" sz="2800" b="1">
                  <a:solidFill>
                    <a:srgbClr val="FF0000"/>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8738" name="文本框 119817"/>
            <p:cNvSpPr txBox="1">
              <a:spLocks noChangeArrowheads="1"/>
            </p:cNvSpPr>
            <p:nvPr/>
          </p:nvSpPr>
          <p:spPr bwMode="auto">
            <a:xfrm>
              <a:off x="2214" y="1646"/>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Times New Roman" panose="02020603050405020304" pitchFamily="18" charset="0"/>
                  <a:ea typeface="ˎ̥"/>
                  <a:cs typeface="ˎ̥"/>
                </a:rPr>
                <a:t>B</a:t>
              </a:r>
              <a:r>
                <a:rPr lang="en-US" altLang="zh-CN" sz="2800" b="1" baseline="-25000">
                  <a:solidFill>
                    <a:srgbClr val="FF0000"/>
                  </a:solidFill>
                  <a:latin typeface="Times New Roman" panose="02020603050405020304" pitchFamily="18" charset="0"/>
                  <a:ea typeface="ˎ̥"/>
                  <a:cs typeface="ˎ̥"/>
                </a:rPr>
                <a:t>1</a:t>
              </a:r>
              <a:r>
                <a:rPr lang="en-US" altLang="zh-CN" sz="2800" b="1">
                  <a:solidFill>
                    <a:srgbClr val="FF0000"/>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8739" name="文本框 119816"/>
            <p:cNvSpPr txBox="1">
              <a:spLocks noChangeArrowheads="1"/>
            </p:cNvSpPr>
            <p:nvPr/>
          </p:nvSpPr>
          <p:spPr bwMode="auto">
            <a:xfrm>
              <a:off x="3847" y="1497"/>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Times New Roman" panose="02020603050405020304" pitchFamily="18" charset="0"/>
                  <a:ea typeface="ˎ̥"/>
                  <a:cs typeface="ˎ̥"/>
                </a:rPr>
                <a:t>A</a:t>
              </a:r>
              <a:r>
                <a:rPr lang="en-US" altLang="zh-CN" sz="2800" b="1" baseline="-25000">
                  <a:solidFill>
                    <a:srgbClr val="FF0000"/>
                  </a:solidFill>
                  <a:latin typeface="Times New Roman" panose="02020603050405020304" pitchFamily="18" charset="0"/>
                  <a:ea typeface="ˎ̥"/>
                  <a:cs typeface="ˎ̥"/>
                </a:rPr>
                <a:t>1</a:t>
              </a:r>
              <a:r>
                <a:rPr lang="en-US" altLang="zh-CN" sz="2800" b="1">
                  <a:solidFill>
                    <a:srgbClr val="FF0000"/>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8740" name="文本框 119815"/>
            <p:cNvSpPr txBox="1">
              <a:spLocks noChangeArrowheads="1"/>
            </p:cNvSpPr>
            <p:nvPr/>
          </p:nvSpPr>
          <p:spPr bwMode="auto">
            <a:xfrm>
              <a:off x="1630" y="1491"/>
              <a:ext cx="3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Times New Roman" panose="02020603050405020304" pitchFamily="18" charset="0"/>
                  <a:ea typeface="ˎ̥"/>
                  <a:cs typeface="ˎ̥"/>
                </a:rPr>
                <a:t>A</a:t>
              </a:r>
              <a:r>
                <a:rPr lang="en-US" altLang="zh-CN" sz="2800" b="1" baseline="-25000">
                  <a:solidFill>
                    <a:srgbClr val="FF0000"/>
                  </a:solidFill>
                  <a:latin typeface="Times New Roman" panose="02020603050405020304" pitchFamily="18" charset="0"/>
                  <a:ea typeface="ˎ̥"/>
                  <a:cs typeface="ˎ̥"/>
                </a:rPr>
                <a:t>1</a:t>
              </a:r>
              <a:r>
                <a:rPr lang="en-US" altLang="zh-CN" sz="2800" b="1">
                  <a:solidFill>
                    <a:srgbClr val="FF0000"/>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28741" name="文本框 119814"/>
            <p:cNvSpPr txBox="1">
              <a:spLocks noChangeArrowheads="1"/>
            </p:cNvSpPr>
            <p:nvPr/>
          </p:nvSpPr>
          <p:spPr bwMode="auto">
            <a:xfrm>
              <a:off x="3287" y="1525"/>
              <a:ext cx="22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Times New Roman" panose="02020603050405020304" pitchFamily="18" charset="0"/>
                  <a:ea typeface="ˎ̥"/>
                  <a:cs typeface="ˎ̥"/>
                </a:rPr>
                <a:t>B</a:t>
              </a:r>
              <a:endParaRPr lang="en-US" altLang="zh-CN" sz="2800">
                <a:solidFill>
                  <a:schemeClr val="tx1"/>
                </a:solidFill>
                <a:latin typeface="Arial" panose="020B0604020202020204" pitchFamily="34" charset="0"/>
                <a:ea typeface="宋体" panose="02010600030101010101" pitchFamily="2" charset="-122"/>
              </a:endParaRPr>
            </a:p>
          </p:txBody>
        </p:sp>
        <p:sp>
          <p:nvSpPr>
            <p:cNvPr id="28742" name="文本框 119813"/>
            <p:cNvSpPr txBox="1">
              <a:spLocks noChangeArrowheads="1"/>
            </p:cNvSpPr>
            <p:nvPr/>
          </p:nvSpPr>
          <p:spPr bwMode="auto">
            <a:xfrm>
              <a:off x="1310" y="2422"/>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Times New Roman" panose="02020603050405020304" pitchFamily="18" charset="0"/>
                  <a:ea typeface="ˎ̥"/>
                  <a:cs typeface="ˎ̥"/>
                </a:rPr>
                <a:t>B</a:t>
              </a:r>
              <a:endParaRPr lang="en-US" altLang="zh-CN" sz="2800">
                <a:solidFill>
                  <a:schemeClr val="tx1"/>
                </a:solidFill>
                <a:latin typeface="Arial" panose="020B0604020202020204" pitchFamily="34" charset="0"/>
                <a:ea typeface="宋体" panose="02010600030101010101" pitchFamily="2" charset="-122"/>
              </a:endParaRPr>
            </a:p>
          </p:txBody>
        </p:sp>
        <p:sp>
          <p:nvSpPr>
            <p:cNvPr id="28743" name="文本框 119812"/>
            <p:cNvSpPr txBox="1">
              <a:spLocks noChangeArrowheads="1"/>
            </p:cNvSpPr>
            <p:nvPr/>
          </p:nvSpPr>
          <p:spPr bwMode="auto">
            <a:xfrm>
              <a:off x="1075" y="184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Times New Roman" panose="02020603050405020304" pitchFamily="18" charset="0"/>
                  <a:ea typeface="ˎ̥"/>
                  <a:cs typeface="ˎ̥"/>
                </a:rPr>
                <a:t>C</a:t>
              </a:r>
              <a:endParaRPr lang="en-US" altLang="zh-CN" sz="2800">
                <a:solidFill>
                  <a:schemeClr val="tx1"/>
                </a:solidFill>
                <a:latin typeface="Arial" panose="020B0604020202020204" pitchFamily="34" charset="0"/>
                <a:ea typeface="宋体" panose="02010600030101010101" pitchFamily="2" charset="-122"/>
              </a:endParaRPr>
            </a:p>
          </p:txBody>
        </p:sp>
        <p:sp>
          <p:nvSpPr>
            <p:cNvPr id="28744" name="文本框 119811"/>
            <p:cNvSpPr txBox="1">
              <a:spLocks noChangeArrowheads="1"/>
            </p:cNvSpPr>
            <p:nvPr/>
          </p:nvSpPr>
          <p:spPr bwMode="auto">
            <a:xfrm>
              <a:off x="3454" y="989"/>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Times New Roman" panose="02020603050405020304" pitchFamily="18" charset="0"/>
                  <a:ea typeface="ˎ̥"/>
                  <a:cs typeface="ˎ̥"/>
                </a:rPr>
                <a:t>C</a:t>
              </a:r>
              <a:endParaRPr lang="en-US" altLang="zh-CN" sz="2800">
                <a:solidFill>
                  <a:schemeClr val="tx1"/>
                </a:solidFill>
                <a:latin typeface="Arial" panose="020B0604020202020204" pitchFamily="34" charset="0"/>
                <a:ea typeface="宋体" panose="02010600030101010101" pitchFamily="2" charset="-122"/>
              </a:endParaRPr>
            </a:p>
          </p:txBody>
        </p:sp>
        <p:sp>
          <p:nvSpPr>
            <p:cNvPr id="28745" name="文本框 119810"/>
            <p:cNvSpPr txBox="1">
              <a:spLocks noChangeArrowheads="1"/>
            </p:cNvSpPr>
            <p:nvPr/>
          </p:nvSpPr>
          <p:spPr bwMode="auto">
            <a:xfrm>
              <a:off x="4417" y="1233"/>
              <a:ext cx="3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Times New Roman" panose="02020603050405020304" pitchFamily="18" charset="0"/>
                  <a:ea typeface="ˎ̥"/>
                  <a:cs typeface="ˎ̥"/>
                </a:rPr>
                <a:t>C</a:t>
              </a:r>
              <a:r>
                <a:rPr lang="en-US" altLang="zh-CN" sz="2800" b="1" baseline="-25000">
                  <a:solidFill>
                    <a:srgbClr val="FF0000"/>
                  </a:solidFill>
                  <a:latin typeface="Times New Roman" panose="02020603050405020304" pitchFamily="18" charset="0"/>
                  <a:ea typeface="ˎ̥"/>
                  <a:cs typeface="ˎ̥"/>
                </a:rPr>
                <a:t>1</a:t>
              </a:r>
              <a:r>
                <a:rPr lang="en-US" altLang="zh-CN" sz="2800" b="1">
                  <a:solidFill>
                    <a:srgbClr val="FF0000"/>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grpSp>
      <p:sp>
        <p:nvSpPr>
          <p:cNvPr id="28683" name="矩形 119950"/>
          <p:cNvSpPr>
            <a:spLocks noChangeArrowheads="1"/>
          </p:cNvSpPr>
          <p:nvPr/>
        </p:nvSpPr>
        <p:spPr bwMode="auto">
          <a:xfrm>
            <a:off x="2627313" y="188913"/>
            <a:ext cx="39608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a:latin typeface="Tahoma" panose="020B0604030504040204" pitchFamily="34" charset="0"/>
                <a:ea typeface="方正舒体" panose="02010601030101010101" pitchFamily="2" charset="-122"/>
              </a:rPr>
              <a:t>轴 测 投 影</a:t>
            </a:r>
            <a:endParaRPr lang="zh-CN" altLang="en-US" sz="4800">
              <a:solidFill>
                <a:schemeClr val="tx1"/>
              </a:solidFill>
              <a:latin typeface="Arial" panose="020B0604020202020204" pitchFamily="34" charset="0"/>
              <a:ea typeface="宋体" panose="02010600030101010101" pitchFamily="2" charset="-122"/>
            </a:endParaRPr>
          </a:p>
        </p:txBody>
      </p:sp>
      <p:sp>
        <p:nvSpPr>
          <p:cNvPr id="28684" name="矩形 119952"/>
          <p:cNvSpPr>
            <a:spLocks noChangeArrowheads="1"/>
          </p:cNvSpPr>
          <p:nvPr/>
        </p:nvSpPr>
        <p:spPr bwMode="auto">
          <a:xfrm>
            <a:off x="0" y="908050"/>
            <a:ext cx="9144000" cy="144463"/>
          </a:xfrm>
          <a:prstGeom prst="rect">
            <a:avLst/>
          </a:prstGeom>
          <a:gradFill rotWithShape="1">
            <a:gsLst>
              <a:gs pos="0">
                <a:srgbClr val="69D4FF"/>
              </a:gs>
              <a:gs pos="100000">
                <a:schemeClr val="bg1"/>
              </a:gs>
            </a:gsLst>
            <a:lin ang="0" scaled="1"/>
          </a:gradFill>
          <a:ln w="9525">
            <a:solidFill>
              <a:srgbClr val="00CCFF"/>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graphicFrame>
        <p:nvGraphicFramePr>
          <p:cNvPr id="3" name="对象 2"/>
          <p:cNvGraphicFramePr>
            <a:graphicFrameLocks noChangeAspect="1"/>
          </p:cNvGraphicFramePr>
          <p:nvPr/>
        </p:nvGraphicFramePr>
        <p:xfrm>
          <a:off x="33338" y="5075238"/>
          <a:ext cx="9090025" cy="1746250"/>
        </p:xfrm>
        <a:graphic>
          <a:graphicData uri="http://schemas.openxmlformats.org/presentationml/2006/ole">
            <mc:AlternateContent xmlns:mc="http://schemas.openxmlformats.org/markup-compatibility/2006">
              <mc:Choice xmlns:v="urn:schemas-microsoft-com:vml" Requires="v">
                <p:oleObj spid="_x0000_s28842" r:id="rId3" imgW="1551523" imgH="228961" progId="Equation.KSEE3">
                  <p:embed/>
                </p:oleObj>
              </mc:Choice>
              <mc:Fallback>
                <p:oleObj r:id="rId3" imgW="1551523" imgH="228961" progId="Equation.KSEE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8" y="5075238"/>
                        <a:ext cx="9090025" cy="1746250"/>
                      </a:xfrm>
                      <a:prstGeom prst="rect">
                        <a:avLst/>
                      </a:prstGeom>
                      <a:gradFill rotWithShape="0">
                        <a:gsLst>
                          <a:gs pos="0">
                            <a:srgbClr val="F5FBFF"/>
                          </a:gs>
                          <a:gs pos="74001">
                            <a:srgbClr val="A2DEFE"/>
                          </a:gs>
                          <a:gs pos="83000">
                            <a:srgbClr val="A2DEFE"/>
                          </a:gs>
                          <a:gs pos="100000">
                            <a:srgbClr val="C1E9F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19920">
                                            <p:txEl>
                                              <p:pRg st="0" end="0"/>
                                            </p:txEl>
                                          </p:spTgt>
                                        </p:tgtEl>
                                        <p:attrNameLst>
                                          <p:attrName>style.visibility</p:attrName>
                                        </p:attrNameLst>
                                      </p:cBhvr>
                                      <p:to>
                                        <p:strVal val="visible"/>
                                      </p:to>
                                    </p:set>
                                    <p:animEffect transition="in" filter="box(out)">
                                      <p:cBhvr>
                                        <p:cTn id="7" dur="500"/>
                                        <p:tgtEl>
                                          <p:spTgt spid="119920">
                                            <p:txEl>
                                              <p:pRg st="0" end="0"/>
                                            </p:txEl>
                                          </p:spTgt>
                                        </p:tgtEl>
                                      </p:cBhvr>
                                    </p:animEffect>
                                  </p:childTnLst>
                                </p:cTn>
                              </p:par>
                            </p:childTnLst>
                          </p:cTn>
                        </p:par>
                        <p:par>
                          <p:cTn id="8" fill="hold" nodeType="afterGroup">
                            <p:stCondLst>
                              <p:cond delay="500"/>
                            </p:stCondLst>
                            <p:childTnLst>
                              <p:par>
                                <p:cTn id="9" presetID="5" presetClass="entr" presetSubtype="5" fill="hold" nodeType="afterEffect">
                                  <p:stCondLst>
                                    <p:cond delay="1000"/>
                                  </p:stCondLst>
                                  <p:childTnLst>
                                    <p:set>
                                      <p:cBhvr>
                                        <p:cTn id="10" dur="1" fill="hold">
                                          <p:stCondLst>
                                            <p:cond delay="0"/>
                                          </p:stCondLst>
                                        </p:cTn>
                                        <p:tgtEl>
                                          <p:spTgt spid="119810"/>
                                        </p:tgtEl>
                                        <p:attrNameLst>
                                          <p:attrName>style.visibility</p:attrName>
                                        </p:attrNameLst>
                                      </p:cBhvr>
                                      <p:to>
                                        <p:strVal val="visible"/>
                                      </p:to>
                                    </p:set>
                                    <p:animEffect transition="in" filter="checkerboard(down)">
                                      <p:cBhvr>
                                        <p:cTn id="11" dur="500"/>
                                        <p:tgtEl>
                                          <p:spTgt spid="1198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19936"/>
                                        </p:tgtEl>
                                        <p:attrNameLst>
                                          <p:attrName>style.visibility</p:attrName>
                                        </p:attrNameLst>
                                      </p:cBhvr>
                                      <p:to>
                                        <p:strVal val="visible"/>
                                      </p:to>
                                    </p:set>
                                    <p:animEffect transition="in" filter="blinds(horizontal)">
                                      <p:cBhvr>
                                        <p:cTn id="16" dur="500"/>
                                        <p:tgtEl>
                                          <p:spTgt spid="119936"/>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19935">
                                            <p:txEl>
                                              <p:pRg st="0" end="0"/>
                                            </p:txEl>
                                          </p:spTgt>
                                        </p:tgtEl>
                                        <p:attrNameLst>
                                          <p:attrName>style.visibility</p:attrName>
                                        </p:attrNameLst>
                                      </p:cBhvr>
                                      <p:to>
                                        <p:strVal val="visible"/>
                                      </p:to>
                                    </p:set>
                                    <p:animEffect transition="in" filter="blinds(horizontal)">
                                      <p:cBhvr>
                                        <p:cTn id="20" dur="500"/>
                                        <p:tgtEl>
                                          <p:spTgt spid="119935">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19929"/>
                                        </p:tgtEl>
                                        <p:attrNameLst>
                                          <p:attrName>style.visibility</p:attrName>
                                        </p:attrNameLst>
                                      </p:cBhvr>
                                      <p:to>
                                        <p:strVal val="visible"/>
                                      </p:to>
                                    </p:set>
                                    <p:animEffect transition="in" filter="blinds(horizontal)">
                                      <p:cBhvr>
                                        <p:cTn id="25" dur="500"/>
                                        <p:tgtEl>
                                          <p:spTgt spid="119929"/>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119928">
                                            <p:txEl>
                                              <p:pRg st="0" end="0"/>
                                            </p:txEl>
                                          </p:spTgt>
                                        </p:tgtEl>
                                        <p:attrNameLst>
                                          <p:attrName>style.visibility</p:attrName>
                                        </p:attrNameLst>
                                      </p:cBhvr>
                                      <p:to>
                                        <p:strVal val="visible"/>
                                      </p:to>
                                    </p:set>
                                    <p:animEffect transition="in" filter="blinds(horizontal)">
                                      <p:cBhvr>
                                        <p:cTn id="29" dur="500"/>
                                        <p:tgtEl>
                                          <p:spTgt spid="119928">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19922"/>
                                        </p:tgtEl>
                                        <p:attrNameLst>
                                          <p:attrName>style.visibility</p:attrName>
                                        </p:attrNameLst>
                                      </p:cBhvr>
                                      <p:to>
                                        <p:strVal val="visible"/>
                                      </p:to>
                                    </p:set>
                                    <p:animEffect transition="in" filter="blinds(horizontal)">
                                      <p:cBhvr>
                                        <p:cTn id="34" dur="500"/>
                                        <p:tgtEl>
                                          <p:spTgt spid="119922"/>
                                        </p:tgtEl>
                                      </p:cBhvr>
                                    </p:animEffect>
                                  </p:childTnLst>
                                </p:cTn>
                              </p:par>
                            </p:childTnLst>
                          </p:cTn>
                        </p:par>
                        <p:par>
                          <p:cTn id="35" fill="hold" nodeType="afterGroup">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119921">
                                            <p:txEl>
                                              <p:pRg st="0" end="0"/>
                                            </p:txEl>
                                          </p:spTgt>
                                        </p:tgtEl>
                                        <p:attrNameLst>
                                          <p:attrName>style.visibility</p:attrName>
                                        </p:attrNameLst>
                                      </p:cBhvr>
                                      <p:to>
                                        <p:strVal val="visible"/>
                                      </p:to>
                                    </p:set>
                                    <p:animEffect transition="in" filter="blinds(horizontal)">
                                      <p:cBhvr>
                                        <p:cTn id="38" dur="500"/>
                                        <p:tgtEl>
                                          <p:spTgt spid="119921">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935" grpId="0" build="p" autoUpdateAnimBg="0" advAuto="0"/>
      <p:bldP spid="119928" grpId="0" build="p" autoUpdateAnimBg="0" advAuto="0"/>
      <p:bldP spid="119921" grpId="0" build="p" autoUpdateAnimBg="0" advAuto="0"/>
      <p:bldP spid="119920" grpId="0" build="p" autoUpdateAnimBg="0"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118831"/>
          <p:cNvSpPr>
            <a:spLocks noChangeAspect="1" noChangeArrowheads="1"/>
          </p:cNvSpPr>
          <p:nvPr/>
        </p:nvSpPr>
        <p:spPr bwMode="auto">
          <a:xfrm>
            <a:off x="53975" y="169863"/>
            <a:ext cx="10096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29699" name="矩形 118830"/>
          <p:cNvSpPr>
            <a:spLocks noChangeArrowheads="1"/>
          </p:cNvSpPr>
          <p:nvPr/>
        </p:nvSpPr>
        <p:spPr bwMode="auto">
          <a:xfrm>
            <a:off x="2216150" y="1341438"/>
            <a:ext cx="3348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3200" b="1">
                <a:solidFill>
                  <a:srgbClr val="FF3300"/>
                </a:solidFill>
                <a:latin typeface="楷体_GB2312" panose="02010609030101010101" pitchFamily="49" charset="-122"/>
                <a:ea typeface="楷体_GB2312" panose="02010609030101010101" pitchFamily="49" charset="-122"/>
              </a:rPr>
              <a:t>轴测投影的分类</a:t>
            </a:r>
            <a:r>
              <a:rPr lang="zh-CN" altLang="en-US" sz="2800" b="1">
                <a:solidFill>
                  <a:schemeClr val="tx1"/>
                </a:solidFill>
                <a:latin typeface="楷体_GB2312" panose="02010609030101010101" pitchFamily="49" charset="-122"/>
                <a:ea typeface="楷体_GB2312" panose="02010609030101010101" pitchFamily="49" charset="-122"/>
              </a:rPr>
              <a:t> </a:t>
            </a:r>
            <a:endParaRPr lang="zh-CN" altLang="en-US" sz="2800">
              <a:solidFill>
                <a:schemeClr val="tx1"/>
              </a:solidFill>
              <a:latin typeface="Arial" panose="020B0604020202020204" pitchFamily="34" charset="0"/>
              <a:ea typeface="宋体" panose="02010600030101010101" pitchFamily="2" charset="-122"/>
            </a:endParaRPr>
          </a:p>
        </p:txBody>
      </p:sp>
      <p:sp>
        <p:nvSpPr>
          <p:cNvPr id="118827" name="文本框 118826"/>
          <p:cNvSpPr txBox="1">
            <a:spLocks noChangeArrowheads="1"/>
          </p:cNvSpPr>
          <p:nvPr/>
        </p:nvSpPr>
        <p:spPr bwMode="auto">
          <a:xfrm>
            <a:off x="419100" y="3232150"/>
            <a:ext cx="1431925" cy="466725"/>
          </a:xfrm>
          <a:prstGeom prst="rect">
            <a:avLst/>
          </a:prstGeom>
          <a:solidFill>
            <a:srgbClr val="00FF00"/>
          </a:solidFill>
          <a:ln w="9525">
            <a:solidFill>
              <a:schemeClr val="tx1"/>
            </a:solidFill>
            <a:miter lim="800000"/>
            <a:headEnd/>
            <a:tailEnd/>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chemeClr val="tx1"/>
                </a:solidFill>
                <a:latin typeface="Times New Roman" panose="02020603050405020304" pitchFamily="18" charset="0"/>
                <a:ea typeface="宋体" panose="02010600030101010101" pitchFamily="2" charset="-122"/>
              </a:rPr>
              <a:t>轴测投影</a:t>
            </a:r>
            <a:endParaRPr lang="zh-CN" altLang="en-US" sz="2800">
              <a:solidFill>
                <a:schemeClr val="tx1"/>
              </a:solidFill>
              <a:latin typeface="Arial" panose="020B0604020202020204" pitchFamily="34" charset="0"/>
              <a:ea typeface="宋体" panose="02010600030101010101" pitchFamily="2" charset="-122"/>
            </a:endParaRPr>
          </a:p>
        </p:txBody>
      </p:sp>
      <p:sp>
        <p:nvSpPr>
          <p:cNvPr id="118826" name="左大括号 118825"/>
          <p:cNvSpPr>
            <a:spLocks/>
          </p:cNvSpPr>
          <p:nvPr/>
        </p:nvSpPr>
        <p:spPr bwMode="auto">
          <a:xfrm>
            <a:off x="1968500" y="2689225"/>
            <a:ext cx="479425" cy="1685925"/>
          </a:xfrm>
          <a:prstGeom prst="leftBrace">
            <a:avLst>
              <a:gd name="adj1" fmla="val 29288"/>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zh-CN" sz="2800">
              <a:solidFill>
                <a:schemeClr val="tx1"/>
              </a:solidFill>
              <a:latin typeface="Arial" panose="020B0604020202020204" pitchFamily="34" charset="0"/>
              <a:ea typeface="宋体" panose="02010600030101010101" pitchFamily="2" charset="-122"/>
            </a:endParaRPr>
          </a:p>
        </p:txBody>
      </p:sp>
      <p:sp>
        <p:nvSpPr>
          <p:cNvPr id="118825" name="右箭头 118824"/>
          <p:cNvSpPr>
            <a:spLocks noChangeArrowheads="1"/>
          </p:cNvSpPr>
          <p:nvPr/>
        </p:nvSpPr>
        <p:spPr bwMode="auto">
          <a:xfrm>
            <a:off x="2520950" y="2312988"/>
            <a:ext cx="1844675" cy="808037"/>
          </a:xfrm>
          <a:prstGeom prst="rightArrow">
            <a:avLst>
              <a:gd name="adj1" fmla="val 50000"/>
              <a:gd name="adj2" fmla="val 57062"/>
            </a:avLst>
          </a:prstGeom>
          <a:solidFill>
            <a:srgbClr val="00FF00"/>
          </a:solidFill>
          <a:ln w="9525">
            <a:solidFill>
              <a:schemeClr val="tx1"/>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b="1">
                <a:solidFill>
                  <a:schemeClr val="tx1"/>
                </a:solidFill>
                <a:latin typeface="Times New Roman" panose="02020603050405020304" pitchFamily="18" charset="0"/>
                <a:ea typeface="宋体" panose="02010600030101010101" pitchFamily="2" charset="-122"/>
              </a:rPr>
              <a:t>正轴测投影</a:t>
            </a:r>
            <a:endParaRPr lang="zh-CN" altLang="en-US" sz="2800">
              <a:solidFill>
                <a:schemeClr val="tx1"/>
              </a:solidFill>
              <a:latin typeface="Arial" panose="020B0604020202020204" pitchFamily="34" charset="0"/>
              <a:ea typeface="宋体" panose="02010600030101010101" pitchFamily="2" charset="-122"/>
            </a:endParaRPr>
          </a:p>
        </p:txBody>
      </p:sp>
      <p:sp>
        <p:nvSpPr>
          <p:cNvPr id="118824" name="矩形 118823"/>
          <p:cNvSpPr>
            <a:spLocks noChangeArrowheads="1"/>
          </p:cNvSpPr>
          <p:nvPr/>
        </p:nvSpPr>
        <p:spPr bwMode="auto">
          <a:xfrm>
            <a:off x="4540250" y="1931988"/>
            <a:ext cx="4168775" cy="1363662"/>
          </a:xfrm>
          <a:prstGeom prst="rect">
            <a:avLst/>
          </a:prstGeom>
          <a:solidFill>
            <a:srgbClr val="FFFF66"/>
          </a:solidFill>
          <a:ln w="9525">
            <a:solidFill>
              <a:schemeClr val="tx1"/>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rgbClr val="FF0000"/>
                </a:solidFill>
                <a:latin typeface="Times New Roman" panose="02020603050405020304" pitchFamily="18" charset="0"/>
                <a:ea typeface="宋体" panose="02010600030101010101" pitchFamily="2" charset="-122"/>
              </a:rPr>
              <a:t>正等轴测图</a:t>
            </a:r>
            <a:r>
              <a:rPr lang="zh-CN" altLang="en-US" b="1">
                <a:solidFill>
                  <a:srgbClr val="FF0000"/>
                </a:solidFill>
                <a:latin typeface="Times New Roman" panose="02020603050405020304" pitchFamily="18" charset="0"/>
                <a:ea typeface="ˎ̥"/>
                <a:cs typeface="ˎ̥"/>
              </a:rPr>
              <a:t> </a:t>
            </a:r>
            <a:r>
              <a:rPr lang="zh-CN" altLang="en-US" b="1">
                <a:solidFill>
                  <a:schemeClr val="tx1"/>
                </a:solidFill>
                <a:latin typeface="Times New Roman" panose="02020603050405020304" pitchFamily="18" charset="0"/>
                <a:ea typeface="ˎ̥"/>
                <a:cs typeface="ˎ̥"/>
              </a:rPr>
              <a:t>   </a:t>
            </a:r>
            <a:r>
              <a:rPr lang="en-US" altLang="zh-CN" b="1">
                <a:solidFill>
                  <a:srgbClr val="FF0000"/>
                </a:solidFill>
                <a:latin typeface="Times New Roman" panose="02020603050405020304" pitchFamily="18" charset="0"/>
                <a:ea typeface="ˎ̥"/>
                <a:cs typeface="ˎ̥"/>
              </a:rPr>
              <a:t>p = q = r </a:t>
            </a:r>
            <a:endParaRPr lang="en-US" altLang="zh-CN">
              <a:solidFill>
                <a:schemeClr val="tx1"/>
              </a:solidFill>
              <a:latin typeface="Times New Roman" panose="02020603050405020304" pitchFamily="18" charset="0"/>
              <a:ea typeface="ˎ̥"/>
              <a:cs typeface="ˎ̥"/>
            </a:endParaRPr>
          </a:p>
          <a:p>
            <a:pPr eaLnBrk="1" hangingPunct="1">
              <a:spcBef>
                <a:spcPct val="0"/>
              </a:spcBef>
              <a:buClrTx/>
              <a:buSzTx/>
              <a:buFontTx/>
              <a:buNone/>
            </a:pPr>
            <a:r>
              <a:rPr lang="zh-CN" altLang="en-US" b="1">
                <a:solidFill>
                  <a:schemeClr val="tx1"/>
                </a:solidFill>
                <a:latin typeface="Times New Roman" panose="02020603050405020304" pitchFamily="18" charset="0"/>
                <a:ea typeface="宋体" panose="02010600030101010101" pitchFamily="2" charset="-122"/>
              </a:rPr>
              <a:t>正二轴测图</a:t>
            </a:r>
            <a:r>
              <a:rPr lang="zh-CN" altLang="en-US" b="1">
                <a:solidFill>
                  <a:schemeClr val="tx1"/>
                </a:solidFill>
                <a:latin typeface="Times New Roman" panose="02020603050405020304" pitchFamily="18" charset="0"/>
                <a:ea typeface="ˎ̥"/>
                <a:cs typeface="ˎ̥"/>
              </a:rPr>
              <a:t>    </a:t>
            </a:r>
            <a:r>
              <a:rPr lang="en-US" altLang="zh-CN" b="1">
                <a:solidFill>
                  <a:schemeClr val="tx1"/>
                </a:solidFill>
                <a:latin typeface="Times New Roman" panose="02020603050405020304" pitchFamily="18" charset="0"/>
                <a:ea typeface="ˎ̥"/>
                <a:cs typeface="ˎ̥"/>
              </a:rPr>
              <a:t>p = r =</a:t>
            </a:r>
            <a:r>
              <a:rPr lang="en-US" altLang="zh-CN" b="1">
                <a:solidFill>
                  <a:srgbClr val="FF0000"/>
                </a:solidFill>
                <a:latin typeface="Times New Roman" panose="02020603050405020304" pitchFamily="18" charset="0"/>
                <a:ea typeface="ˎ̥"/>
                <a:cs typeface="ˎ̥"/>
              </a:rPr>
              <a:t>2 q</a:t>
            </a:r>
            <a:r>
              <a:rPr lang="en-US" altLang="zh-CN" b="1">
                <a:solidFill>
                  <a:schemeClr val="tx1"/>
                </a:solidFill>
                <a:latin typeface="Times New Roman" panose="02020603050405020304" pitchFamily="18" charset="0"/>
                <a:ea typeface="ˎ̥"/>
                <a:cs typeface="ˎ̥"/>
              </a:rPr>
              <a:t> </a:t>
            </a:r>
            <a:r>
              <a:rPr lang="en-US" altLang="zh-CN" b="1">
                <a:solidFill>
                  <a:schemeClr val="tx1"/>
                </a:solidFill>
                <a:latin typeface="Times New Roman" panose="02020603050405020304" pitchFamily="18" charset="0"/>
                <a:ea typeface="ˎ̥"/>
                <a:cs typeface="ˎ̥"/>
                <a:sym typeface="Symbol" panose="05050102010706020507" pitchFamily="18" charset="2"/>
              </a:rPr>
              <a:t></a:t>
            </a:r>
            <a:r>
              <a:rPr lang="en-US" altLang="zh-CN" b="1">
                <a:solidFill>
                  <a:schemeClr val="tx1"/>
                </a:solidFill>
                <a:latin typeface="Times New Roman" panose="02020603050405020304" pitchFamily="18" charset="0"/>
                <a:ea typeface="ˎ̥"/>
                <a:cs typeface="ˎ̥"/>
              </a:rPr>
              <a:t> q </a:t>
            </a:r>
            <a:endParaRPr lang="en-US" altLang="zh-CN">
              <a:solidFill>
                <a:schemeClr val="tx1"/>
              </a:solidFill>
              <a:latin typeface="Times New Roman" panose="02020603050405020304" pitchFamily="18" charset="0"/>
              <a:ea typeface="ˎ̥"/>
              <a:cs typeface="ˎ̥"/>
            </a:endParaRPr>
          </a:p>
          <a:p>
            <a:pPr eaLnBrk="1" hangingPunct="1">
              <a:spcBef>
                <a:spcPct val="0"/>
              </a:spcBef>
              <a:buClrTx/>
              <a:buSzTx/>
              <a:buFontTx/>
              <a:buNone/>
            </a:pPr>
            <a:r>
              <a:rPr lang="zh-CN" altLang="en-US" b="1">
                <a:solidFill>
                  <a:schemeClr val="tx1"/>
                </a:solidFill>
                <a:latin typeface="Times New Roman" panose="02020603050405020304" pitchFamily="18" charset="0"/>
                <a:ea typeface="宋体" panose="02010600030101010101" pitchFamily="2" charset="-122"/>
              </a:rPr>
              <a:t>正三轴测图</a:t>
            </a:r>
            <a:r>
              <a:rPr lang="zh-CN" altLang="en-US" b="1">
                <a:solidFill>
                  <a:schemeClr val="tx1"/>
                </a:solidFill>
                <a:latin typeface="Times New Roman" panose="02020603050405020304" pitchFamily="18" charset="0"/>
                <a:ea typeface="ˎ̥"/>
                <a:cs typeface="ˎ̥"/>
              </a:rPr>
              <a:t>    </a:t>
            </a:r>
            <a:r>
              <a:rPr lang="en-US" altLang="zh-CN" b="1">
                <a:solidFill>
                  <a:schemeClr val="tx1"/>
                </a:solidFill>
                <a:latin typeface="Times New Roman" panose="02020603050405020304" pitchFamily="18" charset="0"/>
                <a:ea typeface="ˎ̥"/>
                <a:cs typeface="ˎ̥"/>
              </a:rPr>
              <a:t>p </a:t>
            </a:r>
            <a:r>
              <a:rPr lang="en-US" altLang="zh-CN" b="1">
                <a:solidFill>
                  <a:schemeClr val="tx1"/>
                </a:solidFill>
                <a:latin typeface="Times New Roman" panose="02020603050405020304" pitchFamily="18" charset="0"/>
                <a:ea typeface="ˎ̥"/>
                <a:cs typeface="ˎ̥"/>
                <a:sym typeface="Symbol" panose="05050102010706020507" pitchFamily="18" charset="2"/>
              </a:rPr>
              <a:t></a:t>
            </a:r>
            <a:r>
              <a:rPr lang="en-US" altLang="zh-CN" b="1">
                <a:solidFill>
                  <a:schemeClr val="tx1"/>
                </a:solidFill>
                <a:latin typeface="Times New Roman" panose="02020603050405020304" pitchFamily="18" charset="0"/>
                <a:ea typeface="ˎ̥"/>
                <a:cs typeface="ˎ̥"/>
              </a:rPr>
              <a:t> q </a:t>
            </a:r>
            <a:r>
              <a:rPr lang="en-US" altLang="zh-CN" b="1">
                <a:solidFill>
                  <a:schemeClr val="tx1"/>
                </a:solidFill>
                <a:latin typeface="Times New Roman" panose="02020603050405020304" pitchFamily="18" charset="0"/>
                <a:ea typeface="ˎ̥"/>
                <a:cs typeface="ˎ̥"/>
                <a:sym typeface="Symbol" panose="05050102010706020507" pitchFamily="18" charset="2"/>
              </a:rPr>
              <a:t></a:t>
            </a:r>
            <a:r>
              <a:rPr lang="en-US" altLang="zh-CN" b="1">
                <a:solidFill>
                  <a:schemeClr val="tx1"/>
                </a:solidFill>
                <a:latin typeface="Times New Roman" panose="02020603050405020304" pitchFamily="18" charset="0"/>
                <a:ea typeface="ˎ̥"/>
                <a:cs typeface="ˎ̥"/>
              </a:rPr>
              <a:t> r</a:t>
            </a:r>
            <a:endParaRPr lang="en-US" altLang="zh-CN" b="1">
              <a:solidFill>
                <a:schemeClr val="tx1"/>
              </a:solidFill>
              <a:latin typeface="Times New Roman" panose="02020603050405020304" pitchFamily="18" charset="0"/>
              <a:ea typeface="ˎ̥"/>
              <a:cs typeface="ˎ̥"/>
              <a:sym typeface="Symbol" panose="05050102010706020507" pitchFamily="18" charset="2"/>
            </a:endParaRPr>
          </a:p>
        </p:txBody>
      </p:sp>
      <p:sp>
        <p:nvSpPr>
          <p:cNvPr id="118823" name="右箭头 118822"/>
          <p:cNvSpPr>
            <a:spLocks noChangeArrowheads="1"/>
          </p:cNvSpPr>
          <p:nvPr/>
        </p:nvSpPr>
        <p:spPr bwMode="auto">
          <a:xfrm>
            <a:off x="2511425" y="3875088"/>
            <a:ext cx="1804988" cy="876300"/>
          </a:xfrm>
          <a:prstGeom prst="rightArrow">
            <a:avLst>
              <a:gd name="adj1" fmla="val 50000"/>
              <a:gd name="adj2" fmla="val 51485"/>
            </a:avLst>
          </a:prstGeom>
          <a:solidFill>
            <a:srgbClr val="00FF00"/>
          </a:solidFill>
          <a:ln w="9525">
            <a:solidFill>
              <a:schemeClr val="tx1"/>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b="1">
                <a:solidFill>
                  <a:schemeClr val="tx1"/>
                </a:solidFill>
                <a:latin typeface="Times New Roman" panose="02020603050405020304" pitchFamily="18" charset="0"/>
                <a:ea typeface="宋体" panose="02010600030101010101" pitchFamily="2" charset="-122"/>
              </a:rPr>
              <a:t>斜轴测投影</a:t>
            </a:r>
            <a:endParaRPr lang="zh-CN" altLang="en-US" sz="2800">
              <a:solidFill>
                <a:schemeClr val="tx1"/>
              </a:solidFill>
              <a:latin typeface="Arial" panose="020B0604020202020204" pitchFamily="34" charset="0"/>
              <a:ea typeface="宋体" panose="02010600030101010101" pitchFamily="2" charset="-122"/>
            </a:endParaRPr>
          </a:p>
        </p:txBody>
      </p:sp>
      <p:sp>
        <p:nvSpPr>
          <p:cNvPr id="118822" name="矩形 118821"/>
          <p:cNvSpPr>
            <a:spLocks noChangeArrowheads="1"/>
          </p:cNvSpPr>
          <p:nvPr/>
        </p:nvSpPr>
        <p:spPr bwMode="auto">
          <a:xfrm>
            <a:off x="4540250" y="3608388"/>
            <a:ext cx="4168775" cy="1333500"/>
          </a:xfrm>
          <a:prstGeom prst="rect">
            <a:avLst/>
          </a:prstGeom>
          <a:solidFill>
            <a:srgbClr val="FFFF66"/>
          </a:solidFill>
          <a:ln w="9525">
            <a:solidFill>
              <a:schemeClr val="tx1"/>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chemeClr val="tx1"/>
                </a:solidFill>
                <a:latin typeface="Times New Roman" panose="02020603050405020304" pitchFamily="18" charset="0"/>
                <a:ea typeface="宋体" panose="02010600030101010101" pitchFamily="2" charset="-122"/>
              </a:rPr>
              <a:t>斜等轴测图</a:t>
            </a:r>
            <a:r>
              <a:rPr lang="zh-CN" altLang="en-US" b="1">
                <a:solidFill>
                  <a:schemeClr val="tx1"/>
                </a:solidFill>
                <a:latin typeface="Times New Roman" panose="02020603050405020304" pitchFamily="18" charset="0"/>
                <a:ea typeface="ˎ̥"/>
                <a:cs typeface="ˎ̥"/>
              </a:rPr>
              <a:t>    </a:t>
            </a:r>
            <a:r>
              <a:rPr lang="en-US" altLang="zh-CN" b="1">
                <a:solidFill>
                  <a:schemeClr val="tx1"/>
                </a:solidFill>
                <a:latin typeface="Times New Roman" panose="02020603050405020304" pitchFamily="18" charset="0"/>
                <a:ea typeface="ˎ̥"/>
                <a:cs typeface="ˎ̥"/>
              </a:rPr>
              <a:t>p = q = r </a:t>
            </a:r>
            <a:endParaRPr lang="en-US" altLang="zh-CN">
              <a:solidFill>
                <a:schemeClr val="tx1"/>
              </a:solidFill>
              <a:latin typeface="Times New Roman" panose="02020603050405020304" pitchFamily="18" charset="0"/>
              <a:ea typeface="ˎ̥"/>
              <a:cs typeface="ˎ̥"/>
            </a:endParaRPr>
          </a:p>
          <a:p>
            <a:pPr eaLnBrk="1" hangingPunct="1">
              <a:spcBef>
                <a:spcPct val="0"/>
              </a:spcBef>
              <a:buClrTx/>
              <a:buSzTx/>
              <a:buFontTx/>
              <a:buNone/>
            </a:pPr>
            <a:r>
              <a:rPr lang="zh-CN" altLang="en-US" b="1">
                <a:solidFill>
                  <a:srgbClr val="FF0000"/>
                </a:solidFill>
                <a:latin typeface="Times New Roman" panose="02020603050405020304" pitchFamily="18" charset="0"/>
                <a:ea typeface="宋体" panose="02010600030101010101" pitchFamily="2" charset="-122"/>
              </a:rPr>
              <a:t>斜二轴测图</a:t>
            </a:r>
            <a:r>
              <a:rPr lang="zh-CN" altLang="en-US" b="1">
                <a:solidFill>
                  <a:schemeClr val="tx1"/>
                </a:solidFill>
                <a:latin typeface="Times New Roman" panose="02020603050405020304" pitchFamily="18" charset="0"/>
                <a:ea typeface="ˎ̥"/>
                <a:cs typeface="ˎ̥"/>
              </a:rPr>
              <a:t>    </a:t>
            </a:r>
            <a:r>
              <a:rPr lang="en-US" altLang="zh-CN" b="1">
                <a:solidFill>
                  <a:srgbClr val="FF0000"/>
                </a:solidFill>
                <a:latin typeface="Times New Roman" panose="02020603050405020304" pitchFamily="18" charset="0"/>
                <a:ea typeface="ˎ̥"/>
                <a:cs typeface="ˎ̥"/>
              </a:rPr>
              <a:t>p = r= 2 q </a:t>
            </a:r>
            <a:r>
              <a:rPr lang="en-US" altLang="zh-CN" b="1">
                <a:solidFill>
                  <a:srgbClr val="FF0000"/>
                </a:solidFill>
                <a:latin typeface="Times New Roman" panose="02020603050405020304" pitchFamily="18" charset="0"/>
                <a:ea typeface="ˎ̥"/>
                <a:cs typeface="ˎ̥"/>
                <a:sym typeface="Symbol" panose="05050102010706020507" pitchFamily="18" charset="2"/>
              </a:rPr>
              <a:t></a:t>
            </a:r>
            <a:r>
              <a:rPr lang="en-US" altLang="zh-CN" b="1">
                <a:solidFill>
                  <a:srgbClr val="FF0000"/>
                </a:solidFill>
                <a:latin typeface="Times New Roman" panose="02020603050405020304" pitchFamily="18" charset="0"/>
                <a:ea typeface="ˎ̥"/>
                <a:cs typeface="ˎ̥"/>
              </a:rPr>
              <a:t> q</a:t>
            </a:r>
            <a:r>
              <a:rPr lang="en-US" altLang="zh-CN" b="1">
                <a:solidFill>
                  <a:schemeClr val="tx1"/>
                </a:solidFill>
                <a:latin typeface="Times New Roman" panose="02020603050405020304" pitchFamily="18" charset="0"/>
                <a:ea typeface="宋体" panose="02010600030101010101" pitchFamily="2" charset="-122"/>
              </a:rPr>
              <a:t> </a:t>
            </a:r>
            <a:endParaRPr lang="en-US" altLang="zh-CN">
              <a:solidFill>
                <a:schemeClr val="tx1"/>
              </a:solidFill>
              <a:latin typeface="Times New Roman" panose="02020603050405020304" pitchFamily="18" charset="0"/>
              <a:ea typeface="ˎ̥"/>
              <a:cs typeface="ˎ̥"/>
            </a:endParaRPr>
          </a:p>
          <a:p>
            <a:pPr eaLnBrk="1" hangingPunct="1">
              <a:spcBef>
                <a:spcPct val="0"/>
              </a:spcBef>
              <a:buClrTx/>
              <a:buSzTx/>
              <a:buFontTx/>
              <a:buNone/>
            </a:pPr>
            <a:r>
              <a:rPr lang="zh-CN" altLang="en-US" b="1">
                <a:solidFill>
                  <a:schemeClr val="tx1"/>
                </a:solidFill>
                <a:latin typeface="Times New Roman" panose="02020603050405020304" pitchFamily="18" charset="0"/>
                <a:ea typeface="宋体" panose="02010600030101010101" pitchFamily="2" charset="-122"/>
              </a:rPr>
              <a:t>斜三轴测图</a:t>
            </a:r>
            <a:r>
              <a:rPr lang="zh-CN" altLang="en-US" b="1">
                <a:solidFill>
                  <a:schemeClr val="tx1"/>
                </a:solidFill>
                <a:latin typeface="Times New Roman" panose="02020603050405020304" pitchFamily="18" charset="0"/>
                <a:ea typeface="ˎ̥"/>
                <a:cs typeface="ˎ̥"/>
              </a:rPr>
              <a:t>    </a:t>
            </a:r>
            <a:r>
              <a:rPr lang="en-US" altLang="zh-CN" b="1">
                <a:solidFill>
                  <a:schemeClr val="tx1"/>
                </a:solidFill>
                <a:latin typeface="Times New Roman" panose="02020603050405020304" pitchFamily="18" charset="0"/>
                <a:ea typeface="ˎ̥"/>
                <a:cs typeface="ˎ̥"/>
              </a:rPr>
              <a:t>p </a:t>
            </a:r>
            <a:r>
              <a:rPr lang="en-US" altLang="zh-CN" b="1">
                <a:solidFill>
                  <a:schemeClr val="tx1"/>
                </a:solidFill>
                <a:latin typeface="Times New Roman" panose="02020603050405020304" pitchFamily="18" charset="0"/>
                <a:ea typeface="ˎ̥"/>
                <a:cs typeface="ˎ̥"/>
                <a:sym typeface="Symbol" panose="05050102010706020507" pitchFamily="18" charset="2"/>
              </a:rPr>
              <a:t></a:t>
            </a:r>
            <a:r>
              <a:rPr lang="en-US" altLang="zh-CN" b="1">
                <a:solidFill>
                  <a:schemeClr val="tx1"/>
                </a:solidFill>
                <a:latin typeface="Times New Roman" panose="02020603050405020304" pitchFamily="18" charset="0"/>
                <a:ea typeface="ˎ̥"/>
                <a:cs typeface="ˎ̥"/>
              </a:rPr>
              <a:t> q </a:t>
            </a:r>
            <a:r>
              <a:rPr lang="en-US" altLang="zh-CN" b="1">
                <a:solidFill>
                  <a:schemeClr val="tx1"/>
                </a:solidFill>
                <a:latin typeface="Times New Roman" panose="02020603050405020304" pitchFamily="18" charset="0"/>
                <a:ea typeface="ˎ̥"/>
                <a:cs typeface="ˎ̥"/>
                <a:sym typeface="Symbol" panose="05050102010706020507" pitchFamily="18" charset="2"/>
              </a:rPr>
              <a:t></a:t>
            </a:r>
            <a:r>
              <a:rPr lang="en-US" altLang="zh-CN" b="1">
                <a:solidFill>
                  <a:schemeClr val="tx1"/>
                </a:solidFill>
                <a:latin typeface="Times New Roman" panose="02020603050405020304" pitchFamily="18" charset="0"/>
                <a:ea typeface="ˎ̥"/>
                <a:cs typeface="ˎ̥"/>
              </a:rPr>
              <a:t> r</a:t>
            </a:r>
            <a:endParaRPr lang="en-US" altLang="zh-CN" b="1">
              <a:solidFill>
                <a:schemeClr val="tx1"/>
              </a:solidFill>
              <a:latin typeface="Times New Roman" panose="02020603050405020304" pitchFamily="18" charset="0"/>
              <a:ea typeface="ˎ̥"/>
              <a:cs typeface="ˎ̥"/>
              <a:sym typeface="Symbol" panose="05050102010706020507" pitchFamily="18" charset="2"/>
            </a:endParaRPr>
          </a:p>
        </p:txBody>
      </p:sp>
      <p:grpSp>
        <p:nvGrpSpPr>
          <p:cNvPr id="118804" name="组合 118803"/>
          <p:cNvGrpSpPr>
            <a:grpSpLocks/>
          </p:cNvGrpSpPr>
          <p:nvPr/>
        </p:nvGrpSpPr>
        <p:grpSpPr bwMode="auto">
          <a:xfrm>
            <a:off x="492125" y="4770438"/>
            <a:ext cx="1571625" cy="1389062"/>
            <a:chOff x="1056" y="2640"/>
            <a:chExt cx="1104" cy="1774"/>
          </a:xfrm>
        </p:grpSpPr>
        <p:grpSp>
          <p:nvGrpSpPr>
            <p:cNvPr id="29727" name="组合 118805"/>
            <p:cNvGrpSpPr>
              <a:grpSpLocks/>
            </p:cNvGrpSpPr>
            <p:nvPr/>
          </p:nvGrpSpPr>
          <p:grpSpPr bwMode="auto">
            <a:xfrm>
              <a:off x="1152" y="2640"/>
              <a:ext cx="1008" cy="1200"/>
              <a:chOff x="912" y="2683"/>
              <a:chExt cx="1248" cy="1445"/>
            </a:xfrm>
          </p:grpSpPr>
          <p:sp>
            <p:nvSpPr>
              <p:cNvPr id="29729" name="直接连接符 118820"/>
              <p:cNvSpPr>
                <a:spLocks noChangeShapeType="1"/>
              </p:cNvSpPr>
              <p:nvPr/>
            </p:nvSpPr>
            <p:spPr bwMode="auto">
              <a:xfrm flipH="1">
                <a:off x="912" y="2686"/>
                <a:ext cx="576" cy="3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0" name="直接连接符 118819"/>
              <p:cNvSpPr>
                <a:spLocks noChangeShapeType="1"/>
              </p:cNvSpPr>
              <p:nvPr/>
            </p:nvSpPr>
            <p:spPr bwMode="auto">
              <a:xfrm>
                <a:off x="912" y="3019"/>
                <a:ext cx="19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1" name="直接连接符 118818"/>
              <p:cNvSpPr>
                <a:spLocks noChangeShapeType="1"/>
              </p:cNvSpPr>
              <p:nvPr/>
            </p:nvSpPr>
            <p:spPr bwMode="auto">
              <a:xfrm>
                <a:off x="1488" y="2683"/>
                <a:ext cx="19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2" name="直接连接符 118817"/>
              <p:cNvSpPr>
                <a:spLocks noChangeShapeType="1"/>
              </p:cNvSpPr>
              <p:nvPr/>
            </p:nvSpPr>
            <p:spPr bwMode="auto">
              <a:xfrm flipV="1">
                <a:off x="1104" y="2783"/>
                <a:ext cx="576" cy="3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3" name="直接连接符 118816"/>
              <p:cNvSpPr>
                <a:spLocks noChangeShapeType="1"/>
              </p:cNvSpPr>
              <p:nvPr/>
            </p:nvSpPr>
            <p:spPr bwMode="auto">
              <a:xfrm>
                <a:off x="912" y="3019"/>
                <a:ext cx="0"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4" name="直接连接符 118815"/>
              <p:cNvSpPr>
                <a:spLocks noChangeShapeType="1"/>
              </p:cNvSpPr>
              <p:nvPr/>
            </p:nvSpPr>
            <p:spPr bwMode="auto">
              <a:xfrm>
                <a:off x="1104" y="3115"/>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5" name="直接连接符 118814"/>
              <p:cNvSpPr>
                <a:spLocks noChangeShapeType="1"/>
              </p:cNvSpPr>
              <p:nvPr/>
            </p:nvSpPr>
            <p:spPr bwMode="auto">
              <a:xfrm>
                <a:off x="912" y="3739"/>
                <a:ext cx="672" cy="3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6" name="直接连接符 118813"/>
              <p:cNvSpPr>
                <a:spLocks noChangeShapeType="1"/>
              </p:cNvSpPr>
              <p:nvPr/>
            </p:nvSpPr>
            <p:spPr bwMode="auto">
              <a:xfrm>
                <a:off x="1104" y="3643"/>
                <a:ext cx="48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7" name="直接连接符 118812"/>
              <p:cNvSpPr>
                <a:spLocks noChangeShapeType="1"/>
              </p:cNvSpPr>
              <p:nvPr/>
            </p:nvSpPr>
            <p:spPr bwMode="auto">
              <a:xfrm>
                <a:off x="1584" y="3931"/>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8" name="直接连接符 118811"/>
              <p:cNvSpPr>
                <a:spLocks noChangeShapeType="1"/>
              </p:cNvSpPr>
              <p:nvPr/>
            </p:nvSpPr>
            <p:spPr bwMode="auto">
              <a:xfrm flipV="1">
                <a:off x="1584" y="3595"/>
                <a:ext cx="576"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9" name="直接连接符 118810"/>
              <p:cNvSpPr>
                <a:spLocks noChangeShapeType="1"/>
              </p:cNvSpPr>
              <p:nvPr/>
            </p:nvSpPr>
            <p:spPr bwMode="auto">
              <a:xfrm flipV="1">
                <a:off x="1584" y="3787"/>
                <a:ext cx="576"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0" name="直接连接符 118809"/>
              <p:cNvSpPr>
                <a:spLocks noChangeShapeType="1"/>
              </p:cNvSpPr>
              <p:nvPr/>
            </p:nvSpPr>
            <p:spPr bwMode="auto">
              <a:xfrm flipV="1">
                <a:off x="2160" y="3595"/>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1" name="直接连接符 118808"/>
              <p:cNvSpPr>
                <a:spLocks noChangeShapeType="1"/>
              </p:cNvSpPr>
              <p:nvPr/>
            </p:nvSpPr>
            <p:spPr bwMode="auto">
              <a:xfrm flipH="1" flipV="1">
                <a:off x="1680" y="3307"/>
                <a:ext cx="48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2" name="直接连接符 118807"/>
              <p:cNvSpPr>
                <a:spLocks noChangeShapeType="1"/>
              </p:cNvSpPr>
              <p:nvPr/>
            </p:nvSpPr>
            <p:spPr bwMode="auto">
              <a:xfrm>
                <a:off x="1680" y="2779"/>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3" name="直接连接符 118806"/>
              <p:cNvSpPr>
                <a:spLocks noChangeShapeType="1"/>
              </p:cNvSpPr>
              <p:nvPr/>
            </p:nvSpPr>
            <p:spPr bwMode="auto">
              <a:xfrm flipV="1">
                <a:off x="1104" y="3307"/>
                <a:ext cx="576"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28" name="文本框 118804"/>
            <p:cNvSpPr txBox="1">
              <a:spLocks noChangeArrowheads="1"/>
            </p:cNvSpPr>
            <p:nvPr/>
          </p:nvSpPr>
          <p:spPr bwMode="auto">
            <a:xfrm>
              <a:off x="1056" y="3945"/>
              <a:ext cx="938"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latin typeface="Times New Roman" panose="02020603050405020304" pitchFamily="18" charset="0"/>
                  <a:ea typeface="宋体" panose="02010600030101010101" pitchFamily="2" charset="-122"/>
                </a:rPr>
                <a:t>正等轴测图</a:t>
              </a:r>
              <a:endParaRPr lang="zh-CN" altLang="en-US" sz="2800">
                <a:solidFill>
                  <a:schemeClr val="tx1"/>
                </a:solidFill>
                <a:latin typeface="Arial" panose="020B0604020202020204" pitchFamily="34" charset="0"/>
                <a:ea typeface="宋体" panose="02010600030101010101" pitchFamily="2" charset="-122"/>
              </a:endParaRPr>
            </a:p>
          </p:txBody>
        </p:sp>
      </p:grpSp>
      <p:grpSp>
        <p:nvGrpSpPr>
          <p:cNvPr id="118786" name="组合 118785"/>
          <p:cNvGrpSpPr>
            <a:grpSpLocks/>
          </p:cNvGrpSpPr>
          <p:nvPr/>
        </p:nvGrpSpPr>
        <p:grpSpPr bwMode="auto">
          <a:xfrm>
            <a:off x="3171825" y="4949825"/>
            <a:ext cx="1436688" cy="1265238"/>
            <a:chOff x="3408" y="2832"/>
            <a:chExt cx="1008" cy="1584"/>
          </a:xfrm>
        </p:grpSpPr>
        <p:grpSp>
          <p:nvGrpSpPr>
            <p:cNvPr id="29710" name="组合 118787"/>
            <p:cNvGrpSpPr>
              <a:grpSpLocks/>
            </p:cNvGrpSpPr>
            <p:nvPr/>
          </p:nvGrpSpPr>
          <p:grpSpPr bwMode="auto">
            <a:xfrm>
              <a:off x="3456" y="2832"/>
              <a:ext cx="960" cy="816"/>
              <a:chOff x="3456" y="2976"/>
              <a:chExt cx="1056" cy="1056"/>
            </a:xfrm>
          </p:grpSpPr>
          <p:sp>
            <p:nvSpPr>
              <p:cNvPr id="29712" name="直接连接符 118802"/>
              <p:cNvSpPr>
                <a:spLocks noChangeShapeType="1"/>
              </p:cNvSpPr>
              <p:nvPr/>
            </p:nvSpPr>
            <p:spPr bwMode="auto">
              <a:xfrm>
                <a:off x="3456" y="2976"/>
                <a:ext cx="0"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3" name="直接连接符 118801"/>
              <p:cNvSpPr>
                <a:spLocks noChangeShapeType="1"/>
              </p:cNvSpPr>
              <p:nvPr/>
            </p:nvSpPr>
            <p:spPr bwMode="auto">
              <a:xfrm>
                <a:off x="3456" y="3744"/>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4" name="直接连接符 118800"/>
              <p:cNvSpPr>
                <a:spLocks noChangeShapeType="1"/>
              </p:cNvSpPr>
              <p:nvPr/>
            </p:nvSpPr>
            <p:spPr bwMode="auto">
              <a:xfrm>
                <a:off x="3456" y="2976"/>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直接连接符 118799"/>
              <p:cNvSpPr>
                <a:spLocks noChangeShapeType="1"/>
              </p:cNvSpPr>
              <p:nvPr/>
            </p:nvSpPr>
            <p:spPr bwMode="auto">
              <a:xfrm>
                <a:off x="3456" y="297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直接连接符 118798"/>
              <p:cNvSpPr>
                <a:spLocks noChangeShapeType="1"/>
              </p:cNvSpPr>
              <p:nvPr/>
            </p:nvSpPr>
            <p:spPr bwMode="auto">
              <a:xfrm>
                <a:off x="3552" y="3072"/>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直接连接符 118797"/>
              <p:cNvSpPr>
                <a:spLocks noChangeShapeType="1"/>
              </p:cNvSpPr>
              <p:nvPr/>
            </p:nvSpPr>
            <p:spPr bwMode="auto">
              <a:xfrm>
                <a:off x="3552" y="307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直接连接符 118796"/>
              <p:cNvSpPr>
                <a:spLocks noChangeShapeType="1"/>
              </p:cNvSpPr>
              <p:nvPr/>
            </p:nvSpPr>
            <p:spPr bwMode="auto">
              <a:xfrm>
                <a:off x="4224" y="297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9" name="直接连接符 118795"/>
              <p:cNvSpPr>
                <a:spLocks noChangeShapeType="1"/>
              </p:cNvSpPr>
              <p:nvPr/>
            </p:nvSpPr>
            <p:spPr bwMode="auto">
              <a:xfrm>
                <a:off x="4320" y="3072"/>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0" name="直接连接符 118794"/>
              <p:cNvSpPr>
                <a:spLocks noChangeShapeType="1"/>
              </p:cNvSpPr>
              <p:nvPr/>
            </p:nvSpPr>
            <p:spPr bwMode="auto">
              <a:xfrm>
                <a:off x="3744" y="403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1" name="直接连接符 118793"/>
              <p:cNvSpPr>
                <a:spLocks noChangeShapeType="1"/>
              </p:cNvSpPr>
              <p:nvPr/>
            </p:nvSpPr>
            <p:spPr bwMode="auto">
              <a:xfrm flipV="1">
                <a:off x="3744" y="384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2" name="直接连接符 118792"/>
              <p:cNvSpPr>
                <a:spLocks noChangeShapeType="1"/>
              </p:cNvSpPr>
              <p:nvPr/>
            </p:nvSpPr>
            <p:spPr bwMode="auto">
              <a:xfrm>
                <a:off x="3744" y="3840"/>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3" name="直接连接符 118791"/>
              <p:cNvSpPr>
                <a:spLocks noChangeShapeType="1"/>
              </p:cNvSpPr>
              <p:nvPr/>
            </p:nvSpPr>
            <p:spPr bwMode="auto">
              <a:xfrm flipH="1" flipV="1">
                <a:off x="3552" y="3648"/>
                <a:ext cx="192"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4" name="直接连接符 118790"/>
              <p:cNvSpPr>
                <a:spLocks noChangeShapeType="1"/>
              </p:cNvSpPr>
              <p:nvPr/>
            </p:nvSpPr>
            <p:spPr bwMode="auto">
              <a:xfrm>
                <a:off x="3552" y="3648"/>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5" name="直接连接符 118789"/>
              <p:cNvSpPr>
                <a:spLocks noChangeShapeType="1"/>
              </p:cNvSpPr>
              <p:nvPr/>
            </p:nvSpPr>
            <p:spPr bwMode="auto">
              <a:xfrm>
                <a:off x="4320" y="3648"/>
                <a:ext cx="192"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6" name="直接连接符 118788"/>
              <p:cNvSpPr>
                <a:spLocks noChangeShapeType="1"/>
              </p:cNvSpPr>
              <p:nvPr/>
            </p:nvSpPr>
            <p:spPr bwMode="auto">
              <a:xfrm>
                <a:off x="4512" y="384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11" name="文本框 118786"/>
            <p:cNvSpPr txBox="1">
              <a:spLocks noChangeArrowheads="1"/>
            </p:cNvSpPr>
            <p:nvPr/>
          </p:nvSpPr>
          <p:spPr bwMode="auto">
            <a:xfrm>
              <a:off x="3408" y="3957"/>
              <a:ext cx="93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latin typeface="Times New Roman" panose="02020603050405020304" pitchFamily="18" charset="0"/>
                  <a:ea typeface="宋体" panose="02010600030101010101" pitchFamily="2" charset="-122"/>
                </a:rPr>
                <a:t>斜二轴测图</a:t>
              </a:r>
              <a:endParaRPr lang="zh-CN" altLang="en-US" sz="2800">
                <a:solidFill>
                  <a:schemeClr val="tx1"/>
                </a:solidFill>
                <a:latin typeface="Arial" panose="020B0604020202020204" pitchFamily="34" charset="0"/>
                <a:ea typeface="宋体" panose="02010600030101010101" pitchFamily="2" charset="-122"/>
              </a:endParaRPr>
            </a:p>
          </p:txBody>
        </p:sp>
      </p:grpSp>
      <p:sp>
        <p:nvSpPr>
          <p:cNvPr id="29708" name="矩形 118835"/>
          <p:cNvSpPr>
            <a:spLocks noChangeArrowheads="1"/>
          </p:cNvSpPr>
          <p:nvPr/>
        </p:nvSpPr>
        <p:spPr bwMode="auto">
          <a:xfrm>
            <a:off x="2700338" y="188913"/>
            <a:ext cx="39608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a:latin typeface="Tahoma" panose="020B0604030504040204" pitchFamily="34" charset="0"/>
                <a:ea typeface="方正舒体" panose="02010601030101010101" pitchFamily="2" charset="-122"/>
              </a:rPr>
              <a:t>轴 测 投 影</a:t>
            </a:r>
            <a:endParaRPr lang="zh-CN" altLang="en-US" sz="4800">
              <a:solidFill>
                <a:schemeClr val="tx1"/>
              </a:solidFill>
              <a:latin typeface="Arial" panose="020B0604020202020204" pitchFamily="34" charset="0"/>
              <a:ea typeface="宋体" panose="02010600030101010101" pitchFamily="2" charset="-122"/>
            </a:endParaRPr>
          </a:p>
        </p:txBody>
      </p:sp>
      <p:sp>
        <p:nvSpPr>
          <p:cNvPr id="29709" name="矩形 118836"/>
          <p:cNvSpPr>
            <a:spLocks noChangeArrowheads="1"/>
          </p:cNvSpPr>
          <p:nvPr/>
        </p:nvSpPr>
        <p:spPr bwMode="auto">
          <a:xfrm>
            <a:off x="0" y="908050"/>
            <a:ext cx="9144000" cy="144463"/>
          </a:xfrm>
          <a:prstGeom prst="rect">
            <a:avLst/>
          </a:prstGeom>
          <a:gradFill rotWithShape="1">
            <a:gsLst>
              <a:gs pos="0">
                <a:srgbClr val="69D4FF"/>
              </a:gs>
              <a:gs pos="100000">
                <a:schemeClr val="bg1"/>
              </a:gs>
            </a:gsLst>
            <a:lin ang="0" scaled="1"/>
          </a:gradFill>
          <a:ln w="9525">
            <a:solidFill>
              <a:srgbClr val="00CCFF"/>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8827"/>
                                        </p:tgtEl>
                                        <p:attrNameLst>
                                          <p:attrName>style.visibility</p:attrName>
                                        </p:attrNameLst>
                                      </p:cBhvr>
                                      <p:to>
                                        <p:strVal val="visible"/>
                                      </p:to>
                                    </p:set>
                                    <p:animEffect transition="in" filter="slide(fromLeft)">
                                      <p:cBhvr>
                                        <p:cTn id="7" dur="500"/>
                                        <p:tgtEl>
                                          <p:spTgt spid="11882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18826"/>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18825"/>
                                        </p:tgtEl>
                                        <p:attrNameLst>
                                          <p:attrName>style.visibility</p:attrName>
                                        </p:attrNameLst>
                                      </p:cBhvr>
                                      <p:to>
                                        <p:strVal val="visible"/>
                                      </p:to>
                                    </p:set>
                                    <p:animEffect transition="in" filter="wipe(left)">
                                      <p:cBhvr>
                                        <p:cTn id="14" dur="500"/>
                                        <p:tgtEl>
                                          <p:spTgt spid="118825"/>
                                        </p:tgtEl>
                                      </p:cBhvr>
                                    </p:animEffect>
                                  </p:childTnLst>
                                </p:cTn>
                              </p:par>
                            </p:childTnLst>
                          </p:cTn>
                        </p:par>
                        <p:par>
                          <p:cTn id="15" fill="hold" nodeType="afterGroup">
                            <p:stCondLst>
                              <p:cond delay="1500"/>
                            </p:stCondLst>
                            <p:childTnLst>
                              <p:par>
                                <p:cTn id="16" presetID="9" presetClass="entr" presetSubtype="0" fill="hold" grpId="0" nodeType="afterEffect">
                                  <p:stCondLst>
                                    <p:cond delay="0"/>
                                  </p:stCondLst>
                                  <p:childTnLst>
                                    <p:set>
                                      <p:cBhvr>
                                        <p:cTn id="17" dur="1" fill="hold">
                                          <p:stCondLst>
                                            <p:cond delay="0"/>
                                          </p:stCondLst>
                                        </p:cTn>
                                        <p:tgtEl>
                                          <p:spTgt spid="118824"/>
                                        </p:tgtEl>
                                        <p:attrNameLst>
                                          <p:attrName>style.visibility</p:attrName>
                                        </p:attrNameLst>
                                      </p:cBhvr>
                                      <p:to>
                                        <p:strVal val="visible"/>
                                      </p:to>
                                    </p:set>
                                    <p:animEffect transition="in" filter="dissolve">
                                      <p:cBhvr>
                                        <p:cTn id="18" dur="500"/>
                                        <p:tgtEl>
                                          <p:spTgt spid="118824"/>
                                        </p:tgtEl>
                                      </p:cBhvr>
                                    </p:animEffect>
                                  </p:childTnLst>
                                </p:cTn>
                              </p:par>
                            </p:childTnLst>
                          </p:cTn>
                        </p:par>
                        <p:par>
                          <p:cTn id="19" fill="hold" nodeType="afterGroup">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118823"/>
                                        </p:tgtEl>
                                        <p:attrNameLst>
                                          <p:attrName>style.visibility</p:attrName>
                                        </p:attrNameLst>
                                      </p:cBhvr>
                                      <p:to>
                                        <p:strVal val="visible"/>
                                      </p:to>
                                    </p:set>
                                    <p:animEffect transition="in" filter="wipe(left)">
                                      <p:cBhvr>
                                        <p:cTn id="22" dur="500"/>
                                        <p:tgtEl>
                                          <p:spTgt spid="118823"/>
                                        </p:tgtEl>
                                      </p:cBhvr>
                                    </p:animEffect>
                                  </p:childTnLst>
                                </p:cTn>
                              </p:par>
                            </p:childTnLst>
                          </p:cTn>
                        </p:par>
                        <p:par>
                          <p:cTn id="23" fill="hold" nodeType="afterGroup">
                            <p:stCondLst>
                              <p:cond delay="2500"/>
                            </p:stCondLst>
                            <p:childTnLst>
                              <p:par>
                                <p:cTn id="24" presetID="9" presetClass="entr" presetSubtype="0" fill="hold" grpId="0" nodeType="afterEffect">
                                  <p:stCondLst>
                                    <p:cond delay="0"/>
                                  </p:stCondLst>
                                  <p:childTnLst>
                                    <p:set>
                                      <p:cBhvr>
                                        <p:cTn id="25" dur="1" fill="hold">
                                          <p:stCondLst>
                                            <p:cond delay="0"/>
                                          </p:stCondLst>
                                        </p:cTn>
                                        <p:tgtEl>
                                          <p:spTgt spid="118822"/>
                                        </p:tgtEl>
                                        <p:attrNameLst>
                                          <p:attrName>style.visibility</p:attrName>
                                        </p:attrNameLst>
                                      </p:cBhvr>
                                      <p:to>
                                        <p:strVal val="visible"/>
                                      </p:to>
                                    </p:set>
                                    <p:animEffect transition="in" filter="dissolve">
                                      <p:cBhvr>
                                        <p:cTn id="26" dur="500"/>
                                        <p:tgtEl>
                                          <p:spTgt spid="118822"/>
                                        </p:tgtEl>
                                      </p:cBhvr>
                                    </p:animEffect>
                                  </p:childTnLst>
                                </p:cTn>
                              </p:par>
                            </p:childTnLst>
                          </p:cTn>
                        </p:par>
                        <p:par>
                          <p:cTn id="27" fill="hold" nodeType="afterGroup">
                            <p:stCondLst>
                              <p:cond delay="3000"/>
                            </p:stCondLst>
                            <p:childTnLst>
                              <p:par>
                                <p:cTn id="28" presetID="9" presetClass="entr" presetSubtype="0" fill="hold" nodeType="afterEffect">
                                  <p:stCondLst>
                                    <p:cond delay="0"/>
                                  </p:stCondLst>
                                  <p:childTnLst>
                                    <p:set>
                                      <p:cBhvr>
                                        <p:cTn id="29" dur="1" fill="hold">
                                          <p:stCondLst>
                                            <p:cond delay="0"/>
                                          </p:stCondLst>
                                        </p:cTn>
                                        <p:tgtEl>
                                          <p:spTgt spid="118804"/>
                                        </p:tgtEl>
                                        <p:attrNameLst>
                                          <p:attrName>style.visibility</p:attrName>
                                        </p:attrNameLst>
                                      </p:cBhvr>
                                      <p:to>
                                        <p:strVal val="visible"/>
                                      </p:to>
                                    </p:set>
                                    <p:animEffect transition="in" filter="dissolve">
                                      <p:cBhvr>
                                        <p:cTn id="30" dur="500"/>
                                        <p:tgtEl>
                                          <p:spTgt spid="118804"/>
                                        </p:tgtEl>
                                      </p:cBhvr>
                                    </p:animEffect>
                                  </p:childTnLst>
                                </p:cTn>
                              </p:par>
                            </p:childTnLst>
                          </p:cTn>
                        </p:par>
                        <p:par>
                          <p:cTn id="31" fill="hold" nodeType="afterGroup">
                            <p:stCondLst>
                              <p:cond delay="3500"/>
                            </p:stCondLst>
                            <p:childTnLst>
                              <p:par>
                                <p:cTn id="32" presetID="9" presetClass="entr" presetSubtype="0" fill="hold" nodeType="afterEffect">
                                  <p:stCondLst>
                                    <p:cond delay="0"/>
                                  </p:stCondLst>
                                  <p:childTnLst>
                                    <p:set>
                                      <p:cBhvr>
                                        <p:cTn id="33" dur="1" fill="hold">
                                          <p:stCondLst>
                                            <p:cond delay="0"/>
                                          </p:stCondLst>
                                        </p:cTn>
                                        <p:tgtEl>
                                          <p:spTgt spid="118786"/>
                                        </p:tgtEl>
                                        <p:attrNameLst>
                                          <p:attrName>style.visibility</p:attrName>
                                        </p:attrNameLst>
                                      </p:cBhvr>
                                      <p:to>
                                        <p:strVal val="visible"/>
                                      </p:to>
                                    </p:set>
                                    <p:animEffect transition="in" filter="dissolve">
                                      <p:cBhvr>
                                        <p:cTn id="34" dur="500"/>
                                        <p:tgtEl>
                                          <p:spTgt spid="118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27" grpId="0" animBg="1"/>
      <p:bldP spid="118826" grpId="0" animBg="1"/>
      <p:bldP spid="118825" grpId="0" animBg="1"/>
      <p:bldP spid="118824" grpId="0" animBg="1"/>
      <p:bldP spid="118823" grpId="0" animBg="1"/>
      <p:bldP spid="1188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117768"/>
          <p:cNvSpPr>
            <a:spLocks noChangeAspect="1" noChangeArrowheads="1"/>
          </p:cNvSpPr>
          <p:nvPr/>
        </p:nvSpPr>
        <p:spPr bwMode="auto">
          <a:xfrm>
            <a:off x="53975" y="169863"/>
            <a:ext cx="10096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30723" name="矩形 117767"/>
          <p:cNvSpPr>
            <a:spLocks noChangeArrowheads="1"/>
          </p:cNvSpPr>
          <p:nvPr/>
        </p:nvSpPr>
        <p:spPr bwMode="auto">
          <a:xfrm>
            <a:off x="0" y="1196975"/>
            <a:ext cx="356393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3600" b="1">
                <a:solidFill>
                  <a:schemeClr val="tx1"/>
                </a:solidFill>
                <a:latin typeface="楷体_GB2312" panose="02010609030101010101" pitchFamily="49" charset="-122"/>
                <a:ea typeface="楷体_GB2312" panose="02010609030101010101" pitchFamily="49" charset="-122"/>
              </a:rPr>
              <a:t>轴测投影的特性</a:t>
            </a:r>
            <a:endParaRPr lang="zh-CN" altLang="en-US" sz="3600">
              <a:solidFill>
                <a:schemeClr val="tx1"/>
              </a:solidFill>
              <a:latin typeface="Arial" panose="020B0604020202020204" pitchFamily="34" charset="0"/>
              <a:ea typeface="宋体" panose="02010600030101010101" pitchFamily="2" charset="-122"/>
            </a:endParaRPr>
          </a:p>
        </p:txBody>
      </p:sp>
      <p:sp>
        <p:nvSpPr>
          <p:cNvPr id="117764" name="文本框 117763"/>
          <p:cNvSpPr txBox="1">
            <a:spLocks noChangeArrowheads="1"/>
          </p:cNvSpPr>
          <p:nvPr/>
        </p:nvSpPr>
        <p:spPr bwMode="auto">
          <a:xfrm>
            <a:off x="0" y="1700213"/>
            <a:ext cx="9144000"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en-US" altLang="zh-CN" sz="2000" b="1">
                <a:solidFill>
                  <a:schemeClr val="hlink"/>
                </a:solidFill>
                <a:latin typeface="隶书" panose="02010509060101010101" pitchFamily="49" charset="-122"/>
                <a:ea typeface="隶书" panose="02010509060101010101" pitchFamily="49" charset="-122"/>
              </a:rPr>
              <a:t>    </a:t>
            </a:r>
            <a:r>
              <a:rPr lang="zh-CN" altLang="en-US" sz="2800" b="1">
                <a:solidFill>
                  <a:srgbClr val="FF3300"/>
                </a:solidFill>
                <a:latin typeface="隶书" panose="02010509060101010101" pitchFamily="49" charset="-122"/>
                <a:ea typeface="隶书" panose="02010509060101010101" pitchFamily="49" charset="-122"/>
              </a:rPr>
              <a:t>平行性：</a:t>
            </a:r>
            <a:r>
              <a:rPr lang="zh-CN" altLang="en-US" b="1">
                <a:solidFill>
                  <a:schemeClr val="tx1"/>
                </a:solidFill>
                <a:latin typeface="宋体" panose="02010600030101010101" pitchFamily="2" charset="-122"/>
                <a:ea typeface="宋体" panose="02010600030101010101" pitchFamily="2" charset="-122"/>
              </a:rPr>
              <a:t>空间互相平行的直线其投影仍保持平行。即形体上与坐标轴平行的线（又称轴向线）在轴测投影中仍与相应的轴测轴保持平行。这是轴测投影最主要的特性。</a:t>
            </a:r>
            <a:r>
              <a:rPr lang="zh-CN" altLang="en-US" b="1">
                <a:solidFill>
                  <a:schemeClr val="tx1"/>
                </a:solidFill>
                <a:latin typeface="Tahoma" panose="020B0604030504040204" pitchFamily="34" charset="0"/>
                <a:ea typeface="ˎ̥"/>
                <a:cs typeface="ˎ̥"/>
              </a:rPr>
              <a:t> </a:t>
            </a:r>
            <a:endParaRPr lang="zh-CN" altLang="en-US">
              <a:solidFill>
                <a:schemeClr val="tx1"/>
              </a:solidFill>
              <a:latin typeface="Arial" panose="020B0604020202020204" pitchFamily="34" charset="0"/>
              <a:ea typeface="宋体" panose="02010600030101010101" pitchFamily="2" charset="-122"/>
            </a:endParaRPr>
          </a:p>
        </p:txBody>
      </p:sp>
      <p:sp>
        <p:nvSpPr>
          <p:cNvPr id="117763" name="文本框 117762"/>
          <p:cNvSpPr txBox="1">
            <a:spLocks noChangeArrowheads="1"/>
          </p:cNvSpPr>
          <p:nvPr/>
        </p:nvSpPr>
        <p:spPr bwMode="auto">
          <a:xfrm>
            <a:off x="0" y="2924175"/>
            <a:ext cx="8893175"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en-US" altLang="zh-CN" sz="2800" b="1">
                <a:solidFill>
                  <a:schemeClr val="hlink"/>
                </a:solidFill>
                <a:latin typeface="隶书" panose="02010509060101010101" pitchFamily="49" charset="-122"/>
                <a:ea typeface="隶书" panose="02010509060101010101" pitchFamily="49" charset="-122"/>
              </a:rPr>
              <a:t>    </a:t>
            </a:r>
            <a:r>
              <a:rPr lang="zh-CN" altLang="en-US" sz="2800" b="1">
                <a:solidFill>
                  <a:srgbClr val="FF3300"/>
                </a:solidFill>
                <a:latin typeface="隶书" panose="02010509060101010101" pitchFamily="49" charset="-122"/>
                <a:ea typeface="隶书" panose="02010509060101010101" pitchFamily="49" charset="-122"/>
              </a:rPr>
              <a:t>定比性：</a:t>
            </a:r>
            <a:r>
              <a:rPr lang="zh-CN" altLang="en-US" b="1">
                <a:solidFill>
                  <a:schemeClr val="tx1"/>
                </a:solidFill>
                <a:latin typeface="宋体" panose="02010600030101010101" pitchFamily="2" charset="-122"/>
                <a:ea typeface="宋体" panose="02010600030101010101" pitchFamily="2" charset="-122"/>
              </a:rPr>
              <a:t>空间互相平行的线段长度之比等于其投影长度之比。即形体上凡与坐标轴平行的线（轴向线）在轴测投影中与相应的轴向变化率相同。这就是说，平行两直线的投影长度，分别与各自的原来长度的比值是相等的，该比值称为变化率。所以空间各平行线段的轴测投影的变化率相等。</a:t>
            </a:r>
            <a:r>
              <a:rPr lang="zh-CN" altLang="en-US" b="1">
                <a:solidFill>
                  <a:schemeClr val="tx1"/>
                </a:solidFill>
                <a:latin typeface="Tahoma" panose="020B0604030504040204" pitchFamily="34" charset="0"/>
                <a:ea typeface="ˎ̥"/>
                <a:cs typeface="ˎ̥"/>
              </a:rPr>
              <a:t> </a:t>
            </a:r>
            <a:endParaRPr lang="zh-CN" altLang="en-US">
              <a:solidFill>
                <a:schemeClr val="tx1"/>
              </a:solidFill>
              <a:latin typeface="Arial" panose="020B0604020202020204" pitchFamily="34" charset="0"/>
              <a:ea typeface="宋体" panose="02010600030101010101" pitchFamily="2" charset="-122"/>
            </a:endParaRPr>
          </a:p>
        </p:txBody>
      </p:sp>
      <p:sp>
        <p:nvSpPr>
          <p:cNvPr id="117762" name="文本框 117761"/>
          <p:cNvSpPr txBox="1">
            <a:spLocks noChangeArrowheads="1"/>
          </p:cNvSpPr>
          <p:nvPr/>
        </p:nvSpPr>
        <p:spPr bwMode="auto">
          <a:xfrm>
            <a:off x="0" y="4941888"/>
            <a:ext cx="8964613"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just" eaLnBrk="1" hangingPunct="1">
              <a:spcBef>
                <a:spcPct val="50000"/>
              </a:spcBef>
              <a:buClrTx/>
              <a:buSzTx/>
              <a:buFontTx/>
              <a:buNone/>
            </a:pPr>
            <a:r>
              <a:rPr lang="en-US" altLang="zh-CN" sz="2800" b="1">
                <a:solidFill>
                  <a:schemeClr val="hlink"/>
                </a:solidFill>
                <a:latin typeface="Times New Roman" panose="02020603050405020304" pitchFamily="18" charset="0"/>
                <a:ea typeface="隶书" panose="02010509060101010101" pitchFamily="49" charset="-122"/>
              </a:rPr>
              <a:t>    </a:t>
            </a:r>
            <a:r>
              <a:rPr lang="zh-CN" altLang="en-US" sz="2800" b="1">
                <a:solidFill>
                  <a:srgbClr val="FF3300"/>
                </a:solidFill>
                <a:latin typeface="Times New Roman" panose="02020603050405020304" pitchFamily="18" charset="0"/>
                <a:ea typeface="隶书" panose="02010509060101010101" pitchFamily="49" charset="-122"/>
              </a:rPr>
              <a:t>度量性：</a:t>
            </a:r>
            <a:r>
              <a:rPr lang="zh-CN" altLang="en-US" b="1">
                <a:solidFill>
                  <a:schemeClr val="tx1"/>
                </a:solidFill>
                <a:latin typeface="Times New Roman" panose="02020603050405020304" pitchFamily="18" charset="0"/>
                <a:ea typeface="宋体" panose="02010600030101010101" pitchFamily="2" charset="-122"/>
              </a:rPr>
              <a:t>空间直角坐标轴投影成为轴测图以后，直角在轴测图中一般已变成不是</a:t>
            </a:r>
            <a:r>
              <a:rPr lang="en-US" altLang="zh-CN" b="1">
                <a:solidFill>
                  <a:schemeClr val="tx1"/>
                </a:solidFill>
                <a:latin typeface="Tahoma" panose="020B0604030504040204" pitchFamily="34" charset="0"/>
                <a:ea typeface="ˎ̥"/>
                <a:cs typeface="ˎ̥"/>
              </a:rPr>
              <a:t>90</a:t>
            </a:r>
            <a:r>
              <a:rPr lang="en-US" altLang="zh-CN" b="1">
                <a:solidFill>
                  <a:schemeClr val="tx1"/>
                </a:solidFill>
                <a:latin typeface="宋体" panose="02010600030101010101" pitchFamily="2" charset="-122"/>
                <a:ea typeface="宋体" panose="02010600030101010101" pitchFamily="2" charset="-122"/>
              </a:rPr>
              <a:t>°</a:t>
            </a:r>
            <a:r>
              <a:rPr lang="zh-CN" altLang="en-US" b="1">
                <a:solidFill>
                  <a:schemeClr val="tx1"/>
                </a:solidFill>
                <a:latin typeface="Times New Roman" panose="02020603050405020304" pitchFamily="18" charset="0"/>
                <a:ea typeface="宋体" panose="02010600030101010101" pitchFamily="2" charset="-122"/>
              </a:rPr>
              <a:t>了，但是沿轴测轴确定长、宽、高三个坐标方向的性质不变，即仍可沿轴确定长、宽、高方向。</a:t>
            </a:r>
            <a:endParaRPr lang="zh-CN" altLang="en-US">
              <a:solidFill>
                <a:schemeClr val="tx1"/>
              </a:solidFill>
              <a:latin typeface="Arial" panose="020B0604020202020204" pitchFamily="34" charset="0"/>
              <a:ea typeface="宋体" panose="02010600030101010101" pitchFamily="2" charset="-122"/>
            </a:endParaRPr>
          </a:p>
        </p:txBody>
      </p:sp>
      <p:sp>
        <p:nvSpPr>
          <p:cNvPr id="30727" name="矩形 117772"/>
          <p:cNvSpPr>
            <a:spLocks noChangeArrowheads="1"/>
          </p:cNvSpPr>
          <p:nvPr/>
        </p:nvSpPr>
        <p:spPr bwMode="auto">
          <a:xfrm>
            <a:off x="2771775" y="188913"/>
            <a:ext cx="39608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a:latin typeface="Tahoma" panose="020B0604030504040204" pitchFamily="34" charset="0"/>
                <a:ea typeface="方正舒体" panose="02010601030101010101" pitchFamily="2" charset="-122"/>
              </a:rPr>
              <a:t>轴 测 投 影</a:t>
            </a:r>
            <a:endParaRPr lang="zh-CN" altLang="en-US" sz="4800">
              <a:solidFill>
                <a:schemeClr val="tx1"/>
              </a:solidFill>
              <a:latin typeface="Arial" panose="020B0604020202020204" pitchFamily="34" charset="0"/>
              <a:ea typeface="宋体" panose="02010600030101010101" pitchFamily="2" charset="-122"/>
            </a:endParaRPr>
          </a:p>
        </p:txBody>
      </p:sp>
      <p:sp>
        <p:nvSpPr>
          <p:cNvPr id="30728" name="矩形 117773"/>
          <p:cNvSpPr>
            <a:spLocks noChangeArrowheads="1"/>
          </p:cNvSpPr>
          <p:nvPr/>
        </p:nvSpPr>
        <p:spPr bwMode="auto">
          <a:xfrm>
            <a:off x="0" y="908050"/>
            <a:ext cx="9144000" cy="144463"/>
          </a:xfrm>
          <a:prstGeom prst="rect">
            <a:avLst/>
          </a:prstGeom>
          <a:gradFill rotWithShape="1">
            <a:gsLst>
              <a:gs pos="0">
                <a:srgbClr val="69D4FF"/>
              </a:gs>
              <a:gs pos="100000">
                <a:schemeClr val="bg1"/>
              </a:gs>
            </a:gsLst>
            <a:lin ang="0" scaled="1"/>
          </a:gradFill>
          <a:ln w="9525">
            <a:solidFill>
              <a:srgbClr val="00CCFF"/>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17764"/>
                                        </p:tgtEl>
                                        <p:attrNameLst>
                                          <p:attrName>style.visibility</p:attrName>
                                        </p:attrNameLst>
                                      </p:cBhvr>
                                      <p:to>
                                        <p:strVal val="visible"/>
                                      </p:to>
                                    </p:set>
                                    <p:anim calcmode="lin" valueType="num">
                                      <p:cBhvr>
                                        <p:cTn id="7" dur="500" fill="hold"/>
                                        <p:tgtEl>
                                          <p:spTgt spid="117764"/>
                                        </p:tgtEl>
                                        <p:attrNameLst>
                                          <p:attrName>ppt_x</p:attrName>
                                        </p:attrNameLst>
                                      </p:cBhvr>
                                      <p:tavLst>
                                        <p:tav tm="0">
                                          <p:val>
                                            <p:strVal val="#ppt_x-#ppt_w/2"/>
                                          </p:val>
                                        </p:tav>
                                        <p:tav tm="100000">
                                          <p:val>
                                            <p:strVal val="#ppt_x"/>
                                          </p:val>
                                        </p:tav>
                                      </p:tavLst>
                                    </p:anim>
                                    <p:anim calcmode="lin" valueType="num">
                                      <p:cBhvr>
                                        <p:cTn id="8" dur="500" fill="hold"/>
                                        <p:tgtEl>
                                          <p:spTgt spid="117764"/>
                                        </p:tgtEl>
                                        <p:attrNameLst>
                                          <p:attrName>ppt_y</p:attrName>
                                        </p:attrNameLst>
                                      </p:cBhvr>
                                      <p:tavLst>
                                        <p:tav tm="0">
                                          <p:val>
                                            <p:strVal val="#ppt_y"/>
                                          </p:val>
                                        </p:tav>
                                        <p:tav tm="100000">
                                          <p:val>
                                            <p:strVal val="#ppt_y"/>
                                          </p:val>
                                        </p:tav>
                                      </p:tavLst>
                                    </p:anim>
                                    <p:anim calcmode="lin" valueType="num">
                                      <p:cBhvr>
                                        <p:cTn id="9" dur="500" fill="hold"/>
                                        <p:tgtEl>
                                          <p:spTgt spid="117764"/>
                                        </p:tgtEl>
                                        <p:attrNameLst>
                                          <p:attrName>ppt_w</p:attrName>
                                        </p:attrNameLst>
                                      </p:cBhvr>
                                      <p:tavLst>
                                        <p:tav tm="0">
                                          <p:val>
                                            <p:fltVal val="0"/>
                                          </p:val>
                                        </p:tav>
                                        <p:tav tm="100000">
                                          <p:val>
                                            <p:strVal val="#ppt_w"/>
                                          </p:val>
                                        </p:tav>
                                      </p:tavLst>
                                    </p:anim>
                                    <p:anim calcmode="lin" valueType="num">
                                      <p:cBhvr>
                                        <p:cTn id="10" dur="500" fill="hold"/>
                                        <p:tgtEl>
                                          <p:spTgt spid="117764"/>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17763"/>
                                        </p:tgtEl>
                                        <p:attrNameLst>
                                          <p:attrName>style.visibility</p:attrName>
                                        </p:attrNameLst>
                                      </p:cBhvr>
                                      <p:to>
                                        <p:strVal val="visible"/>
                                      </p:to>
                                    </p:set>
                                    <p:anim calcmode="lin" valueType="num">
                                      <p:cBhvr>
                                        <p:cTn id="15" dur="500" fill="hold"/>
                                        <p:tgtEl>
                                          <p:spTgt spid="117763"/>
                                        </p:tgtEl>
                                        <p:attrNameLst>
                                          <p:attrName>ppt_x</p:attrName>
                                        </p:attrNameLst>
                                      </p:cBhvr>
                                      <p:tavLst>
                                        <p:tav tm="0">
                                          <p:val>
                                            <p:strVal val="#ppt_x-#ppt_w/2"/>
                                          </p:val>
                                        </p:tav>
                                        <p:tav tm="100000">
                                          <p:val>
                                            <p:strVal val="#ppt_x"/>
                                          </p:val>
                                        </p:tav>
                                      </p:tavLst>
                                    </p:anim>
                                    <p:anim calcmode="lin" valueType="num">
                                      <p:cBhvr>
                                        <p:cTn id="16" dur="500" fill="hold"/>
                                        <p:tgtEl>
                                          <p:spTgt spid="117763"/>
                                        </p:tgtEl>
                                        <p:attrNameLst>
                                          <p:attrName>ppt_y</p:attrName>
                                        </p:attrNameLst>
                                      </p:cBhvr>
                                      <p:tavLst>
                                        <p:tav tm="0">
                                          <p:val>
                                            <p:strVal val="#ppt_y"/>
                                          </p:val>
                                        </p:tav>
                                        <p:tav tm="100000">
                                          <p:val>
                                            <p:strVal val="#ppt_y"/>
                                          </p:val>
                                        </p:tav>
                                      </p:tavLst>
                                    </p:anim>
                                    <p:anim calcmode="lin" valueType="num">
                                      <p:cBhvr>
                                        <p:cTn id="17" dur="500" fill="hold"/>
                                        <p:tgtEl>
                                          <p:spTgt spid="117763"/>
                                        </p:tgtEl>
                                        <p:attrNameLst>
                                          <p:attrName>ppt_w</p:attrName>
                                        </p:attrNameLst>
                                      </p:cBhvr>
                                      <p:tavLst>
                                        <p:tav tm="0">
                                          <p:val>
                                            <p:fltVal val="0"/>
                                          </p:val>
                                        </p:tav>
                                        <p:tav tm="100000">
                                          <p:val>
                                            <p:strVal val="#ppt_w"/>
                                          </p:val>
                                        </p:tav>
                                      </p:tavLst>
                                    </p:anim>
                                    <p:anim calcmode="lin" valueType="num">
                                      <p:cBhvr>
                                        <p:cTn id="18" dur="500" fill="hold"/>
                                        <p:tgtEl>
                                          <p:spTgt spid="117763"/>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17762"/>
                                        </p:tgtEl>
                                        <p:attrNameLst>
                                          <p:attrName>style.visibility</p:attrName>
                                        </p:attrNameLst>
                                      </p:cBhvr>
                                      <p:to>
                                        <p:strVal val="visible"/>
                                      </p:to>
                                    </p:set>
                                    <p:anim calcmode="lin" valueType="num">
                                      <p:cBhvr>
                                        <p:cTn id="23" dur="500" fill="hold"/>
                                        <p:tgtEl>
                                          <p:spTgt spid="117762"/>
                                        </p:tgtEl>
                                        <p:attrNameLst>
                                          <p:attrName>ppt_x</p:attrName>
                                        </p:attrNameLst>
                                      </p:cBhvr>
                                      <p:tavLst>
                                        <p:tav tm="0">
                                          <p:val>
                                            <p:strVal val="#ppt_x-#ppt_w/2"/>
                                          </p:val>
                                        </p:tav>
                                        <p:tav tm="100000">
                                          <p:val>
                                            <p:strVal val="#ppt_x"/>
                                          </p:val>
                                        </p:tav>
                                      </p:tavLst>
                                    </p:anim>
                                    <p:anim calcmode="lin" valueType="num">
                                      <p:cBhvr>
                                        <p:cTn id="24" dur="500" fill="hold"/>
                                        <p:tgtEl>
                                          <p:spTgt spid="117762"/>
                                        </p:tgtEl>
                                        <p:attrNameLst>
                                          <p:attrName>ppt_y</p:attrName>
                                        </p:attrNameLst>
                                      </p:cBhvr>
                                      <p:tavLst>
                                        <p:tav tm="0">
                                          <p:val>
                                            <p:strVal val="#ppt_y"/>
                                          </p:val>
                                        </p:tav>
                                        <p:tav tm="100000">
                                          <p:val>
                                            <p:strVal val="#ppt_y"/>
                                          </p:val>
                                        </p:tav>
                                      </p:tavLst>
                                    </p:anim>
                                    <p:anim calcmode="lin" valueType="num">
                                      <p:cBhvr>
                                        <p:cTn id="25" dur="500" fill="hold"/>
                                        <p:tgtEl>
                                          <p:spTgt spid="117762"/>
                                        </p:tgtEl>
                                        <p:attrNameLst>
                                          <p:attrName>ppt_w</p:attrName>
                                        </p:attrNameLst>
                                      </p:cBhvr>
                                      <p:tavLst>
                                        <p:tav tm="0">
                                          <p:val>
                                            <p:fltVal val="0"/>
                                          </p:val>
                                        </p:tav>
                                        <p:tav tm="100000">
                                          <p:val>
                                            <p:strVal val="#ppt_w"/>
                                          </p:val>
                                        </p:tav>
                                      </p:tavLst>
                                    </p:anim>
                                    <p:anim calcmode="lin" valueType="num">
                                      <p:cBhvr>
                                        <p:cTn id="26" dur="500" fill="hold"/>
                                        <p:tgtEl>
                                          <p:spTgt spid="1177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p:bldP spid="117763" grpId="0"/>
      <p:bldP spid="1177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44500" y="0"/>
            <a:ext cx="8229600" cy="1135063"/>
          </a:xfrm>
        </p:spPr>
        <p:txBody>
          <a:bodyPr/>
          <a:lstStyle/>
          <a:p>
            <a:pPr eaLnBrk="1" hangingPunct="1"/>
            <a:r>
              <a:rPr lang="en-US" altLang="zh-CN" smtClean="0"/>
              <a:t>§2-3  </a:t>
            </a:r>
            <a:r>
              <a:rPr lang="zh-CN" altLang="en-US" smtClean="0"/>
              <a:t>地形式面的分析及演算</a:t>
            </a:r>
          </a:p>
        </p:txBody>
      </p:sp>
      <p:sp>
        <p:nvSpPr>
          <p:cNvPr id="10243" name="Rectangle 3"/>
          <p:cNvSpPr>
            <a:spLocks noGrp="1" noChangeArrowheads="1"/>
          </p:cNvSpPr>
          <p:nvPr>
            <p:ph type="body" idx="1"/>
          </p:nvPr>
        </p:nvSpPr>
        <p:spPr>
          <a:xfrm>
            <a:off x="466725" y="1258888"/>
            <a:ext cx="7408863" cy="3451225"/>
          </a:xfrm>
        </p:spPr>
        <p:txBody>
          <a:bodyPr/>
          <a:lstStyle/>
          <a:p>
            <a:pPr eaLnBrk="1" hangingPunct="1">
              <a:lnSpc>
                <a:spcPct val="90000"/>
              </a:lnSpc>
              <a:buFontTx/>
              <a:buNone/>
            </a:pPr>
            <a:r>
              <a:rPr lang="zh-CN" altLang="en-US" sz="2800" b="1" smtClean="0"/>
              <a:t>一、地形式面的分析</a:t>
            </a:r>
          </a:p>
          <a:p>
            <a:pPr eaLnBrk="1" hangingPunct="1">
              <a:lnSpc>
                <a:spcPct val="90000"/>
              </a:lnSpc>
              <a:buFontTx/>
              <a:buNone/>
            </a:pPr>
            <a:r>
              <a:rPr lang="zh-CN" altLang="en-US" sz="2800" b="1" smtClean="0"/>
              <a:t>定义：地形式面，就是和地面地形面同一类型的曲面的总称。</a:t>
            </a:r>
          </a:p>
          <a:p>
            <a:pPr eaLnBrk="1" hangingPunct="1">
              <a:lnSpc>
                <a:spcPct val="90000"/>
              </a:lnSpc>
              <a:buFontTx/>
              <a:buNone/>
            </a:pPr>
            <a:r>
              <a:rPr lang="zh-CN" altLang="en-US" sz="2800" b="1" smtClean="0"/>
              <a:t>分类：</a:t>
            </a:r>
          </a:p>
          <a:p>
            <a:pPr eaLnBrk="1" hangingPunct="1">
              <a:lnSpc>
                <a:spcPct val="90000"/>
              </a:lnSpc>
              <a:buClr>
                <a:srgbClr val="FF3300"/>
              </a:buClr>
              <a:buFont typeface="Wingdings" panose="05000000000000000000" pitchFamily="2" charset="2"/>
              <a:buChar char="Ø"/>
            </a:pPr>
            <a:r>
              <a:rPr lang="zh-CN" altLang="en-US" sz="2800" b="1" smtClean="0"/>
              <a:t>显露地形式面；</a:t>
            </a:r>
          </a:p>
          <a:p>
            <a:pPr eaLnBrk="1" hangingPunct="1">
              <a:lnSpc>
                <a:spcPct val="90000"/>
              </a:lnSpc>
              <a:buClr>
                <a:srgbClr val="FF3300"/>
              </a:buClr>
              <a:buFont typeface="Wingdings" panose="05000000000000000000" pitchFamily="2" charset="2"/>
              <a:buChar char="Ø"/>
            </a:pPr>
            <a:r>
              <a:rPr lang="zh-CN" altLang="en-US" sz="2800" b="1" smtClean="0"/>
              <a:t>隐蔽地形式面。</a:t>
            </a:r>
          </a:p>
          <a:p>
            <a:pPr eaLnBrk="1" hangingPunct="1">
              <a:lnSpc>
                <a:spcPct val="90000"/>
              </a:lnSpc>
              <a:buClr>
                <a:srgbClr val="FF3300"/>
              </a:buClr>
              <a:buFont typeface="Wingdings" panose="05000000000000000000" pitchFamily="2" charset="2"/>
              <a:buChar char="l"/>
            </a:pPr>
            <a:r>
              <a:rPr lang="zh-CN" altLang="en-US" sz="2800" b="1" smtClean="0"/>
              <a:t>实际存在</a:t>
            </a:r>
          </a:p>
          <a:p>
            <a:pPr eaLnBrk="1" hangingPunct="1">
              <a:lnSpc>
                <a:spcPct val="90000"/>
              </a:lnSpc>
              <a:buClr>
                <a:srgbClr val="FF3300"/>
              </a:buClr>
              <a:buFont typeface="Wingdings" panose="05000000000000000000" pitchFamily="2" charset="2"/>
              <a:buChar char="l"/>
            </a:pPr>
            <a:r>
              <a:rPr lang="zh-CN" altLang="en-US" sz="2800" b="1" smtClean="0"/>
              <a:t>假想</a:t>
            </a:r>
          </a:p>
        </p:txBody>
      </p:sp>
      <p:pic>
        <p:nvPicPr>
          <p:cNvPr id="1024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8590" y="2204915"/>
            <a:ext cx="5113337" cy="383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爆炸形 1 1"/>
          <p:cNvSpPr/>
          <p:nvPr/>
        </p:nvSpPr>
        <p:spPr>
          <a:xfrm>
            <a:off x="202224" y="4642338"/>
            <a:ext cx="3930162" cy="2321169"/>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例举</a:t>
            </a:r>
            <a:r>
              <a:rPr lang="zh-CN" altLang="en-US" dirty="0" smtClean="0"/>
              <a:t>日常中的类似例子</a:t>
            </a:r>
            <a:endParaRPr lang="zh-CN" altLang="en-US" dirty="0"/>
          </a:p>
        </p:txBody>
      </p:sp>
      <p:sp>
        <p:nvSpPr>
          <p:cNvPr id="3" name="矩形 2"/>
          <p:cNvSpPr/>
          <p:nvPr/>
        </p:nvSpPr>
        <p:spPr>
          <a:xfrm>
            <a:off x="4721469" y="6198577"/>
            <a:ext cx="402687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大气、降雨、环境监测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32098"/>
          <p:cNvSpPr>
            <a:spLocks noChangeAspect="1" noChangeArrowheads="1"/>
          </p:cNvSpPr>
          <p:nvPr/>
        </p:nvSpPr>
        <p:spPr bwMode="auto">
          <a:xfrm>
            <a:off x="53975" y="169863"/>
            <a:ext cx="10096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31747" name="矩形 132100"/>
          <p:cNvSpPr>
            <a:spLocks noChangeArrowheads="1"/>
          </p:cNvSpPr>
          <p:nvPr/>
        </p:nvSpPr>
        <p:spPr bwMode="auto">
          <a:xfrm>
            <a:off x="0" y="1196975"/>
            <a:ext cx="4067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3200" b="1">
                <a:solidFill>
                  <a:srgbClr val="FF3300"/>
                </a:solidFill>
                <a:latin typeface="楷体_GB2312" panose="02010609030101010101" pitchFamily="49" charset="-122"/>
                <a:ea typeface="楷体_GB2312" panose="02010609030101010101" pitchFamily="49" charset="-122"/>
              </a:rPr>
              <a:t>正轴测投影图的形成</a:t>
            </a:r>
            <a:r>
              <a:rPr lang="zh-CN" altLang="en-US" sz="2800" b="1">
                <a:solidFill>
                  <a:schemeClr val="tx1"/>
                </a:solidFill>
                <a:latin typeface="楷体_GB2312" panose="02010609030101010101" pitchFamily="49" charset="-122"/>
                <a:ea typeface="楷体_GB2312" panose="02010609030101010101" pitchFamily="49" charset="-122"/>
              </a:rPr>
              <a:t> </a:t>
            </a:r>
            <a:endParaRPr lang="zh-CN" altLang="en-US" sz="2800">
              <a:solidFill>
                <a:schemeClr val="tx1"/>
              </a:solidFill>
              <a:latin typeface="Arial" panose="020B0604020202020204" pitchFamily="34" charset="0"/>
              <a:ea typeface="宋体" panose="02010600030101010101" pitchFamily="2" charset="-122"/>
            </a:endParaRPr>
          </a:p>
        </p:txBody>
      </p:sp>
      <p:grpSp>
        <p:nvGrpSpPr>
          <p:cNvPr id="132102" name="组合 132101"/>
          <p:cNvGrpSpPr>
            <a:grpSpLocks/>
          </p:cNvGrpSpPr>
          <p:nvPr/>
        </p:nvGrpSpPr>
        <p:grpSpPr bwMode="auto">
          <a:xfrm>
            <a:off x="1152525" y="3100388"/>
            <a:ext cx="3838575" cy="2171700"/>
            <a:chOff x="731" y="1488"/>
            <a:chExt cx="2418" cy="1368"/>
          </a:xfrm>
        </p:grpSpPr>
        <p:sp>
          <p:nvSpPr>
            <p:cNvPr id="31805" name="矩形 132102"/>
            <p:cNvSpPr>
              <a:spLocks noChangeArrowheads="1"/>
            </p:cNvSpPr>
            <p:nvPr/>
          </p:nvSpPr>
          <p:spPr bwMode="auto">
            <a:xfrm>
              <a:off x="731" y="1488"/>
              <a:ext cx="2418" cy="1368"/>
            </a:xfrm>
            <a:prstGeom prst="rect">
              <a:avLst/>
            </a:prstGeom>
            <a:solidFill>
              <a:srgbClr val="66FF66"/>
            </a:solidFill>
            <a:ln w="9525">
              <a:solidFill>
                <a:schemeClr val="tx1"/>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zh-CN" sz="2800">
                <a:solidFill>
                  <a:schemeClr val="tx1"/>
                </a:solidFill>
                <a:latin typeface="Arial" panose="020B0604020202020204" pitchFamily="34" charset="0"/>
                <a:ea typeface="宋体" panose="02010600030101010101" pitchFamily="2" charset="-122"/>
              </a:endParaRPr>
            </a:p>
          </p:txBody>
        </p:sp>
        <p:sp>
          <p:nvSpPr>
            <p:cNvPr id="31806" name="文本框 132103"/>
            <p:cNvSpPr txBox="1">
              <a:spLocks noChangeArrowheads="1"/>
            </p:cNvSpPr>
            <p:nvPr/>
          </p:nvSpPr>
          <p:spPr bwMode="auto">
            <a:xfrm>
              <a:off x="750" y="1488"/>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chemeClr val="tx1"/>
                  </a:solidFill>
                  <a:latin typeface="Times New Roman" panose="02020603050405020304" pitchFamily="18" charset="0"/>
                  <a:ea typeface="宋体" panose="02010600030101010101" pitchFamily="2" charset="-122"/>
                </a:rPr>
                <a:t>投影面</a:t>
              </a:r>
              <a:endParaRPr lang="zh-CN" altLang="en-US" sz="2800">
                <a:solidFill>
                  <a:schemeClr val="tx1"/>
                </a:solidFill>
                <a:latin typeface="Arial" panose="020B0604020202020204" pitchFamily="34" charset="0"/>
                <a:ea typeface="宋体" panose="02010600030101010101" pitchFamily="2" charset="-122"/>
              </a:endParaRPr>
            </a:p>
          </p:txBody>
        </p:sp>
      </p:grpSp>
      <p:sp>
        <p:nvSpPr>
          <p:cNvPr id="31749" name="直接连接符 132104"/>
          <p:cNvSpPr>
            <a:spLocks noChangeShapeType="1"/>
          </p:cNvSpPr>
          <p:nvPr/>
        </p:nvSpPr>
        <p:spPr bwMode="auto">
          <a:xfrm>
            <a:off x="1919288" y="527208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06" name="任意多边形 132105"/>
          <p:cNvSpPr>
            <a:spLocks noChangeArrowheads="1"/>
          </p:cNvSpPr>
          <p:nvPr/>
        </p:nvSpPr>
        <p:spPr bwMode="auto">
          <a:xfrm>
            <a:off x="1169988" y="6459538"/>
            <a:ext cx="395287" cy="398462"/>
          </a:xfrm>
          <a:custGeom>
            <a:avLst/>
            <a:gdLst>
              <a:gd name="T0" fmla="*/ 0 w 249"/>
              <a:gd name="T1" fmla="*/ 632557631 h 251"/>
              <a:gd name="T2" fmla="*/ 627517319 w 249"/>
              <a:gd name="T3" fmla="*/ 0 h 251"/>
              <a:gd name="T4" fmla="*/ 0 60000 65536"/>
              <a:gd name="T5" fmla="*/ 0 60000 65536"/>
            </a:gdLst>
            <a:ahLst/>
            <a:cxnLst>
              <a:cxn ang="T4">
                <a:pos x="T0" y="T1"/>
              </a:cxn>
              <a:cxn ang="T5">
                <a:pos x="T2" y="T3"/>
              </a:cxn>
            </a:cxnLst>
            <a:rect l="0" t="0" r="r" b="b"/>
            <a:pathLst>
              <a:path w="249" h="251">
                <a:moveTo>
                  <a:pt x="0" y="251"/>
                </a:moveTo>
                <a:lnTo>
                  <a:pt x="249" y="0"/>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107" name="文本框 132106"/>
          <p:cNvSpPr txBox="1">
            <a:spLocks noChangeArrowheads="1"/>
          </p:cNvSpPr>
          <p:nvPr/>
        </p:nvSpPr>
        <p:spPr bwMode="auto">
          <a:xfrm>
            <a:off x="5114925" y="3711575"/>
            <a:ext cx="1622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Times New Roman" panose="02020603050405020304" pitchFamily="18" charset="0"/>
                <a:ea typeface="宋体" panose="02010600030101010101" pitchFamily="2" charset="-122"/>
              </a:rPr>
              <a:t>▲</a:t>
            </a:r>
            <a:r>
              <a:rPr lang="en-US" altLang="zh-CN" sz="2800" b="1">
                <a:solidFill>
                  <a:srgbClr val="FF0000"/>
                </a:solidFill>
                <a:latin typeface="Times New Roman" panose="02020603050405020304" pitchFamily="18" charset="0"/>
                <a:ea typeface="ˎ̥"/>
                <a:cs typeface="ˎ̥"/>
              </a:rPr>
              <a:t> </a:t>
            </a:r>
            <a:r>
              <a:rPr lang="zh-CN" altLang="en-US" sz="2800" b="1">
                <a:solidFill>
                  <a:srgbClr val="FF0000"/>
                </a:solidFill>
                <a:latin typeface="Times New Roman" panose="02020603050405020304" pitchFamily="18" charset="0"/>
                <a:ea typeface="宋体" panose="02010600030101010101" pitchFamily="2" charset="-122"/>
              </a:rPr>
              <a:t>用正投影法</a:t>
            </a:r>
            <a:endParaRPr lang="zh-CN" altLang="en-US" sz="2800">
              <a:solidFill>
                <a:schemeClr val="tx1"/>
              </a:solidFill>
              <a:latin typeface="Arial" panose="020B0604020202020204" pitchFamily="34" charset="0"/>
              <a:ea typeface="宋体" panose="02010600030101010101" pitchFamily="2" charset="-122"/>
            </a:endParaRPr>
          </a:p>
        </p:txBody>
      </p:sp>
      <p:sp>
        <p:nvSpPr>
          <p:cNvPr id="132108" name="文本框 132107"/>
          <p:cNvSpPr txBox="1">
            <a:spLocks noChangeArrowheads="1"/>
          </p:cNvSpPr>
          <p:nvPr/>
        </p:nvSpPr>
        <p:spPr bwMode="auto">
          <a:xfrm>
            <a:off x="5083175" y="4321175"/>
            <a:ext cx="2312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Times New Roman" panose="02020603050405020304" pitchFamily="18" charset="0"/>
                <a:ea typeface="宋体" panose="02010600030101010101" pitchFamily="2" charset="-122"/>
              </a:rPr>
              <a:t>▲</a:t>
            </a:r>
            <a:r>
              <a:rPr lang="en-US" altLang="zh-CN" sz="2800" b="1">
                <a:solidFill>
                  <a:srgbClr val="FF0000"/>
                </a:solidFill>
                <a:latin typeface="Times New Roman" panose="02020603050405020304" pitchFamily="18" charset="0"/>
                <a:ea typeface="ˎ̥"/>
                <a:cs typeface="ˎ̥"/>
              </a:rPr>
              <a:t> </a:t>
            </a:r>
            <a:r>
              <a:rPr lang="zh-CN" altLang="en-US" sz="2800" b="1">
                <a:solidFill>
                  <a:srgbClr val="FF0000"/>
                </a:solidFill>
                <a:latin typeface="Times New Roman" panose="02020603050405020304" pitchFamily="18" charset="0"/>
                <a:ea typeface="宋体" panose="02010600030101010101" pitchFamily="2" charset="-122"/>
              </a:rPr>
              <a:t>形体与投影面倾斜</a:t>
            </a:r>
            <a:endParaRPr lang="zh-CN" altLang="en-US" sz="2800">
              <a:solidFill>
                <a:schemeClr val="tx1"/>
              </a:solidFill>
              <a:latin typeface="Arial" panose="020B0604020202020204" pitchFamily="34" charset="0"/>
              <a:ea typeface="宋体" panose="02010600030101010101" pitchFamily="2" charset="-122"/>
            </a:endParaRPr>
          </a:p>
        </p:txBody>
      </p:sp>
      <p:grpSp>
        <p:nvGrpSpPr>
          <p:cNvPr id="132109" name="组合 132108"/>
          <p:cNvGrpSpPr>
            <a:grpSpLocks/>
          </p:cNvGrpSpPr>
          <p:nvPr/>
        </p:nvGrpSpPr>
        <p:grpSpPr bwMode="auto">
          <a:xfrm>
            <a:off x="1377950" y="3097213"/>
            <a:ext cx="3762375" cy="3448050"/>
            <a:chOff x="873" y="1741"/>
            <a:chExt cx="2370" cy="2172"/>
          </a:xfrm>
        </p:grpSpPr>
        <p:grpSp>
          <p:nvGrpSpPr>
            <p:cNvPr id="31780" name="组合 132109"/>
            <p:cNvGrpSpPr>
              <a:grpSpLocks/>
            </p:cNvGrpSpPr>
            <p:nvPr/>
          </p:nvGrpSpPr>
          <p:grpSpPr bwMode="auto">
            <a:xfrm>
              <a:off x="873" y="2037"/>
              <a:ext cx="1890" cy="1876"/>
              <a:chOff x="873" y="1782"/>
              <a:chExt cx="1890" cy="1876"/>
            </a:xfrm>
          </p:grpSpPr>
          <p:sp>
            <p:nvSpPr>
              <p:cNvPr id="31798" name="任意多边形 132110"/>
              <p:cNvSpPr>
                <a:spLocks noChangeArrowheads="1"/>
              </p:cNvSpPr>
              <p:nvPr/>
            </p:nvSpPr>
            <p:spPr bwMode="auto">
              <a:xfrm>
                <a:off x="873" y="1997"/>
                <a:ext cx="1090" cy="1138"/>
              </a:xfrm>
              <a:custGeom>
                <a:avLst/>
                <a:gdLst>
                  <a:gd name="T0" fmla="*/ 1090 w 1090"/>
                  <a:gd name="T1" fmla="*/ 0 h 1138"/>
                  <a:gd name="T2" fmla="*/ 0 w 1090"/>
                  <a:gd name="T3" fmla="*/ 1138 h 1138"/>
                  <a:gd name="T4" fmla="*/ 0 60000 65536"/>
                  <a:gd name="T5" fmla="*/ 0 60000 65536"/>
                </a:gdLst>
                <a:ahLst/>
                <a:cxnLst>
                  <a:cxn ang="T4">
                    <a:pos x="T0" y="T1"/>
                  </a:cxn>
                  <a:cxn ang="T5">
                    <a:pos x="T2" y="T3"/>
                  </a:cxn>
                </a:cxnLst>
                <a:rect l="0" t="0" r="r" b="b"/>
                <a:pathLst>
                  <a:path w="1090" h="1138">
                    <a:moveTo>
                      <a:pt x="1090" y="0"/>
                    </a:moveTo>
                    <a:lnTo>
                      <a:pt x="0" y="1138"/>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9" name="任意多边形 132111"/>
              <p:cNvSpPr>
                <a:spLocks noChangeArrowheads="1"/>
              </p:cNvSpPr>
              <p:nvPr/>
            </p:nvSpPr>
            <p:spPr bwMode="auto">
              <a:xfrm>
                <a:off x="1244" y="1782"/>
                <a:ext cx="1132" cy="1142"/>
              </a:xfrm>
              <a:custGeom>
                <a:avLst/>
                <a:gdLst>
                  <a:gd name="T0" fmla="*/ 1132 w 1132"/>
                  <a:gd name="T1" fmla="*/ 0 h 1142"/>
                  <a:gd name="T2" fmla="*/ 0 w 1132"/>
                  <a:gd name="T3" fmla="*/ 1142 h 1142"/>
                  <a:gd name="T4" fmla="*/ 0 60000 65536"/>
                  <a:gd name="T5" fmla="*/ 0 60000 65536"/>
                </a:gdLst>
                <a:ahLst/>
                <a:cxnLst>
                  <a:cxn ang="T4">
                    <a:pos x="T0" y="T1"/>
                  </a:cxn>
                  <a:cxn ang="T5">
                    <a:pos x="T2" y="T3"/>
                  </a:cxn>
                </a:cxnLst>
                <a:rect l="0" t="0" r="r" b="b"/>
                <a:pathLst>
                  <a:path w="1132" h="1142">
                    <a:moveTo>
                      <a:pt x="1132" y="0"/>
                    </a:moveTo>
                    <a:lnTo>
                      <a:pt x="0" y="1142"/>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00" name="任意多边形 132112"/>
              <p:cNvSpPr>
                <a:spLocks noChangeArrowheads="1"/>
              </p:cNvSpPr>
              <p:nvPr/>
            </p:nvSpPr>
            <p:spPr bwMode="auto">
              <a:xfrm>
                <a:off x="1636" y="2001"/>
                <a:ext cx="1127" cy="1105"/>
              </a:xfrm>
              <a:custGeom>
                <a:avLst/>
                <a:gdLst>
                  <a:gd name="T0" fmla="*/ 1127 w 1127"/>
                  <a:gd name="T1" fmla="*/ 0 h 1105"/>
                  <a:gd name="T2" fmla="*/ 0 w 1127"/>
                  <a:gd name="T3" fmla="*/ 1105 h 1105"/>
                  <a:gd name="T4" fmla="*/ 0 60000 65536"/>
                  <a:gd name="T5" fmla="*/ 0 60000 65536"/>
                </a:gdLst>
                <a:ahLst/>
                <a:cxnLst>
                  <a:cxn ang="T4">
                    <a:pos x="T0" y="T1"/>
                  </a:cxn>
                  <a:cxn ang="T5">
                    <a:pos x="T2" y="T3"/>
                  </a:cxn>
                </a:cxnLst>
                <a:rect l="0" t="0" r="r" b="b"/>
                <a:pathLst>
                  <a:path w="1127" h="1105">
                    <a:moveTo>
                      <a:pt x="1127" y="0"/>
                    </a:moveTo>
                    <a:lnTo>
                      <a:pt x="0" y="1105"/>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01" name="任意多边形 132113"/>
              <p:cNvSpPr>
                <a:spLocks noChangeArrowheads="1"/>
              </p:cNvSpPr>
              <p:nvPr/>
            </p:nvSpPr>
            <p:spPr bwMode="auto">
              <a:xfrm>
                <a:off x="1629" y="2381"/>
                <a:ext cx="1134" cy="1067"/>
              </a:xfrm>
              <a:custGeom>
                <a:avLst/>
                <a:gdLst>
                  <a:gd name="T0" fmla="*/ 1134 w 1134"/>
                  <a:gd name="T1" fmla="*/ 0 h 1067"/>
                  <a:gd name="T2" fmla="*/ 0 w 1134"/>
                  <a:gd name="T3" fmla="*/ 1067 h 1067"/>
                  <a:gd name="T4" fmla="*/ 0 60000 65536"/>
                  <a:gd name="T5" fmla="*/ 0 60000 65536"/>
                </a:gdLst>
                <a:ahLst/>
                <a:cxnLst>
                  <a:cxn ang="T4">
                    <a:pos x="T0" y="T1"/>
                  </a:cxn>
                  <a:cxn ang="T5">
                    <a:pos x="T2" y="T3"/>
                  </a:cxn>
                </a:cxnLst>
                <a:rect l="0" t="0" r="r" b="b"/>
                <a:pathLst>
                  <a:path w="1134" h="1067">
                    <a:moveTo>
                      <a:pt x="1134" y="0"/>
                    </a:moveTo>
                    <a:lnTo>
                      <a:pt x="0" y="1067"/>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02" name="任意多边形 132114"/>
              <p:cNvSpPr>
                <a:spLocks noChangeArrowheads="1"/>
              </p:cNvSpPr>
              <p:nvPr/>
            </p:nvSpPr>
            <p:spPr bwMode="auto">
              <a:xfrm>
                <a:off x="880" y="2378"/>
                <a:ext cx="1091" cy="1113"/>
              </a:xfrm>
              <a:custGeom>
                <a:avLst/>
                <a:gdLst>
                  <a:gd name="T0" fmla="*/ 1091 w 1091"/>
                  <a:gd name="T1" fmla="*/ 0 h 1113"/>
                  <a:gd name="T2" fmla="*/ 0 w 1091"/>
                  <a:gd name="T3" fmla="*/ 1113 h 1113"/>
                  <a:gd name="T4" fmla="*/ 0 60000 65536"/>
                  <a:gd name="T5" fmla="*/ 0 60000 65536"/>
                </a:gdLst>
                <a:ahLst/>
                <a:cxnLst>
                  <a:cxn ang="T4">
                    <a:pos x="T0" y="T1"/>
                  </a:cxn>
                  <a:cxn ang="T5">
                    <a:pos x="T2" y="T3"/>
                  </a:cxn>
                </a:cxnLst>
                <a:rect l="0" t="0" r="r" b="b"/>
                <a:pathLst>
                  <a:path w="1091" h="1113">
                    <a:moveTo>
                      <a:pt x="1091" y="0"/>
                    </a:moveTo>
                    <a:lnTo>
                      <a:pt x="0" y="1113"/>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03" name="任意多边形 132115"/>
              <p:cNvSpPr>
                <a:spLocks noChangeArrowheads="1"/>
              </p:cNvSpPr>
              <p:nvPr/>
            </p:nvSpPr>
            <p:spPr bwMode="auto">
              <a:xfrm>
                <a:off x="1251" y="2589"/>
                <a:ext cx="1127" cy="1069"/>
              </a:xfrm>
              <a:custGeom>
                <a:avLst/>
                <a:gdLst>
                  <a:gd name="T0" fmla="*/ 1127 w 1127"/>
                  <a:gd name="T1" fmla="*/ 0 h 1069"/>
                  <a:gd name="T2" fmla="*/ 0 w 1127"/>
                  <a:gd name="T3" fmla="*/ 1069 h 1069"/>
                  <a:gd name="T4" fmla="*/ 0 60000 65536"/>
                  <a:gd name="T5" fmla="*/ 0 60000 65536"/>
                </a:gdLst>
                <a:ahLst/>
                <a:cxnLst>
                  <a:cxn ang="T4">
                    <a:pos x="T0" y="T1"/>
                  </a:cxn>
                  <a:cxn ang="T5">
                    <a:pos x="T2" y="T3"/>
                  </a:cxn>
                </a:cxnLst>
                <a:rect l="0" t="0" r="r" b="b"/>
                <a:pathLst>
                  <a:path w="1127" h="1069">
                    <a:moveTo>
                      <a:pt x="1127" y="0"/>
                    </a:moveTo>
                    <a:lnTo>
                      <a:pt x="0" y="1069"/>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04" name="任意多边形 132116"/>
              <p:cNvSpPr>
                <a:spLocks noChangeArrowheads="1"/>
              </p:cNvSpPr>
              <p:nvPr/>
            </p:nvSpPr>
            <p:spPr bwMode="auto">
              <a:xfrm>
                <a:off x="1236" y="2173"/>
                <a:ext cx="1140" cy="1158"/>
              </a:xfrm>
              <a:custGeom>
                <a:avLst/>
                <a:gdLst>
                  <a:gd name="T0" fmla="*/ 1140 w 1140"/>
                  <a:gd name="T1" fmla="*/ 0 h 1158"/>
                  <a:gd name="T2" fmla="*/ 0 w 1140"/>
                  <a:gd name="T3" fmla="*/ 1158 h 1158"/>
                  <a:gd name="T4" fmla="*/ 0 60000 65536"/>
                  <a:gd name="T5" fmla="*/ 0 60000 65536"/>
                </a:gdLst>
                <a:ahLst/>
                <a:cxnLst>
                  <a:cxn ang="T4">
                    <a:pos x="T0" y="T1"/>
                  </a:cxn>
                  <a:cxn ang="T5">
                    <a:pos x="T2" y="T3"/>
                  </a:cxn>
                </a:cxnLst>
                <a:rect l="0" t="0" r="r" b="b"/>
                <a:pathLst>
                  <a:path w="1140" h="1158">
                    <a:moveTo>
                      <a:pt x="1140" y="0"/>
                    </a:moveTo>
                    <a:lnTo>
                      <a:pt x="0" y="1158"/>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1781" name="组合 132117"/>
            <p:cNvGrpSpPr>
              <a:grpSpLocks/>
            </p:cNvGrpSpPr>
            <p:nvPr/>
          </p:nvGrpSpPr>
          <p:grpSpPr bwMode="auto">
            <a:xfrm>
              <a:off x="1616" y="1741"/>
              <a:ext cx="1627" cy="1113"/>
              <a:chOff x="1616" y="1486"/>
              <a:chExt cx="1627" cy="1113"/>
            </a:xfrm>
          </p:grpSpPr>
          <p:sp>
            <p:nvSpPr>
              <p:cNvPr id="31782" name="任意多边形 132118"/>
              <p:cNvSpPr>
                <a:spLocks noChangeArrowheads="1"/>
              </p:cNvSpPr>
              <p:nvPr/>
            </p:nvSpPr>
            <p:spPr bwMode="auto">
              <a:xfrm>
                <a:off x="2377" y="2207"/>
                <a:ext cx="0" cy="390"/>
              </a:xfrm>
              <a:custGeom>
                <a:avLst/>
                <a:gdLst>
                  <a:gd name="T0" fmla="*/ 0 w 1"/>
                  <a:gd name="T1" fmla="*/ 0 h 438"/>
                  <a:gd name="T2" fmla="*/ 0 w 1"/>
                  <a:gd name="T3" fmla="*/ 347 h 438"/>
                  <a:gd name="T4" fmla="*/ 0 60000 65536"/>
                  <a:gd name="T5" fmla="*/ 0 60000 65536"/>
                </a:gdLst>
                <a:ahLst/>
                <a:cxnLst>
                  <a:cxn ang="T4">
                    <a:pos x="T0" y="T1"/>
                  </a:cxn>
                  <a:cxn ang="T5">
                    <a:pos x="T2" y="T3"/>
                  </a:cxn>
                </a:cxnLst>
                <a:rect l="0" t="0" r="r" b="b"/>
                <a:pathLst>
                  <a:path w="1" h="438">
                    <a:moveTo>
                      <a:pt x="0" y="0"/>
                    </a:moveTo>
                    <a:lnTo>
                      <a:pt x="0" y="43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83" name="任意多边形 132119"/>
              <p:cNvSpPr>
                <a:spLocks noChangeArrowheads="1"/>
              </p:cNvSpPr>
              <p:nvPr/>
            </p:nvSpPr>
            <p:spPr bwMode="auto">
              <a:xfrm>
                <a:off x="2376" y="2386"/>
                <a:ext cx="395" cy="211"/>
              </a:xfrm>
              <a:custGeom>
                <a:avLst/>
                <a:gdLst>
                  <a:gd name="T0" fmla="*/ 0 w 395"/>
                  <a:gd name="T1" fmla="*/ 211 h 211"/>
                  <a:gd name="T2" fmla="*/ 395 w 395"/>
                  <a:gd name="T3" fmla="*/ 0 h 211"/>
                  <a:gd name="T4" fmla="*/ 0 60000 65536"/>
                  <a:gd name="T5" fmla="*/ 0 60000 65536"/>
                </a:gdLst>
                <a:ahLst/>
                <a:cxnLst>
                  <a:cxn ang="T4">
                    <a:pos x="T0" y="T1"/>
                  </a:cxn>
                  <a:cxn ang="T5">
                    <a:pos x="T2" y="T3"/>
                  </a:cxn>
                </a:cxnLst>
                <a:rect l="0" t="0" r="r" b="b"/>
                <a:pathLst>
                  <a:path w="395" h="211">
                    <a:moveTo>
                      <a:pt x="0" y="211"/>
                    </a:moveTo>
                    <a:lnTo>
                      <a:pt x="395"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84" name="任意多边形 132120"/>
              <p:cNvSpPr>
                <a:spLocks noChangeArrowheads="1"/>
              </p:cNvSpPr>
              <p:nvPr/>
            </p:nvSpPr>
            <p:spPr bwMode="auto">
              <a:xfrm>
                <a:off x="1964" y="2384"/>
                <a:ext cx="412" cy="215"/>
              </a:xfrm>
              <a:custGeom>
                <a:avLst/>
                <a:gdLst>
                  <a:gd name="T0" fmla="*/ 415 w 409"/>
                  <a:gd name="T1" fmla="*/ 192 h 241"/>
                  <a:gd name="T2" fmla="*/ 0 w 409"/>
                  <a:gd name="T3" fmla="*/ 0 h 241"/>
                  <a:gd name="T4" fmla="*/ 0 60000 65536"/>
                  <a:gd name="T5" fmla="*/ 0 60000 65536"/>
                </a:gdLst>
                <a:ahLst/>
                <a:cxnLst>
                  <a:cxn ang="T4">
                    <a:pos x="T0" y="T1"/>
                  </a:cxn>
                  <a:cxn ang="T5">
                    <a:pos x="T2" y="T3"/>
                  </a:cxn>
                </a:cxnLst>
                <a:rect l="0" t="0" r="r" b="b"/>
                <a:pathLst>
                  <a:path w="409" h="241">
                    <a:moveTo>
                      <a:pt x="409" y="241"/>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85" name="任意多边形 132121"/>
              <p:cNvSpPr>
                <a:spLocks noChangeArrowheads="1"/>
              </p:cNvSpPr>
              <p:nvPr/>
            </p:nvSpPr>
            <p:spPr bwMode="auto">
              <a:xfrm>
                <a:off x="1964" y="1993"/>
                <a:ext cx="0" cy="391"/>
              </a:xfrm>
              <a:custGeom>
                <a:avLst/>
                <a:gdLst>
                  <a:gd name="T0" fmla="*/ 0 w 1"/>
                  <a:gd name="T1" fmla="*/ 0 h 438"/>
                  <a:gd name="T2" fmla="*/ 0 w 1"/>
                  <a:gd name="T3" fmla="*/ 349 h 438"/>
                  <a:gd name="T4" fmla="*/ 0 60000 65536"/>
                  <a:gd name="T5" fmla="*/ 0 60000 65536"/>
                </a:gdLst>
                <a:ahLst/>
                <a:cxnLst>
                  <a:cxn ang="T4">
                    <a:pos x="T0" y="T1"/>
                  </a:cxn>
                  <a:cxn ang="T5">
                    <a:pos x="T2" y="T3"/>
                  </a:cxn>
                </a:cxnLst>
                <a:rect l="0" t="0" r="r" b="b"/>
                <a:pathLst>
                  <a:path w="1" h="438">
                    <a:moveTo>
                      <a:pt x="0" y="0"/>
                    </a:moveTo>
                    <a:lnTo>
                      <a:pt x="0" y="43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86" name="任意多边形 132122"/>
              <p:cNvSpPr>
                <a:spLocks noChangeArrowheads="1"/>
              </p:cNvSpPr>
              <p:nvPr/>
            </p:nvSpPr>
            <p:spPr bwMode="auto">
              <a:xfrm>
                <a:off x="2774" y="2005"/>
                <a:ext cx="2" cy="365"/>
              </a:xfrm>
              <a:custGeom>
                <a:avLst/>
                <a:gdLst>
                  <a:gd name="T0" fmla="*/ 0 w 1"/>
                  <a:gd name="T1" fmla="*/ 0 h 410"/>
                  <a:gd name="T2" fmla="*/ 0 w 1"/>
                  <a:gd name="T3" fmla="*/ 325 h 410"/>
                  <a:gd name="T4" fmla="*/ 0 60000 65536"/>
                  <a:gd name="T5" fmla="*/ 0 60000 65536"/>
                </a:gdLst>
                <a:ahLst/>
                <a:cxnLst>
                  <a:cxn ang="T4">
                    <a:pos x="T0" y="T1"/>
                  </a:cxn>
                  <a:cxn ang="T5">
                    <a:pos x="T2" y="T3"/>
                  </a:cxn>
                </a:cxnLst>
                <a:rect l="0" t="0" r="r" b="b"/>
                <a:pathLst>
                  <a:path w="1" h="410">
                    <a:moveTo>
                      <a:pt x="0" y="0"/>
                    </a:moveTo>
                    <a:lnTo>
                      <a:pt x="0" y="41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87" name="任意多边形 132123"/>
              <p:cNvSpPr>
                <a:spLocks noChangeArrowheads="1"/>
              </p:cNvSpPr>
              <p:nvPr/>
            </p:nvSpPr>
            <p:spPr bwMode="auto">
              <a:xfrm>
                <a:off x="2376" y="1993"/>
                <a:ext cx="398" cy="220"/>
              </a:xfrm>
              <a:custGeom>
                <a:avLst/>
                <a:gdLst>
                  <a:gd name="T0" fmla="*/ 0 w 396"/>
                  <a:gd name="T1" fmla="*/ 197 h 246"/>
                  <a:gd name="T2" fmla="*/ 400 w 396"/>
                  <a:gd name="T3" fmla="*/ 0 h 246"/>
                  <a:gd name="T4" fmla="*/ 0 60000 65536"/>
                  <a:gd name="T5" fmla="*/ 0 60000 65536"/>
                </a:gdLst>
                <a:ahLst/>
                <a:cxnLst>
                  <a:cxn ang="T4">
                    <a:pos x="T0" y="T1"/>
                  </a:cxn>
                  <a:cxn ang="T5">
                    <a:pos x="T2" y="T3"/>
                  </a:cxn>
                </a:cxnLst>
                <a:rect l="0" t="0" r="r" b="b"/>
                <a:pathLst>
                  <a:path w="396" h="246">
                    <a:moveTo>
                      <a:pt x="0" y="246"/>
                    </a:moveTo>
                    <a:lnTo>
                      <a:pt x="39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88" name="任意多边形 132124"/>
              <p:cNvSpPr>
                <a:spLocks noChangeArrowheads="1"/>
              </p:cNvSpPr>
              <p:nvPr/>
            </p:nvSpPr>
            <p:spPr bwMode="auto">
              <a:xfrm>
                <a:off x="1964" y="1998"/>
                <a:ext cx="412" cy="215"/>
              </a:xfrm>
              <a:custGeom>
                <a:avLst/>
                <a:gdLst>
                  <a:gd name="T0" fmla="*/ 415 w 409"/>
                  <a:gd name="T1" fmla="*/ 192 h 241"/>
                  <a:gd name="T2" fmla="*/ 0 w 409"/>
                  <a:gd name="T3" fmla="*/ 0 h 241"/>
                  <a:gd name="T4" fmla="*/ 0 60000 65536"/>
                  <a:gd name="T5" fmla="*/ 0 60000 65536"/>
                </a:gdLst>
                <a:ahLst/>
                <a:cxnLst>
                  <a:cxn ang="T4">
                    <a:pos x="T0" y="T1"/>
                  </a:cxn>
                  <a:cxn ang="T5">
                    <a:pos x="T2" y="T3"/>
                  </a:cxn>
                </a:cxnLst>
                <a:rect l="0" t="0" r="r" b="b"/>
                <a:pathLst>
                  <a:path w="409" h="241">
                    <a:moveTo>
                      <a:pt x="409" y="241"/>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89" name="任意多边形 132125"/>
              <p:cNvSpPr>
                <a:spLocks noChangeArrowheads="1"/>
              </p:cNvSpPr>
              <p:nvPr/>
            </p:nvSpPr>
            <p:spPr bwMode="auto">
              <a:xfrm>
                <a:off x="1963" y="1771"/>
                <a:ext cx="413" cy="227"/>
              </a:xfrm>
              <a:custGeom>
                <a:avLst/>
                <a:gdLst>
                  <a:gd name="T0" fmla="*/ 0 w 410"/>
                  <a:gd name="T1" fmla="*/ 203 h 254"/>
                  <a:gd name="T2" fmla="*/ 416 w 410"/>
                  <a:gd name="T3" fmla="*/ 0 h 254"/>
                  <a:gd name="T4" fmla="*/ 0 60000 65536"/>
                  <a:gd name="T5" fmla="*/ 0 60000 65536"/>
                </a:gdLst>
                <a:ahLst/>
                <a:cxnLst>
                  <a:cxn ang="T4">
                    <a:pos x="T0" y="T1"/>
                  </a:cxn>
                  <a:cxn ang="T5">
                    <a:pos x="T2" y="T3"/>
                  </a:cxn>
                </a:cxnLst>
                <a:rect l="0" t="0" r="r" b="b"/>
                <a:pathLst>
                  <a:path w="410" h="254">
                    <a:moveTo>
                      <a:pt x="0" y="254"/>
                    </a:moveTo>
                    <a:lnTo>
                      <a:pt x="4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0" name="任意多边形 132126"/>
              <p:cNvSpPr>
                <a:spLocks noChangeArrowheads="1"/>
              </p:cNvSpPr>
              <p:nvPr/>
            </p:nvSpPr>
            <p:spPr bwMode="auto">
              <a:xfrm>
                <a:off x="2377" y="1767"/>
                <a:ext cx="397" cy="226"/>
              </a:xfrm>
              <a:custGeom>
                <a:avLst/>
                <a:gdLst>
                  <a:gd name="T0" fmla="*/ 399 w 395"/>
                  <a:gd name="T1" fmla="*/ 201 h 254"/>
                  <a:gd name="T2" fmla="*/ 0 w 395"/>
                  <a:gd name="T3" fmla="*/ 0 h 254"/>
                  <a:gd name="T4" fmla="*/ 0 60000 65536"/>
                  <a:gd name="T5" fmla="*/ 0 60000 65536"/>
                </a:gdLst>
                <a:ahLst/>
                <a:cxnLst>
                  <a:cxn ang="T4">
                    <a:pos x="T0" y="T1"/>
                  </a:cxn>
                  <a:cxn ang="T5">
                    <a:pos x="T2" y="T3"/>
                  </a:cxn>
                </a:cxnLst>
                <a:rect l="0" t="0" r="r" b="b"/>
                <a:pathLst>
                  <a:path w="395" h="254">
                    <a:moveTo>
                      <a:pt x="395" y="254"/>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1" name="任意多边形 132127"/>
              <p:cNvSpPr>
                <a:spLocks noChangeArrowheads="1"/>
              </p:cNvSpPr>
              <p:nvPr/>
            </p:nvSpPr>
            <p:spPr bwMode="auto">
              <a:xfrm>
                <a:off x="2371" y="1658"/>
                <a:ext cx="3" cy="514"/>
              </a:xfrm>
              <a:custGeom>
                <a:avLst/>
                <a:gdLst>
                  <a:gd name="T0" fmla="*/ 3 w 3"/>
                  <a:gd name="T1" fmla="*/ 514 h 514"/>
                  <a:gd name="T2" fmla="*/ 0 w 3"/>
                  <a:gd name="T3" fmla="*/ 0 h 514"/>
                  <a:gd name="T4" fmla="*/ 0 60000 65536"/>
                  <a:gd name="T5" fmla="*/ 0 60000 65536"/>
                </a:gdLst>
                <a:ahLst/>
                <a:cxnLst>
                  <a:cxn ang="T4">
                    <a:pos x="T0" y="T1"/>
                  </a:cxn>
                  <a:cxn ang="T5">
                    <a:pos x="T2" y="T3"/>
                  </a:cxn>
                </a:cxnLst>
                <a:rect l="0" t="0" r="r" b="b"/>
                <a:pathLst>
                  <a:path w="3" h="514">
                    <a:moveTo>
                      <a:pt x="3" y="514"/>
                    </a:moveTo>
                    <a:lnTo>
                      <a:pt x="0" y="0"/>
                    </a:lnTo>
                  </a:path>
                </a:pathLst>
              </a:custGeom>
              <a:noFill/>
              <a:ln w="9525">
                <a:solidFill>
                  <a:srgbClr val="FFCF0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2" name="直接连接符 132128"/>
              <p:cNvSpPr>
                <a:spLocks noChangeShapeType="1"/>
              </p:cNvSpPr>
              <p:nvPr/>
            </p:nvSpPr>
            <p:spPr bwMode="auto">
              <a:xfrm flipH="1">
                <a:off x="1823" y="2172"/>
                <a:ext cx="551" cy="282"/>
              </a:xfrm>
              <a:prstGeom prst="line">
                <a:avLst/>
              </a:prstGeom>
              <a:noFill/>
              <a:ln w="9525">
                <a:solidFill>
                  <a:srgbClr val="FFCF0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93" name="直接连接符 132129"/>
              <p:cNvSpPr>
                <a:spLocks noChangeShapeType="1"/>
              </p:cNvSpPr>
              <p:nvPr/>
            </p:nvSpPr>
            <p:spPr bwMode="auto">
              <a:xfrm>
                <a:off x="2374" y="2172"/>
                <a:ext cx="572" cy="292"/>
              </a:xfrm>
              <a:prstGeom prst="line">
                <a:avLst/>
              </a:prstGeom>
              <a:noFill/>
              <a:ln w="9525">
                <a:solidFill>
                  <a:srgbClr val="FFCF0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94" name="文本框 132130"/>
              <p:cNvSpPr txBox="1">
                <a:spLocks noChangeArrowheads="1"/>
              </p:cNvSpPr>
              <p:nvPr/>
            </p:nvSpPr>
            <p:spPr bwMode="auto">
              <a:xfrm>
                <a:off x="2185" y="1932"/>
                <a:ext cx="3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O</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1795" name="文本框 132131"/>
              <p:cNvSpPr txBox="1">
                <a:spLocks noChangeArrowheads="1"/>
              </p:cNvSpPr>
              <p:nvPr/>
            </p:nvSpPr>
            <p:spPr bwMode="auto">
              <a:xfrm>
                <a:off x="1616" y="2308"/>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X</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1796" name="文本框 132132"/>
              <p:cNvSpPr txBox="1">
                <a:spLocks noChangeArrowheads="1"/>
              </p:cNvSpPr>
              <p:nvPr/>
            </p:nvSpPr>
            <p:spPr bwMode="auto">
              <a:xfrm>
                <a:off x="2876" y="2266"/>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Y</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1797" name="文本框 132133"/>
              <p:cNvSpPr txBox="1">
                <a:spLocks noChangeArrowheads="1"/>
              </p:cNvSpPr>
              <p:nvPr/>
            </p:nvSpPr>
            <p:spPr bwMode="auto">
              <a:xfrm>
                <a:off x="2341" y="1486"/>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Z</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grpSp>
      </p:grpSp>
      <p:grpSp>
        <p:nvGrpSpPr>
          <p:cNvPr id="132135" name="组合 132134"/>
          <p:cNvGrpSpPr>
            <a:grpSpLocks/>
          </p:cNvGrpSpPr>
          <p:nvPr/>
        </p:nvGrpSpPr>
        <p:grpSpPr bwMode="auto">
          <a:xfrm>
            <a:off x="928688" y="4999038"/>
            <a:ext cx="2251075" cy="1558925"/>
            <a:chOff x="590" y="2684"/>
            <a:chExt cx="1418" cy="982"/>
          </a:xfrm>
        </p:grpSpPr>
        <p:grpSp>
          <p:nvGrpSpPr>
            <p:cNvPr id="31762" name="组合 132135"/>
            <p:cNvGrpSpPr>
              <a:grpSpLocks/>
            </p:cNvGrpSpPr>
            <p:nvPr/>
          </p:nvGrpSpPr>
          <p:grpSpPr bwMode="auto">
            <a:xfrm>
              <a:off x="873" y="2917"/>
              <a:ext cx="771" cy="749"/>
              <a:chOff x="873" y="2917"/>
              <a:chExt cx="771" cy="749"/>
            </a:xfrm>
          </p:grpSpPr>
          <p:sp>
            <p:nvSpPr>
              <p:cNvPr id="31771" name="任意多边形 132136"/>
              <p:cNvSpPr>
                <a:spLocks noChangeArrowheads="1"/>
              </p:cNvSpPr>
              <p:nvPr/>
            </p:nvSpPr>
            <p:spPr bwMode="auto">
              <a:xfrm>
                <a:off x="887" y="2917"/>
                <a:ext cx="349" cy="218"/>
              </a:xfrm>
              <a:custGeom>
                <a:avLst/>
                <a:gdLst>
                  <a:gd name="T0" fmla="*/ 0 w 349"/>
                  <a:gd name="T1" fmla="*/ 218 h 218"/>
                  <a:gd name="T2" fmla="*/ 349 w 349"/>
                  <a:gd name="T3" fmla="*/ 7 h 218"/>
                  <a:gd name="T4" fmla="*/ 349 w 349"/>
                  <a:gd name="T5" fmla="*/ 0 h 218"/>
                  <a:gd name="T6" fmla="*/ 0 60000 65536"/>
                  <a:gd name="T7" fmla="*/ 0 60000 65536"/>
                  <a:gd name="T8" fmla="*/ 0 60000 65536"/>
                </a:gdLst>
                <a:ahLst/>
                <a:cxnLst>
                  <a:cxn ang="T6">
                    <a:pos x="T0" y="T1"/>
                  </a:cxn>
                  <a:cxn ang="T7">
                    <a:pos x="T2" y="T3"/>
                  </a:cxn>
                  <a:cxn ang="T8">
                    <a:pos x="T4" y="T5"/>
                  </a:cxn>
                </a:cxnLst>
                <a:rect l="0" t="0" r="r" b="b"/>
                <a:pathLst>
                  <a:path w="349" h="218">
                    <a:moveTo>
                      <a:pt x="0" y="218"/>
                    </a:moveTo>
                    <a:lnTo>
                      <a:pt x="349" y="7"/>
                    </a:lnTo>
                    <a:lnTo>
                      <a:pt x="349"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2" name="任意多边形 132137"/>
              <p:cNvSpPr>
                <a:spLocks noChangeArrowheads="1"/>
              </p:cNvSpPr>
              <p:nvPr/>
            </p:nvSpPr>
            <p:spPr bwMode="auto">
              <a:xfrm>
                <a:off x="880" y="3127"/>
                <a:ext cx="1" cy="371"/>
              </a:xfrm>
              <a:custGeom>
                <a:avLst/>
                <a:gdLst>
                  <a:gd name="T0" fmla="*/ 0 w 1"/>
                  <a:gd name="T1" fmla="*/ 0 h 371"/>
                  <a:gd name="T2" fmla="*/ 0 w 1"/>
                  <a:gd name="T3" fmla="*/ 371 h 371"/>
                  <a:gd name="T4" fmla="*/ 0 60000 65536"/>
                  <a:gd name="T5" fmla="*/ 0 60000 65536"/>
                </a:gdLst>
                <a:ahLst/>
                <a:cxnLst>
                  <a:cxn ang="T4">
                    <a:pos x="T0" y="T1"/>
                  </a:cxn>
                  <a:cxn ang="T5">
                    <a:pos x="T2" y="T3"/>
                  </a:cxn>
                </a:cxnLst>
                <a:rect l="0" t="0" r="r" b="b"/>
                <a:pathLst>
                  <a:path w="1" h="371">
                    <a:moveTo>
                      <a:pt x="0" y="0"/>
                    </a:moveTo>
                    <a:lnTo>
                      <a:pt x="0" y="371"/>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3" name="任意多边形 132138"/>
              <p:cNvSpPr>
                <a:spLocks noChangeArrowheads="1"/>
              </p:cNvSpPr>
              <p:nvPr/>
            </p:nvSpPr>
            <p:spPr bwMode="auto">
              <a:xfrm>
                <a:off x="1229" y="2924"/>
                <a:ext cx="407" cy="182"/>
              </a:xfrm>
              <a:custGeom>
                <a:avLst/>
                <a:gdLst>
                  <a:gd name="T0" fmla="*/ 0 w 407"/>
                  <a:gd name="T1" fmla="*/ 0 h 182"/>
                  <a:gd name="T2" fmla="*/ 407 w 407"/>
                  <a:gd name="T3" fmla="*/ 182 h 182"/>
                  <a:gd name="T4" fmla="*/ 0 60000 65536"/>
                  <a:gd name="T5" fmla="*/ 0 60000 65536"/>
                </a:gdLst>
                <a:ahLst/>
                <a:cxnLst>
                  <a:cxn ang="T4">
                    <a:pos x="T0" y="T1"/>
                  </a:cxn>
                  <a:cxn ang="T5">
                    <a:pos x="T2" y="T3"/>
                  </a:cxn>
                </a:cxnLst>
                <a:rect l="0" t="0" r="r" b="b"/>
                <a:pathLst>
                  <a:path w="407" h="182">
                    <a:moveTo>
                      <a:pt x="0" y="0"/>
                    </a:moveTo>
                    <a:lnTo>
                      <a:pt x="407" y="18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4" name="任意多边形 132139"/>
              <p:cNvSpPr>
                <a:spLocks noChangeArrowheads="1"/>
              </p:cNvSpPr>
              <p:nvPr/>
            </p:nvSpPr>
            <p:spPr bwMode="auto">
              <a:xfrm>
                <a:off x="1643" y="3091"/>
                <a:ext cx="1" cy="349"/>
              </a:xfrm>
              <a:custGeom>
                <a:avLst/>
                <a:gdLst>
                  <a:gd name="T0" fmla="*/ 0 w 1"/>
                  <a:gd name="T1" fmla="*/ 0 h 349"/>
                  <a:gd name="T2" fmla="*/ 0 w 1"/>
                  <a:gd name="T3" fmla="*/ 349 h 349"/>
                  <a:gd name="T4" fmla="*/ 0 60000 65536"/>
                  <a:gd name="T5" fmla="*/ 0 60000 65536"/>
                </a:gdLst>
                <a:ahLst/>
                <a:cxnLst>
                  <a:cxn ang="T4">
                    <a:pos x="T0" y="T1"/>
                  </a:cxn>
                  <a:cxn ang="T5">
                    <a:pos x="T2" y="T3"/>
                  </a:cxn>
                </a:cxnLst>
                <a:rect l="0" t="0" r="r" b="b"/>
                <a:pathLst>
                  <a:path w="1" h="349">
                    <a:moveTo>
                      <a:pt x="0" y="0"/>
                    </a:moveTo>
                    <a:lnTo>
                      <a:pt x="0" y="349"/>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5" name="任意多边形 132140"/>
              <p:cNvSpPr>
                <a:spLocks noChangeArrowheads="1"/>
              </p:cNvSpPr>
              <p:nvPr/>
            </p:nvSpPr>
            <p:spPr bwMode="auto">
              <a:xfrm>
                <a:off x="881" y="3482"/>
                <a:ext cx="370" cy="184"/>
              </a:xfrm>
              <a:custGeom>
                <a:avLst/>
                <a:gdLst>
                  <a:gd name="T0" fmla="*/ 0 w 370"/>
                  <a:gd name="T1" fmla="*/ 0 h 184"/>
                  <a:gd name="T2" fmla="*/ 370 w 370"/>
                  <a:gd name="T3" fmla="*/ 184 h 184"/>
                  <a:gd name="T4" fmla="*/ 0 60000 65536"/>
                  <a:gd name="T5" fmla="*/ 0 60000 65536"/>
                </a:gdLst>
                <a:ahLst/>
                <a:cxnLst>
                  <a:cxn ang="T4">
                    <a:pos x="T0" y="T1"/>
                  </a:cxn>
                  <a:cxn ang="T5">
                    <a:pos x="T2" y="T3"/>
                  </a:cxn>
                </a:cxnLst>
                <a:rect l="0" t="0" r="r" b="b"/>
                <a:pathLst>
                  <a:path w="370" h="184">
                    <a:moveTo>
                      <a:pt x="0" y="0"/>
                    </a:moveTo>
                    <a:lnTo>
                      <a:pt x="370" y="18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6" name="任意多边形 132141"/>
              <p:cNvSpPr>
                <a:spLocks noChangeArrowheads="1"/>
              </p:cNvSpPr>
              <p:nvPr/>
            </p:nvSpPr>
            <p:spPr bwMode="auto">
              <a:xfrm>
                <a:off x="1251" y="3440"/>
                <a:ext cx="385" cy="226"/>
              </a:xfrm>
              <a:custGeom>
                <a:avLst/>
                <a:gdLst>
                  <a:gd name="T0" fmla="*/ 0 w 385"/>
                  <a:gd name="T1" fmla="*/ 226 h 226"/>
                  <a:gd name="T2" fmla="*/ 385 w 385"/>
                  <a:gd name="T3" fmla="*/ 0 h 226"/>
                  <a:gd name="T4" fmla="*/ 0 60000 65536"/>
                  <a:gd name="T5" fmla="*/ 0 60000 65536"/>
                </a:gdLst>
                <a:ahLst/>
                <a:cxnLst>
                  <a:cxn ang="T4">
                    <a:pos x="T0" y="T1"/>
                  </a:cxn>
                  <a:cxn ang="T5">
                    <a:pos x="T2" y="T3"/>
                  </a:cxn>
                </a:cxnLst>
                <a:rect l="0" t="0" r="r" b="b"/>
                <a:pathLst>
                  <a:path w="385" h="226">
                    <a:moveTo>
                      <a:pt x="0" y="226"/>
                    </a:moveTo>
                    <a:lnTo>
                      <a:pt x="385"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7" name="任意多边形 132142"/>
              <p:cNvSpPr>
                <a:spLocks noChangeArrowheads="1"/>
              </p:cNvSpPr>
              <p:nvPr/>
            </p:nvSpPr>
            <p:spPr bwMode="auto">
              <a:xfrm>
                <a:off x="1251" y="3331"/>
                <a:ext cx="1" cy="335"/>
              </a:xfrm>
              <a:custGeom>
                <a:avLst/>
                <a:gdLst>
                  <a:gd name="T0" fmla="*/ 0 w 1"/>
                  <a:gd name="T1" fmla="*/ 335 h 335"/>
                  <a:gd name="T2" fmla="*/ 1 w 1"/>
                  <a:gd name="T3" fmla="*/ 0 h 335"/>
                  <a:gd name="T4" fmla="*/ 0 60000 65536"/>
                  <a:gd name="T5" fmla="*/ 0 60000 65536"/>
                </a:gdLst>
                <a:ahLst/>
                <a:cxnLst>
                  <a:cxn ang="T4">
                    <a:pos x="T0" y="T1"/>
                  </a:cxn>
                  <a:cxn ang="T5">
                    <a:pos x="T2" y="T3"/>
                  </a:cxn>
                </a:cxnLst>
                <a:rect l="0" t="0" r="r" b="b"/>
                <a:pathLst>
                  <a:path w="1" h="335">
                    <a:moveTo>
                      <a:pt x="0" y="335"/>
                    </a:moveTo>
                    <a:lnTo>
                      <a:pt x="1"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8" name="任意多边形 132143"/>
              <p:cNvSpPr>
                <a:spLocks noChangeArrowheads="1"/>
              </p:cNvSpPr>
              <p:nvPr/>
            </p:nvSpPr>
            <p:spPr bwMode="auto">
              <a:xfrm>
                <a:off x="873" y="3142"/>
                <a:ext cx="360" cy="191"/>
              </a:xfrm>
              <a:custGeom>
                <a:avLst/>
                <a:gdLst>
                  <a:gd name="T0" fmla="*/ 0 w 360"/>
                  <a:gd name="T1" fmla="*/ 0 h 191"/>
                  <a:gd name="T2" fmla="*/ 360 w 360"/>
                  <a:gd name="T3" fmla="*/ 191 h 191"/>
                  <a:gd name="T4" fmla="*/ 0 60000 65536"/>
                  <a:gd name="T5" fmla="*/ 0 60000 65536"/>
                </a:gdLst>
                <a:ahLst/>
                <a:cxnLst>
                  <a:cxn ang="T4">
                    <a:pos x="T0" y="T1"/>
                  </a:cxn>
                  <a:cxn ang="T5">
                    <a:pos x="T2" y="T3"/>
                  </a:cxn>
                </a:cxnLst>
                <a:rect l="0" t="0" r="r" b="b"/>
                <a:pathLst>
                  <a:path w="360" h="191">
                    <a:moveTo>
                      <a:pt x="0" y="0"/>
                    </a:moveTo>
                    <a:lnTo>
                      <a:pt x="360" y="191"/>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9" name="任意多边形 132144"/>
              <p:cNvSpPr>
                <a:spLocks noChangeArrowheads="1"/>
              </p:cNvSpPr>
              <p:nvPr/>
            </p:nvSpPr>
            <p:spPr bwMode="auto">
              <a:xfrm>
                <a:off x="1233" y="3091"/>
                <a:ext cx="410" cy="249"/>
              </a:xfrm>
              <a:custGeom>
                <a:avLst/>
                <a:gdLst>
                  <a:gd name="T0" fmla="*/ 0 w 410"/>
                  <a:gd name="T1" fmla="*/ 249 h 249"/>
                  <a:gd name="T2" fmla="*/ 410 w 410"/>
                  <a:gd name="T3" fmla="*/ 0 h 249"/>
                  <a:gd name="T4" fmla="*/ 0 60000 65536"/>
                  <a:gd name="T5" fmla="*/ 0 60000 65536"/>
                </a:gdLst>
                <a:ahLst/>
                <a:cxnLst>
                  <a:cxn ang="T4">
                    <a:pos x="T0" y="T1"/>
                  </a:cxn>
                  <a:cxn ang="T5">
                    <a:pos x="T2" y="T3"/>
                  </a:cxn>
                </a:cxnLst>
                <a:rect l="0" t="0" r="r" b="b"/>
                <a:pathLst>
                  <a:path w="410" h="249">
                    <a:moveTo>
                      <a:pt x="0" y="249"/>
                    </a:moveTo>
                    <a:lnTo>
                      <a:pt x="4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1763" name="组合 132145"/>
            <p:cNvGrpSpPr>
              <a:grpSpLocks/>
            </p:cNvGrpSpPr>
            <p:nvPr/>
          </p:nvGrpSpPr>
          <p:grpSpPr bwMode="auto">
            <a:xfrm>
              <a:off x="590" y="2684"/>
              <a:ext cx="1418" cy="956"/>
              <a:chOff x="590" y="2684"/>
              <a:chExt cx="1418" cy="956"/>
            </a:xfrm>
          </p:grpSpPr>
          <p:sp>
            <p:nvSpPr>
              <p:cNvPr id="31764" name="任意多边形 132146"/>
              <p:cNvSpPr>
                <a:spLocks noChangeArrowheads="1"/>
              </p:cNvSpPr>
              <p:nvPr/>
            </p:nvSpPr>
            <p:spPr bwMode="auto">
              <a:xfrm>
                <a:off x="1243" y="2786"/>
                <a:ext cx="1" cy="502"/>
              </a:xfrm>
              <a:custGeom>
                <a:avLst/>
                <a:gdLst>
                  <a:gd name="T0" fmla="*/ 0 w 1"/>
                  <a:gd name="T1" fmla="*/ 502 h 502"/>
                  <a:gd name="T2" fmla="*/ 1 w 1"/>
                  <a:gd name="T3" fmla="*/ 0 h 502"/>
                  <a:gd name="T4" fmla="*/ 0 60000 65536"/>
                  <a:gd name="T5" fmla="*/ 0 60000 65536"/>
                </a:gdLst>
                <a:ahLst/>
                <a:cxnLst>
                  <a:cxn ang="T4">
                    <a:pos x="T0" y="T1"/>
                  </a:cxn>
                  <a:cxn ang="T5">
                    <a:pos x="T2" y="T3"/>
                  </a:cxn>
                </a:cxnLst>
                <a:rect l="0" t="0" r="r" b="b"/>
                <a:pathLst>
                  <a:path w="1" h="502">
                    <a:moveTo>
                      <a:pt x="0" y="502"/>
                    </a:moveTo>
                    <a:lnTo>
                      <a:pt x="1" y="0"/>
                    </a:lnTo>
                  </a:path>
                </a:pathLst>
              </a:custGeom>
              <a:noFill/>
              <a:ln w="9525">
                <a:solidFill>
                  <a:srgbClr val="FFCF0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5" name="任意多边形 132147"/>
              <p:cNvSpPr>
                <a:spLocks noChangeArrowheads="1"/>
              </p:cNvSpPr>
              <p:nvPr/>
            </p:nvSpPr>
            <p:spPr bwMode="auto">
              <a:xfrm>
                <a:off x="778" y="3287"/>
                <a:ext cx="468" cy="248"/>
              </a:xfrm>
              <a:custGeom>
                <a:avLst/>
                <a:gdLst>
                  <a:gd name="T0" fmla="*/ 468 w 468"/>
                  <a:gd name="T1" fmla="*/ 0 h 248"/>
                  <a:gd name="T2" fmla="*/ 0 w 468"/>
                  <a:gd name="T3" fmla="*/ 248 h 248"/>
                  <a:gd name="T4" fmla="*/ 0 60000 65536"/>
                  <a:gd name="T5" fmla="*/ 0 60000 65536"/>
                </a:gdLst>
                <a:ahLst/>
                <a:cxnLst>
                  <a:cxn ang="T4">
                    <a:pos x="T0" y="T1"/>
                  </a:cxn>
                  <a:cxn ang="T5">
                    <a:pos x="T2" y="T3"/>
                  </a:cxn>
                </a:cxnLst>
                <a:rect l="0" t="0" r="r" b="b"/>
                <a:pathLst>
                  <a:path w="468" h="248">
                    <a:moveTo>
                      <a:pt x="468" y="0"/>
                    </a:moveTo>
                    <a:lnTo>
                      <a:pt x="0" y="248"/>
                    </a:lnTo>
                  </a:path>
                </a:pathLst>
              </a:custGeom>
              <a:noFill/>
              <a:ln w="9525">
                <a:solidFill>
                  <a:srgbClr val="FFCF0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6" name="任意多边形 132148"/>
              <p:cNvSpPr>
                <a:spLocks noChangeArrowheads="1"/>
              </p:cNvSpPr>
              <p:nvPr/>
            </p:nvSpPr>
            <p:spPr bwMode="auto">
              <a:xfrm>
                <a:off x="1248" y="3289"/>
                <a:ext cx="517" cy="202"/>
              </a:xfrm>
              <a:custGeom>
                <a:avLst/>
                <a:gdLst>
                  <a:gd name="T0" fmla="*/ 0 w 517"/>
                  <a:gd name="T1" fmla="*/ 0 h 202"/>
                  <a:gd name="T2" fmla="*/ 517 w 517"/>
                  <a:gd name="T3" fmla="*/ 202 h 202"/>
                  <a:gd name="T4" fmla="*/ 0 60000 65536"/>
                  <a:gd name="T5" fmla="*/ 0 60000 65536"/>
                </a:gdLst>
                <a:ahLst/>
                <a:cxnLst>
                  <a:cxn ang="T4">
                    <a:pos x="T0" y="T1"/>
                  </a:cxn>
                  <a:cxn ang="T5">
                    <a:pos x="T2" y="T3"/>
                  </a:cxn>
                </a:cxnLst>
                <a:rect l="0" t="0" r="r" b="b"/>
                <a:pathLst>
                  <a:path w="517" h="202">
                    <a:moveTo>
                      <a:pt x="0" y="0"/>
                    </a:moveTo>
                    <a:lnTo>
                      <a:pt x="517" y="202"/>
                    </a:lnTo>
                  </a:path>
                </a:pathLst>
              </a:custGeom>
              <a:noFill/>
              <a:ln w="9525">
                <a:solidFill>
                  <a:srgbClr val="FFCF0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7" name="文本框 132149"/>
              <p:cNvSpPr txBox="1">
                <a:spLocks noChangeArrowheads="1"/>
              </p:cNvSpPr>
              <p:nvPr/>
            </p:nvSpPr>
            <p:spPr bwMode="auto">
              <a:xfrm>
                <a:off x="1185" y="306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O</a:t>
                </a:r>
                <a:endParaRPr lang="en-US" altLang="zh-CN" sz="2800">
                  <a:solidFill>
                    <a:schemeClr val="tx1"/>
                  </a:solidFill>
                  <a:latin typeface="Arial" panose="020B0604020202020204" pitchFamily="34" charset="0"/>
                  <a:ea typeface="宋体" panose="02010600030101010101" pitchFamily="2" charset="-122"/>
                </a:endParaRPr>
              </a:p>
            </p:txBody>
          </p:sp>
          <p:sp>
            <p:nvSpPr>
              <p:cNvPr id="31768" name="文本框 132150"/>
              <p:cNvSpPr txBox="1">
                <a:spLocks noChangeArrowheads="1"/>
              </p:cNvSpPr>
              <p:nvPr/>
            </p:nvSpPr>
            <p:spPr bwMode="auto">
              <a:xfrm>
                <a:off x="590" y="329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X</a:t>
                </a:r>
                <a:endParaRPr lang="en-US" altLang="zh-CN" sz="2800">
                  <a:solidFill>
                    <a:schemeClr val="tx1"/>
                  </a:solidFill>
                  <a:latin typeface="Arial" panose="020B0604020202020204" pitchFamily="34" charset="0"/>
                  <a:ea typeface="宋体" panose="02010600030101010101" pitchFamily="2" charset="-122"/>
                </a:endParaRPr>
              </a:p>
            </p:txBody>
          </p:sp>
          <p:sp>
            <p:nvSpPr>
              <p:cNvPr id="31769" name="文本框 132151"/>
              <p:cNvSpPr txBox="1">
                <a:spLocks noChangeArrowheads="1"/>
              </p:cNvSpPr>
              <p:nvPr/>
            </p:nvSpPr>
            <p:spPr bwMode="auto">
              <a:xfrm>
                <a:off x="1753" y="335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Y</a:t>
                </a:r>
                <a:endParaRPr lang="en-US" altLang="zh-CN" sz="2800">
                  <a:solidFill>
                    <a:schemeClr val="tx1"/>
                  </a:solidFill>
                  <a:latin typeface="Arial" panose="020B0604020202020204" pitchFamily="34" charset="0"/>
                  <a:ea typeface="宋体" panose="02010600030101010101" pitchFamily="2" charset="-122"/>
                </a:endParaRPr>
              </a:p>
            </p:txBody>
          </p:sp>
          <p:sp>
            <p:nvSpPr>
              <p:cNvPr id="31770" name="文本框 132152"/>
              <p:cNvSpPr txBox="1">
                <a:spLocks noChangeArrowheads="1"/>
              </p:cNvSpPr>
              <p:nvPr/>
            </p:nvSpPr>
            <p:spPr bwMode="auto">
              <a:xfrm>
                <a:off x="1037" y="268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Z</a:t>
                </a:r>
                <a:endParaRPr lang="en-US" altLang="zh-CN" sz="2800">
                  <a:solidFill>
                    <a:schemeClr val="tx1"/>
                  </a:solidFill>
                  <a:latin typeface="Arial" panose="020B0604020202020204" pitchFamily="34" charset="0"/>
                  <a:ea typeface="宋体" panose="02010600030101010101" pitchFamily="2" charset="-122"/>
                </a:endParaRPr>
              </a:p>
            </p:txBody>
          </p:sp>
        </p:grpSp>
      </p:grpSp>
      <p:sp>
        <p:nvSpPr>
          <p:cNvPr id="132154" name="圆角矩形标注 132153"/>
          <p:cNvSpPr>
            <a:spLocks noChangeArrowheads="1"/>
          </p:cNvSpPr>
          <p:nvPr/>
        </p:nvSpPr>
        <p:spPr bwMode="auto">
          <a:xfrm>
            <a:off x="5707063" y="5984875"/>
            <a:ext cx="1946275" cy="750888"/>
          </a:xfrm>
          <a:prstGeom prst="wedgeRoundRectCallout">
            <a:avLst>
              <a:gd name="adj1" fmla="val -115824"/>
              <a:gd name="adj2" fmla="val -163106"/>
              <a:gd name="adj3" fmla="val 16667"/>
            </a:avLst>
          </a:prstGeom>
          <a:solidFill>
            <a:srgbClr val="FFFFFF"/>
          </a:solidFill>
          <a:ln w="12700">
            <a:solidFill>
              <a:schemeClr val="tx1"/>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zh-CN" sz="2800">
              <a:solidFill>
                <a:schemeClr val="tx1"/>
              </a:solidFill>
              <a:latin typeface="Arial" panose="020B0604020202020204" pitchFamily="34" charset="0"/>
              <a:ea typeface="宋体" panose="02010600030101010101" pitchFamily="2" charset="-122"/>
            </a:endParaRPr>
          </a:p>
        </p:txBody>
      </p:sp>
      <p:sp>
        <p:nvSpPr>
          <p:cNvPr id="132155" name="矩形 132154"/>
          <p:cNvSpPr>
            <a:spLocks noChangeArrowheads="1"/>
          </p:cNvSpPr>
          <p:nvPr/>
        </p:nvSpPr>
        <p:spPr bwMode="auto">
          <a:xfrm>
            <a:off x="5876925" y="6192838"/>
            <a:ext cx="1887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2000" b="1">
                <a:solidFill>
                  <a:schemeClr val="tx1"/>
                </a:solidFill>
                <a:latin typeface="Times New Roman" panose="02020603050405020304" pitchFamily="18" charset="0"/>
                <a:ea typeface="宋体" panose="02010600030101010101" pitchFamily="2" charset="-122"/>
              </a:rPr>
              <a:t>轴测投影面</a:t>
            </a:r>
            <a:endParaRPr lang="zh-CN" altLang="en-US" sz="2800">
              <a:solidFill>
                <a:schemeClr val="tx1"/>
              </a:solidFill>
              <a:latin typeface="Arial" panose="020B0604020202020204" pitchFamily="34" charset="0"/>
              <a:ea typeface="宋体" panose="02010600030101010101" pitchFamily="2" charset="-122"/>
            </a:endParaRPr>
          </a:p>
        </p:txBody>
      </p:sp>
      <p:sp>
        <p:nvSpPr>
          <p:cNvPr id="132156" name="圆角矩形标注 132155"/>
          <p:cNvSpPr>
            <a:spLocks noChangeArrowheads="1"/>
          </p:cNvSpPr>
          <p:nvPr/>
        </p:nvSpPr>
        <p:spPr bwMode="auto">
          <a:xfrm>
            <a:off x="3419475" y="6210300"/>
            <a:ext cx="1865313" cy="547688"/>
          </a:xfrm>
          <a:prstGeom prst="wedgeRoundRectCallout">
            <a:avLst>
              <a:gd name="adj1" fmla="val -49065"/>
              <a:gd name="adj2" fmla="val -197537"/>
              <a:gd name="adj3" fmla="val 16667"/>
            </a:avLst>
          </a:prstGeom>
          <a:solidFill>
            <a:srgbClr val="FFFFFF"/>
          </a:solidFill>
          <a:ln w="12700">
            <a:solidFill>
              <a:schemeClr val="tx1"/>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2000" b="1">
                <a:solidFill>
                  <a:schemeClr val="tx1"/>
                </a:solidFill>
                <a:latin typeface="Times New Roman" panose="02020603050405020304" pitchFamily="18" charset="0"/>
                <a:ea typeface="宋体" panose="02010600030101010101" pitchFamily="2" charset="-122"/>
              </a:rPr>
              <a:t>投射方向</a:t>
            </a:r>
            <a:endParaRPr lang="zh-CN" altLang="en-US" sz="2800">
              <a:solidFill>
                <a:schemeClr val="tx1"/>
              </a:solidFill>
              <a:latin typeface="Arial" panose="020B0604020202020204" pitchFamily="34" charset="0"/>
              <a:ea typeface="宋体" panose="02010600030101010101" pitchFamily="2" charset="-122"/>
            </a:endParaRPr>
          </a:p>
        </p:txBody>
      </p:sp>
      <p:sp>
        <p:nvSpPr>
          <p:cNvPr id="132157" name="圆角矩形标注 132156"/>
          <p:cNvSpPr>
            <a:spLocks noChangeArrowheads="1"/>
          </p:cNvSpPr>
          <p:nvPr/>
        </p:nvSpPr>
        <p:spPr bwMode="auto">
          <a:xfrm>
            <a:off x="6588125" y="4941888"/>
            <a:ext cx="1946275" cy="750887"/>
          </a:xfrm>
          <a:prstGeom prst="wedgeRoundRectCallout">
            <a:avLst>
              <a:gd name="adj1" fmla="val -156361"/>
              <a:gd name="adj2" fmla="val -103699"/>
              <a:gd name="adj3" fmla="val 16667"/>
            </a:avLst>
          </a:prstGeom>
          <a:solidFill>
            <a:srgbClr val="FFFFFF"/>
          </a:solidFill>
          <a:ln w="12700">
            <a:solidFill>
              <a:schemeClr val="tx1"/>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2000" b="1">
                <a:solidFill>
                  <a:schemeClr val="tx1"/>
                </a:solidFill>
                <a:latin typeface="Times New Roman" panose="02020603050405020304" pitchFamily="18" charset="0"/>
                <a:ea typeface="宋体" panose="02010600030101010101" pitchFamily="2" charset="-122"/>
              </a:rPr>
              <a:t>轴测轴</a:t>
            </a:r>
            <a:endParaRPr lang="zh-CN" altLang="en-US" sz="2800">
              <a:solidFill>
                <a:schemeClr val="tx1"/>
              </a:solidFill>
              <a:latin typeface="Arial" panose="020B0604020202020204" pitchFamily="34" charset="0"/>
              <a:ea typeface="宋体" panose="02010600030101010101" pitchFamily="2" charset="-122"/>
            </a:endParaRPr>
          </a:p>
        </p:txBody>
      </p:sp>
      <p:sp>
        <p:nvSpPr>
          <p:cNvPr id="31759" name="文本框 132157"/>
          <p:cNvSpPr txBox="1">
            <a:spLocks noChangeArrowheads="1"/>
          </p:cNvSpPr>
          <p:nvPr/>
        </p:nvSpPr>
        <p:spPr bwMode="auto">
          <a:xfrm>
            <a:off x="250825" y="1700213"/>
            <a:ext cx="88931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en-US" altLang="zh-CN" sz="2000" b="1">
                <a:solidFill>
                  <a:schemeClr val="tx1"/>
                </a:solidFill>
                <a:latin typeface="Times New Roman" panose="02020603050405020304" pitchFamily="18" charset="0"/>
                <a:ea typeface="ˎ̥"/>
                <a:cs typeface="ˎ̥"/>
              </a:rPr>
              <a:t>         </a:t>
            </a:r>
            <a:r>
              <a:rPr lang="zh-CN" altLang="en-US" b="1">
                <a:solidFill>
                  <a:schemeClr val="tx1"/>
                </a:solidFill>
                <a:latin typeface="Times New Roman" panose="02020603050405020304" pitchFamily="18" charset="0"/>
                <a:ea typeface="宋体" panose="02010600030101010101" pitchFamily="2" charset="-122"/>
              </a:rPr>
              <a:t>改变形体和投影面的相对位置，使形体的正面、顶面和侧面与投影面都处于倾斜位置，用正投影法作出形体的投影称为</a:t>
            </a:r>
            <a:r>
              <a:rPr lang="zh-CN" altLang="en-US" b="1">
                <a:solidFill>
                  <a:srgbClr val="FF3300"/>
                </a:solidFill>
                <a:latin typeface="Times New Roman" panose="02020603050405020304" pitchFamily="18" charset="0"/>
                <a:ea typeface="隶书" panose="02010509060101010101" pitchFamily="49" charset="-122"/>
              </a:rPr>
              <a:t>正轴测投影</a:t>
            </a:r>
            <a:r>
              <a:rPr lang="zh-CN" altLang="en-US" b="1">
                <a:solidFill>
                  <a:schemeClr val="tx1"/>
                </a:solidFill>
                <a:latin typeface="Times New Roman" panose="02020603050405020304" pitchFamily="18" charset="0"/>
                <a:ea typeface="宋体" panose="02010600030101010101" pitchFamily="2" charset="-122"/>
              </a:rPr>
              <a:t>，由此方法作出的图称为</a:t>
            </a:r>
            <a:r>
              <a:rPr lang="zh-CN" altLang="en-US" b="1">
                <a:solidFill>
                  <a:srgbClr val="FF3300"/>
                </a:solidFill>
                <a:latin typeface="Times New Roman" panose="02020603050405020304" pitchFamily="18" charset="0"/>
                <a:ea typeface="隶书" panose="02010509060101010101" pitchFamily="49" charset="-122"/>
              </a:rPr>
              <a:t>正轴测投影图</a:t>
            </a:r>
            <a:r>
              <a:rPr lang="zh-CN" altLang="en-US" b="1">
                <a:solidFill>
                  <a:schemeClr val="tx1"/>
                </a:solidFill>
                <a:latin typeface="Times New Roman" panose="02020603050405020304" pitchFamily="18" charset="0"/>
                <a:ea typeface="宋体" panose="02010600030101010101" pitchFamily="2" charset="-122"/>
              </a:rPr>
              <a:t>，即</a:t>
            </a:r>
            <a:r>
              <a:rPr lang="zh-CN" altLang="en-US" b="1">
                <a:solidFill>
                  <a:srgbClr val="FF3300"/>
                </a:solidFill>
                <a:latin typeface="Times New Roman" panose="02020603050405020304" pitchFamily="18" charset="0"/>
                <a:ea typeface="隶书" panose="02010509060101010101" pitchFamily="49" charset="-122"/>
              </a:rPr>
              <a:t>正轴测图</a:t>
            </a:r>
            <a:r>
              <a:rPr lang="zh-CN" altLang="en-US" b="1">
                <a:solidFill>
                  <a:schemeClr val="tx1"/>
                </a:solidFill>
                <a:latin typeface="Times New Roman" panose="02020603050405020304" pitchFamily="18" charset="0"/>
                <a:ea typeface="宋体" panose="02010600030101010101" pitchFamily="2" charset="-122"/>
              </a:rPr>
              <a:t>。</a:t>
            </a:r>
            <a:endParaRPr lang="zh-CN" altLang="en-US">
              <a:solidFill>
                <a:schemeClr val="tx1"/>
              </a:solidFill>
              <a:latin typeface="Arial" panose="020B0604020202020204" pitchFamily="34" charset="0"/>
              <a:ea typeface="宋体" panose="02010600030101010101" pitchFamily="2" charset="-122"/>
            </a:endParaRPr>
          </a:p>
        </p:txBody>
      </p:sp>
      <p:sp>
        <p:nvSpPr>
          <p:cNvPr id="31760" name="矩形 132159"/>
          <p:cNvSpPr>
            <a:spLocks noChangeArrowheads="1"/>
          </p:cNvSpPr>
          <p:nvPr/>
        </p:nvSpPr>
        <p:spPr bwMode="auto">
          <a:xfrm>
            <a:off x="2484438" y="188913"/>
            <a:ext cx="39608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a:latin typeface="Tahoma" panose="020B0604030504040204" pitchFamily="34" charset="0"/>
                <a:ea typeface="方正舒体" panose="02010601030101010101" pitchFamily="2" charset="-122"/>
              </a:rPr>
              <a:t>轴 测 投 影</a:t>
            </a:r>
            <a:endParaRPr lang="zh-CN" altLang="en-US" sz="4800">
              <a:solidFill>
                <a:schemeClr val="tx1"/>
              </a:solidFill>
              <a:latin typeface="Arial" panose="020B0604020202020204" pitchFamily="34" charset="0"/>
              <a:ea typeface="宋体" panose="02010600030101010101" pitchFamily="2" charset="-122"/>
            </a:endParaRPr>
          </a:p>
        </p:txBody>
      </p:sp>
      <p:sp>
        <p:nvSpPr>
          <p:cNvPr id="31761" name="矩形 132161"/>
          <p:cNvSpPr>
            <a:spLocks noChangeArrowheads="1"/>
          </p:cNvSpPr>
          <p:nvPr/>
        </p:nvSpPr>
        <p:spPr bwMode="auto">
          <a:xfrm>
            <a:off x="0" y="908050"/>
            <a:ext cx="9144000" cy="144463"/>
          </a:xfrm>
          <a:prstGeom prst="rect">
            <a:avLst/>
          </a:prstGeom>
          <a:gradFill rotWithShape="1">
            <a:gsLst>
              <a:gs pos="0">
                <a:srgbClr val="69D4FF"/>
              </a:gs>
              <a:gs pos="100000">
                <a:schemeClr val="bg1"/>
              </a:gs>
            </a:gsLst>
            <a:lin ang="0" scaled="1"/>
          </a:gradFill>
          <a:ln w="9525">
            <a:solidFill>
              <a:srgbClr val="00CCFF"/>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132102"/>
                                        </p:tgtEl>
                                        <p:attrNameLst>
                                          <p:attrName>style.visibility</p:attrName>
                                        </p:attrNameLst>
                                      </p:cBhvr>
                                      <p:to>
                                        <p:strVal val="visible"/>
                                      </p:to>
                                    </p:set>
                                    <p:animEffect transition="in" filter="checkerboard(down)">
                                      <p:cBhvr>
                                        <p:cTn id="7" dur="500"/>
                                        <p:tgtEl>
                                          <p:spTgt spid="1321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32135"/>
                                        </p:tgtEl>
                                        <p:attrNameLst>
                                          <p:attrName>style.visibility</p:attrName>
                                        </p:attrNameLst>
                                      </p:cBhvr>
                                      <p:to>
                                        <p:strVal val="visible"/>
                                      </p:to>
                                    </p:set>
                                    <p:anim calcmode="lin" valueType="num">
                                      <p:cBhvr additive="base">
                                        <p:cTn id="12" dur="500" fill="hold"/>
                                        <p:tgtEl>
                                          <p:spTgt spid="132135"/>
                                        </p:tgtEl>
                                        <p:attrNameLst>
                                          <p:attrName>ppt_x</p:attrName>
                                        </p:attrNameLst>
                                      </p:cBhvr>
                                      <p:tavLst>
                                        <p:tav tm="0">
                                          <p:val>
                                            <p:strVal val="#ppt_x"/>
                                          </p:val>
                                        </p:tav>
                                        <p:tav tm="100000">
                                          <p:val>
                                            <p:strVal val="#ppt_x"/>
                                          </p:val>
                                        </p:tav>
                                      </p:tavLst>
                                    </p:anim>
                                    <p:anim calcmode="lin" valueType="num">
                                      <p:cBhvr additive="base">
                                        <p:cTn id="13" dur="500" fill="hold"/>
                                        <p:tgtEl>
                                          <p:spTgt spid="132135"/>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2" presetClass="entr" presetSubtype="4" fill="hold" nodeType="afterEffect">
                                  <p:stCondLst>
                                    <p:cond delay="0"/>
                                  </p:stCondLst>
                                  <p:childTnLst>
                                    <p:set>
                                      <p:cBhvr>
                                        <p:cTn id="16" dur="1" fill="hold">
                                          <p:stCondLst>
                                            <p:cond delay="0"/>
                                          </p:stCondLst>
                                        </p:cTn>
                                        <p:tgtEl>
                                          <p:spTgt spid="132106"/>
                                        </p:tgtEl>
                                        <p:attrNameLst>
                                          <p:attrName>style.visibility</p:attrName>
                                        </p:attrNameLst>
                                      </p:cBhvr>
                                      <p:to>
                                        <p:strVal val="visible"/>
                                      </p:to>
                                    </p:set>
                                    <p:animEffect transition="in" filter="wipe(down)">
                                      <p:cBhvr>
                                        <p:cTn id="17" dur="500"/>
                                        <p:tgtEl>
                                          <p:spTgt spid="132106"/>
                                        </p:tgtEl>
                                      </p:cBhvr>
                                    </p:animEffect>
                                  </p:childTnLst>
                                </p:cTn>
                              </p:par>
                            </p:childTnLst>
                          </p:cTn>
                        </p:par>
                        <p:par>
                          <p:cTn id="18" fill="hold" nodeType="afterGroup">
                            <p:stCondLst>
                              <p:cond delay="1000"/>
                            </p:stCondLst>
                            <p:childTnLst>
                              <p:par>
                                <p:cTn id="19" presetID="22" presetClass="entr" presetSubtype="4" fill="hold" nodeType="afterEffect">
                                  <p:stCondLst>
                                    <p:cond delay="0"/>
                                  </p:stCondLst>
                                  <p:childTnLst>
                                    <p:set>
                                      <p:cBhvr>
                                        <p:cTn id="20" dur="1" fill="hold">
                                          <p:stCondLst>
                                            <p:cond delay="0"/>
                                          </p:stCondLst>
                                        </p:cTn>
                                        <p:tgtEl>
                                          <p:spTgt spid="132109"/>
                                        </p:tgtEl>
                                        <p:attrNameLst>
                                          <p:attrName>style.visibility</p:attrName>
                                        </p:attrNameLst>
                                      </p:cBhvr>
                                      <p:to>
                                        <p:strVal val="visible"/>
                                      </p:to>
                                    </p:set>
                                    <p:animEffect transition="in" filter="wipe(down)">
                                      <p:cBhvr>
                                        <p:cTn id="21" dur="500"/>
                                        <p:tgtEl>
                                          <p:spTgt spid="132109"/>
                                        </p:tgtEl>
                                      </p:cBhvr>
                                    </p:animEffect>
                                  </p:childTnLst>
                                </p:cTn>
                              </p:par>
                            </p:childTnLst>
                          </p:cTn>
                        </p:par>
                        <p:par>
                          <p:cTn id="22" fill="hold" nodeType="afterGroup">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132107"/>
                                        </p:tgtEl>
                                        <p:attrNameLst>
                                          <p:attrName>style.visibility</p:attrName>
                                        </p:attrNameLst>
                                      </p:cBhvr>
                                      <p:to>
                                        <p:strVal val="visible"/>
                                      </p:to>
                                    </p:set>
                                    <p:anim calcmode="lin" valueType="num">
                                      <p:cBhvr additive="base">
                                        <p:cTn id="25" dur="500" fill="hold"/>
                                        <p:tgtEl>
                                          <p:spTgt spid="132107"/>
                                        </p:tgtEl>
                                        <p:attrNameLst>
                                          <p:attrName>ppt_x</p:attrName>
                                        </p:attrNameLst>
                                      </p:cBhvr>
                                      <p:tavLst>
                                        <p:tav tm="0">
                                          <p:val>
                                            <p:strVal val="1+#ppt_w/2"/>
                                          </p:val>
                                        </p:tav>
                                        <p:tav tm="100000">
                                          <p:val>
                                            <p:strVal val="#ppt_x"/>
                                          </p:val>
                                        </p:tav>
                                      </p:tavLst>
                                    </p:anim>
                                    <p:anim calcmode="lin" valueType="num">
                                      <p:cBhvr additive="base">
                                        <p:cTn id="26" dur="500" fill="hold"/>
                                        <p:tgtEl>
                                          <p:spTgt spid="132107"/>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2000"/>
                            </p:stCondLst>
                            <p:childTnLst>
                              <p:par>
                                <p:cTn id="28" presetID="2" presetClass="entr" presetSubtype="4" fill="hold" grpId="0" nodeType="afterEffect">
                                  <p:stCondLst>
                                    <p:cond delay="0"/>
                                  </p:stCondLst>
                                  <p:childTnLst>
                                    <p:set>
                                      <p:cBhvr>
                                        <p:cTn id="29" dur="1" fill="hold">
                                          <p:stCondLst>
                                            <p:cond delay="0"/>
                                          </p:stCondLst>
                                        </p:cTn>
                                        <p:tgtEl>
                                          <p:spTgt spid="132108"/>
                                        </p:tgtEl>
                                        <p:attrNameLst>
                                          <p:attrName>style.visibility</p:attrName>
                                        </p:attrNameLst>
                                      </p:cBhvr>
                                      <p:to>
                                        <p:strVal val="visible"/>
                                      </p:to>
                                    </p:set>
                                    <p:anim calcmode="lin" valueType="num">
                                      <p:cBhvr additive="base">
                                        <p:cTn id="30" dur="500" fill="hold"/>
                                        <p:tgtEl>
                                          <p:spTgt spid="132108"/>
                                        </p:tgtEl>
                                        <p:attrNameLst>
                                          <p:attrName>ppt_x</p:attrName>
                                        </p:attrNameLst>
                                      </p:cBhvr>
                                      <p:tavLst>
                                        <p:tav tm="0">
                                          <p:val>
                                            <p:strVal val="#ppt_x"/>
                                          </p:val>
                                        </p:tav>
                                        <p:tav tm="100000">
                                          <p:val>
                                            <p:strVal val="#ppt_x"/>
                                          </p:val>
                                        </p:tav>
                                      </p:tavLst>
                                    </p:anim>
                                    <p:anim calcmode="lin" valueType="num">
                                      <p:cBhvr additive="base">
                                        <p:cTn id="31" dur="500" fill="hold"/>
                                        <p:tgtEl>
                                          <p:spTgt spid="132108"/>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2500"/>
                            </p:stCondLst>
                            <p:childTnLst>
                              <p:par>
                                <p:cTn id="33" presetID="22" presetClass="entr" presetSubtype="2" fill="hold" grpId="0" nodeType="afterEffect">
                                  <p:stCondLst>
                                    <p:cond delay="1000"/>
                                  </p:stCondLst>
                                  <p:childTnLst>
                                    <p:set>
                                      <p:cBhvr>
                                        <p:cTn id="34" dur="1" fill="hold">
                                          <p:stCondLst>
                                            <p:cond delay="0"/>
                                          </p:stCondLst>
                                        </p:cTn>
                                        <p:tgtEl>
                                          <p:spTgt spid="132154"/>
                                        </p:tgtEl>
                                        <p:attrNameLst>
                                          <p:attrName>style.visibility</p:attrName>
                                        </p:attrNameLst>
                                      </p:cBhvr>
                                      <p:to>
                                        <p:strVal val="visible"/>
                                      </p:to>
                                    </p:set>
                                    <p:animEffect transition="in" filter="wipe(right)">
                                      <p:cBhvr>
                                        <p:cTn id="35" dur="500"/>
                                        <p:tgtEl>
                                          <p:spTgt spid="132154"/>
                                        </p:tgtEl>
                                      </p:cBhvr>
                                    </p:animEffect>
                                  </p:childTnLst>
                                </p:cTn>
                              </p:par>
                            </p:childTnLst>
                          </p:cTn>
                        </p:par>
                        <p:par>
                          <p:cTn id="36" fill="hold" nodeType="afterGroup">
                            <p:stCondLst>
                              <p:cond delay="4000"/>
                            </p:stCondLst>
                            <p:childTnLst>
                              <p:par>
                                <p:cTn id="37" presetID="22" presetClass="entr" presetSubtype="2" fill="hold" grpId="0" nodeType="afterEffect">
                                  <p:stCondLst>
                                    <p:cond delay="1000"/>
                                  </p:stCondLst>
                                  <p:childTnLst>
                                    <p:set>
                                      <p:cBhvr>
                                        <p:cTn id="38" dur="1" fill="hold">
                                          <p:stCondLst>
                                            <p:cond delay="0"/>
                                          </p:stCondLst>
                                        </p:cTn>
                                        <p:tgtEl>
                                          <p:spTgt spid="132155"/>
                                        </p:tgtEl>
                                        <p:attrNameLst>
                                          <p:attrName>style.visibility</p:attrName>
                                        </p:attrNameLst>
                                      </p:cBhvr>
                                      <p:to>
                                        <p:strVal val="visible"/>
                                      </p:to>
                                    </p:set>
                                    <p:animEffect transition="in" filter="wipe(right)">
                                      <p:cBhvr>
                                        <p:cTn id="39" dur="500"/>
                                        <p:tgtEl>
                                          <p:spTgt spid="132155"/>
                                        </p:tgtEl>
                                      </p:cBhvr>
                                    </p:animEffect>
                                  </p:childTnLst>
                                </p:cTn>
                              </p:par>
                            </p:childTnLst>
                          </p:cTn>
                        </p:par>
                        <p:par>
                          <p:cTn id="40" fill="hold" nodeType="afterGroup">
                            <p:stCondLst>
                              <p:cond delay="5500"/>
                            </p:stCondLst>
                            <p:childTnLst>
                              <p:par>
                                <p:cTn id="41" presetID="22" presetClass="entr" presetSubtype="2" fill="hold" grpId="0" nodeType="afterEffect">
                                  <p:stCondLst>
                                    <p:cond delay="1000"/>
                                  </p:stCondLst>
                                  <p:childTnLst>
                                    <p:set>
                                      <p:cBhvr>
                                        <p:cTn id="42" dur="1" fill="hold">
                                          <p:stCondLst>
                                            <p:cond delay="0"/>
                                          </p:stCondLst>
                                        </p:cTn>
                                        <p:tgtEl>
                                          <p:spTgt spid="132156"/>
                                        </p:tgtEl>
                                        <p:attrNameLst>
                                          <p:attrName>style.visibility</p:attrName>
                                        </p:attrNameLst>
                                      </p:cBhvr>
                                      <p:to>
                                        <p:strVal val="visible"/>
                                      </p:to>
                                    </p:set>
                                    <p:animEffect transition="in" filter="wipe(right)">
                                      <p:cBhvr>
                                        <p:cTn id="43" dur="500"/>
                                        <p:tgtEl>
                                          <p:spTgt spid="132156"/>
                                        </p:tgtEl>
                                      </p:cBhvr>
                                    </p:animEffect>
                                  </p:childTnLst>
                                </p:cTn>
                              </p:par>
                            </p:childTnLst>
                          </p:cTn>
                        </p:par>
                        <p:par>
                          <p:cTn id="44" fill="hold" nodeType="afterGroup">
                            <p:stCondLst>
                              <p:cond delay="7000"/>
                            </p:stCondLst>
                            <p:childTnLst>
                              <p:par>
                                <p:cTn id="45" presetID="22" presetClass="entr" presetSubtype="2" fill="hold" grpId="0" nodeType="afterEffect">
                                  <p:stCondLst>
                                    <p:cond delay="1000"/>
                                  </p:stCondLst>
                                  <p:childTnLst>
                                    <p:set>
                                      <p:cBhvr>
                                        <p:cTn id="46" dur="1" fill="hold">
                                          <p:stCondLst>
                                            <p:cond delay="0"/>
                                          </p:stCondLst>
                                        </p:cTn>
                                        <p:tgtEl>
                                          <p:spTgt spid="132157"/>
                                        </p:tgtEl>
                                        <p:attrNameLst>
                                          <p:attrName>style.visibility</p:attrName>
                                        </p:attrNameLst>
                                      </p:cBhvr>
                                      <p:to>
                                        <p:strVal val="visible"/>
                                      </p:to>
                                    </p:set>
                                    <p:animEffect transition="in" filter="wipe(right)">
                                      <p:cBhvr>
                                        <p:cTn id="47" dur="500"/>
                                        <p:tgtEl>
                                          <p:spTgt spid="132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7" grpId="0"/>
      <p:bldP spid="132108" grpId="0"/>
      <p:bldP spid="132154" grpId="0" animBg="1"/>
      <p:bldP spid="132155" grpId="0"/>
      <p:bldP spid="132156" grpId="0" animBg="1"/>
      <p:bldP spid="13215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116753"/>
          <p:cNvSpPr>
            <a:spLocks noChangeAspect="1" noChangeArrowheads="1"/>
          </p:cNvSpPr>
          <p:nvPr/>
        </p:nvSpPr>
        <p:spPr bwMode="auto">
          <a:xfrm>
            <a:off x="53975" y="169863"/>
            <a:ext cx="10096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32771" name="矩形 116752"/>
          <p:cNvSpPr>
            <a:spLocks noChangeArrowheads="1"/>
          </p:cNvSpPr>
          <p:nvPr/>
        </p:nvSpPr>
        <p:spPr bwMode="auto">
          <a:xfrm>
            <a:off x="0" y="1268413"/>
            <a:ext cx="266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3200" b="1">
                <a:solidFill>
                  <a:schemeClr val="tx1"/>
                </a:solidFill>
                <a:latin typeface="楷体_GB2312" panose="02010609030101010101" pitchFamily="49" charset="-122"/>
                <a:ea typeface="楷体_GB2312" panose="02010609030101010101" pitchFamily="49" charset="-122"/>
              </a:rPr>
              <a:t>正等轴测投影</a:t>
            </a:r>
            <a:r>
              <a:rPr lang="zh-CN" altLang="en-US" sz="2800" b="1">
                <a:solidFill>
                  <a:schemeClr val="tx1"/>
                </a:solidFill>
                <a:latin typeface="楷体_GB2312" panose="02010609030101010101" pitchFamily="49" charset="-122"/>
                <a:ea typeface="楷体_GB2312" panose="02010609030101010101" pitchFamily="49" charset="-122"/>
              </a:rPr>
              <a:t> </a:t>
            </a:r>
            <a:endParaRPr lang="zh-CN" altLang="en-US" sz="2800">
              <a:solidFill>
                <a:schemeClr val="tx1"/>
              </a:solidFill>
              <a:latin typeface="Arial" panose="020B0604020202020204" pitchFamily="34" charset="0"/>
              <a:ea typeface="宋体" panose="02010600030101010101" pitchFamily="2" charset="-122"/>
            </a:endParaRPr>
          </a:p>
        </p:txBody>
      </p:sp>
      <p:sp>
        <p:nvSpPr>
          <p:cNvPr id="116749" name="文本框 116748"/>
          <p:cNvSpPr txBox="1">
            <a:spLocks noChangeArrowheads="1"/>
          </p:cNvSpPr>
          <p:nvPr/>
        </p:nvSpPr>
        <p:spPr bwMode="auto">
          <a:xfrm>
            <a:off x="174625" y="1893888"/>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rgbClr val="FF3300"/>
                </a:solidFill>
                <a:latin typeface="黑体" panose="02010609060101010101" pitchFamily="49" charset="-122"/>
                <a:ea typeface="黑体" panose="02010609060101010101" pitchFamily="49" charset="-122"/>
              </a:rPr>
              <a:t>轴向伸缩系数及轴间角</a:t>
            </a:r>
            <a:endParaRPr lang="zh-CN" altLang="en-US" sz="2800">
              <a:solidFill>
                <a:schemeClr val="tx1"/>
              </a:solidFill>
              <a:latin typeface="Arial" panose="020B0604020202020204" pitchFamily="34" charset="0"/>
              <a:ea typeface="宋体" panose="02010600030101010101" pitchFamily="2" charset="-122"/>
            </a:endParaRPr>
          </a:p>
        </p:txBody>
      </p:sp>
      <p:sp>
        <p:nvSpPr>
          <p:cNvPr id="116748" name="文本框 116747"/>
          <p:cNvSpPr txBox="1">
            <a:spLocks noChangeArrowheads="1"/>
          </p:cNvSpPr>
          <p:nvPr/>
        </p:nvSpPr>
        <p:spPr bwMode="auto">
          <a:xfrm>
            <a:off x="1601788" y="4514850"/>
            <a:ext cx="4389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chemeClr val="tx1"/>
                </a:solidFill>
                <a:latin typeface="黑体" panose="02010609060101010101" pitchFamily="49" charset="-122"/>
                <a:ea typeface="黑体" panose="02010609060101010101" pitchFamily="49" charset="-122"/>
              </a:rPr>
              <a:t>轴向</a:t>
            </a:r>
            <a:r>
              <a:rPr lang="zh-CN" altLang="en-US" b="1">
                <a:solidFill>
                  <a:schemeClr val="tx1"/>
                </a:solidFill>
                <a:latin typeface="Times New Roman" panose="02020603050405020304" pitchFamily="18" charset="0"/>
                <a:ea typeface="宋体" panose="02010600030101010101" pitchFamily="2" charset="-122"/>
              </a:rPr>
              <a:t>伸缩</a:t>
            </a:r>
            <a:r>
              <a:rPr lang="zh-CN" altLang="en-US" b="1">
                <a:solidFill>
                  <a:schemeClr val="tx1"/>
                </a:solidFill>
                <a:latin typeface="黑体" panose="02010609060101010101" pitchFamily="49" charset="-122"/>
                <a:ea typeface="黑体" panose="02010609060101010101" pitchFamily="49" charset="-122"/>
              </a:rPr>
              <a:t>系数：</a:t>
            </a:r>
            <a:r>
              <a:rPr lang="en-US" altLang="zh-CN" b="1">
                <a:solidFill>
                  <a:schemeClr val="tx1"/>
                </a:solidFill>
                <a:latin typeface="Times New Roman" panose="02020603050405020304" pitchFamily="18" charset="0"/>
                <a:ea typeface="ˎ̥"/>
                <a:cs typeface="ˎ̥"/>
              </a:rPr>
              <a:t>p = q = r = </a:t>
            </a:r>
            <a:r>
              <a:rPr lang="en-US" altLang="zh-CN" b="1">
                <a:solidFill>
                  <a:srgbClr val="FF0000"/>
                </a:solidFill>
                <a:latin typeface="Times New Roman" panose="02020603050405020304" pitchFamily="18" charset="0"/>
                <a:ea typeface="ˎ̥"/>
                <a:cs typeface="ˎ̥"/>
              </a:rPr>
              <a:t>0.82</a:t>
            </a:r>
            <a:r>
              <a:rPr lang="en-US" altLang="zh-CN" b="1">
                <a:solidFill>
                  <a:schemeClr val="tx1"/>
                </a:solidFill>
                <a:latin typeface="Times New Roman" panose="02020603050405020304" pitchFamily="18" charset="0"/>
                <a:ea typeface="ˎ̥"/>
                <a:cs typeface="ˎ̥"/>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116747" name="文本框 116746"/>
          <p:cNvSpPr txBox="1">
            <a:spLocks noChangeArrowheads="1"/>
          </p:cNvSpPr>
          <p:nvPr/>
        </p:nvSpPr>
        <p:spPr bwMode="auto">
          <a:xfrm>
            <a:off x="1558925" y="5627688"/>
            <a:ext cx="6843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chemeClr val="tx1"/>
                </a:solidFill>
                <a:latin typeface="黑体" panose="02010609060101010101" pitchFamily="49" charset="-122"/>
                <a:ea typeface="黑体" panose="02010609060101010101" pitchFamily="49" charset="-122"/>
              </a:rPr>
              <a:t>轴间角：</a:t>
            </a:r>
            <a:r>
              <a:rPr lang="en-US" altLang="zh-CN" b="1">
                <a:solidFill>
                  <a:schemeClr val="tx1"/>
                </a:solidFill>
                <a:latin typeface="Times New Roman" panose="02020603050405020304" pitchFamily="18" charset="0"/>
                <a:ea typeface="ˎ̥"/>
                <a:cs typeface="ˎ̥"/>
                <a:sym typeface="Symbol" panose="05050102010706020507" pitchFamily="18" charset="2"/>
              </a:rPr>
              <a:t></a:t>
            </a:r>
            <a:r>
              <a:rPr lang="en-US" altLang="zh-CN" b="1">
                <a:solidFill>
                  <a:schemeClr val="tx1"/>
                </a:solidFill>
                <a:latin typeface="Times New Roman" panose="02020603050405020304" pitchFamily="18" charset="0"/>
                <a:ea typeface="ˎ̥"/>
                <a:cs typeface="ˎ̥"/>
              </a:rPr>
              <a:t>X</a:t>
            </a:r>
            <a:r>
              <a:rPr lang="en-US" altLang="zh-CN" b="1" baseline="-20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ˎ̥"/>
                <a:cs typeface="ˎ̥"/>
              </a:rPr>
              <a:t>O</a:t>
            </a:r>
            <a:r>
              <a:rPr lang="en-US" altLang="zh-CN" b="1" baseline="-20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ˎ̥"/>
                <a:cs typeface="ˎ̥"/>
              </a:rPr>
              <a:t>Y</a:t>
            </a:r>
            <a:r>
              <a:rPr lang="en-US" altLang="zh-CN" b="1" baseline="-20000">
                <a:solidFill>
                  <a:schemeClr val="tx1"/>
                </a:solidFill>
                <a:latin typeface="Times New Roman" panose="02020603050405020304" pitchFamily="18" charset="0"/>
                <a:ea typeface="ˎ̥"/>
                <a:cs typeface="ˎ̥"/>
              </a:rPr>
              <a:t>1 </a:t>
            </a:r>
            <a:r>
              <a:rPr lang="en-US" altLang="zh-CN" b="1">
                <a:solidFill>
                  <a:schemeClr val="tx1"/>
                </a:solidFill>
                <a:latin typeface="Times New Roman" panose="02020603050405020304" pitchFamily="18" charset="0"/>
                <a:ea typeface="ˎ̥"/>
                <a:cs typeface="ˎ̥"/>
              </a:rPr>
              <a:t>= </a:t>
            </a:r>
            <a:r>
              <a:rPr lang="en-US" altLang="zh-CN" b="1">
                <a:solidFill>
                  <a:schemeClr val="tx1"/>
                </a:solidFill>
                <a:latin typeface="Times New Roman" panose="02020603050405020304" pitchFamily="18" charset="0"/>
                <a:ea typeface="ˎ̥"/>
                <a:cs typeface="ˎ̥"/>
                <a:sym typeface="Symbol" panose="05050102010706020507" pitchFamily="18" charset="2"/>
              </a:rPr>
              <a:t></a:t>
            </a:r>
            <a:r>
              <a:rPr lang="en-US" altLang="zh-CN" b="1">
                <a:solidFill>
                  <a:schemeClr val="tx1"/>
                </a:solidFill>
                <a:latin typeface="Times New Roman" panose="02020603050405020304" pitchFamily="18" charset="0"/>
                <a:ea typeface="ˎ̥"/>
                <a:cs typeface="ˎ̥"/>
              </a:rPr>
              <a:t> X</a:t>
            </a:r>
            <a:r>
              <a:rPr lang="en-US" altLang="zh-CN" b="1" baseline="-20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ˎ̥"/>
                <a:cs typeface="ˎ̥"/>
              </a:rPr>
              <a:t>O</a:t>
            </a:r>
            <a:r>
              <a:rPr lang="en-US" altLang="zh-CN" b="1" baseline="-20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ˎ̥"/>
                <a:cs typeface="ˎ̥"/>
              </a:rPr>
              <a:t>Z</a:t>
            </a:r>
            <a:r>
              <a:rPr lang="en-US" altLang="zh-CN" b="1" baseline="-20000">
                <a:solidFill>
                  <a:schemeClr val="tx1"/>
                </a:solidFill>
                <a:latin typeface="Times New Roman" panose="02020603050405020304" pitchFamily="18" charset="0"/>
                <a:ea typeface="ˎ̥"/>
                <a:cs typeface="ˎ̥"/>
              </a:rPr>
              <a:t>1 </a:t>
            </a:r>
            <a:r>
              <a:rPr lang="en-US" altLang="zh-CN" b="1">
                <a:solidFill>
                  <a:schemeClr val="tx1"/>
                </a:solidFill>
                <a:latin typeface="Times New Roman" panose="02020603050405020304" pitchFamily="18" charset="0"/>
                <a:ea typeface="ˎ̥"/>
                <a:cs typeface="ˎ̥"/>
              </a:rPr>
              <a:t>= </a:t>
            </a:r>
            <a:r>
              <a:rPr lang="en-US" altLang="zh-CN" b="1">
                <a:solidFill>
                  <a:schemeClr val="tx1"/>
                </a:solidFill>
                <a:latin typeface="Times New Roman" panose="02020603050405020304" pitchFamily="18" charset="0"/>
                <a:ea typeface="ˎ̥"/>
                <a:cs typeface="ˎ̥"/>
                <a:sym typeface="Symbol" panose="05050102010706020507" pitchFamily="18" charset="2"/>
              </a:rPr>
              <a:t></a:t>
            </a:r>
            <a:r>
              <a:rPr lang="en-US" altLang="zh-CN" b="1">
                <a:solidFill>
                  <a:schemeClr val="tx1"/>
                </a:solidFill>
                <a:latin typeface="Times New Roman" panose="02020603050405020304" pitchFamily="18" charset="0"/>
                <a:ea typeface="ˎ̥"/>
                <a:cs typeface="ˎ̥"/>
              </a:rPr>
              <a:t> Y</a:t>
            </a:r>
            <a:r>
              <a:rPr lang="en-US" altLang="zh-CN" b="1" baseline="-20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ˎ̥"/>
                <a:cs typeface="ˎ̥"/>
              </a:rPr>
              <a:t>O</a:t>
            </a:r>
            <a:r>
              <a:rPr lang="en-US" altLang="zh-CN" b="1" baseline="-20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ˎ̥"/>
                <a:cs typeface="ˎ̥"/>
              </a:rPr>
              <a:t>Z</a:t>
            </a:r>
            <a:r>
              <a:rPr lang="en-US" altLang="zh-CN" b="1" baseline="-20000">
                <a:solidFill>
                  <a:schemeClr val="tx1"/>
                </a:solidFill>
                <a:latin typeface="Times New Roman" panose="02020603050405020304" pitchFamily="18" charset="0"/>
                <a:ea typeface="ˎ̥"/>
                <a:cs typeface="ˎ̥"/>
              </a:rPr>
              <a:t>1 </a:t>
            </a:r>
            <a:r>
              <a:rPr lang="en-US" altLang="zh-CN" b="1">
                <a:solidFill>
                  <a:schemeClr val="tx1"/>
                </a:solidFill>
                <a:latin typeface="Times New Roman" panose="02020603050405020304" pitchFamily="18" charset="0"/>
                <a:ea typeface="ˎ̥"/>
                <a:cs typeface="ˎ̥"/>
              </a:rPr>
              <a:t>= </a:t>
            </a:r>
            <a:r>
              <a:rPr lang="en-US" altLang="zh-CN" b="1">
                <a:solidFill>
                  <a:srgbClr val="FF0000"/>
                </a:solidFill>
                <a:latin typeface="Times New Roman" panose="02020603050405020304" pitchFamily="18" charset="0"/>
                <a:ea typeface="ˎ̥"/>
                <a:cs typeface="ˎ̥"/>
              </a:rPr>
              <a:t>120</a:t>
            </a:r>
            <a:r>
              <a:rPr lang="en-US" altLang="zh-CN" b="1">
                <a:solidFill>
                  <a:srgbClr val="FF0000"/>
                </a:solidFill>
                <a:latin typeface="Times New Roman" panose="02020603050405020304" pitchFamily="18" charset="0"/>
                <a:ea typeface="宋体" panose="02010600030101010101" pitchFamily="2" charset="-122"/>
              </a:rPr>
              <a:t>°</a:t>
            </a:r>
            <a:endParaRPr lang="en-US" altLang="zh-CN" b="1">
              <a:solidFill>
                <a:schemeClr val="tx1"/>
              </a:solidFill>
              <a:latin typeface="Times New Roman" panose="02020603050405020304" pitchFamily="18" charset="0"/>
              <a:ea typeface="ˎ̥"/>
              <a:cs typeface="ˎ̥"/>
              <a:sym typeface="Symbol" panose="05050102010706020507" pitchFamily="18" charset="2"/>
            </a:endParaRPr>
          </a:p>
        </p:txBody>
      </p:sp>
      <p:grpSp>
        <p:nvGrpSpPr>
          <p:cNvPr id="116739" name="组合 116738"/>
          <p:cNvGrpSpPr>
            <a:grpSpLocks/>
          </p:cNvGrpSpPr>
          <p:nvPr/>
        </p:nvGrpSpPr>
        <p:grpSpPr bwMode="auto">
          <a:xfrm>
            <a:off x="3144838" y="2122488"/>
            <a:ext cx="2687637" cy="2286000"/>
            <a:chOff x="902" y="1013"/>
            <a:chExt cx="1693" cy="1440"/>
          </a:xfrm>
        </p:grpSpPr>
        <p:sp>
          <p:nvSpPr>
            <p:cNvPr id="32779" name="直接连接符 116745"/>
            <p:cNvSpPr>
              <a:spLocks noChangeShapeType="1"/>
            </p:cNvSpPr>
            <p:nvPr/>
          </p:nvSpPr>
          <p:spPr bwMode="auto">
            <a:xfrm>
              <a:off x="1662" y="1275"/>
              <a:ext cx="0" cy="672"/>
            </a:xfrm>
            <a:prstGeom prst="line">
              <a:avLst/>
            </a:prstGeom>
            <a:noFill/>
            <a:ln w="127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2780" name="直接连接符 116744"/>
            <p:cNvSpPr>
              <a:spLocks noChangeShapeType="1"/>
            </p:cNvSpPr>
            <p:nvPr/>
          </p:nvSpPr>
          <p:spPr bwMode="auto">
            <a:xfrm flipH="1">
              <a:off x="1134" y="1947"/>
              <a:ext cx="528" cy="30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1" name="直接连接符 116743"/>
            <p:cNvSpPr>
              <a:spLocks noChangeShapeType="1"/>
            </p:cNvSpPr>
            <p:nvPr/>
          </p:nvSpPr>
          <p:spPr bwMode="auto">
            <a:xfrm>
              <a:off x="1662" y="1947"/>
              <a:ext cx="624" cy="36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2" name="文本框 116742"/>
            <p:cNvSpPr txBox="1">
              <a:spLocks noChangeArrowheads="1"/>
            </p:cNvSpPr>
            <p:nvPr/>
          </p:nvSpPr>
          <p:spPr bwMode="auto">
            <a:xfrm>
              <a:off x="1566" y="1013"/>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Z</a:t>
              </a:r>
              <a:r>
                <a:rPr lang="en-US" altLang="zh-CN" b="1" baseline="-20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2783" name="文本框 116741"/>
            <p:cNvSpPr txBox="1">
              <a:spLocks noChangeArrowheads="1"/>
            </p:cNvSpPr>
            <p:nvPr/>
          </p:nvSpPr>
          <p:spPr bwMode="auto">
            <a:xfrm>
              <a:off x="902" y="2146"/>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X</a:t>
              </a:r>
              <a:r>
                <a:rPr lang="en-US" altLang="zh-CN" b="1" baseline="-20000">
                  <a:solidFill>
                    <a:schemeClr val="tx1"/>
                  </a:solidFill>
                  <a:latin typeface="Times New Roman" panose="02020603050405020304" pitchFamily="18" charset="0"/>
                  <a:ea typeface="ˎ̥"/>
                  <a:cs typeface="ˎ̥"/>
                </a:rPr>
                <a:t>1</a:t>
              </a:r>
              <a:endParaRPr lang="en-US" altLang="zh-CN" sz="2800">
                <a:solidFill>
                  <a:schemeClr val="tx1"/>
                </a:solidFill>
                <a:latin typeface="Arial" panose="020B0604020202020204" pitchFamily="34" charset="0"/>
                <a:ea typeface="宋体" panose="02010600030101010101" pitchFamily="2" charset="-122"/>
              </a:endParaRPr>
            </a:p>
          </p:txBody>
        </p:sp>
        <p:sp>
          <p:nvSpPr>
            <p:cNvPr id="32784" name="文本框 116740"/>
            <p:cNvSpPr txBox="1">
              <a:spLocks noChangeArrowheads="1"/>
            </p:cNvSpPr>
            <p:nvPr/>
          </p:nvSpPr>
          <p:spPr bwMode="auto">
            <a:xfrm>
              <a:off x="2276" y="2165"/>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Y</a:t>
              </a:r>
              <a:r>
                <a:rPr lang="en-US" altLang="zh-CN" b="1" baseline="-20000">
                  <a:solidFill>
                    <a:schemeClr val="tx1"/>
                  </a:solidFill>
                  <a:latin typeface="Times New Roman" panose="02020603050405020304" pitchFamily="18" charset="0"/>
                  <a:ea typeface="ˎ̥"/>
                  <a:cs typeface="ˎ̥"/>
                </a:rPr>
                <a:t>1</a:t>
              </a:r>
              <a:endParaRPr lang="en-US" altLang="zh-CN" sz="2800">
                <a:solidFill>
                  <a:schemeClr val="tx1"/>
                </a:solidFill>
                <a:latin typeface="Arial" panose="020B0604020202020204" pitchFamily="34" charset="0"/>
                <a:ea typeface="宋体" panose="02010600030101010101" pitchFamily="2" charset="-122"/>
              </a:endParaRPr>
            </a:p>
          </p:txBody>
        </p:sp>
        <p:sp>
          <p:nvSpPr>
            <p:cNvPr id="32785" name="文本框 116739"/>
            <p:cNvSpPr txBox="1">
              <a:spLocks noChangeArrowheads="1"/>
            </p:cNvSpPr>
            <p:nvPr/>
          </p:nvSpPr>
          <p:spPr bwMode="auto">
            <a:xfrm>
              <a:off x="1534" y="1908"/>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O</a:t>
              </a:r>
              <a:r>
                <a:rPr lang="en-US" altLang="zh-CN" b="1" baseline="-20000">
                  <a:solidFill>
                    <a:schemeClr val="tx1"/>
                  </a:solidFill>
                  <a:latin typeface="Times New Roman" panose="02020603050405020304" pitchFamily="18" charset="0"/>
                  <a:ea typeface="ˎ̥"/>
                  <a:cs typeface="ˎ̥"/>
                </a:rPr>
                <a:t>1</a:t>
              </a:r>
              <a:endParaRPr lang="en-US" altLang="zh-CN" sz="2800">
                <a:solidFill>
                  <a:schemeClr val="tx1"/>
                </a:solidFill>
                <a:latin typeface="Arial" panose="020B0604020202020204" pitchFamily="34" charset="0"/>
                <a:ea typeface="宋体" panose="02010600030101010101" pitchFamily="2" charset="-122"/>
              </a:endParaRPr>
            </a:p>
          </p:txBody>
        </p:sp>
      </p:grpSp>
      <p:sp>
        <p:nvSpPr>
          <p:cNvPr id="116738" name="文本框 116737"/>
          <p:cNvSpPr txBox="1">
            <a:spLocks noChangeArrowheads="1"/>
          </p:cNvSpPr>
          <p:nvPr/>
        </p:nvSpPr>
        <p:spPr bwMode="auto">
          <a:xfrm>
            <a:off x="1546225" y="5078413"/>
            <a:ext cx="462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chemeClr val="tx1"/>
                </a:solidFill>
                <a:latin typeface="黑体" panose="02010609060101010101" pitchFamily="49" charset="-122"/>
                <a:ea typeface="黑体" panose="02010609060101010101" pitchFamily="49" charset="-122"/>
              </a:rPr>
              <a:t>简化轴向</a:t>
            </a:r>
            <a:r>
              <a:rPr lang="zh-CN" altLang="en-US" b="1">
                <a:solidFill>
                  <a:schemeClr val="tx1"/>
                </a:solidFill>
                <a:latin typeface="Times New Roman" panose="02020603050405020304" pitchFamily="18" charset="0"/>
                <a:ea typeface="宋体" panose="02010600030101010101" pitchFamily="2" charset="-122"/>
              </a:rPr>
              <a:t>伸缩</a:t>
            </a:r>
            <a:r>
              <a:rPr lang="zh-CN" altLang="en-US" b="1">
                <a:solidFill>
                  <a:schemeClr val="tx1"/>
                </a:solidFill>
                <a:latin typeface="黑体" panose="02010609060101010101" pitchFamily="49" charset="-122"/>
                <a:ea typeface="黑体" panose="02010609060101010101" pitchFamily="49" charset="-122"/>
              </a:rPr>
              <a:t>系数：</a:t>
            </a:r>
            <a:r>
              <a:rPr lang="en-US" altLang="zh-CN" b="1">
                <a:solidFill>
                  <a:schemeClr val="tx1"/>
                </a:solidFill>
                <a:latin typeface="Times New Roman" panose="02020603050405020304" pitchFamily="18" charset="0"/>
                <a:ea typeface="ˎ̥"/>
                <a:cs typeface="ˎ̥"/>
              </a:rPr>
              <a:t>p = q = r = </a:t>
            </a:r>
            <a:r>
              <a:rPr lang="en-US" altLang="zh-CN" b="1">
                <a:solidFill>
                  <a:srgbClr val="FF0000"/>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2777" name="矩形 116757"/>
          <p:cNvSpPr>
            <a:spLocks noChangeArrowheads="1"/>
          </p:cNvSpPr>
          <p:nvPr/>
        </p:nvSpPr>
        <p:spPr bwMode="auto">
          <a:xfrm>
            <a:off x="2771775" y="188913"/>
            <a:ext cx="39608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a:latin typeface="Tahoma" panose="020B0604030504040204" pitchFamily="34" charset="0"/>
                <a:ea typeface="方正舒体" panose="02010601030101010101" pitchFamily="2" charset="-122"/>
              </a:rPr>
              <a:t>轴 测 投 影</a:t>
            </a:r>
            <a:endParaRPr lang="zh-CN" altLang="en-US" sz="4800">
              <a:solidFill>
                <a:schemeClr val="tx1"/>
              </a:solidFill>
              <a:latin typeface="Arial" panose="020B0604020202020204" pitchFamily="34" charset="0"/>
              <a:ea typeface="宋体" panose="02010600030101010101" pitchFamily="2" charset="-122"/>
            </a:endParaRPr>
          </a:p>
        </p:txBody>
      </p:sp>
      <p:sp>
        <p:nvSpPr>
          <p:cNvPr id="32778" name="矩形 116758"/>
          <p:cNvSpPr>
            <a:spLocks noChangeArrowheads="1"/>
          </p:cNvSpPr>
          <p:nvPr/>
        </p:nvSpPr>
        <p:spPr bwMode="auto">
          <a:xfrm>
            <a:off x="0" y="908050"/>
            <a:ext cx="9144000" cy="144463"/>
          </a:xfrm>
          <a:prstGeom prst="rect">
            <a:avLst/>
          </a:prstGeom>
          <a:gradFill rotWithShape="1">
            <a:gsLst>
              <a:gs pos="0">
                <a:srgbClr val="69D4FF"/>
              </a:gs>
              <a:gs pos="100000">
                <a:schemeClr val="bg1"/>
              </a:gs>
            </a:gsLst>
            <a:lin ang="0" scaled="1"/>
          </a:gradFill>
          <a:ln w="9525">
            <a:solidFill>
              <a:srgbClr val="00CCFF"/>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6749"/>
                                        </p:tgtEl>
                                        <p:attrNameLst>
                                          <p:attrName>style.visibility</p:attrName>
                                        </p:attrNameLst>
                                      </p:cBhvr>
                                      <p:to>
                                        <p:strVal val="visible"/>
                                      </p:to>
                                    </p:set>
                                    <p:anim calcmode="lin" valueType="num">
                                      <p:cBhvr additive="base">
                                        <p:cTn id="7" dur="500" fill="hold"/>
                                        <p:tgtEl>
                                          <p:spTgt spid="116749"/>
                                        </p:tgtEl>
                                        <p:attrNameLst>
                                          <p:attrName>ppt_x</p:attrName>
                                        </p:attrNameLst>
                                      </p:cBhvr>
                                      <p:tavLst>
                                        <p:tav tm="0">
                                          <p:val>
                                            <p:strVal val="0-#ppt_w/2"/>
                                          </p:val>
                                        </p:tav>
                                        <p:tav tm="100000">
                                          <p:val>
                                            <p:strVal val="#ppt_x"/>
                                          </p:val>
                                        </p:tav>
                                      </p:tavLst>
                                    </p:anim>
                                    <p:anim calcmode="lin" valueType="num">
                                      <p:cBhvr additive="base">
                                        <p:cTn id="8" dur="500" fill="hold"/>
                                        <p:tgtEl>
                                          <p:spTgt spid="11674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16739"/>
                                        </p:tgtEl>
                                        <p:attrNameLst>
                                          <p:attrName>style.visibility</p:attrName>
                                        </p:attrNameLst>
                                      </p:cBhvr>
                                      <p:to>
                                        <p:strVal val="visible"/>
                                      </p:to>
                                    </p:set>
                                    <p:anim calcmode="lin" valueType="num">
                                      <p:cBhvr additive="base">
                                        <p:cTn id="12" dur="500" fill="hold"/>
                                        <p:tgtEl>
                                          <p:spTgt spid="116739"/>
                                        </p:tgtEl>
                                        <p:attrNameLst>
                                          <p:attrName>ppt_x</p:attrName>
                                        </p:attrNameLst>
                                      </p:cBhvr>
                                      <p:tavLst>
                                        <p:tav tm="0">
                                          <p:val>
                                            <p:strVal val="0-#ppt_w/2"/>
                                          </p:val>
                                        </p:tav>
                                        <p:tav tm="100000">
                                          <p:val>
                                            <p:strVal val="#ppt_x"/>
                                          </p:val>
                                        </p:tav>
                                      </p:tavLst>
                                    </p:anim>
                                    <p:anim calcmode="lin" valueType="num">
                                      <p:cBhvr additive="base">
                                        <p:cTn id="13" dur="500" fill="hold"/>
                                        <p:tgtEl>
                                          <p:spTgt spid="11673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3" presetClass="entr" presetSubtype="10" fill="hold" grpId="0" nodeType="afterEffect">
                                  <p:stCondLst>
                                    <p:cond delay="0"/>
                                  </p:stCondLst>
                                  <p:childTnLst>
                                    <p:set>
                                      <p:cBhvr>
                                        <p:cTn id="16" dur="1" fill="hold">
                                          <p:stCondLst>
                                            <p:cond delay="0"/>
                                          </p:stCondLst>
                                        </p:cTn>
                                        <p:tgtEl>
                                          <p:spTgt spid="116748"/>
                                        </p:tgtEl>
                                        <p:attrNameLst>
                                          <p:attrName>style.visibility</p:attrName>
                                        </p:attrNameLst>
                                      </p:cBhvr>
                                      <p:to>
                                        <p:strVal val="visible"/>
                                      </p:to>
                                    </p:set>
                                    <p:animEffect transition="in" filter="blinds(horizontal)">
                                      <p:cBhvr>
                                        <p:cTn id="17" dur="500"/>
                                        <p:tgtEl>
                                          <p:spTgt spid="116748"/>
                                        </p:tgtEl>
                                      </p:cBhvr>
                                    </p:animEffect>
                                  </p:childTnLst>
                                </p:cTn>
                              </p:par>
                            </p:childTnLst>
                          </p:cTn>
                        </p:par>
                        <p:par>
                          <p:cTn id="18" fill="hold" nodeType="afterGroup">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116738"/>
                                        </p:tgtEl>
                                        <p:attrNameLst>
                                          <p:attrName>style.visibility</p:attrName>
                                        </p:attrNameLst>
                                      </p:cBhvr>
                                      <p:to>
                                        <p:strVal val="visible"/>
                                      </p:to>
                                    </p:set>
                                    <p:animEffect transition="in" filter="blinds(horizontal)">
                                      <p:cBhvr>
                                        <p:cTn id="21" dur="500"/>
                                        <p:tgtEl>
                                          <p:spTgt spid="116738"/>
                                        </p:tgtEl>
                                      </p:cBhvr>
                                    </p:animEffect>
                                  </p:childTnLst>
                                </p:cTn>
                              </p:par>
                            </p:childTnLst>
                          </p:cTn>
                        </p:par>
                        <p:par>
                          <p:cTn id="22" fill="hold" nodeType="afterGroup">
                            <p:stCondLst>
                              <p:cond delay="2000"/>
                            </p:stCondLst>
                            <p:childTnLst>
                              <p:par>
                                <p:cTn id="23" presetID="3" presetClass="entr" presetSubtype="10" fill="hold" grpId="0" nodeType="afterEffect">
                                  <p:stCondLst>
                                    <p:cond delay="0"/>
                                  </p:stCondLst>
                                  <p:childTnLst>
                                    <p:set>
                                      <p:cBhvr>
                                        <p:cTn id="24" dur="1" fill="hold">
                                          <p:stCondLst>
                                            <p:cond delay="0"/>
                                          </p:stCondLst>
                                        </p:cTn>
                                        <p:tgtEl>
                                          <p:spTgt spid="116747"/>
                                        </p:tgtEl>
                                        <p:attrNameLst>
                                          <p:attrName>style.visibility</p:attrName>
                                        </p:attrNameLst>
                                      </p:cBhvr>
                                      <p:to>
                                        <p:strVal val="visible"/>
                                      </p:to>
                                    </p:set>
                                    <p:animEffect transition="in" filter="blinds(horizontal)">
                                      <p:cBhvr>
                                        <p:cTn id="25" dur="500"/>
                                        <p:tgtEl>
                                          <p:spTgt spid="116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9" grpId="0"/>
      <p:bldP spid="116748" grpId="0"/>
      <p:bldP spid="116747" grpId="0"/>
      <p:bldP spid="1167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424E8A26-135C-48D9-A7C2-7D33A8B71646}" type="slidenum">
              <a:rPr lang="ko-KR" altLang="en-US" sz="1000">
                <a:solidFill>
                  <a:schemeClr val="tx2"/>
                </a:solidFill>
              </a:rPr>
              <a:pPr/>
              <a:t>22</a:t>
            </a:fld>
            <a:endParaRPr lang="en-US" altLang="ko-KR" sz="1000">
              <a:solidFill>
                <a:schemeClr val="tx2"/>
              </a:solidFill>
            </a:endParaRPr>
          </a:p>
        </p:txBody>
      </p:sp>
      <p:sp>
        <p:nvSpPr>
          <p:cNvPr id="33795" name="Rectangle 3"/>
          <p:cNvSpPr>
            <a:spLocks noGrp="1" noChangeArrowheads="1"/>
          </p:cNvSpPr>
          <p:nvPr>
            <p:ph type="body" idx="1"/>
          </p:nvPr>
        </p:nvSpPr>
        <p:spPr>
          <a:xfrm>
            <a:off x="290513" y="950913"/>
            <a:ext cx="8739187" cy="4833937"/>
          </a:xfrm>
        </p:spPr>
        <p:txBody>
          <a:bodyPr/>
          <a:lstStyle/>
          <a:p>
            <a:pPr>
              <a:lnSpc>
                <a:spcPct val="120000"/>
              </a:lnSpc>
              <a:buFontTx/>
              <a:buNone/>
            </a:pPr>
            <a:r>
              <a:rPr lang="zh-CN" altLang="en-US" sz="3200" smtClean="0">
                <a:solidFill>
                  <a:srgbClr val="FF0000"/>
                </a:solidFill>
                <a:latin typeface="方正粗倩简体"/>
                <a:ea typeface="方正粗倩简体"/>
                <a:cs typeface="方正粗倩简体"/>
              </a:rPr>
              <a:t>画轴测图的一般步骤：</a:t>
            </a:r>
          </a:p>
          <a:p>
            <a:pPr>
              <a:lnSpc>
                <a:spcPct val="120000"/>
              </a:lnSpc>
              <a:buFontTx/>
              <a:buNone/>
            </a:pPr>
            <a:r>
              <a:rPr lang="en-US" altLang="zh-CN" smtClean="0">
                <a:solidFill>
                  <a:srgbClr val="FF0000"/>
                </a:solidFill>
                <a:latin typeface="黑体" panose="02010609060101010101" pitchFamily="49" charset="-122"/>
                <a:ea typeface="黑体" panose="02010609060101010101" pitchFamily="49" charset="-122"/>
              </a:rPr>
              <a:t>1.</a:t>
            </a:r>
            <a:r>
              <a:rPr lang="zh-CN" altLang="en-US" smtClean="0">
                <a:solidFill>
                  <a:srgbClr val="FF0000"/>
                </a:solidFill>
                <a:latin typeface="黑体" panose="02010609060101010101" pitchFamily="49" charset="-122"/>
                <a:ea typeface="黑体" panose="02010609060101010101" pitchFamily="49" charset="-122"/>
              </a:rPr>
              <a:t>根据形体结构特点，确定坐标原点</a:t>
            </a:r>
            <a:r>
              <a:rPr lang="en-US" altLang="zh-CN" smtClean="0">
                <a:solidFill>
                  <a:srgbClr val="FF0000"/>
                </a:solidFill>
                <a:latin typeface="黑体" panose="02010609060101010101" pitchFamily="49" charset="-122"/>
                <a:ea typeface="黑体" panose="02010609060101010101" pitchFamily="49" charset="-122"/>
              </a:rPr>
              <a:t>O</a:t>
            </a:r>
            <a:r>
              <a:rPr lang="zh-CN" altLang="en-US" smtClean="0">
                <a:solidFill>
                  <a:srgbClr val="FF0000"/>
                </a:solidFill>
                <a:latin typeface="黑体" panose="02010609060101010101" pitchFamily="49" charset="-122"/>
                <a:ea typeface="黑体" panose="02010609060101010101" pitchFamily="49" charset="-122"/>
              </a:rPr>
              <a:t>的位置，一般选在对称轴线上，且放在顶面或底面处。</a:t>
            </a:r>
          </a:p>
          <a:p>
            <a:pPr>
              <a:lnSpc>
                <a:spcPct val="120000"/>
              </a:lnSpc>
              <a:buFontTx/>
              <a:buNone/>
            </a:pPr>
            <a:r>
              <a:rPr lang="en-US" altLang="zh-CN" smtClean="0">
                <a:solidFill>
                  <a:srgbClr val="FF0000"/>
                </a:solidFill>
                <a:latin typeface="黑体" panose="02010609060101010101" pitchFamily="49" charset="-122"/>
                <a:ea typeface="黑体" panose="02010609060101010101" pitchFamily="49" charset="-122"/>
              </a:rPr>
              <a:t>2.</a:t>
            </a:r>
            <a:r>
              <a:rPr lang="zh-CN" altLang="en-US" smtClean="0">
                <a:solidFill>
                  <a:srgbClr val="FF0000"/>
                </a:solidFill>
                <a:latin typeface="黑体" panose="02010609060101010101" pitchFamily="49" charset="-122"/>
                <a:ea typeface="黑体" panose="02010609060101010101" pitchFamily="49" charset="-122"/>
              </a:rPr>
              <a:t>根据轴间角画轴测轴。</a:t>
            </a:r>
          </a:p>
          <a:p>
            <a:pPr>
              <a:lnSpc>
                <a:spcPct val="120000"/>
              </a:lnSpc>
              <a:buFontTx/>
              <a:buNone/>
            </a:pPr>
            <a:r>
              <a:rPr lang="en-US" altLang="zh-CN" smtClean="0">
                <a:solidFill>
                  <a:srgbClr val="FF0000"/>
                </a:solidFill>
                <a:latin typeface="黑体" panose="02010609060101010101" pitchFamily="49" charset="-122"/>
                <a:ea typeface="黑体" panose="02010609060101010101" pitchFamily="49" charset="-122"/>
              </a:rPr>
              <a:t>3.</a:t>
            </a:r>
            <a:r>
              <a:rPr lang="zh-CN" altLang="en-US" smtClean="0">
                <a:solidFill>
                  <a:srgbClr val="FF0000"/>
                </a:solidFill>
                <a:latin typeface="黑体" panose="02010609060101010101" pitchFamily="49" charset="-122"/>
                <a:ea typeface="黑体" panose="02010609060101010101" pitchFamily="49" charset="-122"/>
              </a:rPr>
              <a:t>按点的坐标作点、直线的轴测图，一般自下而上，从前到后根据轴测投影基本性质，依次作图，不可见棱线通常不画出。</a:t>
            </a:r>
          </a:p>
          <a:p>
            <a:pPr>
              <a:lnSpc>
                <a:spcPct val="120000"/>
              </a:lnSpc>
              <a:buFontTx/>
              <a:buNone/>
            </a:pPr>
            <a:r>
              <a:rPr lang="en-US" altLang="zh-CN" smtClean="0">
                <a:solidFill>
                  <a:srgbClr val="FF0000"/>
                </a:solidFill>
                <a:latin typeface="黑体" panose="02010609060101010101" pitchFamily="49" charset="-122"/>
                <a:ea typeface="黑体" panose="02010609060101010101" pitchFamily="49" charset="-122"/>
              </a:rPr>
              <a:t>4.</a:t>
            </a:r>
            <a:r>
              <a:rPr lang="zh-CN" altLang="en-US" smtClean="0">
                <a:solidFill>
                  <a:srgbClr val="FF0000"/>
                </a:solidFill>
                <a:latin typeface="黑体" panose="02010609060101010101" pitchFamily="49" charset="-122"/>
                <a:ea typeface="黑体" panose="02010609060101010101" pitchFamily="49" charset="-122"/>
              </a:rPr>
              <a:t>检查，擦去多余图线并加深。</a:t>
            </a:r>
          </a:p>
          <a:p>
            <a:endParaRPr lang="zh-CN" altLang="en-US" smtClean="0">
              <a:solidFill>
                <a:srgbClr val="FF0000"/>
              </a:solidFill>
              <a:latin typeface="黑体" panose="02010609060101010101" pitchFamily="49" charset="-122"/>
              <a:ea typeface="黑体" panose="02010609060101010101" pitchFamily="49" charset="-122"/>
            </a:endParaRPr>
          </a:p>
        </p:txBody>
      </p:sp>
      <p:sp>
        <p:nvSpPr>
          <p:cNvPr id="33796" name="矩形 116757"/>
          <p:cNvSpPr>
            <a:spLocks noChangeArrowheads="1"/>
          </p:cNvSpPr>
          <p:nvPr/>
        </p:nvSpPr>
        <p:spPr bwMode="auto">
          <a:xfrm>
            <a:off x="2771775" y="188913"/>
            <a:ext cx="39608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a:latin typeface="Tahoma" panose="020B0604030504040204" pitchFamily="34" charset="0"/>
                <a:ea typeface="方正舒体" panose="02010601030101010101" pitchFamily="2" charset="-122"/>
              </a:rPr>
              <a:t>轴 测 投 影</a:t>
            </a:r>
            <a:endParaRPr lang="zh-CN" altLang="en-US" sz="4800">
              <a:solidFill>
                <a:schemeClr val="tx1"/>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15811"/>
          <p:cNvSpPr>
            <a:spLocks noChangeAspect="1" noChangeArrowheads="1"/>
          </p:cNvSpPr>
          <p:nvPr/>
        </p:nvSpPr>
        <p:spPr bwMode="auto">
          <a:xfrm>
            <a:off x="53975" y="169863"/>
            <a:ext cx="10096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grpSp>
        <p:nvGrpSpPr>
          <p:cNvPr id="115791" name="组合 115790"/>
          <p:cNvGrpSpPr>
            <a:grpSpLocks/>
          </p:cNvGrpSpPr>
          <p:nvPr/>
        </p:nvGrpSpPr>
        <p:grpSpPr bwMode="auto">
          <a:xfrm>
            <a:off x="846138" y="2854325"/>
            <a:ext cx="4046537" cy="3276600"/>
            <a:chOff x="328" y="1340"/>
            <a:chExt cx="2549" cy="2064"/>
          </a:xfrm>
        </p:grpSpPr>
        <p:grpSp>
          <p:nvGrpSpPr>
            <p:cNvPr id="34899" name="组合 115798"/>
            <p:cNvGrpSpPr>
              <a:grpSpLocks/>
            </p:cNvGrpSpPr>
            <p:nvPr/>
          </p:nvGrpSpPr>
          <p:grpSpPr bwMode="auto">
            <a:xfrm>
              <a:off x="328" y="1340"/>
              <a:ext cx="2549" cy="2064"/>
              <a:chOff x="172" y="1483"/>
              <a:chExt cx="2549" cy="2064"/>
            </a:xfrm>
          </p:grpSpPr>
          <p:sp>
            <p:nvSpPr>
              <p:cNvPr id="34907" name="文本框 115807"/>
              <p:cNvSpPr txBox="1">
                <a:spLocks noChangeArrowheads="1"/>
              </p:cNvSpPr>
              <p:nvPr/>
            </p:nvSpPr>
            <p:spPr bwMode="auto">
              <a:xfrm>
                <a:off x="1606" y="2789"/>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O</a:t>
                </a:r>
                <a:endParaRPr lang="en-US" altLang="zh-CN" sz="2800">
                  <a:solidFill>
                    <a:schemeClr val="tx1"/>
                  </a:solidFill>
                  <a:latin typeface="Arial" panose="020B0604020202020204" pitchFamily="34" charset="0"/>
                  <a:ea typeface="宋体" panose="02010600030101010101" pitchFamily="2" charset="-122"/>
                </a:endParaRPr>
              </a:p>
            </p:txBody>
          </p:sp>
          <p:sp>
            <p:nvSpPr>
              <p:cNvPr id="34908" name="文本框 115806"/>
              <p:cNvSpPr txBox="1">
                <a:spLocks noChangeArrowheads="1"/>
              </p:cNvSpPr>
              <p:nvPr/>
            </p:nvSpPr>
            <p:spPr bwMode="auto">
              <a:xfrm>
                <a:off x="1606" y="2625"/>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O</a:t>
                </a:r>
                <a:endParaRPr lang="en-US" altLang="zh-CN" sz="2800">
                  <a:solidFill>
                    <a:schemeClr val="tx1"/>
                  </a:solidFill>
                  <a:latin typeface="Arial" panose="020B0604020202020204" pitchFamily="34" charset="0"/>
                  <a:ea typeface="宋体" panose="02010600030101010101" pitchFamily="2" charset="-122"/>
                </a:endParaRPr>
              </a:p>
            </p:txBody>
          </p:sp>
          <p:sp>
            <p:nvSpPr>
              <p:cNvPr id="34909" name="文本框 115805"/>
              <p:cNvSpPr txBox="1">
                <a:spLocks noChangeArrowheads="1"/>
              </p:cNvSpPr>
              <p:nvPr/>
            </p:nvSpPr>
            <p:spPr bwMode="auto">
              <a:xfrm>
                <a:off x="1711" y="2555"/>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ˎ̥"/>
                    <a:cs typeface="ˎ̥"/>
                  </a:rPr>
                  <a:t>O</a:t>
                </a:r>
                <a:endParaRPr lang="en-US" altLang="zh-CN" sz="2800">
                  <a:solidFill>
                    <a:schemeClr val="tx1"/>
                  </a:solidFill>
                  <a:latin typeface="Arial" panose="020B0604020202020204" pitchFamily="34" charset="0"/>
                  <a:ea typeface="宋体" panose="02010600030101010101" pitchFamily="2" charset="-122"/>
                </a:endParaRPr>
              </a:p>
            </p:txBody>
          </p:sp>
          <p:sp>
            <p:nvSpPr>
              <p:cNvPr id="34910" name="文本框 115804"/>
              <p:cNvSpPr txBox="1">
                <a:spLocks noChangeArrowheads="1"/>
              </p:cNvSpPr>
              <p:nvPr/>
            </p:nvSpPr>
            <p:spPr bwMode="auto">
              <a:xfrm>
                <a:off x="172" y="2827"/>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000" b="1">
                    <a:solidFill>
                      <a:schemeClr val="tx1"/>
                    </a:solidFill>
                    <a:latin typeface="Times New Roman" panose="02020603050405020304" pitchFamily="18" charset="0"/>
                    <a:ea typeface="ˎ̥"/>
                    <a:cs typeface="ˎ̥"/>
                  </a:rPr>
                  <a:t>X</a:t>
                </a:r>
                <a:endParaRPr lang="en-US" altLang="zh-CN" sz="2800">
                  <a:solidFill>
                    <a:schemeClr val="tx1"/>
                  </a:solidFill>
                  <a:latin typeface="Arial" panose="020B0604020202020204" pitchFamily="34" charset="0"/>
                  <a:ea typeface="宋体" panose="02010600030101010101" pitchFamily="2" charset="-122"/>
                </a:endParaRPr>
              </a:p>
            </p:txBody>
          </p:sp>
          <p:sp>
            <p:nvSpPr>
              <p:cNvPr id="34911" name="文本框 115803"/>
              <p:cNvSpPr txBox="1">
                <a:spLocks noChangeArrowheads="1"/>
              </p:cNvSpPr>
              <p:nvPr/>
            </p:nvSpPr>
            <p:spPr bwMode="auto">
              <a:xfrm>
                <a:off x="180" y="2477"/>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000" b="1">
                    <a:solidFill>
                      <a:schemeClr val="tx1"/>
                    </a:solidFill>
                    <a:latin typeface="Times New Roman" panose="02020603050405020304" pitchFamily="18" charset="0"/>
                    <a:ea typeface="ˎ̥"/>
                    <a:cs typeface="ˎ̥"/>
                  </a:rPr>
                  <a:t>X</a:t>
                </a:r>
                <a:endParaRPr lang="en-US" altLang="zh-CN" sz="2800">
                  <a:solidFill>
                    <a:schemeClr val="tx1"/>
                  </a:solidFill>
                  <a:latin typeface="Arial" panose="020B0604020202020204" pitchFamily="34" charset="0"/>
                  <a:ea typeface="宋体" panose="02010600030101010101" pitchFamily="2" charset="-122"/>
                </a:endParaRPr>
              </a:p>
            </p:txBody>
          </p:sp>
          <p:sp>
            <p:nvSpPr>
              <p:cNvPr id="34912" name="文本框 115802"/>
              <p:cNvSpPr txBox="1">
                <a:spLocks noChangeArrowheads="1"/>
              </p:cNvSpPr>
              <p:nvPr/>
            </p:nvSpPr>
            <p:spPr bwMode="auto">
              <a:xfrm>
                <a:off x="1612" y="3297"/>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000" b="1">
                    <a:solidFill>
                      <a:schemeClr val="tx1"/>
                    </a:solidFill>
                    <a:latin typeface="Times New Roman" panose="02020603050405020304" pitchFamily="18" charset="0"/>
                    <a:ea typeface="ˎ̥"/>
                    <a:cs typeface="ˎ̥"/>
                  </a:rPr>
                  <a:t>Y</a:t>
                </a:r>
                <a:endParaRPr lang="en-US" altLang="zh-CN" sz="2800">
                  <a:solidFill>
                    <a:schemeClr val="tx1"/>
                  </a:solidFill>
                  <a:latin typeface="Arial" panose="020B0604020202020204" pitchFamily="34" charset="0"/>
                  <a:ea typeface="宋体" panose="02010600030101010101" pitchFamily="2" charset="-122"/>
                </a:endParaRPr>
              </a:p>
            </p:txBody>
          </p:sp>
          <p:sp>
            <p:nvSpPr>
              <p:cNvPr id="34913" name="文本框 115801"/>
              <p:cNvSpPr txBox="1">
                <a:spLocks noChangeArrowheads="1"/>
              </p:cNvSpPr>
              <p:nvPr/>
            </p:nvSpPr>
            <p:spPr bwMode="auto">
              <a:xfrm>
                <a:off x="2489" y="2638"/>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000" b="1">
                    <a:solidFill>
                      <a:schemeClr val="tx1"/>
                    </a:solidFill>
                    <a:latin typeface="Times New Roman" panose="02020603050405020304" pitchFamily="18" charset="0"/>
                    <a:ea typeface="ˎ̥"/>
                    <a:cs typeface="ˎ̥"/>
                  </a:rPr>
                  <a:t>Y</a:t>
                </a:r>
                <a:endParaRPr lang="en-US" altLang="zh-CN" sz="2800">
                  <a:solidFill>
                    <a:schemeClr val="tx1"/>
                  </a:solidFill>
                  <a:latin typeface="Arial" panose="020B0604020202020204" pitchFamily="34" charset="0"/>
                  <a:ea typeface="宋体" panose="02010600030101010101" pitchFamily="2" charset="-122"/>
                </a:endParaRPr>
              </a:p>
            </p:txBody>
          </p:sp>
          <p:sp>
            <p:nvSpPr>
              <p:cNvPr id="34914" name="文本框 115800"/>
              <p:cNvSpPr txBox="1">
                <a:spLocks noChangeArrowheads="1"/>
              </p:cNvSpPr>
              <p:nvPr/>
            </p:nvSpPr>
            <p:spPr bwMode="auto">
              <a:xfrm>
                <a:off x="1488" y="1483"/>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000" b="1">
                    <a:solidFill>
                      <a:schemeClr val="tx1"/>
                    </a:solidFill>
                    <a:latin typeface="Times New Roman" panose="02020603050405020304" pitchFamily="18" charset="0"/>
                    <a:ea typeface="ˎ̥"/>
                    <a:cs typeface="ˎ̥"/>
                  </a:rPr>
                  <a:t>Z</a:t>
                </a:r>
                <a:endParaRPr lang="en-US" altLang="zh-CN" sz="2800">
                  <a:solidFill>
                    <a:schemeClr val="tx1"/>
                  </a:solidFill>
                  <a:latin typeface="Arial" panose="020B0604020202020204" pitchFamily="34" charset="0"/>
                  <a:ea typeface="宋体" panose="02010600030101010101" pitchFamily="2" charset="-122"/>
                </a:endParaRPr>
              </a:p>
            </p:txBody>
          </p:sp>
          <p:sp>
            <p:nvSpPr>
              <p:cNvPr id="34915" name="文本框 115799"/>
              <p:cNvSpPr txBox="1">
                <a:spLocks noChangeArrowheads="1"/>
              </p:cNvSpPr>
              <p:nvPr/>
            </p:nvSpPr>
            <p:spPr bwMode="auto">
              <a:xfrm>
                <a:off x="1824" y="149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000" b="1">
                    <a:solidFill>
                      <a:schemeClr val="tx1"/>
                    </a:solidFill>
                    <a:latin typeface="Times New Roman" panose="02020603050405020304" pitchFamily="18" charset="0"/>
                    <a:ea typeface="ˎ̥"/>
                    <a:cs typeface="ˎ̥"/>
                  </a:rPr>
                  <a:t>Z</a:t>
                </a:r>
                <a:endParaRPr lang="en-US" altLang="zh-CN" sz="2800">
                  <a:solidFill>
                    <a:schemeClr val="tx1"/>
                  </a:solidFill>
                  <a:latin typeface="Arial" panose="020B0604020202020204" pitchFamily="34" charset="0"/>
                  <a:ea typeface="宋体" panose="02010600030101010101" pitchFamily="2" charset="-122"/>
                </a:endParaRPr>
              </a:p>
            </p:txBody>
          </p:sp>
        </p:grpSp>
        <p:grpSp>
          <p:nvGrpSpPr>
            <p:cNvPr id="34900" name="组合 115791"/>
            <p:cNvGrpSpPr>
              <a:grpSpLocks/>
            </p:cNvGrpSpPr>
            <p:nvPr/>
          </p:nvGrpSpPr>
          <p:grpSpPr bwMode="auto">
            <a:xfrm>
              <a:off x="386" y="1444"/>
              <a:ext cx="2465" cy="1814"/>
              <a:chOff x="386" y="1444"/>
              <a:chExt cx="2465" cy="1814"/>
            </a:xfrm>
          </p:grpSpPr>
          <p:sp>
            <p:nvSpPr>
              <p:cNvPr id="34901" name="任意多边形 115797"/>
              <p:cNvSpPr>
                <a:spLocks noChangeArrowheads="1"/>
              </p:cNvSpPr>
              <p:nvPr/>
            </p:nvSpPr>
            <p:spPr bwMode="auto">
              <a:xfrm>
                <a:off x="1822" y="1444"/>
                <a:ext cx="1" cy="1101"/>
              </a:xfrm>
              <a:custGeom>
                <a:avLst/>
                <a:gdLst>
                  <a:gd name="T0" fmla="*/ 0 w 1"/>
                  <a:gd name="T1" fmla="*/ 1101 h 1101"/>
                  <a:gd name="T2" fmla="*/ 0 w 1"/>
                  <a:gd name="T3" fmla="*/ 0 h 1101"/>
                  <a:gd name="T4" fmla="*/ 0 60000 65536"/>
                  <a:gd name="T5" fmla="*/ 0 60000 65536"/>
                </a:gdLst>
                <a:ahLst/>
                <a:cxnLst>
                  <a:cxn ang="T4">
                    <a:pos x="T0" y="T1"/>
                  </a:cxn>
                  <a:cxn ang="T5">
                    <a:pos x="T2" y="T3"/>
                  </a:cxn>
                </a:cxnLst>
                <a:rect l="0" t="0" r="r" b="b"/>
                <a:pathLst>
                  <a:path w="1" h="1101">
                    <a:moveTo>
                      <a:pt x="0" y="1101"/>
                    </a:moveTo>
                    <a:lnTo>
                      <a:pt x="0" y="0"/>
                    </a:lnTo>
                  </a:path>
                </a:pathLst>
              </a:custGeom>
              <a:noFill/>
              <a:ln w="9525">
                <a:solidFill>
                  <a:srgbClr val="3333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02" name="直接连接符 115796"/>
              <p:cNvSpPr>
                <a:spLocks noChangeShapeType="1"/>
              </p:cNvSpPr>
              <p:nvPr/>
            </p:nvSpPr>
            <p:spPr bwMode="auto">
              <a:xfrm flipH="1">
                <a:off x="400" y="2541"/>
                <a:ext cx="1424"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3" name="直接连接符 115795"/>
              <p:cNvSpPr>
                <a:spLocks noChangeShapeType="1"/>
              </p:cNvSpPr>
              <p:nvPr/>
            </p:nvSpPr>
            <p:spPr bwMode="auto">
              <a:xfrm flipH="1">
                <a:off x="386" y="2723"/>
                <a:ext cx="1424"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4" name="任意多边形 115794"/>
              <p:cNvSpPr>
                <a:spLocks noChangeArrowheads="1"/>
              </p:cNvSpPr>
              <p:nvPr/>
            </p:nvSpPr>
            <p:spPr bwMode="auto">
              <a:xfrm>
                <a:off x="1808" y="2721"/>
                <a:ext cx="1" cy="537"/>
              </a:xfrm>
              <a:custGeom>
                <a:avLst/>
                <a:gdLst>
                  <a:gd name="T0" fmla="*/ 0 w 1"/>
                  <a:gd name="T1" fmla="*/ 0 h 537"/>
                  <a:gd name="T2" fmla="*/ 0 w 1"/>
                  <a:gd name="T3" fmla="*/ 537 h 537"/>
                  <a:gd name="T4" fmla="*/ 0 60000 65536"/>
                  <a:gd name="T5" fmla="*/ 0 60000 65536"/>
                </a:gdLst>
                <a:ahLst/>
                <a:cxnLst>
                  <a:cxn ang="T4">
                    <a:pos x="T0" y="T1"/>
                  </a:cxn>
                  <a:cxn ang="T5">
                    <a:pos x="T2" y="T3"/>
                  </a:cxn>
                </a:cxnLst>
                <a:rect l="0" t="0" r="r" b="b"/>
                <a:pathLst>
                  <a:path w="1" h="537">
                    <a:moveTo>
                      <a:pt x="0" y="0"/>
                    </a:moveTo>
                    <a:lnTo>
                      <a:pt x="0" y="537"/>
                    </a:lnTo>
                  </a:path>
                </a:pathLst>
              </a:custGeom>
              <a:noFill/>
              <a:ln w="9525">
                <a:solidFill>
                  <a:srgbClr val="3333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05" name="任意多边形 115793"/>
              <p:cNvSpPr>
                <a:spLocks noChangeArrowheads="1"/>
              </p:cNvSpPr>
              <p:nvPr/>
            </p:nvSpPr>
            <p:spPr bwMode="auto">
              <a:xfrm>
                <a:off x="2048" y="2545"/>
                <a:ext cx="803" cy="1"/>
              </a:xfrm>
              <a:custGeom>
                <a:avLst/>
                <a:gdLst>
                  <a:gd name="T0" fmla="*/ 0 w 803"/>
                  <a:gd name="T1" fmla="*/ 0 h 1"/>
                  <a:gd name="T2" fmla="*/ 803 w 803"/>
                  <a:gd name="T3" fmla="*/ 1 h 1"/>
                  <a:gd name="T4" fmla="*/ 0 60000 65536"/>
                  <a:gd name="T5" fmla="*/ 0 60000 65536"/>
                </a:gdLst>
                <a:ahLst/>
                <a:cxnLst>
                  <a:cxn ang="T4">
                    <a:pos x="T0" y="T1"/>
                  </a:cxn>
                  <a:cxn ang="T5">
                    <a:pos x="T2" y="T3"/>
                  </a:cxn>
                </a:cxnLst>
                <a:rect l="0" t="0" r="r" b="b"/>
                <a:pathLst>
                  <a:path w="803" h="1">
                    <a:moveTo>
                      <a:pt x="0" y="0"/>
                    </a:moveTo>
                    <a:lnTo>
                      <a:pt x="803" y="1"/>
                    </a:lnTo>
                  </a:path>
                </a:pathLst>
              </a:custGeom>
              <a:noFill/>
              <a:ln w="9525">
                <a:solidFill>
                  <a:srgbClr val="3333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06" name="任意多边形 115792"/>
              <p:cNvSpPr>
                <a:spLocks noChangeArrowheads="1"/>
              </p:cNvSpPr>
              <p:nvPr/>
            </p:nvSpPr>
            <p:spPr bwMode="auto">
              <a:xfrm>
                <a:off x="2048" y="1486"/>
                <a:ext cx="1" cy="1059"/>
              </a:xfrm>
              <a:custGeom>
                <a:avLst/>
                <a:gdLst>
                  <a:gd name="T0" fmla="*/ 0 w 1"/>
                  <a:gd name="T1" fmla="*/ 1059 h 1059"/>
                  <a:gd name="T2" fmla="*/ 0 w 1"/>
                  <a:gd name="T3" fmla="*/ 0 h 1059"/>
                  <a:gd name="T4" fmla="*/ 0 60000 65536"/>
                  <a:gd name="T5" fmla="*/ 0 60000 65536"/>
                </a:gdLst>
                <a:ahLst/>
                <a:cxnLst>
                  <a:cxn ang="T4">
                    <a:pos x="T0" y="T1"/>
                  </a:cxn>
                  <a:cxn ang="T5">
                    <a:pos x="T2" y="T3"/>
                  </a:cxn>
                </a:cxnLst>
                <a:rect l="0" t="0" r="r" b="b"/>
                <a:pathLst>
                  <a:path w="1" h="1059">
                    <a:moveTo>
                      <a:pt x="0" y="1059"/>
                    </a:moveTo>
                    <a:lnTo>
                      <a:pt x="0" y="0"/>
                    </a:lnTo>
                  </a:path>
                </a:pathLst>
              </a:custGeom>
              <a:noFill/>
              <a:ln w="9525">
                <a:solidFill>
                  <a:srgbClr val="3333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115788" name="组合 115787"/>
          <p:cNvGrpSpPr>
            <a:grpSpLocks/>
          </p:cNvGrpSpPr>
          <p:nvPr/>
        </p:nvGrpSpPr>
        <p:grpSpPr bwMode="auto">
          <a:xfrm>
            <a:off x="4397375" y="5360988"/>
            <a:ext cx="595313" cy="457200"/>
            <a:chOff x="2409" y="2678"/>
            <a:chExt cx="375" cy="288"/>
          </a:xfrm>
        </p:grpSpPr>
        <p:sp>
          <p:nvSpPr>
            <p:cNvPr id="34897" name="文本框 115789"/>
            <p:cNvSpPr txBox="1">
              <a:spLocks noChangeArrowheads="1"/>
            </p:cNvSpPr>
            <p:nvPr/>
          </p:nvSpPr>
          <p:spPr bwMode="auto">
            <a:xfrm>
              <a:off x="2409" y="2678"/>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A</a:t>
              </a:r>
              <a:r>
                <a:rPr lang="en-US" altLang="zh-CN" sz="16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4898" name="文本框 115788"/>
            <p:cNvSpPr txBox="1">
              <a:spLocks noChangeArrowheads="1"/>
            </p:cNvSpPr>
            <p:nvPr/>
          </p:nvSpPr>
          <p:spPr bwMode="auto">
            <a:xfrm>
              <a:off x="2544" y="2762"/>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1000" b="1">
                  <a:solidFill>
                    <a:srgbClr val="FF0066"/>
                  </a:solidFill>
                  <a:latin typeface="Times New Roman" panose="02020603050405020304" pitchFamily="18" charset="0"/>
                  <a:ea typeface="宋体" panose="02010600030101010101" pitchFamily="2" charset="-122"/>
                </a:rPr>
                <a:t>●</a:t>
              </a:r>
              <a:endParaRPr lang="en-US" altLang="zh-CN" sz="2800">
                <a:solidFill>
                  <a:schemeClr val="tx1"/>
                </a:solidFill>
                <a:latin typeface="Arial" panose="020B0604020202020204" pitchFamily="34" charset="0"/>
                <a:ea typeface="宋体" panose="02010600030101010101" pitchFamily="2" charset="-122"/>
              </a:endParaRPr>
            </a:p>
          </p:txBody>
        </p:sp>
      </p:grpSp>
      <p:grpSp>
        <p:nvGrpSpPr>
          <p:cNvPr id="115772" name="组合 115771"/>
          <p:cNvGrpSpPr>
            <a:grpSpLocks/>
          </p:cNvGrpSpPr>
          <p:nvPr/>
        </p:nvGrpSpPr>
        <p:grpSpPr bwMode="auto">
          <a:xfrm>
            <a:off x="1250950" y="2201863"/>
            <a:ext cx="4386263" cy="3830637"/>
            <a:chOff x="427" y="1072"/>
            <a:chExt cx="2763" cy="2413"/>
          </a:xfrm>
        </p:grpSpPr>
        <p:sp>
          <p:nvSpPr>
            <p:cNvPr id="34882" name="文本框 115786"/>
            <p:cNvSpPr txBox="1">
              <a:spLocks noChangeArrowheads="1"/>
            </p:cNvSpPr>
            <p:nvPr/>
          </p:nvSpPr>
          <p:spPr bwMode="auto">
            <a:xfrm>
              <a:off x="662" y="1072"/>
              <a:ext cx="2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chemeClr val="tx1"/>
                  </a:solidFill>
                  <a:latin typeface="Times New Roman" panose="02020603050405020304" pitchFamily="18" charset="0"/>
                  <a:ea typeface="宋体" panose="02010600030101010101" pitchFamily="2" charset="-122"/>
                </a:rPr>
                <a:t>例</a:t>
              </a:r>
              <a:r>
                <a:rPr lang="en-US" altLang="zh-CN" b="1">
                  <a:solidFill>
                    <a:schemeClr val="tx1"/>
                  </a:solidFill>
                  <a:latin typeface="Times New Roman" panose="02020603050405020304" pitchFamily="18" charset="0"/>
                  <a:ea typeface="ˎ̥"/>
                  <a:cs typeface="ˎ̥"/>
                </a:rPr>
                <a:t>1</a:t>
              </a:r>
              <a:r>
                <a:rPr lang="zh-CN" altLang="en-US" b="1">
                  <a:solidFill>
                    <a:schemeClr val="tx1"/>
                  </a:solidFill>
                  <a:latin typeface="Times New Roman" panose="02020603050405020304" pitchFamily="18" charset="0"/>
                  <a:ea typeface="宋体" panose="02010600030101010101" pitchFamily="2" charset="-122"/>
                </a:rPr>
                <a:t>：画三棱锥的正等轴测图</a:t>
              </a:r>
              <a:endParaRPr lang="zh-CN" altLang="en-US" sz="2800">
                <a:solidFill>
                  <a:schemeClr val="tx1"/>
                </a:solidFill>
                <a:latin typeface="Arial" panose="020B0604020202020204" pitchFamily="34" charset="0"/>
                <a:ea typeface="宋体" panose="02010600030101010101" pitchFamily="2" charset="-122"/>
              </a:endParaRPr>
            </a:p>
          </p:txBody>
        </p:sp>
        <p:grpSp>
          <p:nvGrpSpPr>
            <p:cNvPr id="34883" name="组合 115772"/>
            <p:cNvGrpSpPr>
              <a:grpSpLocks/>
            </p:cNvGrpSpPr>
            <p:nvPr/>
          </p:nvGrpSpPr>
          <p:grpSpPr bwMode="auto">
            <a:xfrm>
              <a:off x="427" y="1694"/>
              <a:ext cx="2117" cy="1791"/>
              <a:chOff x="240" y="1310"/>
              <a:chExt cx="2117" cy="1791"/>
            </a:xfrm>
          </p:grpSpPr>
          <p:sp>
            <p:nvSpPr>
              <p:cNvPr id="34884" name="直接连接符 115785"/>
              <p:cNvSpPr>
                <a:spLocks noChangeShapeType="1"/>
              </p:cNvSpPr>
              <p:nvPr/>
            </p:nvSpPr>
            <p:spPr bwMode="auto">
              <a:xfrm>
                <a:off x="240" y="2479"/>
                <a:ext cx="1232"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5" name="直接连接符 115784"/>
              <p:cNvSpPr>
                <a:spLocks noChangeShapeType="1"/>
              </p:cNvSpPr>
              <p:nvPr/>
            </p:nvSpPr>
            <p:spPr bwMode="auto">
              <a:xfrm>
                <a:off x="240" y="2479"/>
                <a:ext cx="424" cy="62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6" name="直接连接符 115783"/>
              <p:cNvSpPr>
                <a:spLocks noChangeShapeType="1"/>
              </p:cNvSpPr>
              <p:nvPr/>
            </p:nvSpPr>
            <p:spPr bwMode="auto">
              <a:xfrm flipV="1">
                <a:off x="664" y="2479"/>
                <a:ext cx="808" cy="62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7" name="直接连接符 115782"/>
              <p:cNvSpPr>
                <a:spLocks noChangeShapeType="1"/>
              </p:cNvSpPr>
              <p:nvPr/>
            </p:nvSpPr>
            <p:spPr bwMode="auto">
              <a:xfrm>
                <a:off x="240" y="2297"/>
                <a:ext cx="1232"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8" name="直接连接符 115781"/>
              <p:cNvSpPr>
                <a:spLocks noChangeShapeType="1"/>
              </p:cNvSpPr>
              <p:nvPr/>
            </p:nvSpPr>
            <p:spPr bwMode="auto">
              <a:xfrm flipH="1">
                <a:off x="664" y="2735"/>
                <a:ext cx="154" cy="36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9" name="直接连接符 115780"/>
              <p:cNvSpPr>
                <a:spLocks noChangeShapeType="1"/>
              </p:cNvSpPr>
              <p:nvPr/>
            </p:nvSpPr>
            <p:spPr bwMode="auto">
              <a:xfrm flipV="1">
                <a:off x="818" y="2479"/>
                <a:ext cx="654" cy="25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0" name="直接连接符 115779"/>
              <p:cNvSpPr>
                <a:spLocks noChangeShapeType="1"/>
              </p:cNvSpPr>
              <p:nvPr/>
            </p:nvSpPr>
            <p:spPr bwMode="auto">
              <a:xfrm flipH="1" flipV="1">
                <a:off x="240" y="2479"/>
                <a:ext cx="578" cy="25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1" name="直接连接符 115778"/>
              <p:cNvSpPr>
                <a:spLocks noChangeShapeType="1"/>
              </p:cNvSpPr>
              <p:nvPr/>
            </p:nvSpPr>
            <p:spPr bwMode="auto">
              <a:xfrm flipH="1">
                <a:off x="240" y="1310"/>
                <a:ext cx="578" cy="9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2" name="直接连接符 115777"/>
              <p:cNvSpPr>
                <a:spLocks noChangeShapeType="1"/>
              </p:cNvSpPr>
              <p:nvPr/>
            </p:nvSpPr>
            <p:spPr bwMode="auto">
              <a:xfrm>
                <a:off x="818" y="1310"/>
                <a:ext cx="654" cy="9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3" name="直接连接符 115776"/>
              <p:cNvSpPr>
                <a:spLocks noChangeShapeType="1"/>
              </p:cNvSpPr>
              <p:nvPr/>
            </p:nvSpPr>
            <p:spPr bwMode="auto">
              <a:xfrm flipH="1">
                <a:off x="664" y="1310"/>
                <a:ext cx="154" cy="9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4" name="直接连接符 115775"/>
              <p:cNvSpPr>
                <a:spLocks noChangeShapeType="1"/>
              </p:cNvSpPr>
              <p:nvPr/>
            </p:nvSpPr>
            <p:spPr bwMode="auto">
              <a:xfrm rot="16200000" flipV="1">
                <a:off x="2030" y="1970"/>
                <a:ext cx="0" cy="65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5" name="直接连接符 115774"/>
              <p:cNvSpPr>
                <a:spLocks noChangeShapeType="1"/>
              </p:cNvSpPr>
              <p:nvPr/>
            </p:nvSpPr>
            <p:spPr bwMode="auto">
              <a:xfrm>
                <a:off x="1972" y="1310"/>
                <a:ext cx="385" cy="9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6" name="直接连接符 115773"/>
              <p:cNvSpPr>
                <a:spLocks noChangeShapeType="1"/>
              </p:cNvSpPr>
              <p:nvPr/>
            </p:nvSpPr>
            <p:spPr bwMode="auto">
              <a:xfrm flipH="1">
                <a:off x="1703" y="1310"/>
                <a:ext cx="269" cy="9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15763" name="组合 115762"/>
          <p:cNvGrpSpPr>
            <a:grpSpLocks/>
          </p:cNvGrpSpPr>
          <p:nvPr/>
        </p:nvGrpSpPr>
        <p:grpSpPr bwMode="auto">
          <a:xfrm>
            <a:off x="4321175" y="3451225"/>
            <a:ext cx="3203575" cy="2703513"/>
            <a:chOff x="2361" y="1859"/>
            <a:chExt cx="2018" cy="1703"/>
          </a:xfrm>
        </p:grpSpPr>
        <p:sp>
          <p:nvSpPr>
            <p:cNvPr id="34874" name="文本框 115770"/>
            <p:cNvSpPr txBox="1">
              <a:spLocks noChangeArrowheads="1"/>
            </p:cNvSpPr>
            <p:nvPr/>
          </p:nvSpPr>
          <p:spPr bwMode="auto">
            <a:xfrm>
              <a:off x="2361" y="3274"/>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X</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grpSp>
          <p:nvGrpSpPr>
            <p:cNvPr id="34875" name="组合 115766"/>
            <p:cNvGrpSpPr>
              <a:grpSpLocks/>
            </p:cNvGrpSpPr>
            <p:nvPr/>
          </p:nvGrpSpPr>
          <p:grpSpPr bwMode="auto">
            <a:xfrm>
              <a:off x="2453" y="1945"/>
              <a:ext cx="1737" cy="1401"/>
              <a:chOff x="2453" y="1945"/>
              <a:chExt cx="1737" cy="1401"/>
            </a:xfrm>
          </p:grpSpPr>
          <p:sp>
            <p:nvSpPr>
              <p:cNvPr id="34879" name="直接连接符 115769"/>
              <p:cNvSpPr>
                <a:spLocks noChangeShapeType="1"/>
              </p:cNvSpPr>
              <p:nvPr/>
            </p:nvSpPr>
            <p:spPr bwMode="auto">
              <a:xfrm>
                <a:off x="3492" y="1945"/>
                <a:ext cx="0" cy="827"/>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0" name="直接连接符 115768"/>
              <p:cNvSpPr>
                <a:spLocks noChangeShapeType="1"/>
              </p:cNvSpPr>
              <p:nvPr/>
            </p:nvSpPr>
            <p:spPr bwMode="auto">
              <a:xfrm flipH="1">
                <a:off x="2453" y="2772"/>
                <a:ext cx="1039" cy="574"/>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1" name="直接连接符 115767"/>
              <p:cNvSpPr>
                <a:spLocks noChangeShapeType="1"/>
              </p:cNvSpPr>
              <p:nvPr/>
            </p:nvSpPr>
            <p:spPr bwMode="auto">
              <a:xfrm>
                <a:off x="3492" y="2772"/>
                <a:ext cx="698" cy="385"/>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76" name="文本框 115765"/>
            <p:cNvSpPr txBox="1">
              <a:spLocks noChangeArrowheads="1"/>
            </p:cNvSpPr>
            <p:nvPr/>
          </p:nvSpPr>
          <p:spPr bwMode="auto">
            <a:xfrm>
              <a:off x="3342" y="2578"/>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  O</a:t>
              </a:r>
              <a:r>
                <a:rPr lang="en-US" altLang="zh-CN" b="1" baseline="-25000">
                  <a:solidFill>
                    <a:schemeClr val="tx1"/>
                  </a:solidFill>
                  <a:latin typeface="Times New Roman" panose="02020603050405020304" pitchFamily="18" charset="0"/>
                  <a:ea typeface="ˎ̥"/>
                  <a:cs typeface="ˎ̥"/>
                </a:rPr>
                <a:t>1</a:t>
              </a:r>
              <a:r>
                <a:rPr lang="en-US" altLang="zh-CN" sz="16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4877" name="文本框 115764"/>
            <p:cNvSpPr txBox="1">
              <a:spLocks noChangeArrowheads="1"/>
            </p:cNvSpPr>
            <p:nvPr/>
          </p:nvSpPr>
          <p:spPr bwMode="auto">
            <a:xfrm>
              <a:off x="4060" y="2894"/>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Y</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4878" name="文本框 115763"/>
            <p:cNvSpPr txBox="1">
              <a:spLocks noChangeArrowheads="1"/>
            </p:cNvSpPr>
            <p:nvPr/>
          </p:nvSpPr>
          <p:spPr bwMode="auto">
            <a:xfrm>
              <a:off x="3450" y="1859"/>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Z</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grpSp>
      <p:grpSp>
        <p:nvGrpSpPr>
          <p:cNvPr id="115760" name="组合 115759"/>
          <p:cNvGrpSpPr>
            <a:grpSpLocks/>
          </p:cNvGrpSpPr>
          <p:nvPr/>
        </p:nvGrpSpPr>
        <p:grpSpPr bwMode="auto">
          <a:xfrm>
            <a:off x="1290638" y="4900613"/>
            <a:ext cx="4826000" cy="742950"/>
            <a:chOff x="452" y="2772"/>
            <a:chExt cx="3040" cy="468"/>
          </a:xfrm>
        </p:grpSpPr>
        <p:sp>
          <p:nvSpPr>
            <p:cNvPr id="34872" name="任意多边形 115761"/>
            <p:cNvSpPr>
              <a:spLocks noChangeArrowheads="1"/>
            </p:cNvSpPr>
            <p:nvPr/>
          </p:nvSpPr>
          <p:spPr bwMode="auto">
            <a:xfrm>
              <a:off x="452" y="2879"/>
              <a:ext cx="1214" cy="1"/>
            </a:xfrm>
            <a:custGeom>
              <a:avLst/>
              <a:gdLst>
                <a:gd name="T0" fmla="*/ 1214 w 1214"/>
                <a:gd name="T1" fmla="*/ 0 h 1"/>
                <a:gd name="T2" fmla="*/ 0 w 1214"/>
                <a:gd name="T3" fmla="*/ 0 h 1"/>
                <a:gd name="T4" fmla="*/ 0 60000 65536"/>
                <a:gd name="T5" fmla="*/ 0 60000 65536"/>
              </a:gdLst>
              <a:ahLst/>
              <a:cxnLst>
                <a:cxn ang="T4">
                  <a:pos x="T0" y="T1"/>
                </a:cxn>
                <a:cxn ang="T5">
                  <a:pos x="T2" y="T3"/>
                </a:cxn>
              </a:cxnLst>
              <a:rect l="0" t="0" r="r" b="b"/>
              <a:pathLst>
                <a:path w="1214" h="1">
                  <a:moveTo>
                    <a:pt x="1214" y="0"/>
                  </a:moveTo>
                  <a:lnTo>
                    <a:pt x="0" y="0"/>
                  </a:lnTo>
                </a:path>
              </a:pathLst>
            </a:custGeom>
            <a:noFill/>
            <a:ln w="28575">
              <a:solidFill>
                <a:srgbClr val="FFCF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73" name="任意多边形 115760"/>
            <p:cNvSpPr>
              <a:spLocks noChangeArrowheads="1"/>
            </p:cNvSpPr>
            <p:nvPr/>
          </p:nvSpPr>
          <p:spPr bwMode="auto">
            <a:xfrm>
              <a:off x="2635" y="2772"/>
              <a:ext cx="857" cy="468"/>
            </a:xfrm>
            <a:custGeom>
              <a:avLst/>
              <a:gdLst>
                <a:gd name="T0" fmla="*/ 687 w 1069"/>
                <a:gd name="T1" fmla="*/ 0 h 615"/>
                <a:gd name="T2" fmla="*/ 0 w 1069"/>
                <a:gd name="T3" fmla="*/ 356 h 615"/>
                <a:gd name="T4" fmla="*/ 0 60000 65536"/>
                <a:gd name="T5" fmla="*/ 0 60000 65536"/>
              </a:gdLst>
              <a:ahLst/>
              <a:cxnLst>
                <a:cxn ang="T4">
                  <a:pos x="T0" y="T1"/>
                </a:cxn>
                <a:cxn ang="T5">
                  <a:pos x="T2" y="T3"/>
                </a:cxn>
              </a:cxnLst>
              <a:rect l="0" t="0" r="r" b="b"/>
              <a:pathLst>
                <a:path w="1069" h="615">
                  <a:moveTo>
                    <a:pt x="1069" y="0"/>
                  </a:moveTo>
                  <a:lnTo>
                    <a:pt x="0" y="615"/>
                  </a:lnTo>
                </a:path>
              </a:pathLst>
            </a:custGeom>
            <a:noFill/>
            <a:ln w="19050">
              <a:solidFill>
                <a:srgbClr val="FFCF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5759" name="文本框 115758"/>
          <p:cNvSpPr txBox="1">
            <a:spLocks noChangeArrowheads="1"/>
          </p:cNvSpPr>
          <p:nvPr/>
        </p:nvSpPr>
        <p:spPr bwMode="auto">
          <a:xfrm>
            <a:off x="974725" y="1800225"/>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rgbClr val="FF3300"/>
                </a:solidFill>
                <a:latin typeface="Times New Roman" panose="02020603050405020304" pitchFamily="18" charset="0"/>
                <a:ea typeface="宋体" panose="02010600030101010101" pitchFamily="2" charset="-122"/>
              </a:rPr>
              <a:t>⒈</a:t>
            </a:r>
            <a:r>
              <a:rPr lang="en-US" altLang="zh-CN" b="1">
                <a:solidFill>
                  <a:srgbClr val="FF3300"/>
                </a:solidFill>
                <a:latin typeface="Times New Roman" panose="02020603050405020304" pitchFamily="18" charset="0"/>
                <a:ea typeface="ˎ̥"/>
                <a:cs typeface="ˎ̥"/>
              </a:rPr>
              <a:t> </a:t>
            </a:r>
            <a:r>
              <a:rPr lang="zh-CN" altLang="en-US" b="1">
                <a:solidFill>
                  <a:srgbClr val="FF3300"/>
                </a:solidFill>
                <a:latin typeface="Times New Roman" panose="02020603050405020304" pitchFamily="18" charset="0"/>
                <a:ea typeface="宋体" panose="02010600030101010101" pitchFamily="2" charset="-122"/>
              </a:rPr>
              <a:t>坐标法</a:t>
            </a:r>
            <a:endParaRPr lang="zh-CN" altLang="en-US" sz="2800">
              <a:solidFill>
                <a:srgbClr val="FF3300"/>
              </a:solidFill>
              <a:latin typeface="Arial" panose="020B0604020202020204" pitchFamily="34" charset="0"/>
              <a:ea typeface="宋体" panose="02010600030101010101" pitchFamily="2" charset="-122"/>
            </a:endParaRPr>
          </a:p>
        </p:txBody>
      </p:sp>
      <p:sp>
        <p:nvSpPr>
          <p:cNvPr id="115758" name="任意多边形 115757"/>
          <p:cNvSpPr>
            <a:spLocks noChangeArrowheads="1"/>
          </p:cNvSpPr>
          <p:nvPr/>
        </p:nvSpPr>
        <p:spPr bwMode="auto">
          <a:xfrm>
            <a:off x="5100638" y="4897438"/>
            <a:ext cx="1031875" cy="582612"/>
          </a:xfrm>
          <a:custGeom>
            <a:avLst/>
            <a:gdLst>
              <a:gd name="T0" fmla="*/ 1638101563 w 650"/>
              <a:gd name="T1" fmla="*/ 0 h 367"/>
              <a:gd name="T2" fmla="*/ 0 w 650"/>
              <a:gd name="T3" fmla="*/ 924895756 h 367"/>
              <a:gd name="T4" fmla="*/ 0 60000 65536"/>
              <a:gd name="T5" fmla="*/ 0 60000 65536"/>
            </a:gdLst>
            <a:ahLst/>
            <a:cxnLst>
              <a:cxn ang="T4">
                <a:pos x="T0" y="T1"/>
              </a:cxn>
              <a:cxn ang="T5">
                <a:pos x="T2" y="T3"/>
              </a:cxn>
            </a:cxnLst>
            <a:rect l="0" t="0" r="r" b="b"/>
            <a:pathLst>
              <a:path w="650" h="367">
                <a:moveTo>
                  <a:pt x="650" y="0"/>
                </a:moveTo>
                <a:lnTo>
                  <a:pt x="0" y="367"/>
                </a:lnTo>
              </a:path>
            </a:pathLst>
          </a:cu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57" name="任意多边形 115756"/>
          <p:cNvSpPr>
            <a:spLocks noChangeArrowheads="1"/>
          </p:cNvSpPr>
          <p:nvPr/>
        </p:nvSpPr>
        <p:spPr bwMode="auto">
          <a:xfrm>
            <a:off x="3217863" y="3194050"/>
            <a:ext cx="0" cy="1568450"/>
          </a:xfrm>
          <a:custGeom>
            <a:avLst/>
            <a:gdLst>
              <a:gd name="T0" fmla="*/ 0 w 1"/>
              <a:gd name="T1" fmla="*/ 2147483646 h 988"/>
              <a:gd name="T2" fmla="*/ 0 w 1"/>
              <a:gd name="T3" fmla="*/ 0 h 988"/>
              <a:gd name="T4" fmla="*/ 0 60000 65536"/>
              <a:gd name="T5" fmla="*/ 0 60000 65536"/>
            </a:gdLst>
            <a:ahLst/>
            <a:cxnLst>
              <a:cxn ang="T4">
                <a:pos x="T0" y="T1"/>
              </a:cxn>
              <a:cxn ang="T5">
                <a:pos x="T2" y="T3"/>
              </a:cxn>
            </a:cxnLst>
            <a:rect l="0" t="0" r="r" b="b"/>
            <a:pathLst>
              <a:path w="1" h="988">
                <a:moveTo>
                  <a:pt x="0" y="988"/>
                </a:moveTo>
                <a:lnTo>
                  <a:pt x="0" y="0"/>
                </a:lnTo>
              </a:path>
            </a:pathLst>
          </a:custGeom>
          <a:noFill/>
          <a:ln w="38100">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56" name="直接连接符 115755"/>
          <p:cNvSpPr>
            <a:spLocks noChangeShapeType="1"/>
          </p:cNvSpPr>
          <p:nvPr/>
        </p:nvSpPr>
        <p:spPr bwMode="auto">
          <a:xfrm rot="10800000" flipV="1">
            <a:off x="2173288" y="5045075"/>
            <a:ext cx="0" cy="406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55" name="任意多边形 115754"/>
          <p:cNvSpPr>
            <a:spLocks noChangeArrowheads="1"/>
          </p:cNvSpPr>
          <p:nvPr/>
        </p:nvSpPr>
        <p:spPr bwMode="auto">
          <a:xfrm>
            <a:off x="2165350" y="5060950"/>
            <a:ext cx="1016000" cy="3175"/>
          </a:xfrm>
          <a:custGeom>
            <a:avLst/>
            <a:gdLst>
              <a:gd name="T0" fmla="*/ 0 w 640"/>
              <a:gd name="T1" fmla="*/ 5040313 h 2"/>
              <a:gd name="T2" fmla="*/ 1612900000 w 640"/>
              <a:gd name="T3" fmla="*/ 0 h 2"/>
              <a:gd name="T4" fmla="*/ 0 60000 65536"/>
              <a:gd name="T5" fmla="*/ 0 60000 65536"/>
            </a:gdLst>
            <a:ahLst/>
            <a:cxnLst>
              <a:cxn ang="T4">
                <a:pos x="T0" y="T1"/>
              </a:cxn>
              <a:cxn ang="T5">
                <a:pos x="T2" y="T3"/>
              </a:cxn>
            </a:cxnLst>
            <a:rect l="0" t="0" r="r" b="b"/>
            <a:pathLst>
              <a:path w="640" h="2">
                <a:moveTo>
                  <a:pt x="0" y="2"/>
                </a:moveTo>
                <a:lnTo>
                  <a:pt x="640" y="0"/>
                </a:lnTo>
              </a:path>
            </a:pathLst>
          </a:custGeom>
          <a:noFill/>
          <a:ln w="38100">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54" name="直接连接符 115753"/>
          <p:cNvSpPr>
            <a:spLocks noChangeShapeType="1"/>
          </p:cNvSpPr>
          <p:nvPr/>
        </p:nvSpPr>
        <p:spPr bwMode="auto">
          <a:xfrm>
            <a:off x="2097088" y="3189288"/>
            <a:ext cx="18938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53" name="任意多边形 115752"/>
          <p:cNvSpPr>
            <a:spLocks noChangeArrowheads="1"/>
          </p:cNvSpPr>
          <p:nvPr/>
        </p:nvSpPr>
        <p:spPr bwMode="auto">
          <a:xfrm>
            <a:off x="5688013" y="3930650"/>
            <a:ext cx="4762" cy="1611313"/>
          </a:xfrm>
          <a:custGeom>
            <a:avLst/>
            <a:gdLst>
              <a:gd name="T0" fmla="*/ 7558881 w 3"/>
              <a:gd name="T1" fmla="*/ 2147483646 h 1015"/>
              <a:gd name="T2" fmla="*/ 0 w 3"/>
              <a:gd name="T3" fmla="*/ 0 h 1015"/>
              <a:gd name="T4" fmla="*/ 0 60000 65536"/>
              <a:gd name="T5" fmla="*/ 0 60000 65536"/>
            </a:gdLst>
            <a:ahLst/>
            <a:cxnLst>
              <a:cxn ang="T4">
                <a:pos x="T0" y="T1"/>
              </a:cxn>
              <a:cxn ang="T5">
                <a:pos x="T2" y="T3"/>
              </a:cxn>
            </a:cxnLst>
            <a:rect l="0" t="0" r="r" b="b"/>
            <a:pathLst>
              <a:path w="3" h="1015">
                <a:moveTo>
                  <a:pt x="3" y="1015"/>
                </a:moveTo>
                <a:lnTo>
                  <a:pt x="0" y="0"/>
                </a:lnTo>
              </a:path>
            </a:pathLst>
          </a:custGeom>
          <a:noFill/>
          <a:ln w="19050">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52" name="任意多边形 115751"/>
          <p:cNvSpPr>
            <a:spLocks noChangeArrowheads="1"/>
          </p:cNvSpPr>
          <p:nvPr/>
        </p:nvSpPr>
        <p:spPr bwMode="auto">
          <a:xfrm>
            <a:off x="5688013" y="3983038"/>
            <a:ext cx="152400" cy="1900237"/>
          </a:xfrm>
          <a:custGeom>
            <a:avLst/>
            <a:gdLst>
              <a:gd name="T0" fmla="*/ 0 w 96"/>
              <a:gd name="T1" fmla="*/ 0 h 1197"/>
              <a:gd name="T2" fmla="*/ 241935000 w 96"/>
              <a:gd name="T3" fmla="*/ 2147483646 h 1197"/>
              <a:gd name="T4" fmla="*/ 0 60000 65536"/>
              <a:gd name="T5" fmla="*/ 0 60000 65536"/>
            </a:gdLst>
            <a:ahLst/>
            <a:cxnLst>
              <a:cxn ang="T4">
                <a:pos x="T0" y="T1"/>
              </a:cxn>
              <a:cxn ang="T5">
                <a:pos x="T2" y="T3"/>
              </a:cxn>
            </a:cxnLst>
            <a:rect l="0" t="0" r="r" b="b"/>
            <a:pathLst>
              <a:path w="96" h="1197">
                <a:moveTo>
                  <a:pt x="0" y="0"/>
                </a:moveTo>
                <a:lnTo>
                  <a:pt x="96" y="1197"/>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51" name="任意多边形 115750"/>
          <p:cNvSpPr>
            <a:spLocks noChangeArrowheads="1"/>
          </p:cNvSpPr>
          <p:nvPr/>
        </p:nvSpPr>
        <p:spPr bwMode="auto">
          <a:xfrm>
            <a:off x="5313363" y="4889500"/>
            <a:ext cx="803275" cy="452438"/>
          </a:xfrm>
          <a:custGeom>
            <a:avLst/>
            <a:gdLst>
              <a:gd name="T0" fmla="*/ 1020966338 w 632"/>
              <a:gd name="T1" fmla="*/ 0 h 375"/>
              <a:gd name="T2" fmla="*/ 0 w 632"/>
              <a:gd name="T3" fmla="*/ 545867050 h 375"/>
              <a:gd name="T4" fmla="*/ 0 60000 65536"/>
              <a:gd name="T5" fmla="*/ 0 60000 65536"/>
            </a:gdLst>
            <a:ahLst/>
            <a:cxnLst>
              <a:cxn ang="T4">
                <a:pos x="T0" y="T1"/>
              </a:cxn>
              <a:cxn ang="T5">
                <a:pos x="T2" y="T3"/>
              </a:cxn>
            </a:cxnLst>
            <a:rect l="0" t="0" r="r" b="b"/>
            <a:pathLst>
              <a:path w="632" h="375">
                <a:moveTo>
                  <a:pt x="632" y="0"/>
                </a:moveTo>
                <a:lnTo>
                  <a:pt x="0" y="375"/>
                </a:lnTo>
              </a:path>
            </a:pathLst>
          </a:custGeom>
          <a:noFill/>
          <a:ln w="19050">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50" name="任意多边形 115749"/>
          <p:cNvSpPr>
            <a:spLocks noChangeArrowheads="1"/>
          </p:cNvSpPr>
          <p:nvPr/>
        </p:nvSpPr>
        <p:spPr bwMode="auto">
          <a:xfrm>
            <a:off x="5068888" y="5453063"/>
            <a:ext cx="774700" cy="412750"/>
          </a:xfrm>
          <a:custGeom>
            <a:avLst/>
            <a:gdLst>
              <a:gd name="T0" fmla="*/ 0 w 488"/>
              <a:gd name="T1" fmla="*/ 0 h 260"/>
              <a:gd name="T2" fmla="*/ 1229836250 w 488"/>
              <a:gd name="T3" fmla="*/ 655240625 h 260"/>
              <a:gd name="T4" fmla="*/ 0 60000 65536"/>
              <a:gd name="T5" fmla="*/ 0 60000 65536"/>
            </a:gdLst>
            <a:ahLst/>
            <a:cxnLst>
              <a:cxn ang="T4">
                <a:pos x="T0" y="T1"/>
              </a:cxn>
              <a:cxn ang="T5">
                <a:pos x="T2" y="T3"/>
              </a:cxn>
            </a:cxnLst>
            <a:rect l="0" t="0" r="r" b="b"/>
            <a:pathLst>
              <a:path w="488" h="260">
                <a:moveTo>
                  <a:pt x="0" y="0"/>
                </a:moveTo>
                <a:lnTo>
                  <a:pt x="488" y="260"/>
                </a:lnTo>
              </a:path>
            </a:pathLst>
          </a:cu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49" name="任意多边形 115748"/>
          <p:cNvSpPr>
            <a:spLocks noChangeArrowheads="1"/>
          </p:cNvSpPr>
          <p:nvPr/>
        </p:nvSpPr>
        <p:spPr bwMode="auto">
          <a:xfrm>
            <a:off x="5322888" y="5353050"/>
            <a:ext cx="369887" cy="177800"/>
          </a:xfrm>
          <a:custGeom>
            <a:avLst/>
            <a:gdLst>
              <a:gd name="T0" fmla="*/ 0 w 233"/>
              <a:gd name="T1" fmla="*/ 0 h 112"/>
              <a:gd name="T2" fmla="*/ 587194819 w 233"/>
              <a:gd name="T3" fmla="*/ 282257500 h 112"/>
              <a:gd name="T4" fmla="*/ 0 60000 65536"/>
              <a:gd name="T5" fmla="*/ 0 60000 65536"/>
            </a:gdLst>
            <a:ahLst/>
            <a:cxnLst>
              <a:cxn ang="T4">
                <a:pos x="T0" y="T1"/>
              </a:cxn>
              <a:cxn ang="T5">
                <a:pos x="T2" y="T3"/>
              </a:cxn>
            </a:cxnLst>
            <a:rect l="0" t="0" r="r" b="b"/>
            <a:pathLst>
              <a:path w="233" h="112">
                <a:moveTo>
                  <a:pt x="0" y="0"/>
                </a:moveTo>
                <a:lnTo>
                  <a:pt x="233" y="112"/>
                </a:lnTo>
              </a:path>
            </a:pathLst>
          </a:custGeom>
          <a:noFill/>
          <a:ln w="19050">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48" name="直接连接符 115747"/>
          <p:cNvSpPr>
            <a:spLocks noChangeShapeType="1"/>
          </p:cNvSpPr>
          <p:nvPr/>
        </p:nvSpPr>
        <p:spPr bwMode="auto">
          <a:xfrm>
            <a:off x="5689600" y="3960813"/>
            <a:ext cx="427038" cy="9286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47" name="直接连接符 115746"/>
          <p:cNvSpPr>
            <a:spLocks noChangeShapeType="1"/>
          </p:cNvSpPr>
          <p:nvPr/>
        </p:nvSpPr>
        <p:spPr bwMode="auto">
          <a:xfrm flipH="1">
            <a:off x="4773613" y="3960813"/>
            <a:ext cx="915987" cy="16827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46" name="任意多边形 115745"/>
          <p:cNvSpPr>
            <a:spLocks noChangeArrowheads="1"/>
          </p:cNvSpPr>
          <p:nvPr/>
        </p:nvSpPr>
        <p:spPr bwMode="auto">
          <a:xfrm>
            <a:off x="5840413" y="4891088"/>
            <a:ext cx="276225" cy="969962"/>
          </a:xfrm>
          <a:custGeom>
            <a:avLst/>
            <a:gdLst>
              <a:gd name="T0" fmla="*/ 0 w 174"/>
              <a:gd name="T1" fmla="*/ 1539813881 h 611"/>
              <a:gd name="T2" fmla="*/ 438507188 w 174"/>
              <a:gd name="T3" fmla="*/ 0 h 611"/>
              <a:gd name="T4" fmla="*/ 0 60000 65536"/>
              <a:gd name="T5" fmla="*/ 0 60000 65536"/>
            </a:gdLst>
            <a:ahLst/>
            <a:cxnLst>
              <a:cxn ang="T4">
                <a:pos x="T0" y="T1"/>
              </a:cxn>
              <a:cxn ang="T5">
                <a:pos x="T2" y="T3"/>
              </a:cxn>
            </a:cxnLst>
            <a:rect l="0" t="0" r="r" b="b"/>
            <a:pathLst>
              <a:path w="174" h="611">
                <a:moveTo>
                  <a:pt x="0" y="611"/>
                </a:moveTo>
                <a:lnTo>
                  <a:pt x="174"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45" name="任意多边形 115744"/>
          <p:cNvSpPr>
            <a:spLocks noChangeArrowheads="1"/>
          </p:cNvSpPr>
          <p:nvPr/>
        </p:nvSpPr>
        <p:spPr bwMode="auto">
          <a:xfrm>
            <a:off x="4764088" y="5605463"/>
            <a:ext cx="1076325" cy="255587"/>
          </a:xfrm>
          <a:custGeom>
            <a:avLst/>
            <a:gdLst>
              <a:gd name="T0" fmla="*/ 0 w 678"/>
              <a:gd name="T1" fmla="*/ 0 h 161"/>
              <a:gd name="T2" fmla="*/ 1708665938 w 678"/>
              <a:gd name="T3" fmla="*/ 405743569 h 161"/>
              <a:gd name="T4" fmla="*/ 0 60000 65536"/>
              <a:gd name="T5" fmla="*/ 0 60000 65536"/>
            </a:gdLst>
            <a:ahLst/>
            <a:cxnLst>
              <a:cxn ang="T4">
                <a:pos x="T0" y="T1"/>
              </a:cxn>
              <a:cxn ang="T5">
                <a:pos x="T2" y="T3"/>
              </a:cxn>
            </a:cxnLst>
            <a:rect l="0" t="0" r="r" b="b"/>
            <a:pathLst>
              <a:path w="678" h="161">
                <a:moveTo>
                  <a:pt x="0" y="0"/>
                </a:moveTo>
                <a:lnTo>
                  <a:pt x="678" y="161"/>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15739" name="组合 115738"/>
          <p:cNvGrpSpPr>
            <a:grpSpLocks/>
          </p:cNvGrpSpPr>
          <p:nvPr/>
        </p:nvGrpSpPr>
        <p:grpSpPr bwMode="auto">
          <a:xfrm>
            <a:off x="7416800" y="4113213"/>
            <a:ext cx="1368425" cy="1922462"/>
            <a:chOff x="4476" y="1892"/>
            <a:chExt cx="862" cy="1211"/>
          </a:xfrm>
        </p:grpSpPr>
        <p:sp>
          <p:nvSpPr>
            <p:cNvPr id="34867" name="任意多边形 115743"/>
            <p:cNvSpPr>
              <a:spLocks noChangeArrowheads="1"/>
            </p:cNvSpPr>
            <p:nvPr/>
          </p:nvSpPr>
          <p:spPr bwMode="auto">
            <a:xfrm>
              <a:off x="5058" y="1906"/>
              <a:ext cx="96" cy="1197"/>
            </a:xfrm>
            <a:custGeom>
              <a:avLst/>
              <a:gdLst>
                <a:gd name="T0" fmla="*/ 0 w 96"/>
                <a:gd name="T1" fmla="*/ 0 h 1197"/>
                <a:gd name="T2" fmla="*/ 96 w 96"/>
                <a:gd name="T3" fmla="*/ 1197 h 1197"/>
                <a:gd name="T4" fmla="*/ 0 60000 65536"/>
                <a:gd name="T5" fmla="*/ 0 60000 65536"/>
              </a:gdLst>
              <a:ahLst/>
              <a:cxnLst>
                <a:cxn ang="T4">
                  <a:pos x="T0" y="T1"/>
                </a:cxn>
                <a:cxn ang="T5">
                  <a:pos x="T2" y="T3"/>
                </a:cxn>
              </a:cxnLst>
              <a:rect l="0" t="0" r="r" b="b"/>
              <a:pathLst>
                <a:path w="96" h="1197">
                  <a:moveTo>
                    <a:pt x="0" y="0"/>
                  </a:moveTo>
                  <a:lnTo>
                    <a:pt x="96" y="1197"/>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68" name="直接连接符 115742"/>
            <p:cNvSpPr>
              <a:spLocks noChangeShapeType="1"/>
            </p:cNvSpPr>
            <p:nvPr/>
          </p:nvSpPr>
          <p:spPr bwMode="auto">
            <a:xfrm>
              <a:off x="5059" y="1892"/>
              <a:ext cx="269" cy="58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9" name="任意多边形 115741"/>
            <p:cNvSpPr>
              <a:spLocks noChangeArrowheads="1"/>
            </p:cNvSpPr>
            <p:nvPr/>
          </p:nvSpPr>
          <p:spPr bwMode="auto">
            <a:xfrm>
              <a:off x="4476" y="1892"/>
              <a:ext cx="584" cy="1044"/>
            </a:xfrm>
            <a:custGeom>
              <a:avLst/>
              <a:gdLst>
                <a:gd name="T0" fmla="*/ 584 w 584"/>
                <a:gd name="T1" fmla="*/ 0 h 1044"/>
                <a:gd name="T2" fmla="*/ 0 w 584"/>
                <a:gd name="T3" fmla="*/ 1044 h 1044"/>
                <a:gd name="T4" fmla="*/ 0 60000 65536"/>
                <a:gd name="T5" fmla="*/ 0 60000 65536"/>
              </a:gdLst>
              <a:ahLst/>
              <a:cxnLst>
                <a:cxn ang="T4">
                  <a:pos x="T0" y="T1"/>
                </a:cxn>
                <a:cxn ang="T5">
                  <a:pos x="T2" y="T3"/>
                </a:cxn>
              </a:cxnLst>
              <a:rect l="0" t="0" r="r" b="b"/>
              <a:pathLst>
                <a:path w="584" h="1044">
                  <a:moveTo>
                    <a:pt x="584" y="0"/>
                  </a:moveTo>
                  <a:lnTo>
                    <a:pt x="0" y="1044"/>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70" name="任意多边形 115740"/>
            <p:cNvSpPr>
              <a:spLocks noChangeArrowheads="1"/>
            </p:cNvSpPr>
            <p:nvPr/>
          </p:nvSpPr>
          <p:spPr bwMode="auto">
            <a:xfrm>
              <a:off x="5154" y="2470"/>
              <a:ext cx="184" cy="619"/>
            </a:xfrm>
            <a:custGeom>
              <a:avLst/>
              <a:gdLst>
                <a:gd name="T0" fmla="*/ 0 w 184"/>
                <a:gd name="T1" fmla="*/ 619 h 619"/>
                <a:gd name="T2" fmla="*/ 184 w 184"/>
                <a:gd name="T3" fmla="*/ 0 h 619"/>
                <a:gd name="T4" fmla="*/ 0 60000 65536"/>
                <a:gd name="T5" fmla="*/ 0 60000 65536"/>
              </a:gdLst>
              <a:ahLst/>
              <a:cxnLst>
                <a:cxn ang="T4">
                  <a:pos x="T0" y="T1"/>
                </a:cxn>
                <a:cxn ang="T5">
                  <a:pos x="T2" y="T3"/>
                </a:cxn>
              </a:cxnLst>
              <a:rect l="0" t="0" r="r" b="b"/>
              <a:pathLst>
                <a:path w="184" h="619">
                  <a:moveTo>
                    <a:pt x="0" y="619"/>
                  </a:moveTo>
                  <a:lnTo>
                    <a:pt x="184"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71" name="任意多边形 115739"/>
            <p:cNvSpPr>
              <a:spLocks noChangeArrowheads="1"/>
            </p:cNvSpPr>
            <p:nvPr/>
          </p:nvSpPr>
          <p:spPr bwMode="auto">
            <a:xfrm>
              <a:off x="4476" y="2928"/>
              <a:ext cx="678" cy="161"/>
            </a:xfrm>
            <a:custGeom>
              <a:avLst/>
              <a:gdLst>
                <a:gd name="T0" fmla="*/ 0 w 678"/>
                <a:gd name="T1" fmla="*/ 0 h 161"/>
                <a:gd name="T2" fmla="*/ 678 w 678"/>
                <a:gd name="T3" fmla="*/ 161 h 161"/>
                <a:gd name="T4" fmla="*/ 0 60000 65536"/>
                <a:gd name="T5" fmla="*/ 0 60000 65536"/>
              </a:gdLst>
              <a:ahLst/>
              <a:cxnLst>
                <a:cxn ang="T4">
                  <a:pos x="T0" y="T1"/>
                </a:cxn>
                <a:cxn ang="T5">
                  <a:pos x="T2" y="T3"/>
                </a:cxn>
              </a:cxnLst>
              <a:rect l="0" t="0" r="r" b="b"/>
              <a:pathLst>
                <a:path w="678" h="161">
                  <a:moveTo>
                    <a:pt x="0" y="0"/>
                  </a:moveTo>
                  <a:lnTo>
                    <a:pt x="678" y="161"/>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5736" name="组合 115735"/>
          <p:cNvGrpSpPr>
            <a:grpSpLocks/>
          </p:cNvGrpSpPr>
          <p:nvPr/>
        </p:nvGrpSpPr>
        <p:grpSpPr bwMode="auto">
          <a:xfrm>
            <a:off x="5678488" y="5749925"/>
            <a:ext cx="441325" cy="517525"/>
            <a:chOff x="3216" y="3307"/>
            <a:chExt cx="278" cy="326"/>
          </a:xfrm>
        </p:grpSpPr>
        <p:sp>
          <p:nvSpPr>
            <p:cNvPr id="34865" name="文本框 115737"/>
            <p:cNvSpPr txBox="1">
              <a:spLocks noChangeArrowheads="1"/>
            </p:cNvSpPr>
            <p:nvPr/>
          </p:nvSpPr>
          <p:spPr bwMode="auto">
            <a:xfrm>
              <a:off x="3218" y="3345"/>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B</a:t>
              </a:r>
              <a:r>
                <a:rPr lang="en-US" altLang="zh-CN" sz="16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4866" name="文本框 115736"/>
            <p:cNvSpPr txBox="1">
              <a:spLocks noChangeArrowheads="1"/>
            </p:cNvSpPr>
            <p:nvPr/>
          </p:nvSpPr>
          <p:spPr bwMode="auto">
            <a:xfrm>
              <a:off x="3216" y="3307"/>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1000" b="1">
                  <a:solidFill>
                    <a:srgbClr val="FF0066"/>
                  </a:solidFill>
                  <a:latin typeface="Times New Roman" panose="02020603050405020304" pitchFamily="18" charset="0"/>
                  <a:ea typeface="宋体" panose="02010600030101010101" pitchFamily="2" charset="-122"/>
                </a:rPr>
                <a:t>●</a:t>
              </a:r>
              <a:endParaRPr lang="en-US" altLang="zh-CN" sz="2800">
                <a:solidFill>
                  <a:schemeClr val="tx1"/>
                </a:solidFill>
                <a:latin typeface="Arial" panose="020B0604020202020204" pitchFamily="34" charset="0"/>
                <a:ea typeface="宋体" panose="02010600030101010101" pitchFamily="2" charset="-122"/>
              </a:endParaRPr>
            </a:p>
          </p:txBody>
        </p:sp>
      </p:grpSp>
      <p:grpSp>
        <p:nvGrpSpPr>
          <p:cNvPr id="115733" name="组合 115732"/>
          <p:cNvGrpSpPr>
            <a:grpSpLocks/>
          </p:cNvGrpSpPr>
          <p:nvPr/>
        </p:nvGrpSpPr>
        <p:grpSpPr bwMode="auto">
          <a:xfrm>
            <a:off x="5949950" y="4721225"/>
            <a:ext cx="447675" cy="701675"/>
            <a:chOff x="3387" y="2659"/>
            <a:chExt cx="282" cy="442"/>
          </a:xfrm>
        </p:grpSpPr>
        <p:sp>
          <p:nvSpPr>
            <p:cNvPr id="34863" name="文本框 115734"/>
            <p:cNvSpPr txBox="1">
              <a:spLocks noChangeArrowheads="1"/>
            </p:cNvSpPr>
            <p:nvPr/>
          </p:nvSpPr>
          <p:spPr bwMode="auto">
            <a:xfrm>
              <a:off x="3429" y="2659"/>
              <a:ext cx="2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C</a:t>
              </a:r>
              <a:r>
                <a:rPr lang="en-US" altLang="zh-CN" sz="16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4864" name="文本框 115733"/>
            <p:cNvSpPr txBox="1">
              <a:spLocks noChangeArrowheads="1"/>
            </p:cNvSpPr>
            <p:nvPr/>
          </p:nvSpPr>
          <p:spPr bwMode="auto">
            <a:xfrm>
              <a:off x="3387" y="2700"/>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1000" b="1">
                  <a:solidFill>
                    <a:srgbClr val="FF0066"/>
                  </a:solidFill>
                  <a:latin typeface="Times New Roman" panose="02020603050405020304" pitchFamily="18" charset="0"/>
                  <a:ea typeface="宋体" panose="02010600030101010101" pitchFamily="2" charset="-122"/>
                </a:rPr>
                <a:t>●</a:t>
              </a:r>
              <a:endParaRPr lang="en-US" altLang="zh-CN" sz="2800">
                <a:solidFill>
                  <a:schemeClr val="tx1"/>
                </a:solidFill>
                <a:latin typeface="Arial" panose="020B0604020202020204" pitchFamily="34" charset="0"/>
                <a:ea typeface="宋体" panose="02010600030101010101" pitchFamily="2" charset="-122"/>
              </a:endParaRPr>
            </a:p>
          </p:txBody>
        </p:sp>
      </p:grpSp>
      <p:grpSp>
        <p:nvGrpSpPr>
          <p:cNvPr id="115730" name="组合 115729"/>
          <p:cNvGrpSpPr>
            <a:grpSpLocks/>
          </p:cNvGrpSpPr>
          <p:nvPr/>
        </p:nvGrpSpPr>
        <p:grpSpPr bwMode="auto">
          <a:xfrm>
            <a:off x="5400675" y="3584575"/>
            <a:ext cx="438150" cy="496888"/>
            <a:chOff x="3041" y="1943"/>
            <a:chExt cx="276" cy="313"/>
          </a:xfrm>
        </p:grpSpPr>
        <p:sp>
          <p:nvSpPr>
            <p:cNvPr id="34861" name="文本框 115731"/>
            <p:cNvSpPr txBox="1">
              <a:spLocks noChangeArrowheads="1"/>
            </p:cNvSpPr>
            <p:nvPr/>
          </p:nvSpPr>
          <p:spPr bwMode="auto">
            <a:xfrm>
              <a:off x="3041" y="194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S</a:t>
              </a:r>
              <a:r>
                <a:rPr lang="en-US" altLang="zh-CN" sz="1600"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4862" name="文本框 115730"/>
            <p:cNvSpPr txBox="1">
              <a:spLocks noChangeArrowheads="1"/>
            </p:cNvSpPr>
            <p:nvPr/>
          </p:nvSpPr>
          <p:spPr bwMode="auto">
            <a:xfrm>
              <a:off x="3120" y="2102"/>
              <a:ext cx="19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1000" b="1">
                  <a:solidFill>
                    <a:srgbClr val="FF0066"/>
                  </a:solidFill>
                  <a:latin typeface="Times New Roman" panose="02020603050405020304" pitchFamily="18" charset="0"/>
                  <a:ea typeface="宋体" panose="02010600030101010101" pitchFamily="2" charset="-122"/>
                </a:rPr>
                <a:t>●</a:t>
              </a:r>
              <a:endParaRPr lang="en-US" altLang="zh-CN" sz="2800">
                <a:solidFill>
                  <a:schemeClr val="tx1"/>
                </a:solidFill>
                <a:latin typeface="Arial" panose="020B0604020202020204" pitchFamily="34" charset="0"/>
                <a:ea typeface="宋体" panose="02010600030101010101" pitchFamily="2" charset="-122"/>
              </a:endParaRPr>
            </a:p>
          </p:txBody>
        </p:sp>
      </p:grpSp>
      <p:sp>
        <p:nvSpPr>
          <p:cNvPr id="115729" name="直接连接符 115728"/>
          <p:cNvSpPr>
            <a:spLocks noChangeShapeType="1"/>
          </p:cNvSpPr>
          <p:nvPr/>
        </p:nvSpPr>
        <p:spPr bwMode="auto">
          <a:xfrm flipH="1">
            <a:off x="1944688" y="4767263"/>
            <a:ext cx="1295400"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8" name="任意多边形 115727"/>
          <p:cNvSpPr>
            <a:spLocks noChangeArrowheads="1"/>
          </p:cNvSpPr>
          <p:nvPr/>
        </p:nvSpPr>
        <p:spPr bwMode="auto">
          <a:xfrm>
            <a:off x="3598863" y="4757738"/>
            <a:ext cx="1012825" cy="11112"/>
          </a:xfrm>
          <a:custGeom>
            <a:avLst/>
            <a:gdLst>
              <a:gd name="T0" fmla="*/ 0 w 638"/>
              <a:gd name="T1" fmla="*/ 0 h 7"/>
              <a:gd name="T2" fmla="*/ 1607859688 w 638"/>
              <a:gd name="T3" fmla="*/ 17639506 h 7"/>
              <a:gd name="T4" fmla="*/ 0 60000 65536"/>
              <a:gd name="T5" fmla="*/ 0 60000 65536"/>
            </a:gdLst>
            <a:ahLst/>
            <a:cxnLst>
              <a:cxn ang="T4">
                <a:pos x="T0" y="T1"/>
              </a:cxn>
              <a:cxn ang="T5">
                <a:pos x="T2" y="T3"/>
              </a:cxn>
            </a:cxnLst>
            <a:rect l="0" t="0" r="r" b="b"/>
            <a:pathLst>
              <a:path w="638" h="7">
                <a:moveTo>
                  <a:pt x="0" y="0"/>
                </a:moveTo>
                <a:lnTo>
                  <a:pt x="638" y="7"/>
                </a:lnTo>
              </a:path>
            </a:pathLst>
          </a:cu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15715" name="组合 115714"/>
          <p:cNvGrpSpPr>
            <a:grpSpLocks/>
          </p:cNvGrpSpPr>
          <p:nvPr/>
        </p:nvGrpSpPr>
        <p:grpSpPr bwMode="auto">
          <a:xfrm>
            <a:off x="1076325" y="2846388"/>
            <a:ext cx="3559175" cy="3527425"/>
            <a:chOff x="317" y="1478"/>
            <a:chExt cx="2242" cy="2222"/>
          </a:xfrm>
        </p:grpSpPr>
        <p:sp>
          <p:nvSpPr>
            <p:cNvPr id="34849" name="文本框 115726"/>
            <p:cNvSpPr txBox="1">
              <a:spLocks noChangeArrowheads="1"/>
            </p:cNvSpPr>
            <p:nvPr/>
          </p:nvSpPr>
          <p:spPr bwMode="auto">
            <a:xfrm>
              <a:off x="1768" y="2644"/>
              <a:ext cx="3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c</a:t>
              </a:r>
              <a:r>
                <a:rPr lang="en-US" altLang="zh-CN" b="1">
                  <a:solidFill>
                    <a:schemeClr val="tx1"/>
                  </a:solidFill>
                  <a:latin typeface="Times New Roman" panose="02020603050405020304" pitchFamily="18" charset="0"/>
                  <a:ea typeface="ˎ̥"/>
                  <a:cs typeface="ˎ̥"/>
                  <a:sym typeface="Symbol" panose="05050102010706020507" pitchFamily="18" charset="2"/>
                </a:rPr>
                <a:t></a:t>
              </a:r>
              <a:r>
                <a:rPr lang="en-US" altLang="zh-CN" b="1">
                  <a:solidFill>
                    <a:schemeClr val="tx1"/>
                  </a:solidFill>
                  <a:latin typeface="Times New Roman" panose="02020603050405020304" pitchFamily="18" charset="0"/>
                  <a:ea typeface="宋体" panose="02010600030101010101" pitchFamily="2" charset="-122"/>
                </a:rPr>
                <a:t> </a:t>
              </a:r>
              <a:endParaRPr lang="en-US" altLang="zh-CN" b="1">
                <a:solidFill>
                  <a:schemeClr val="tx1"/>
                </a:solidFill>
                <a:latin typeface="Times New Roman" panose="02020603050405020304" pitchFamily="18" charset="0"/>
                <a:ea typeface="ˎ̥"/>
                <a:cs typeface="ˎ̥"/>
                <a:sym typeface="Symbol" panose="05050102010706020507" pitchFamily="18" charset="2"/>
              </a:endParaRPr>
            </a:p>
          </p:txBody>
        </p:sp>
        <p:sp>
          <p:nvSpPr>
            <p:cNvPr id="34850" name="文本框 115725"/>
            <p:cNvSpPr txBox="1">
              <a:spLocks noChangeArrowheads="1"/>
            </p:cNvSpPr>
            <p:nvPr/>
          </p:nvSpPr>
          <p:spPr bwMode="auto">
            <a:xfrm>
              <a:off x="895" y="1478"/>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s</a:t>
              </a:r>
              <a:r>
                <a:rPr lang="en-US" altLang="zh-CN" b="1">
                  <a:solidFill>
                    <a:schemeClr val="tx1"/>
                  </a:solidFill>
                  <a:latin typeface="Times New Roman" panose="02020603050405020304" pitchFamily="18" charset="0"/>
                  <a:ea typeface="ˎ̥"/>
                  <a:cs typeface="ˎ̥"/>
                  <a:sym typeface="Symbol" panose="05050102010706020507" pitchFamily="18" charset="2"/>
                </a:rPr>
                <a:t></a:t>
              </a:r>
              <a:r>
                <a:rPr lang="en-US" altLang="zh-CN" b="1">
                  <a:solidFill>
                    <a:schemeClr val="tx1"/>
                  </a:solidFill>
                  <a:latin typeface="Times New Roman" panose="02020603050405020304" pitchFamily="18" charset="0"/>
                  <a:ea typeface="宋体" panose="02010600030101010101" pitchFamily="2" charset="-122"/>
                </a:rPr>
                <a:t> </a:t>
              </a:r>
              <a:endParaRPr lang="en-US" altLang="zh-CN" b="1">
                <a:solidFill>
                  <a:schemeClr val="tx1"/>
                </a:solidFill>
                <a:latin typeface="Times New Roman" panose="02020603050405020304" pitchFamily="18" charset="0"/>
                <a:ea typeface="ˎ̥"/>
                <a:cs typeface="ˎ̥"/>
                <a:sym typeface="Symbol" panose="05050102010706020507" pitchFamily="18" charset="2"/>
              </a:endParaRPr>
            </a:p>
          </p:txBody>
        </p:sp>
        <p:sp>
          <p:nvSpPr>
            <p:cNvPr id="34851" name="文本框 115724"/>
            <p:cNvSpPr txBox="1">
              <a:spLocks noChangeArrowheads="1"/>
            </p:cNvSpPr>
            <p:nvPr/>
          </p:nvSpPr>
          <p:spPr bwMode="auto">
            <a:xfrm>
              <a:off x="2101" y="1492"/>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s</a:t>
              </a:r>
              <a:r>
                <a:rPr lang="en-US" altLang="zh-CN" b="1">
                  <a:solidFill>
                    <a:schemeClr val="tx1"/>
                  </a:solidFill>
                  <a:latin typeface="Times New Roman" panose="02020603050405020304" pitchFamily="18" charset="0"/>
                  <a:ea typeface="ˎ̥"/>
                  <a:cs typeface="ˎ̥"/>
                  <a:sym typeface="Symbol" panose="05050102010706020507" pitchFamily="18" charset="2"/>
                </a:rPr>
                <a:t></a:t>
              </a:r>
              <a:r>
                <a:rPr lang="en-US" altLang="zh-CN" b="1">
                  <a:solidFill>
                    <a:schemeClr val="tx1"/>
                  </a:solidFill>
                  <a:latin typeface="Times New Roman" panose="02020603050405020304" pitchFamily="18" charset="0"/>
                  <a:ea typeface="宋体" panose="02010600030101010101" pitchFamily="2" charset="-122"/>
                </a:rPr>
                <a:t> </a:t>
              </a:r>
              <a:endParaRPr lang="en-US" altLang="zh-CN" b="1">
                <a:solidFill>
                  <a:schemeClr val="tx1"/>
                </a:solidFill>
                <a:latin typeface="Times New Roman" panose="02020603050405020304" pitchFamily="18" charset="0"/>
                <a:ea typeface="ˎ̥"/>
                <a:cs typeface="ˎ̥"/>
                <a:sym typeface="Symbol" panose="05050102010706020507" pitchFamily="18" charset="2"/>
              </a:endParaRPr>
            </a:p>
          </p:txBody>
        </p:sp>
        <p:sp>
          <p:nvSpPr>
            <p:cNvPr id="34852" name="文本框 115723"/>
            <p:cNvSpPr txBox="1">
              <a:spLocks noChangeArrowheads="1"/>
            </p:cNvSpPr>
            <p:nvPr/>
          </p:nvSpPr>
          <p:spPr bwMode="auto">
            <a:xfrm>
              <a:off x="429" y="245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a</a:t>
              </a:r>
              <a:r>
                <a:rPr lang="en-US" altLang="zh-CN" b="1">
                  <a:solidFill>
                    <a:schemeClr val="tx1"/>
                  </a:solidFill>
                  <a:latin typeface="Times New Roman" panose="02020603050405020304" pitchFamily="18" charset="0"/>
                  <a:ea typeface="ˎ̥"/>
                  <a:cs typeface="ˎ̥"/>
                  <a:sym typeface="Symbol" panose="05050102010706020507" pitchFamily="18" charset="2"/>
                </a:rPr>
                <a:t></a:t>
              </a:r>
              <a:r>
                <a:rPr lang="en-US" altLang="zh-CN" b="1">
                  <a:solidFill>
                    <a:schemeClr val="tx1"/>
                  </a:solidFill>
                  <a:latin typeface="Times New Roman" panose="02020603050405020304" pitchFamily="18" charset="0"/>
                  <a:ea typeface="宋体" panose="02010600030101010101" pitchFamily="2" charset="-122"/>
                </a:rPr>
                <a:t> </a:t>
              </a:r>
              <a:endParaRPr lang="en-US" altLang="zh-CN" b="1">
                <a:solidFill>
                  <a:schemeClr val="tx1"/>
                </a:solidFill>
                <a:latin typeface="Times New Roman" panose="02020603050405020304" pitchFamily="18" charset="0"/>
                <a:ea typeface="ˎ̥"/>
                <a:cs typeface="ˎ̥"/>
                <a:sym typeface="Symbol" panose="05050102010706020507" pitchFamily="18" charset="2"/>
              </a:endParaRPr>
            </a:p>
          </p:txBody>
        </p:sp>
        <p:sp>
          <p:nvSpPr>
            <p:cNvPr id="34853" name="文本框 115722"/>
            <p:cNvSpPr txBox="1">
              <a:spLocks noChangeArrowheads="1"/>
            </p:cNvSpPr>
            <p:nvPr/>
          </p:nvSpPr>
          <p:spPr bwMode="auto">
            <a:xfrm>
              <a:off x="811" y="2452"/>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b</a:t>
              </a:r>
              <a:r>
                <a:rPr lang="en-US" altLang="zh-CN" b="1">
                  <a:solidFill>
                    <a:schemeClr val="tx1"/>
                  </a:solidFill>
                  <a:latin typeface="Times New Roman" panose="02020603050405020304" pitchFamily="18" charset="0"/>
                  <a:ea typeface="ˎ̥"/>
                  <a:cs typeface="ˎ̥"/>
                  <a:sym typeface="Symbol" panose="05050102010706020507" pitchFamily="18" charset="2"/>
                </a:rPr>
                <a:t></a:t>
              </a:r>
              <a:r>
                <a:rPr lang="en-US" altLang="zh-CN" b="1">
                  <a:solidFill>
                    <a:schemeClr val="tx1"/>
                  </a:solidFill>
                  <a:latin typeface="Times New Roman" panose="02020603050405020304" pitchFamily="18" charset="0"/>
                  <a:ea typeface="宋体" panose="02010600030101010101" pitchFamily="2" charset="-122"/>
                </a:rPr>
                <a:t> </a:t>
              </a:r>
              <a:endParaRPr lang="en-US" altLang="zh-CN" b="1">
                <a:solidFill>
                  <a:schemeClr val="tx1"/>
                </a:solidFill>
                <a:latin typeface="Times New Roman" panose="02020603050405020304" pitchFamily="18" charset="0"/>
                <a:ea typeface="ˎ̥"/>
                <a:cs typeface="ˎ̥"/>
                <a:sym typeface="Symbol" panose="05050102010706020507" pitchFamily="18" charset="2"/>
              </a:endParaRPr>
            </a:p>
          </p:txBody>
        </p:sp>
        <p:sp>
          <p:nvSpPr>
            <p:cNvPr id="34854" name="文本框 115721"/>
            <p:cNvSpPr txBox="1">
              <a:spLocks noChangeArrowheads="1"/>
            </p:cNvSpPr>
            <p:nvPr/>
          </p:nvSpPr>
          <p:spPr bwMode="auto">
            <a:xfrm>
              <a:off x="1592" y="2466"/>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c</a:t>
              </a:r>
              <a:r>
                <a:rPr lang="en-US" altLang="zh-CN" b="1">
                  <a:solidFill>
                    <a:schemeClr val="tx1"/>
                  </a:solidFill>
                  <a:latin typeface="Times New Roman" panose="02020603050405020304" pitchFamily="18" charset="0"/>
                  <a:ea typeface="ˎ̥"/>
                  <a:cs typeface="ˎ̥"/>
                  <a:sym typeface="Symbol" panose="05050102010706020507" pitchFamily="18" charset="2"/>
                </a:rPr>
                <a:t></a:t>
              </a:r>
              <a:r>
                <a:rPr lang="en-US" altLang="zh-CN" b="1">
                  <a:solidFill>
                    <a:schemeClr val="tx1"/>
                  </a:solidFill>
                  <a:latin typeface="Times New Roman" panose="02020603050405020304" pitchFamily="18" charset="0"/>
                  <a:ea typeface="宋体" panose="02010600030101010101" pitchFamily="2" charset="-122"/>
                </a:rPr>
                <a:t> </a:t>
              </a:r>
              <a:endParaRPr lang="en-US" altLang="zh-CN" b="1">
                <a:solidFill>
                  <a:schemeClr val="tx1"/>
                </a:solidFill>
                <a:latin typeface="Times New Roman" panose="02020603050405020304" pitchFamily="18" charset="0"/>
                <a:ea typeface="ˎ̥"/>
                <a:cs typeface="ˎ̥"/>
                <a:sym typeface="Symbol" panose="05050102010706020507" pitchFamily="18" charset="2"/>
              </a:endParaRPr>
            </a:p>
          </p:txBody>
        </p:sp>
        <p:sp>
          <p:nvSpPr>
            <p:cNvPr id="34855" name="文本框 115720"/>
            <p:cNvSpPr txBox="1">
              <a:spLocks noChangeArrowheads="1"/>
            </p:cNvSpPr>
            <p:nvPr/>
          </p:nvSpPr>
          <p:spPr bwMode="auto">
            <a:xfrm>
              <a:off x="1846" y="2452"/>
              <a:ext cx="3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a</a:t>
              </a:r>
              <a:r>
                <a:rPr lang="en-US" altLang="zh-CN" b="1">
                  <a:solidFill>
                    <a:schemeClr val="tx1"/>
                  </a:solidFill>
                  <a:latin typeface="Times New Roman" panose="02020603050405020304" pitchFamily="18" charset="0"/>
                  <a:ea typeface="ˎ̥"/>
                  <a:cs typeface="ˎ̥"/>
                  <a:sym typeface="Symbol" panose="05050102010706020507" pitchFamily="18" charset="2"/>
                </a:rPr>
                <a:t></a:t>
              </a:r>
              <a:r>
                <a:rPr lang="en-US" altLang="zh-CN" b="1">
                  <a:solidFill>
                    <a:schemeClr val="tx1"/>
                  </a:solidFill>
                  <a:latin typeface="Times New Roman" panose="02020603050405020304" pitchFamily="18" charset="0"/>
                  <a:ea typeface="宋体" panose="02010600030101010101" pitchFamily="2" charset="-122"/>
                </a:rPr>
                <a:t> </a:t>
              </a:r>
              <a:endParaRPr lang="en-US" altLang="zh-CN" b="1">
                <a:solidFill>
                  <a:schemeClr val="tx1"/>
                </a:solidFill>
                <a:latin typeface="Times New Roman" panose="02020603050405020304" pitchFamily="18" charset="0"/>
                <a:ea typeface="ˎ̥"/>
                <a:cs typeface="ˎ̥"/>
                <a:sym typeface="Symbol" panose="05050102010706020507" pitchFamily="18" charset="2"/>
              </a:endParaRPr>
            </a:p>
          </p:txBody>
        </p:sp>
        <p:sp>
          <p:nvSpPr>
            <p:cNvPr id="34856" name="文本框 115719"/>
            <p:cNvSpPr txBox="1">
              <a:spLocks noChangeArrowheads="1"/>
            </p:cNvSpPr>
            <p:nvPr/>
          </p:nvSpPr>
          <p:spPr bwMode="auto">
            <a:xfrm>
              <a:off x="2209" y="2445"/>
              <a:ext cx="3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b</a:t>
              </a:r>
              <a:r>
                <a:rPr lang="en-US" altLang="zh-CN" b="1">
                  <a:solidFill>
                    <a:schemeClr val="tx1"/>
                  </a:solidFill>
                  <a:latin typeface="Times New Roman" panose="02020603050405020304" pitchFamily="18" charset="0"/>
                  <a:ea typeface="ˎ̥"/>
                  <a:cs typeface="ˎ̥"/>
                  <a:sym typeface="Symbol" panose="05050102010706020507" pitchFamily="18" charset="2"/>
                </a:rPr>
                <a:t></a:t>
              </a:r>
              <a:r>
                <a:rPr lang="en-US" altLang="zh-CN" b="1">
                  <a:solidFill>
                    <a:schemeClr val="tx1"/>
                  </a:solidFill>
                  <a:latin typeface="Times New Roman" panose="02020603050405020304" pitchFamily="18" charset="0"/>
                  <a:ea typeface="宋体" panose="02010600030101010101" pitchFamily="2" charset="-122"/>
                </a:rPr>
                <a:t> </a:t>
              </a:r>
              <a:endParaRPr lang="en-US" altLang="zh-CN" b="1">
                <a:solidFill>
                  <a:schemeClr val="tx1"/>
                </a:solidFill>
                <a:latin typeface="Times New Roman" panose="02020603050405020304" pitchFamily="18" charset="0"/>
                <a:ea typeface="ˎ̥"/>
                <a:cs typeface="ˎ̥"/>
                <a:sym typeface="Symbol" panose="05050102010706020507" pitchFamily="18" charset="2"/>
              </a:endParaRPr>
            </a:p>
          </p:txBody>
        </p:sp>
        <p:sp>
          <p:nvSpPr>
            <p:cNvPr id="34857" name="文本框 115718"/>
            <p:cNvSpPr txBox="1">
              <a:spLocks noChangeArrowheads="1"/>
            </p:cNvSpPr>
            <p:nvPr/>
          </p:nvSpPr>
          <p:spPr bwMode="auto">
            <a:xfrm>
              <a:off x="948" y="3022"/>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s</a:t>
              </a:r>
              <a:endParaRPr lang="en-US" altLang="zh-CN" sz="2800">
                <a:solidFill>
                  <a:schemeClr val="tx1"/>
                </a:solidFill>
                <a:latin typeface="Arial" panose="020B0604020202020204" pitchFamily="34" charset="0"/>
                <a:ea typeface="宋体" panose="02010600030101010101" pitchFamily="2" charset="-122"/>
              </a:endParaRPr>
            </a:p>
          </p:txBody>
        </p:sp>
        <p:sp>
          <p:nvSpPr>
            <p:cNvPr id="34858" name="文本框 115717"/>
            <p:cNvSpPr txBox="1">
              <a:spLocks noChangeArrowheads="1"/>
            </p:cNvSpPr>
            <p:nvPr/>
          </p:nvSpPr>
          <p:spPr bwMode="auto">
            <a:xfrm>
              <a:off x="317" y="263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a</a:t>
              </a:r>
              <a:endParaRPr lang="en-US" altLang="zh-CN" sz="2800">
                <a:solidFill>
                  <a:schemeClr val="tx1"/>
                </a:solidFill>
                <a:latin typeface="Arial" panose="020B0604020202020204" pitchFamily="34" charset="0"/>
                <a:ea typeface="宋体" panose="02010600030101010101" pitchFamily="2" charset="-122"/>
              </a:endParaRPr>
            </a:p>
          </p:txBody>
        </p:sp>
        <p:sp>
          <p:nvSpPr>
            <p:cNvPr id="34859" name="文本框 115716"/>
            <p:cNvSpPr txBox="1">
              <a:spLocks noChangeArrowheads="1"/>
            </p:cNvSpPr>
            <p:nvPr/>
          </p:nvSpPr>
          <p:spPr bwMode="auto">
            <a:xfrm>
              <a:off x="753" y="341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b</a:t>
              </a:r>
              <a:endParaRPr lang="en-US" altLang="zh-CN" sz="2800">
                <a:solidFill>
                  <a:schemeClr val="tx1"/>
                </a:solidFill>
                <a:latin typeface="Arial" panose="020B0604020202020204" pitchFamily="34" charset="0"/>
                <a:ea typeface="宋体" panose="02010600030101010101" pitchFamily="2" charset="-122"/>
              </a:endParaRPr>
            </a:p>
          </p:txBody>
        </p:sp>
        <p:sp>
          <p:nvSpPr>
            <p:cNvPr id="34860" name="文本框 115715"/>
            <p:cNvSpPr txBox="1">
              <a:spLocks noChangeArrowheads="1"/>
            </p:cNvSpPr>
            <p:nvPr/>
          </p:nvSpPr>
          <p:spPr bwMode="auto">
            <a:xfrm>
              <a:off x="1527" y="2637"/>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c</a:t>
              </a:r>
              <a:endParaRPr lang="en-US" altLang="zh-CN" sz="2800">
                <a:solidFill>
                  <a:schemeClr val="tx1"/>
                </a:solidFill>
                <a:latin typeface="Arial" panose="020B0604020202020204" pitchFamily="34" charset="0"/>
                <a:ea typeface="宋体" panose="02010600030101010101" pitchFamily="2" charset="-122"/>
              </a:endParaRPr>
            </a:p>
          </p:txBody>
        </p:sp>
      </p:grpSp>
      <p:sp>
        <p:nvSpPr>
          <p:cNvPr id="34846" name="矩形 115713"/>
          <p:cNvSpPr>
            <a:spLocks noChangeArrowheads="1"/>
          </p:cNvSpPr>
          <p:nvPr/>
        </p:nvSpPr>
        <p:spPr bwMode="auto">
          <a:xfrm>
            <a:off x="0" y="1268413"/>
            <a:ext cx="349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3200" b="1">
                <a:solidFill>
                  <a:schemeClr val="tx1"/>
                </a:solidFill>
                <a:latin typeface="楷体_GB2312" panose="02010609030101010101" pitchFamily="49" charset="-122"/>
                <a:ea typeface="楷体_GB2312" panose="02010609030101010101" pitchFamily="49" charset="-122"/>
              </a:rPr>
              <a:t>正等测投影图画法</a:t>
            </a:r>
            <a:r>
              <a:rPr lang="zh-CN" altLang="en-US" sz="2800" b="1">
                <a:solidFill>
                  <a:schemeClr val="tx1"/>
                </a:solidFill>
                <a:latin typeface="楷体_GB2312" panose="02010609030101010101" pitchFamily="49" charset="-122"/>
                <a:ea typeface="楷体_GB2312" panose="02010609030101010101" pitchFamily="49" charset="-122"/>
              </a:rPr>
              <a:t> </a:t>
            </a:r>
            <a:endParaRPr lang="zh-CN" altLang="en-US" sz="2800">
              <a:solidFill>
                <a:schemeClr val="tx1"/>
              </a:solidFill>
              <a:latin typeface="Arial" panose="020B0604020202020204" pitchFamily="34" charset="0"/>
              <a:ea typeface="宋体" panose="02010600030101010101" pitchFamily="2" charset="-122"/>
            </a:endParaRPr>
          </a:p>
        </p:txBody>
      </p:sp>
      <p:sp>
        <p:nvSpPr>
          <p:cNvPr id="34847" name="矩形 115815"/>
          <p:cNvSpPr>
            <a:spLocks noChangeArrowheads="1"/>
          </p:cNvSpPr>
          <p:nvPr/>
        </p:nvSpPr>
        <p:spPr bwMode="auto">
          <a:xfrm>
            <a:off x="2916238" y="188913"/>
            <a:ext cx="39608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a:latin typeface="Tahoma" panose="020B0604030504040204" pitchFamily="34" charset="0"/>
                <a:ea typeface="方正舒体" panose="02010601030101010101" pitchFamily="2" charset="-122"/>
              </a:rPr>
              <a:t>轴 测 投 影</a:t>
            </a:r>
            <a:endParaRPr lang="zh-CN" altLang="en-US" sz="4800">
              <a:solidFill>
                <a:schemeClr val="tx1"/>
              </a:solidFill>
              <a:latin typeface="Arial" panose="020B0604020202020204" pitchFamily="34" charset="0"/>
              <a:ea typeface="宋体" panose="02010600030101010101" pitchFamily="2" charset="-122"/>
            </a:endParaRPr>
          </a:p>
        </p:txBody>
      </p:sp>
      <p:sp>
        <p:nvSpPr>
          <p:cNvPr id="34848" name="矩形 115816"/>
          <p:cNvSpPr>
            <a:spLocks noChangeArrowheads="1"/>
          </p:cNvSpPr>
          <p:nvPr/>
        </p:nvSpPr>
        <p:spPr bwMode="auto">
          <a:xfrm>
            <a:off x="0" y="908050"/>
            <a:ext cx="9144000" cy="144463"/>
          </a:xfrm>
          <a:prstGeom prst="rect">
            <a:avLst/>
          </a:prstGeom>
          <a:gradFill rotWithShape="1">
            <a:gsLst>
              <a:gs pos="0">
                <a:srgbClr val="69D4FF"/>
              </a:gs>
              <a:gs pos="100000">
                <a:schemeClr val="bg1"/>
              </a:gs>
            </a:gsLst>
            <a:lin ang="0" scaled="1"/>
          </a:gradFill>
          <a:ln w="9525">
            <a:solidFill>
              <a:srgbClr val="00CCFF"/>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5759"/>
                                        </p:tgtEl>
                                        <p:attrNameLst>
                                          <p:attrName>style.visibility</p:attrName>
                                        </p:attrNameLst>
                                      </p:cBhvr>
                                      <p:to>
                                        <p:strVal val="visible"/>
                                      </p:to>
                                    </p:set>
                                    <p:anim calcmode="lin" valueType="num">
                                      <p:cBhvr additive="base">
                                        <p:cTn id="7" dur="500" fill="hold"/>
                                        <p:tgtEl>
                                          <p:spTgt spid="115759"/>
                                        </p:tgtEl>
                                        <p:attrNameLst>
                                          <p:attrName>ppt_x</p:attrName>
                                        </p:attrNameLst>
                                      </p:cBhvr>
                                      <p:tavLst>
                                        <p:tav tm="0">
                                          <p:val>
                                            <p:strVal val="#ppt_x"/>
                                          </p:val>
                                        </p:tav>
                                        <p:tav tm="100000">
                                          <p:val>
                                            <p:strVal val="#ppt_x"/>
                                          </p:val>
                                        </p:tav>
                                      </p:tavLst>
                                    </p:anim>
                                    <p:anim calcmode="lin" valueType="num">
                                      <p:cBhvr additive="base">
                                        <p:cTn id="8" dur="500" fill="hold"/>
                                        <p:tgtEl>
                                          <p:spTgt spid="11575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15772"/>
                                        </p:tgtEl>
                                        <p:attrNameLst>
                                          <p:attrName>style.visibility</p:attrName>
                                        </p:attrNameLst>
                                      </p:cBhvr>
                                      <p:to>
                                        <p:strVal val="visible"/>
                                      </p:to>
                                    </p:set>
                                    <p:animEffect transition="in" filter="blinds(horizontal)">
                                      <p:cBhvr>
                                        <p:cTn id="13" dur="500"/>
                                        <p:tgtEl>
                                          <p:spTgt spid="11577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15791"/>
                                        </p:tgtEl>
                                        <p:attrNameLst>
                                          <p:attrName>style.visibility</p:attrName>
                                        </p:attrNameLst>
                                      </p:cBhvr>
                                      <p:to>
                                        <p:strVal val="visible"/>
                                      </p:to>
                                    </p:set>
                                    <p:anim calcmode="lin" valueType="num">
                                      <p:cBhvr additive="base">
                                        <p:cTn id="18" dur="500" fill="hold"/>
                                        <p:tgtEl>
                                          <p:spTgt spid="115791"/>
                                        </p:tgtEl>
                                        <p:attrNameLst>
                                          <p:attrName>ppt_x</p:attrName>
                                        </p:attrNameLst>
                                      </p:cBhvr>
                                      <p:tavLst>
                                        <p:tav tm="0">
                                          <p:val>
                                            <p:strVal val="0-#ppt_w/2"/>
                                          </p:val>
                                        </p:tav>
                                        <p:tav tm="100000">
                                          <p:val>
                                            <p:strVal val="#ppt_x"/>
                                          </p:val>
                                        </p:tav>
                                      </p:tavLst>
                                    </p:anim>
                                    <p:anim calcmode="lin" valueType="num">
                                      <p:cBhvr additive="base">
                                        <p:cTn id="19" dur="500" fill="hold"/>
                                        <p:tgtEl>
                                          <p:spTgt spid="11579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15715"/>
                                        </p:tgtEl>
                                        <p:attrNameLst>
                                          <p:attrName>style.visibility</p:attrName>
                                        </p:attrNameLst>
                                      </p:cBhvr>
                                      <p:to>
                                        <p:strVal val="visible"/>
                                      </p:to>
                                    </p:set>
                                    <p:anim calcmode="lin" valueType="num">
                                      <p:cBhvr additive="base">
                                        <p:cTn id="24" dur="500" fill="hold"/>
                                        <p:tgtEl>
                                          <p:spTgt spid="115715"/>
                                        </p:tgtEl>
                                        <p:attrNameLst>
                                          <p:attrName>ppt_x</p:attrName>
                                        </p:attrNameLst>
                                      </p:cBhvr>
                                      <p:tavLst>
                                        <p:tav tm="0">
                                          <p:val>
                                            <p:strVal val="#ppt_x"/>
                                          </p:val>
                                        </p:tav>
                                        <p:tav tm="100000">
                                          <p:val>
                                            <p:strVal val="#ppt_x"/>
                                          </p:val>
                                        </p:tav>
                                      </p:tavLst>
                                    </p:anim>
                                    <p:anim calcmode="lin" valueType="num">
                                      <p:cBhvr additive="base">
                                        <p:cTn id="25" dur="500" fill="hold"/>
                                        <p:tgtEl>
                                          <p:spTgt spid="115715"/>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3" fill="hold" nodeType="clickEffect">
                                  <p:stCondLst>
                                    <p:cond delay="0"/>
                                  </p:stCondLst>
                                  <p:childTnLst>
                                    <p:set>
                                      <p:cBhvr>
                                        <p:cTn id="29" dur="1" fill="hold">
                                          <p:stCondLst>
                                            <p:cond delay="0"/>
                                          </p:stCondLst>
                                        </p:cTn>
                                        <p:tgtEl>
                                          <p:spTgt spid="115763"/>
                                        </p:tgtEl>
                                        <p:attrNameLst>
                                          <p:attrName>style.visibility</p:attrName>
                                        </p:attrNameLst>
                                      </p:cBhvr>
                                      <p:to>
                                        <p:strVal val="visible"/>
                                      </p:to>
                                    </p:set>
                                    <p:anim calcmode="lin" valueType="num">
                                      <p:cBhvr additive="base">
                                        <p:cTn id="30" dur="500" fill="hold"/>
                                        <p:tgtEl>
                                          <p:spTgt spid="115763"/>
                                        </p:tgtEl>
                                        <p:attrNameLst>
                                          <p:attrName>ppt_x</p:attrName>
                                        </p:attrNameLst>
                                      </p:cBhvr>
                                      <p:tavLst>
                                        <p:tav tm="0">
                                          <p:val>
                                            <p:strVal val="1+#ppt_w/2"/>
                                          </p:val>
                                        </p:tav>
                                        <p:tav tm="100000">
                                          <p:val>
                                            <p:strVal val="#ppt_x"/>
                                          </p:val>
                                        </p:tav>
                                      </p:tavLst>
                                    </p:anim>
                                    <p:anim calcmode="lin" valueType="num">
                                      <p:cBhvr additive="base">
                                        <p:cTn id="31" dur="500" fill="hold"/>
                                        <p:tgtEl>
                                          <p:spTgt spid="115763"/>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32" fill="hold" nodeType="clickEffect">
                                  <p:stCondLst>
                                    <p:cond delay="0"/>
                                  </p:stCondLst>
                                  <p:childTnLst>
                                    <p:set>
                                      <p:cBhvr>
                                        <p:cTn id="35" dur="1" fill="hold">
                                          <p:stCondLst>
                                            <p:cond delay="0"/>
                                          </p:stCondLst>
                                        </p:cTn>
                                        <p:tgtEl>
                                          <p:spTgt spid="115733"/>
                                        </p:tgtEl>
                                        <p:attrNameLst>
                                          <p:attrName>style.visibility</p:attrName>
                                        </p:attrNameLst>
                                      </p:cBhvr>
                                      <p:to>
                                        <p:strVal val="visible"/>
                                      </p:to>
                                    </p:set>
                                    <p:anim calcmode="lin" valueType="num">
                                      <p:cBhvr>
                                        <p:cTn id="36" dur="500" fill="hold"/>
                                        <p:tgtEl>
                                          <p:spTgt spid="115733"/>
                                        </p:tgtEl>
                                        <p:attrNameLst>
                                          <p:attrName>ppt_w</p:attrName>
                                        </p:attrNameLst>
                                      </p:cBhvr>
                                      <p:tavLst>
                                        <p:tav tm="0">
                                          <p:val>
                                            <p:strVal val="4*#ppt_w"/>
                                          </p:val>
                                        </p:tav>
                                        <p:tav tm="100000">
                                          <p:val>
                                            <p:strVal val="#ppt_w"/>
                                          </p:val>
                                        </p:tav>
                                      </p:tavLst>
                                    </p:anim>
                                    <p:anim calcmode="lin" valueType="num">
                                      <p:cBhvr>
                                        <p:cTn id="37" dur="500" fill="hold"/>
                                        <p:tgtEl>
                                          <p:spTgt spid="115733"/>
                                        </p:tgtEl>
                                        <p:attrNameLst>
                                          <p:attrName>ppt_h</p:attrName>
                                        </p:attrNameLst>
                                      </p:cBhvr>
                                      <p:tavLst>
                                        <p:tav tm="0">
                                          <p:val>
                                            <p:strVal val="4*#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115760"/>
                                        </p:tgtEl>
                                        <p:attrNameLst>
                                          <p:attrName>style.visibility</p:attrName>
                                        </p:attrNameLst>
                                      </p:cBhvr>
                                      <p:to>
                                        <p:strVal val="visible"/>
                                      </p:to>
                                    </p:set>
                                  </p:childTnLst>
                                  <p:subTnLst>
                                    <p:set>
                                      <p:cBhvr override="childStyle">
                                        <p:cTn dur="1" fill="hold" display="0" masterRel="nextClick" afterEffect="1"/>
                                        <p:tgtEl>
                                          <p:spTgt spid="115760"/>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32" fill="hold" nodeType="clickEffect">
                                  <p:stCondLst>
                                    <p:cond delay="0"/>
                                  </p:stCondLst>
                                  <p:childTnLst>
                                    <p:set>
                                      <p:cBhvr>
                                        <p:cTn id="45" dur="1" fill="hold">
                                          <p:stCondLst>
                                            <p:cond delay="0"/>
                                          </p:stCondLst>
                                        </p:cTn>
                                        <p:tgtEl>
                                          <p:spTgt spid="115788"/>
                                        </p:tgtEl>
                                        <p:attrNameLst>
                                          <p:attrName>style.visibility</p:attrName>
                                        </p:attrNameLst>
                                      </p:cBhvr>
                                      <p:to>
                                        <p:strVal val="visible"/>
                                      </p:to>
                                    </p:set>
                                    <p:anim calcmode="lin" valueType="num">
                                      <p:cBhvr>
                                        <p:cTn id="46" dur="500" fill="hold"/>
                                        <p:tgtEl>
                                          <p:spTgt spid="115788"/>
                                        </p:tgtEl>
                                        <p:attrNameLst>
                                          <p:attrName>ppt_w</p:attrName>
                                        </p:attrNameLst>
                                      </p:cBhvr>
                                      <p:tavLst>
                                        <p:tav tm="0">
                                          <p:val>
                                            <p:strVal val="4*#ppt_w"/>
                                          </p:val>
                                        </p:tav>
                                        <p:tav tm="100000">
                                          <p:val>
                                            <p:strVal val="#ppt_w"/>
                                          </p:val>
                                        </p:tav>
                                      </p:tavLst>
                                    </p:anim>
                                    <p:anim calcmode="lin" valueType="num">
                                      <p:cBhvr>
                                        <p:cTn id="47" dur="500" fill="hold"/>
                                        <p:tgtEl>
                                          <p:spTgt spid="115788"/>
                                        </p:tgtEl>
                                        <p:attrNameLst>
                                          <p:attrName>ppt_h</p:attrName>
                                        </p:attrNameLst>
                                      </p:cBhvr>
                                      <p:tavLst>
                                        <p:tav tm="0">
                                          <p:val>
                                            <p:strVal val="4*#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115729"/>
                                        </p:tgtEl>
                                        <p:attrNameLst>
                                          <p:attrName>style.visibility</p:attrName>
                                        </p:attrNameLst>
                                      </p:cBhvr>
                                      <p:to>
                                        <p:strVal val="visible"/>
                                      </p:to>
                                    </p:set>
                                  </p:childTnLst>
                                  <p:subTnLst>
                                    <p:set>
                                      <p:cBhvr override="childStyle">
                                        <p:cTn dur="1" fill="hold" display="0" masterRel="nextClick" afterEffect="1"/>
                                        <p:tgtEl>
                                          <p:spTgt spid="115729"/>
                                        </p:tgtEl>
                                        <p:attrNameLst>
                                          <p:attrName>style.visibility</p:attrName>
                                        </p:attrNameLst>
                                      </p:cBhvr>
                                      <p:to>
                                        <p:strVal val="hidden"/>
                                      </p:to>
                                    </p:set>
                                  </p:sub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115758"/>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115728"/>
                                        </p:tgtEl>
                                        <p:attrNameLst>
                                          <p:attrName>style.visibility</p:attrName>
                                        </p:attrNameLst>
                                      </p:cBhvr>
                                      <p:to>
                                        <p:strVal val="visible"/>
                                      </p:to>
                                    </p:set>
                                  </p:childTnLst>
                                  <p:subTnLst>
                                    <p:set>
                                      <p:cBhvr override="childStyle">
                                        <p:cTn dur="1" fill="hold" display="0" masterRel="nextClick" afterEffect="1"/>
                                        <p:tgtEl>
                                          <p:spTgt spid="115728"/>
                                        </p:tgtEl>
                                        <p:attrNameLst>
                                          <p:attrName>style.visibility</p:attrName>
                                        </p:attrNameLst>
                                      </p:cBhvr>
                                      <p:to>
                                        <p:strVal val="hidden"/>
                                      </p:to>
                                    </p:set>
                                  </p:sub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115750"/>
                                        </p:tgtEl>
                                        <p:attrNameLst>
                                          <p:attrName>style.visibility</p:attrName>
                                        </p:attrNameLst>
                                      </p:cBhvr>
                                      <p:to>
                                        <p:strVal val="visible"/>
                                      </p:to>
                                    </p:set>
                                    <p:animEffect transition="in" filter="wipe(up)">
                                      <p:cBhvr>
                                        <p:cTn id="64" dur="500"/>
                                        <p:tgtEl>
                                          <p:spTgt spid="11575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32" fill="hold" nodeType="clickEffect">
                                  <p:stCondLst>
                                    <p:cond delay="0"/>
                                  </p:stCondLst>
                                  <p:childTnLst>
                                    <p:set>
                                      <p:cBhvr>
                                        <p:cTn id="68" dur="1" fill="hold">
                                          <p:stCondLst>
                                            <p:cond delay="0"/>
                                          </p:stCondLst>
                                        </p:cTn>
                                        <p:tgtEl>
                                          <p:spTgt spid="115736"/>
                                        </p:tgtEl>
                                        <p:attrNameLst>
                                          <p:attrName>style.visibility</p:attrName>
                                        </p:attrNameLst>
                                      </p:cBhvr>
                                      <p:to>
                                        <p:strVal val="visible"/>
                                      </p:to>
                                    </p:set>
                                    <p:anim calcmode="lin" valueType="num">
                                      <p:cBhvr>
                                        <p:cTn id="69" dur="500" fill="hold"/>
                                        <p:tgtEl>
                                          <p:spTgt spid="115736"/>
                                        </p:tgtEl>
                                        <p:attrNameLst>
                                          <p:attrName>ppt_w</p:attrName>
                                        </p:attrNameLst>
                                      </p:cBhvr>
                                      <p:tavLst>
                                        <p:tav tm="0">
                                          <p:val>
                                            <p:strVal val="4*#ppt_w"/>
                                          </p:val>
                                        </p:tav>
                                        <p:tav tm="100000">
                                          <p:val>
                                            <p:strVal val="#ppt_w"/>
                                          </p:val>
                                        </p:tav>
                                      </p:tavLst>
                                    </p:anim>
                                    <p:anim calcmode="lin" valueType="num">
                                      <p:cBhvr>
                                        <p:cTn id="70" dur="500" fill="hold"/>
                                        <p:tgtEl>
                                          <p:spTgt spid="115736"/>
                                        </p:tgtEl>
                                        <p:attrNameLst>
                                          <p:attrName>ppt_h</p:attrName>
                                        </p:attrNameLst>
                                      </p:cBhvr>
                                      <p:tavLst>
                                        <p:tav tm="0">
                                          <p:val>
                                            <p:strVal val="4*#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115755"/>
                                        </p:tgtEl>
                                        <p:attrNameLst>
                                          <p:attrName>style.visibility</p:attrName>
                                        </p:attrNameLst>
                                      </p:cBhvr>
                                      <p:to>
                                        <p:strVal val="visible"/>
                                      </p:to>
                                    </p:set>
                                  </p:childTnLst>
                                  <p:subTnLst>
                                    <p:set>
                                      <p:cBhvr override="childStyle">
                                        <p:cTn dur="1" fill="hold" display="0" masterRel="nextClick" afterEffect="1"/>
                                        <p:tgtEl>
                                          <p:spTgt spid="115755"/>
                                        </p:tgtEl>
                                        <p:attrNameLst>
                                          <p:attrName>style.visibility</p:attrName>
                                        </p:attrNameLst>
                                      </p:cBhvr>
                                      <p:to>
                                        <p:strVal val="hidden"/>
                                      </p:to>
                                    </p:set>
                                  </p:sub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11575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115756"/>
                                        </p:tgtEl>
                                        <p:attrNameLst>
                                          <p:attrName>style.visibility</p:attrName>
                                        </p:attrNameLst>
                                      </p:cBhvr>
                                      <p:to>
                                        <p:strVal val="visible"/>
                                      </p:to>
                                    </p:set>
                                  </p:childTnLst>
                                  <p:subTnLst>
                                    <p:set>
                                      <p:cBhvr override="childStyle">
                                        <p:cTn dur="1" fill="hold" display="0" masterRel="nextClick" afterEffect="1"/>
                                        <p:tgtEl>
                                          <p:spTgt spid="115756"/>
                                        </p:tgtEl>
                                        <p:attrNameLst>
                                          <p:attrName>style.visibility</p:attrName>
                                        </p:attrNameLst>
                                      </p:cBhvr>
                                      <p:to>
                                        <p:strVal val="hidden"/>
                                      </p:to>
                                    </p:set>
                                  </p:sub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115749"/>
                                        </p:tgtEl>
                                        <p:attrNameLst>
                                          <p:attrName>style.visibility</p:attrName>
                                        </p:attrNameLst>
                                      </p:cBhvr>
                                      <p:to>
                                        <p:strVal val="visible"/>
                                      </p:to>
                                    </p:set>
                                    <p:animEffect transition="in" filter="wipe(up)">
                                      <p:cBhvr>
                                        <p:cTn id="87" dur="500"/>
                                        <p:tgtEl>
                                          <p:spTgt spid="11574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115754"/>
                                        </p:tgtEl>
                                        <p:attrNameLst>
                                          <p:attrName>style.visibility</p:attrName>
                                        </p:attrNameLst>
                                      </p:cBhvr>
                                      <p:to>
                                        <p:strVal val="visible"/>
                                      </p:to>
                                    </p:set>
                                    <p:animEffect transition="in" filter="wipe(left)">
                                      <p:cBhvr>
                                        <p:cTn id="92" dur="500"/>
                                        <p:tgtEl>
                                          <p:spTgt spid="11575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499"/>
                                          </p:stCondLst>
                                        </p:cTn>
                                        <p:tgtEl>
                                          <p:spTgt spid="115757"/>
                                        </p:tgtEl>
                                        <p:attrNameLst>
                                          <p:attrName>style.visibility</p:attrName>
                                        </p:attrNameLst>
                                      </p:cBhvr>
                                      <p:to>
                                        <p:strVal val="visible"/>
                                      </p:to>
                                    </p:set>
                                  </p:childTnLst>
                                  <p:subTnLst>
                                    <p:set>
                                      <p:cBhvr override="childStyle">
                                        <p:cTn dur="1" fill="hold" display="0" masterRel="nextClick" afterEffect="1"/>
                                        <p:tgtEl>
                                          <p:spTgt spid="115757"/>
                                        </p:tgtEl>
                                        <p:attrNameLst>
                                          <p:attrName>style.visibility</p:attrName>
                                        </p:attrNameLst>
                                      </p:cBhvr>
                                      <p:to>
                                        <p:strVal val="hidden"/>
                                      </p:to>
                                    </p:set>
                                  </p:sub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nodeType="clickEffect">
                                  <p:stCondLst>
                                    <p:cond delay="0"/>
                                  </p:stCondLst>
                                  <p:childTnLst>
                                    <p:set>
                                      <p:cBhvr>
                                        <p:cTn id="100" dur="1" fill="hold">
                                          <p:stCondLst>
                                            <p:cond delay="0"/>
                                          </p:stCondLst>
                                        </p:cTn>
                                        <p:tgtEl>
                                          <p:spTgt spid="115753"/>
                                        </p:tgtEl>
                                        <p:attrNameLst>
                                          <p:attrName>style.visibility</p:attrName>
                                        </p:attrNameLst>
                                      </p:cBhvr>
                                      <p:to>
                                        <p:strVal val="visible"/>
                                      </p:to>
                                    </p:set>
                                    <p:animEffect transition="in" filter="wipe(down)">
                                      <p:cBhvr>
                                        <p:cTn id="101" dur="500"/>
                                        <p:tgtEl>
                                          <p:spTgt spid="11575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3" presetClass="entr" presetSubtype="32" fill="hold" nodeType="clickEffect">
                                  <p:stCondLst>
                                    <p:cond delay="0"/>
                                  </p:stCondLst>
                                  <p:childTnLst>
                                    <p:set>
                                      <p:cBhvr>
                                        <p:cTn id="105" dur="1" fill="hold">
                                          <p:stCondLst>
                                            <p:cond delay="0"/>
                                          </p:stCondLst>
                                        </p:cTn>
                                        <p:tgtEl>
                                          <p:spTgt spid="115730"/>
                                        </p:tgtEl>
                                        <p:attrNameLst>
                                          <p:attrName>style.visibility</p:attrName>
                                        </p:attrNameLst>
                                      </p:cBhvr>
                                      <p:to>
                                        <p:strVal val="visible"/>
                                      </p:to>
                                    </p:set>
                                    <p:anim calcmode="lin" valueType="num">
                                      <p:cBhvr>
                                        <p:cTn id="106" dur="500" fill="hold"/>
                                        <p:tgtEl>
                                          <p:spTgt spid="115730"/>
                                        </p:tgtEl>
                                        <p:attrNameLst>
                                          <p:attrName>ppt_w</p:attrName>
                                        </p:attrNameLst>
                                      </p:cBhvr>
                                      <p:tavLst>
                                        <p:tav tm="0">
                                          <p:val>
                                            <p:strVal val="4*#ppt_w"/>
                                          </p:val>
                                        </p:tav>
                                        <p:tav tm="100000">
                                          <p:val>
                                            <p:strVal val="#ppt_w"/>
                                          </p:val>
                                        </p:tav>
                                      </p:tavLst>
                                    </p:anim>
                                    <p:anim calcmode="lin" valueType="num">
                                      <p:cBhvr>
                                        <p:cTn id="107" dur="500" fill="hold"/>
                                        <p:tgtEl>
                                          <p:spTgt spid="115730"/>
                                        </p:tgtEl>
                                        <p:attrNameLst>
                                          <p:attrName>ppt_h</p:attrName>
                                        </p:attrNameLst>
                                      </p:cBhvr>
                                      <p:tavLst>
                                        <p:tav tm="0">
                                          <p:val>
                                            <p:strVal val="4*#ppt_h"/>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1" fill="hold" nodeType="clickEffect">
                                  <p:stCondLst>
                                    <p:cond delay="0"/>
                                  </p:stCondLst>
                                  <p:childTnLst>
                                    <p:set>
                                      <p:cBhvr>
                                        <p:cTn id="111" dur="1" fill="hold">
                                          <p:stCondLst>
                                            <p:cond delay="0"/>
                                          </p:stCondLst>
                                        </p:cTn>
                                        <p:tgtEl>
                                          <p:spTgt spid="115747"/>
                                        </p:tgtEl>
                                        <p:attrNameLst>
                                          <p:attrName>style.visibility</p:attrName>
                                        </p:attrNameLst>
                                      </p:cBhvr>
                                      <p:to>
                                        <p:strVal val="visible"/>
                                      </p:to>
                                    </p:set>
                                    <p:animEffect transition="in" filter="wipe(up)">
                                      <p:cBhvr>
                                        <p:cTn id="112" dur="500"/>
                                        <p:tgtEl>
                                          <p:spTgt spid="115747"/>
                                        </p:tgtEl>
                                      </p:cBhvr>
                                    </p:animEffect>
                                  </p:childTnLst>
                                </p:cTn>
                              </p:par>
                            </p:childTnLst>
                          </p:cTn>
                        </p:par>
                        <p:par>
                          <p:cTn id="113" fill="hold" nodeType="afterGroup">
                            <p:stCondLst>
                              <p:cond delay="500"/>
                            </p:stCondLst>
                            <p:childTnLst>
                              <p:par>
                                <p:cTn id="114" presetID="22" presetClass="entr" presetSubtype="1" fill="hold" nodeType="afterEffect">
                                  <p:stCondLst>
                                    <p:cond delay="0"/>
                                  </p:stCondLst>
                                  <p:childTnLst>
                                    <p:set>
                                      <p:cBhvr>
                                        <p:cTn id="115" dur="1" fill="hold">
                                          <p:stCondLst>
                                            <p:cond delay="0"/>
                                          </p:stCondLst>
                                        </p:cTn>
                                        <p:tgtEl>
                                          <p:spTgt spid="115752"/>
                                        </p:tgtEl>
                                        <p:attrNameLst>
                                          <p:attrName>style.visibility</p:attrName>
                                        </p:attrNameLst>
                                      </p:cBhvr>
                                      <p:to>
                                        <p:strVal val="visible"/>
                                      </p:to>
                                    </p:set>
                                    <p:animEffect transition="in" filter="wipe(up)">
                                      <p:cBhvr>
                                        <p:cTn id="116" dur="500"/>
                                        <p:tgtEl>
                                          <p:spTgt spid="115752"/>
                                        </p:tgtEl>
                                      </p:cBhvr>
                                    </p:animEffect>
                                  </p:childTnLst>
                                </p:cTn>
                              </p:par>
                            </p:childTnLst>
                          </p:cTn>
                        </p:par>
                        <p:par>
                          <p:cTn id="117" fill="hold" nodeType="afterGroup">
                            <p:stCondLst>
                              <p:cond delay="1000"/>
                            </p:stCondLst>
                            <p:childTnLst>
                              <p:par>
                                <p:cTn id="118" presetID="22" presetClass="entr" presetSubtype="1" fill="hold" nodeType="afterEffect">
                                  <p:stCondLst>
                                    <p:cond delay="0"/>
                                  </p:stCondLst>
                                  <p:childTnLst>
                                    <p:set>
                                      <p:cBhvr>
                                        <p:cTn id="119" dur="1" fill="hold">
                                          <p:stCondLst>
                                            <p:cond delay="0"/>
                                          </p:stCondLst>
                                        </p:cTn>
                                        <p:tgtEl>
                                          <p:spTgt spid="115748"/>
                                        </p:tgtEl>
                                        <p:attrNameLst>
                                          <p:attrName>style.visibility</p:attrName>
                                        </p:attrNameLst>
                                      </p:cBhvr>
                                      <p:to>
                                        <p:strVal val="visible"/>
                                      </p:to>
                                    </p:set>
                                    <p:animEffect transition="in" filter="wipe(up)">
                                      <p:cBhvr>
                                        <p:cTn id="120" dur="500"/>
                                        <p:tgtEl>
                                          <p:spTgt spid="115748"/>
                                        </p:tgtEl>
                                      </p:cBhvr>
                                    </p:animEffect>
                                  </p:childTnLst>
                                </p:cTn>
                              </p:par>
                            </p:childTnLst>
                          </p:cTn>
                        </p:par>
                        <p:par>
                          <p:cTn id="121" fill="hold" nodeType="afterGroup">
                            <p:stCondLst>
                              <p:cond delay="1500"/>
                            </p:stCondLst>
                            <p:childTnLst>
                              <p:par>
                                <p:cTn id="122" presetID="22" presetClass="entr" presetSubtype="8" fill="hold" nodeType="afterEffect">
                                  <p:stCondLst>
                                    <p:cond delay="0"/>
                                  </p:stCondLst>
                                  <p:childTnLst>
                                    <p:set>
                                      <p:cBhvr>
                                        <p:cTn id="123" dur="1" fill="hold">
                                          <p:stCondLst>
                                            <p:cond delay="0"/>
                                          </p:stCondLst>
                                        </p:cTn>
                                        <p:tgtEl>
                                          <p:spTgt spid="115745"/>
                                        </p:tgtEl>
                                        <p:attrNameLst>
                                          <p:attrName>style.visibility</p:attrName>
                                        </p:attrNameLst>
                                      </p:cBhvr>
                                      <p:to>
                                        <p:strVal val="visible"/>
                                      </p:to>
                                    </p:set>
                                    <p:animEffect transition="in" filter="wipe(left)">
                                      <p:cBhvr>
                                        <p:cTn id="124" dur="500"/>
                                        <p:tgtEl>
                                          <p:spTgt spid="115745"/>
                                        </p:tgtEl>
                                      </p:cBhvr>
                                    </p:animEffect>
                                  </p:childTnLst>
                                </p:cTn>
                              </p:par>
                            </p:childTnLst>
                          </p:cTn>
                        </p:par>
                        <p:par>
                          <p:cTn id="125" fill="hold" nodeType="afterGroup">
                            <p:stCondLst>
                              <p:cond delay="2000"/>
                            </p:stCondLst>
                            <p:childTnLst>
                              <p:par>
                                <p:cTn id="126" presetID="22" presetClass="entr" presetSubtype="4" fill="hold" nodeType="afterEffect">
                                  <p:stCondLst>
                                    <p:cond delay="0"/>
                                  </p:stCondLst>
                                  <p:childTnLst>
                                    <p:set>
                                      <p:cBhvr>
                                        <p:cTn id="127" dur="1" fill="hold">
                                          <p:stCondLst>
                                            <p:cond delay="0"/>
                                          </p:stCondLst>
                                        </p:cTn>
                                        <p:tgtEl>
                                          <p:spTgt spid="115746"/>
                                        </p:tgtEl>
                                        <p:attrNameLst>
                                          <p:attrName>style.visibility</p:attrName>
                                        </p:attrNameLst>
                                      </p:cBhvr>
                                      <p:to>
                                        <p:strVal val="visible"/>
                                      </p:to>
                                    </p:set>
                                    <p:animEffect transition="in" filter="wipe(down)">
                                      <p:cBhvr>
                                        <p:cTn id="128" dur="500"/>
                                        <p:tgtEl>
                                          <p:spTgt spid="115746"/>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4" presetClass="entr" presetSubtype="32" fill="hold" nodeType="clickEffect">
                                  <p:stCondLst>
                                    <p:cond delay="0"/>
                                  </p:stCondLst>
                                  <p:childTnLst>
                                    <p:set>
                                      <p:cBhvr>
                                        <p:cTn id="132" dur="1" fill="hold">
                                          <p:stCondLst>
                                            <p:cond delay="0"/>
                                          </p:stCondLst>
                                        </p:cTn>
                                        <p:tgtEl>
                                          <p:spTgt spid="115739"/>
                                        </p:tgtEl>
                                        <p:attrNameLst>
                                          <p:attrName>style.visibility</p:attrName>
                                        </p:attrNameLst>
                                      </p:cBhvr>
                                      <p:to>
                                        <p:strVal val="visible"/>
                                      </p:to>
                                    </p:set>
                                    <p:animEffect transition="in" filter="box(out)">
                                      <p:cBhvr>
                                        <p:cTn id="133" dur="500"/>
                                        <p:tgtEl>
                                          <p:spTgt spid="115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5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114750"/>
          <p:cNvSpPr>
            <a:spLocks noChangeAspect="1" noChangeArrowheads="1"/>
          </p:cNvSpPr>
          <p:nvPr/>
        </p:nvSpPr>
        <p:spPr bwMode="auto">
          <a:xfrm>
            <a:off x="53975" y="169863"/>
            <a:ext cx="10096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35843" name="矩形 114746"/>
          <p:cNvSpPr>
            <a:spLocks noChangeArrowheads="1"/>
          </p:cNvSpPr>
          <p:nvPr/>
        </p:nvSpPr>
        <p:spPr bwMode="auto">
          <a:xfrm>
            <a:off x="0" y="1196975"/>
            <a:ext cx="392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3200" b="1">
                <a:solidFill>
                  <a:schemeClr val="tx1"/>
                </a:solidFill>
                <a:latin typeface="楷体_GB2312" panose="02010609030101010101" pitchFamily="49" charset="-122"/>
                <a:ea typeface="楷体_GB2312" panose="02010609030101010101" pitchFamily="49" charset="-122"/>
              </a:rPr>
              <a:t>正等测投影图画法</a:t>
            </a:r>
            <a:r>
              <a:rPr lang="zh-CN" altLang="en-US" sz="2800" b="1">
                <a:solidFill>
                  <a:schemeClr val="tx1"/>
                </a:solidFill>
                <a:latin typeface="楷体_GB2312" panose="02010609030101010101" pitchFamily="49" charset="-122"/>
                <a:ea typeface="楷体_GB2312" panose="02010609030101010101" pitchFamily="49" charset="-122"/>
              </a:rPr>
              <a:t> </a:t>
            </a:r>
            <a:endParaRPr lang="zh-CN" altLang="en-US" sz="2800">
              <a:solidFill>
                <a:schemeClr val="tx1"/>
              </a:solidFill>
              <a:latin typeface="Arial" panose="020B0604020202020204" pitchFamily="34" charset="0"/>
              <a:ea typeface="宋体" panose="02010600030101010101" pitchFamily="2" charset="-122"/>
            </a:endParaRPr>
          </a:p>
        </p:txBody>
      </p:sp>
      <p:grpSp>
        <p:nvGrpSpPr>
          <p:cNvPr id="114742" name="组合 114741"/>
          <p:cNvGrpSpPr>
            <a:grpSpLocks/>
          </p:cNvGrpSpPr>
          <p:nvPr/>
        </p:nvGrpSpPr>
        <p:grpSpPr bwMode="auto">
          <a:xfrm>
            <a:off x="250825" y="2325688"/>
            <a:ext cx="2676525" cy="3987800"/>
            <a:chOff x="192" y="1172"/>
            <a:chExt cx="1686" cy="2512"/>
          </a:xfrm>
        </p:grpSpPr>
        <p:sp>
          <p:nvSpPr>
            <p:cNvPr id="35899" name="任意多边形 114745"/>
            <p:cNvSpPr>
              <a:spLocks noChangeArrowheads="1"/>
            </p:cNvSpPr>
            <p:nvPr/>
          </p:nvSpPr>
          <p:spPr bwMode="auto">
            <a:xfrm>
              <a:off x="1864" y="2583"/>
              <a:ext cx="1" cy="1101"/>
            </a:xfrm>
            <a:custGeom>
              <a:avLst/>
              <a:gdLst>
                <a:gd name="T0" fmla="*/ 0 w 1"/>
                <a:gd name="T1" fmla="*/ 0 h 1101"/>
                <a:gd name="T2" fmla="*/ 0 w 1"/>
                <a:gd name="T3" fmla="*/ 1101 h 1101"/>
                <a:gd name="T4" fmla="*/ 0 60000 65536"/>
                <a:gd name="T5" fmla="*/ 0 60000 65536"/>
              </a:gdLst>
              <a:ahLst/>
              <a:cxnLst>
                <a:cxn ang="T4">
                  <a:pos x="T0" y="T1"/>
                </a:cxn>
                <a:cxn ang="T5">
                  <a:pos x="T2" y="T3"/>
                </a:cxn>
              </a:cxnLst>
              <a:rect l="0" t="0" r="r" b="b"/>
              <a:pathLst>
                <a:path w="1" h="1101">
                  <a:moveTo>
                    <a:pt x="0" y="0"/>
                  </a:moveTo>
                  <a:lnTo>
                    <a:pt x="0" y="1101"/>
                  </a:lnTo>
                </a:path>
              </a:pathLst>
            </a:cu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900" name="任意多边形 114744"/>
            <p:cNvSpPr>
              <a:spLocks noChangeArrowheads="1"/>
            </p:cNvSpPr>
            <p:nvPr/>
          </p:nvSpPr>
          <p:spPr bwMode="auto">
            <a:xfrm>
              <a:off x="192" y="2593"/>
              <a:ext cx="1672" cy="4"/>
            </a:xfrm>
            <a:custGeom>
              <a:avLst/>
              <a:gdLst>
                <a:gd name="T0" fmla="*/ 1672 w 1672"/>
                <a:gd name="T1" fmla="*/ 4 h 4"/>
                <a:gd name="T2" fmla="*/ 0 w 1672"/>
                <a:gd name="T3" fmla="*/ 0 h 4"/>
                <a:gd name="T4" fmla="*/ 0 60000 65536"/>
                <a:gd name="T5" fmla="*/ 0 60000 65536"/>
              </a:gdLst>
              <a:ahLst/>
              <a:cxnLst>
                <a:cxn ang="T4">
                  <a:pos x="T0" y="T1"/>
                </a:cxn>
                <a:cxn ang="T5">
                  <a:pos x="T2" y="T3"/>
                </a:cxn>
              </a:cxnLst>
              <a:rect l="0" t="0" r="r" b="b"/>
              <a:pathLst>
                <a:path w="1672" h="4">
                  <a:moveTo>
                    <a:pt x="1672" y="4"/>
                  </a:moveTo>
                  <a:lnTo>
                    <a:pt x="0" y="0"/>
                  </a:lnTo>
                </a:path>
              </a:pathLst>
            </a:cu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901" name="任意多边形 114743"/>
            <p:cNvSpPr>
              <a:spLocks noChangeArrowheads="1"/>
            </p:cNvSpPr>
            <p:nvPr/>
          </p:nvSpPr>
          <p:spPr bwMode="auto">
            <a:xfrm>
              <a:off x="1864" y="1172"/>
              <a:ext cx="1" cy="1058"/>
            </a:xfrm>
            <a:custGeom>
              <a:avLst/>
              <a:gdLst>
                <a:gd name="T0" fmla="*/ 0 w 1"/>
                <a:gd name="T1" fmla="*/ 1058 h 1058"/>
                <a:gd name="T2" fmla="*/ 0 w 1"/>
                <a:gd name="T3" fmla="*/ 0 h 1058"/>
                <a:gd name="T4" fmla="*/ 0 60000 65536"/>
                <a:gd name="T5" fmla="*/ 0 60000 65536"/>
              </a:gdLst>
              <a:ahLst/>
              <a:cxnLst>
                <a:cxn ang="T4">
                  <a:pos x="T0" y="T1"/>
                </a:cxn>
                <a:cxn ang="T5">
                  <a:pos x="T2" y="T3"/>
                </a:cxn>
              </a:cxnLst>
              <a:rect l="0" t="0" r="r" b="b"/>
              <a:pathLst>
                <a:path w="1" h="1058">
                  <a:moveTo>
                    <a:pt x="0" y="1058"/>
                  </a:moveTo>
                  <a:lnTo>
                    <a:pt x="0" y="0"/>
                  </a:lnTo>
                </a:path>
              </a:pathLst>
            </a:cu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902" name="任意多边形 114742"/>
            <p:cNvSpPr>
              <a:spLocks noChangeArrowheads="1"/>
            </p:cNvSpPr>
            <p:nvPr/>
          </p:nvSpPr>
          <p:spPr bwMode="auto">
            <a:xfrm>
              <a:off x="240" y="2230"/>
              <a:ext cx="1638" cy="1"/>
            </a:xfrm>
            <a:custGeom>
              <a:avLst/>
              <a:gdLst>
                <a:gd name="T0" fmla="*/ 1638 w 1638"/>
                <a:gd name="T1" fmla="*/ 0 h 1"/>
                <a:gd name="T2" fmla="*/ 0 w 1638"/>
                <a:gd name="T3" fmla="*/ 0 h 1"/>
                <a:gd name="T4" fmla="*/ 0 60000 65536"/>
                <a:gd name="T5" fmla="*/ 0 60000 65536"/>
              </a:gdLst>
              <a:ahLst/>
              <a:cxnLst>
                <a:cxn ang="T4">
                  <a:pos x="T0" y="T1"/>
                </a:cxn>
                <a:cxn ang="T5">
                  <a:pos x="T2" y="T3"/>
                </a:cxn>
              </a:cxnLst>
              <a:rect l="0" t="0" r="r" b="b"/>
              <a:pathLst>
                <a:path w="1638" h="1">
                  <a:moveTo>
                    <a:pt x="1638" y="0"/>
                  </a:moveTo>
                  <a:lnTo>
                    <a:pt x="0" y="0"/>
                  </a:lnTo>
                </a:path>
              </a:pathLst>
            </a:cu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4732" name="组合 114731"/>
          <p:cNvGrpSpPr>
            <a:grpSpLocks/>
          </p:cNvGrpSpPr>
          <p:nvPr/>
        </p:nvGrpSpPr>
        <p:grpSpPr bwMode="auto">
          <a:xfrm>
            <a:off x="774700" y="3436938"/>
            <a:ext cx="3819525" cy="2514600"/>
            <a:chOff x="522" y="1692"/>
            <a:chExt cx="2406" cy="1584"/>
          </a:xfrm>
        </p:grpSpPr>
        <p:sp>
          <p:nvSpPr>
            <p:cNvPr id="35890" name="直接连接符 114740"/>
            <p:cNvSpPr>
              <a:spLocks noChangeShapeType="1"/>
            </p:cNvSpPr>
            <p:nvPr/>
          </p:nvSpPr>
          <p:spPr bwMode="auto">
            <a:xfrm>
              <a:off x="528" y="2416"/>
              <a:ext cx="1338"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1" name="直接连接符 114739"/>
            <p:cNvSpPr>
              <a:spLocks noChangeShapeType="1"/>
            </p:cNvSpPr>
            <p:nvPr/>
          </p:nvSpPr>
          <p:spPr bwMode="auto">
            <a:xfrm>
              <a:off x="1866" y="2416"/>
              <a:ext cx="0" cy="86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2" name="任意多边形 114738"/>
            <p:cNvSpPr>
              <a:spLocks noChangeArrowheads="1"/>
            </p:cNvSpPr>
            <p:nvPr/>
          </p:nvSpPr>
          <p:spPr bwMode="auto">
            <a:xfrm>
              <a:off x="522" y="2982"/>
              <a:ext cx="431" cy="276"/>
            </a:xfrm>
            <a:custGeom>
              <a:avLst/>
              <a:gdLst>
                <a:gd name="T0" fmla="*/ 0 w 431"/>
                <a:gd name="T1" fmla="*/ 0 h 276"/>
                <a:gd name="T2" fmla="*/ 431 w 431"/>
                <a:gd name="T3" fmla="*/ 276 h 276"/>
                <a:gd name="T4" fmla="*/ 0 60000 65536"/>
                <a:gd name="T5" fmla="*/ 0 60000 65536"/>
              </a:gdLst>
              <a:ahLst/>
              <a:cxnLst>
                <a:cxn ang="T4">
                  <a:pos x="T0" y="T1"/>
                </a:cxn>
                <a:cxn ang="T5">
                  <a:pos x="T2" y="T3"/>
                </a:cxn>
              </a:cxnLst>
              <a:rect l="0" t="0" r="r" b="b"/>
              <a:pathLst>
                <a:path w="431" h="276">
                  <a:moveTo>
                    <a:pt x="0" y="0"/>
                  </a:moveTo>
                  <a:lnTo>
                    <a:pt x="431" y="276"/>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93" name="矩形 114737"/>
            <p:cNvSpPr>
              <a:spLocks noChangeArrowheads="1"/>
            </p:cNvSpPr>
            <p:nvPr/>
          </p:nvSpPr>
          <p:spPr bwMode="auto">
            <a:xfrm>
              <a:off x="528" y="1692"/>
              <a:ext cx="1338" cy="362"/>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35894" name="矩形 114736"/>
            <p:cNvSpPr>
              <a:spLocks noChangeArrowheads="1"/>
            </p:cNvSpPr>
            <p:nvPr/>
          </p:nvSpPr>
          <p:spPr bwMode="auto">
            <a:xfrm rot="-5400000">
              <a:off x="2373" y="1499"/>
              <a:ext cx="362" cy="74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35895" name="直接连接符 114735"/>
            <p:cNvSpPr>
              <a:spLocks noChangeShapeType="1"/>
            </p:cNvSpPr>
            <p:nvPr/>
          </p:nvSpPr>
          <p:spPr bwMode="auto">
            <a:xfrm flipV="1">
              <a:off x="961" y="1692"/>
              <a:ext cx="0" cy="362"/>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6" name="直接连接符 114734"/>
            <p:cNvSpPr>
              <a:spLocks noChangeShapeType="1"/>
            </p:cNvSpPr>
            <p:nvPr/>
          </p:nvSpPr>
          <p:spPr bwMode="auto">
            <a:xfrm flipV="1">
              <a:off x="2692" y="1692"/>
              <a:ext cx="0" cy="362"/>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7" name="任意多边形 114733"/>
            <p:cNvSpPr>
              <a:spLocks noChangeArrowheads="1"/>
            </p:cNvSpPr>
            <p:nvPr/>
          </p:nvSpPr>
          <p:spPr bwMode="auto">
            <a:xfrm>
              <a:off x="522" y="2412"/>
              <a:ext cx="6" cy="584"/>
            </a:xfrm>
            <a:custGeom>
              <a:avLst/>
              <a:gdLst>
                <a:gd name="T0" fmla="*/ 6 w 6"/>
                <a:gd name="T1" fmla="*/ 0 h 584"/>
                <a:gd name="T2" fmla="*/ 0 w 6"/>
                <a:gd name="T3" fmla="*/ 584 h 584"/>
                <a:gd name="T4" fmla="*/ 0 60000 65536"/>
                <a:gd name="T5" fmla="*/ 0 60000 65536"/>
              </a:gdLst>
              <a:ahLst/>
              <a:cxnLst>
                <a:cxn ang="T4">
                  <a:pos x="T0" y="T1"/>
                </a:cxn>
                <a:cxn ang="T5">
                  <a:pos x="T2" y="T3"/>
                </a:cxn>
              </a:cxnLst>
              <a:rect l="0" t="0" r="r" b="b"/>
              <a:pathLst>
                <a:path w="6" h="584">
                  <a:moveTo>
                    <a:pt x="6" y="0"/>
                  </a:moveTo>
                  <a:lnTo>
                    <a:pt x="0" y="584"/>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98" name="任意多边形 114732"/>
            <p:cNvSpPr>
              <a:spLocks noChangeArrowheads="1"/>
            </p:cNvSpPr>
            <p:nvPr/>
          </p:nvSpPr>
          <p:spPr bwMode="auto">
            <a:xfrm>
              <a:off x="960" y="3264"/>
              <a:ext cx="904" cy="1"/>
            </a:xfrm>
            <a:custGeom>
              <a:avLst/>
              <a:gdLst>
                <a:gd name="T0" fmla="*/ 0 w 904"/>
                <a:gd name="T1" fmla="*/ 0 h 1"/>
                <a:gd name="T2" fmla="*/ 904 w 904"/>
                <a:gd name="T3" fmla="*/ 0 h 1"/>
                <a:gd name="T4" fmla="*/ 0 60000 65536"/>
                <a:gd name="T5" fmla="*/ 0 60000 65536"/>
              </a:gdLst>
              <a:ahLst/>
              <a:cxnLst>
                <a:cxn ang="T4">
                  <a:pos x="T0" y="T1"/>
                </a:cxn>
                <a:cxn ang="T5">
                  <a:pos x="T2" y="T3"/>
                </a:cxn>
              </a:cxnLst>
              <a:rect l="0" t="0" r="r" b="b"/>
              <a:pathLst>
                <a:path w="904" h="1">
                  <a:moveTo>
                    <a:pt x="0" y="0"/>
                  </a:moveTo>
                  <a:lnTo>
                    <a:pt x="904" y="0"/>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4731" name="文本框 114730"/>
          <p:cNvSpPr txBox="1">
            <a:spLocks noChangeArrowheads="1"/>
          </p:cNvSpPr>
          <p:nvPr/>
        </p:nvSpPr>
        <p:spPr bwMode="auto">
          <a:xfrm>
            <a:off x="1331913" y="2276475"/>
            <a:ext cx="4625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fontAlgn="b" hangingPunct="1">
              <a:spcBef>
                <a:spcPct val="0"/>
              </a:spcBef>
              <a:buClrTx/>
              <a:buSzTx/>
              <a:buFontTx/>
              <a:buNone/>
            </a:pPr>
            <a:r>
              <a:rPr lang="zh-CN" altLang="en-US" b="1">
                <a:solidFill>
                  <a:schemeClr val="tx1"/>
                </a:solidFill>
                <a:latin typeface="Times New Roman" panose="02020603050405020304" pitchFamily="18" charset="0"/>
                <a:ea typeface="宋体" panose="02010600030101010101" pitchFamily="2" charset="-122"/>
              </a:rPr>
              <a:t>例</a:t>
            </a:r>
            <a:r>
              <a:rPr lang="en-US" altLang="zh-CN" b="1">
                <a:solidFill>
                  <a:schemeClr val="tx1"/>
                </a:solidFill>
                <a:latin typeface="Times New Roman" panose="02020603050405020304" pitchFamily="18" charset="0"/>
                <a:ea typeface="ˎ̥"/>
                <a:cs typeface="ˎ̥"/>
              </a:rPr>
              <a:t>2</a:t>
            </a:r>
            <a:r>
              <a:rPr lang="zh-CN" altLang="en-US" b="1">
                <a:solidFill>
                  <a:schemeClr val="tx1"/>
                </a:solidFill>
                <a:latin typeface="Times New Roman" panose="02020603050405020304" pitchFamily="18" charset="0"/>
                <a:ea typeface="宋体" panose="02010600030101010101" pitchFamily="2" charset="-122"/>
              </a:rPr>
              <a:t>：已知三投影图，画轴测图。</a:t>
            </a:r>
            <a:endParaRPr lang="zh-CN" altLang="en-US" sz="2800">
              <a:solidFill>
                <a:schemeClr val="tx1"/>
              </a:solidFill>
              <a:latin typeface="Arial" panose="020B0604020202020204" pitchFamily="34" charset="0"/>
              <a:ea typeface="宋体" panose="02010600030101010101" pitchFamily="2" charset="-122"/>
            </a:endParaRPr>
          </a:p>
        </p:txBody>
      </p:sp>
      <p:sp>
        <p:nvSpPr>
          <p:cNvPr id="114730" name="任意多边形 114729"/>
          <p:cNvSpPr>
            <a:spLocks noChangeArrowheads="1"/>
          </p:cNvSpPr>
          <p:nvPr/>
        </p:nvSpPr>
        <p:spPr bwMode="auto">
          <a:xfrm>
            <a:off x="6154738" y="5508625"/>
            <a:ext cx="1587" cy="581025"/>
          </a:xfrm>
          <a:custGeom>
            <a:avLst/>
            <a:gdLst>
              <a:gd name="T0" fmla="*/ 0 w 1"/>
              <a:gd name="T1" fmla="*/ 922377188 h 366"/>
              <a:gd name="T2" fmla="*/ 2518569 w 1"/>
              <a:gd name="T3" fmla="*/ 0 h 366"/>
              <a:gd name="T4" fmla="*/ 0 60000 65536"/>
              <a:gd name="T5" fmla="*/ 0 60000 65536"/>
            </a:gdLst>
            <a:ahLst/>
            <a:cxnLst>
              <a:cxn ang="T4">
                <a:pos x="T0" y="T1"/>
              </a:cxn>
              <a:cxn ang="T5">
                <a:pos x="T2" y="T3"/>
              </a:cxn>
            </a:cxnLst>
            <a:rect l="0" t="0" r="r" b="b"/>
            <a:pathLst>
              <a:path w="1" h="366">
                <a:moveTo>
                  <a:pt x="0" y="366"/>
                </a:moveTo>
                <a:lnTo>
                  <a:pt x="1" y="0"/>
                </a:lnTo>
              </a:path>
            </a:pathLst>
          </a:cu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14726" name="组合 114725"/>
          <p:cNvGrpSpPr>
            <a:grpSpLocks/>
          </p:cNvGrpSpPr>
          <p:nvPr/>
        </p:nvGrpSpPr>
        <p:grpSpPr bwMode="auto">
          <a:xfrm>
            <a:off x="4721225" y="3344863"/>
            <a:ext cx="3530600" cy="2252662"/>
            <a:chOff x="3008" y="1634"/>
            <a:chExt cx="2224" cy="1419"/>
          </a:xfrm>
        </p:grpSpPr>
        <p:sp>
          <p:nvSpPr>
            <p:cNvPr id="35887" name="直接连接符 114728"/>
            <p:cNvSpPr>
              <a:spLocks noChangeShapeType="1"/>
            </p:cNvSpPr>
            <p:nvPr/>
          </p:nvSpPr>
          <p:spPr bwMode="auto">
            <a:xfrm>
              <a:off x="4368" y="1634"/>
              <a:ext cx="0" cy="634"/>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8" name="任意多边形 114727"/>
            <p:cNvSpPr>
              <a:spLocks noChangeArrowheads="1"/>
            </p:cNvSpPr>
            <p:nvPr/>
          </p:nvSpPr>
          <p:spPr bwMode="auto">
            <a:xfrm>
              <a:off x="3008" y="2268"/>
              <a:ext cx="1360" cy="785"/>
            </a:xfrm>
            <a:custGeom>
              <a:avLst/>
              <a:gdLst>
                <a:gd name="T0" fmla="*/ 1360 w 1360"/>
                <a:gd name="T1" fmla="*/ 0 h 785"/>
                <a:gd name="T2" fmla="*/ 0 w 1360"/>
                <a:gd name="T3" fmla="*/ 785 h 785"/>
                <a:gd name="T4" fmla="*/ 0 60000 65536"/>
                <a:gd name="T5" fmla="*/ 0 60000 65536"/>
              </a:gdLst>
              <a:ahLst/>
              <a:cxnLst>
                <a:cxn ang="T4">
                  <a:pos x="T0" y="T1"/>
                </a:cxn>
                <a:cxn ang="T5">
                  <a:pos x="T2" y="T3"/>
                </a:cxn>
              </a:cxnLst>
              <a:rect l="0" t="0" r="r" b="b"/>
              <a:pathLst>
                <a:path w="1360" h="785">
                  <a:moveTo>
                    <a:pt x="1360" y="0"/>
                  </a:moveTo>
                  <a:lnTo>
                    <a:pt x="0" y="785"/>
                  </a:lnTo>
                </a:path>
              </a:pathLst>
            </a:cu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89" name="直接连接符 114726"/>
            <p:cNvSpPr>
              <a:spLocks noChangeShapeType="1"/>
            </p:cNvSpPr>
            <p:nvPr/>
          </p:nvSpPr>
          <p:spPr bwMode="auto">
            <a:xfrm>
              <a:off x="4368" y="2268"/>
              <a:ext cx="864" cy="498"/>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4725" name="任意多边形 114724"/>
          <p:cNvSpPr>
            <a:spLocks noChangeArrowheads="1"/>
          </p:cNvSpPr>
          <p:nvPr/>
        </p:nvSpPr>
        <p:spPr bwMode="auto">
          <a:xfrm>
            <a:off x="4970463" y="4341813"/>
            <a:ext cx="1924050" cy="1125537"/>
          </a:xfrm>
          <a:custGeom>
            <a:avLst/>
            <a:gdLst>
              <a:gd name="T0" fmla="*/ 2147483646 w 1212"/>
              <a:gd name="T1" fmla="*/ 0 h 709"/>
              <a:gd name="T2" fmla="*/ 0 w 1212"/>
              <a:gd name="T3" fmla="*/ 1786789194 h 709"/>
              <a:gd name="T4" fmla="*/ 0 60000 65536"/>
              <a:gd name="T5" fmla="*/ 0 60000 65536"/>
            </a:gdLst>
            <a:ahLst/>
            <a:cxnLst>
              <a:cxn ang="T4">
                <a:pos x="T0" y="T1"/>
              </a:cxn>
              <a:cxn ang="T5">
                <a:pos x="T2" y="T3"/>
              </a:cxn>
            </a:cxnLst>
            <a:rect l="0" t="0" r="r" b="b"/>
            <a:pathLst>
              <a:path w="1212" h="709">
                <a:moveTo>
                  <a:pt x="1212" y="0"/>
                </a:moveTo>
                <a:lnTo>
                  <a:pt x="0" y="709"/>
                </a:lnTo>
              </a:path>
            </a:pathLst>
          </a:cu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24" name="任意多边形 114723"/>
          <p:cNvSpPr>
            <a:spLocks noChangeArrowheads="1"/>
          </p:cNvSpPr>
          <p:nvPr/>
        </p:nvSpPr>
        <p:spPr bwMode="auto">
          <a:xfrm>
            <a:off x="4979988" y="5449888"/>
            <a:ext cx="1174750" cy="639762"/>
          </a:xfrm>
          <a:custGeom>
            <a:avLst/>
            <a:gdLst>
              <a:gd name="T0" fmla="*/ 0 w 740"/>
              <a:gd name="T1" fmla="*/ 0 h 403"/>
              <a:gd name="T2" fmla="*/ 1864915625 w 740"/>
              <a:gd name="T3" fmla="*/ 1015621381 h 403"/>
              <a:gd name="T4" fmla="*/ 0 60000 65536"/>
              <a:gd name="T5" fmla="*/ 0 60000 65536"/>
            </a:gdLst>
            <a:ahLst/>
            <a:cxnLst>
              <a:cxn ang="T4">
                <a:pos x="T0" y="T1"/>
              </a:cxn>
              <a:cxn ang="T5">
                <a:pos x="T2" y="T3"/>
              </a:cxn>
            </a:cxnLst>
            <a:rect l="0" t="0" r="r" b="b"/>
            <a:pathLst>
              <a:path w="740" h="403">
                <a:moveTo>
                  <a:pt x="0" y="0"/>
                </a:moveTo>
                <a:lnTo>
                  <a:pt x="740" y="403"/>
                </a:lnTo>
              </a:path>
            </a:pathLst>
          </a:cu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23" name="任意多边形 114722"/>
          <p:cNvSpPr>
            <a:spLocks noChangeArrowheads="1"/>
          </p:cNvSpPr>
          <p:nvPr/>
        </p:nvSpPr>
        <p:spPr bwMode="auto">
          <a:xfrm>
            <a:off x="6154738" y="5005388"/>
            <a:ext cx="1868487" cy="1084262"/>
          </a:xfrm>
          <a:custGeom>
            <a:avLst/>
            <a:gdLst>
              <a:gd name="T0" fmla="*/ 0 w 1177"/>
              <a:gd name="T1" fmla="*/ 1721265131 h 683"/>
              <a:gd name="T2" fmla="*/ 2147483646 w 1177"/>
              <a:gd name="T3" fmla="*/ 0 h 683"/>
              <a:gd name="T4" fmla="*/ 0 60000 65536"/>
              <a:gd name="T5" fmla="*/ 0 60000 65536"/>
            </a:gdLst>
            <a:ahLst/>
            <a:cxnLst>
              <a:cxn ang="T4">
                <a:pos x="T0" y="T1"/>
              </a:cxn>
              <a:cxn ang="T5">
                <a:pos x="T2" y="T3"/>
              </a:cxn>
            </a:cxnLst>
            <a:rect l="0" t="0" r="r" b="b"/>
            <a:pathLst>
              <a:path w="1177" h="683">
                <a:moveTo>
                  <a:pt x="0" y="683"/>
                </a:moveTo>
                <a:lnTo>
                  <a:pt x="1177" y="0"/>
                </a:lnTo>
              </a:path>
            </a:pathLst>
          </a:cu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22" name="任意多边形 114721"/>
          <p:cNvSpPr>
            <a:spLocks noChangeArrowheads="1"/>
          </p:cNvSpPr>
          <p:nvPr/>
        </p:nvSpPr>
        <p:spPr bwMode="auto">
          <a:xfrm>
            <a:off x="6154738" y="4427538"/>
            <a:ext cx="1868487" cy="1084262"/>
          </a:xfrm>
          <a:custGeom>
            <a:avLst/>
            <a:gdLst>
              <a:gd name="T0" fmla="*/ 0 w 1177"/>
              <a:gd name="T1" fmla="*/ 1721265131 h 683"/>
              <a:gd name="T2" fmla="*/ 2147483646 w 1177"/>
              <a:gd name="T3" fmla="*/ 0 h 683"/>
              <a:gd name="T4" fmla="*/ 0 60000 65536"/>
              <a:gd name="T5" fmla="*/ 0 60000 65536"/>
            </a:gdLst>
            <a:ahLst/>
            <a:cxnLst>
              <a:cxn ang="T4">
                <a:pos x="T0" y="T1"/>
              </a:cxn>
              <a:cxn ang="T5">
                <a:pos x="T2" y="T3"/>
              </a:cxn>
            </a:cxnLst>
            <a:rect l="0" t="0" r="r" b="b"/>
            <a:pathLst>
              <a:path w="1177" h="683">
                <a:moveTo>
                  <a:pt x="0" y="683"/>
                </a:moveTo>
                <a:lnTo>
                  <a:pt x="1177" y="0"/>
                </a:lnTo>
              </a:path>
            </a:pathLst>
          </a:cu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21" name="任意多边形 114720"/>
          <p:cNvSpPr>
            <a:spLocks noChangeArrowheads="1"/>
          </p:cNvSpPr>
          <p:nvPr/>
        </p:nvSpPr>
        <p:spPr bwMode="auto">
          <a:xfrm>
            <a:off x="8021638" y="4427538"/>
            <a:ext cx="4762" cy="573087"/>
          </a:xfrm>
          <a:custGeom>
            <a:avLst/>
            <a:gdLst>
              <a:gd name="T0" fmla="*/ 7558881 w 3"/>
              <a:gd name="T1" fmla="*/ 909774819 h 361"/>
              <a:gd name="T2" fmla="*/ 0 w 3"/>
              <a:gd name="T3" fmla="*/ 0 h 361"/>
              <a:gd name="T4" fmla="*/ 0 60000 65536"/>
              <a:gd name="T5" fmla="*/ 0 60000 65536"/>
            </a:gdLst>
            <a:ahLst/>
            <a:cxnLst>
              <a:cxn ang="T4">
                <a:pos x="T0" y="T1"/>
              </a:cxn>
              <a:cxn ang="T5">
                <a:pos x="T2" y="T3"/>
              </a:cxn>
            </a:cxnLst>
            <a:rect l="0" t="0" r="r" b="b"/>
            <a:pathLst>
              <a:path w="3" h="361">
                <a:moveTo>
                  <a:pt x="3" y="361"/>
                </a:moveTo>
                <a:lnTo>
                  <a:pt x="0" y="0"/>
                </a:lnTo>
              </a:path>
            </a:pathLst>
          </a:cu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20" name="任意多边形 114719"/>
          <p:cNvSpPr>
            <a:spLocks noChangeArrowheads="1"/>
          </p:cNvSpPr>
          <p:nvPr/>
        </p:nvSpPr>
        <p:spPr bwMode="auto">
          <a:xfrm>
            <a:off x="4975225" y="4884738"/>
            <a:ext cx="1187450" cy="649287"/>
          </a:xfrm>
          <a:custGeom>
            <a:avLst/>
            <a:gdLst>
              <a:gd name="T0" fmla="*/ 0 w 748"/>
              <a:gd name="T1" fmla="*/ 0 h 409"/>
              <a:gd name="T2" fmla="*/ 1885076875 w 748"/>
              <a:gd name="T3" fmla="*/ 1030742319 h 409"/>
              <a:gd name="T4" fmla="*/ 0 60000 65536"/>
              <a:gd name="T5" fmla="*/ 0 60000 65536"/>
            </a:gdLst>
            <a:ahLst/>
            <a:cxnLst>
              <a:cxn ang="T4">
                <a:pos x="T0" y="T1"/>
              </a:cxn>
              <a:cxn ang="T5">
                <a:pos x="T2" y="T3"/>
              </a:cxn>
            </a:cxnLst>
            <a:rect l="0" t="0" r="r" b="b"/>
            <a:pathLst>
              <a:path w="748" h="409">
                <a:moveTo>
                  <a:pt x="0" y="0"/>
                </a:moveTo>
                <a:lnTo>
                  <a:pt x="748" y="409"/>
                </a:lnTo>
              </a:path>
            </a:pathLst>
          </a:cu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19" name="任意多边形 114718"/>
          <p:cNvSpPr>
            <a:spLocks noChangeArrowheads="1"/>
          </p:cNvSpPr>
          <p:nvPr/>
        </p:nvSpPr>
        <p:spPr bwMode="auto">
          <a:xfrm>
            <a:off x="4978400" y="4879975"/>
            <a:ext cx="0" cy="582613"/>
          </a:xfrm>
          <a:custGeom>
            <a:avLst/>
            <a:gdLst>
              <a:gd name="T0" fmla="*/ 0 w 1"/>
              <a:gd name="T1" fmla="*/ 924898931 h 367"/>
              <a:gd name="T2" fmla="*/ 0 w 1"/>
              <a:gd name="T3" fmla="*/ 0 h 367"/>
              <a:gd name="T4" fmla="*/ 0 60000 65536"/>
              <a:gd name="T5" fmla="*/ 0 60000 65536"/>
            </a:gdLst>
            <a:ahLst/>
            <a:cxnLst>
              <a:cxn ang="T4">
                <a:pos x="T0" y="T1"/>
              </a:cxn>
              <a:cxn ang="T5">
                <a:pos x="T2" y="T3"/>
              </a:cxn>
            </a:cxnLst>
            <a:rect l="0" t="0" r="r" b="b"/>
            <a:pathLst>
              <a:path w="1" h="367">
                <a:moveTo>
                  <a:pt x="0" y="367"/>
                </a:moveTo>
                <a:lnTo>
                  <a:pt x="0" y="0"/>
                </a:lnTo>
              </a:path>
            </a:pathLst>
          </a:cu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18" name="任意多边形 114717"/>
          <p:cNvSpPr>
            <a:spLocks noChangeArrowheads="1"/>
          </p:cNvSpPr>
          <p:nvPr/>
        </p:nvSpPr>
        <p:spPr bwMode="auto">
          <a:xfrm>
            <a:off x="4975225" y="3810000"/>
            <a:ext cx="1908175" cy="1084263"/>
          </a:xfrm>
          <a:custGeom>
            <a:avLst/>
            <a:gdLst>
              <a:gd name="T0" fmla="*/ 2147483646 w 1202"/>
              <a:gd name="T1" fmla="*/ 0 h 683"/>
              <a:gd name="T2" fmla="*/ 0 w 1202"/>
              <a:gd name="T3" fmla="*/ 1721268306 h 683"/>
              <a:gd name="T4" fmla="*/ 0 60000 65536"/>
              <a:gd name="T5" fmla="*/ 0 60000 65536"/>
            </a:gdLst>
            <a:ahLst/>
            <a:cxnLst>
              <a:cxn ang="T4">
                <a:pos x="T0" y="T1"/>
              </a:cxn>
              <a:cxn ang="T5">
                <a:pos x="T2" y="T3"/>
              </a:cxn>
            </a:cxnLst>
            <a:rect l="0" t="0" r="r" b="b"/>
            <a:pathLst>
              <a:path w="1202" h="683">
                <a:moveTo>
                  <a:pt x="1202" y="0"/>
                </a:moveTo>
                <a:lnTo>
                  <a:pt x="0" y="683"/>
                </a:lnTo>
              </a:path>
            </a:pathLst>
          </a:cu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17" name="任意多边形 114716"/>
          <p:cNvSpPr>
            <a:spLocks noChangeArrowheads="1"/>
          </p:cNvSpPr>
          <p:nvPr/>
        </p:nvSpPr>
        <p:spPr bwMode="auto">
          <a:xfrm>
            <a:off x="6883400" y="3810000"/>
            <a:ext cx="1131888" cy="620713"/>
          </a:xfrm>
          <a:custGeom>
            <a:avLst/>
            <a:gdLst>
              <a:gd name="T0" fmla="*/ 0 w 713"/>
              <a:gd name="T1" fmla="*/ 0 h 391"/>
              <a:gd name="T2" fmla="*/ 1796872994 w 713"/>
              <a:gd name="T3" fmla="*/ 985382681 h 391"/>
              <a:gd name="T4" fmla="*/ 0 60000 65536"/>
              <a:gd name="T5" fmla="*/ 0 60000 65536"/>
            </a:gdLst>
            <a:ahLst/>
            <a:cxnLst>
              <a:cxn ang="T4">
                <a:pos x="T0" y="T1"/>
              </a:cxn>
              <a:cxn ang="T5">
                <a:pos x="T2" y="T3"/>
              </a:cxn>
            </a:cxnLst>
            <a:rect l="0" t="0" r="r" b="b"/>
            <a:pathLst>
              <a:path w="713" h="391">
                <a:moveTo>
                  <a:pt x="0" y="0"/>
                </a:moveTo>
                <a:lnTo>
                  <a:pt x="713" y="391"/>
                </a:lnTo>
              </a:path>
            </a:pathLst>
          </a:cu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16" name="任意多边形 114715"/>
          <p:cNvSpPr>
            <a:spLocks noChangeArrowheads="1"/>
          </p:cNvSpPr>
          <p:nvPr/>
        </p:nvSpPr>
        <p:spPr bwMode="auto">
          <a:xfrm>
            <a:off x="4975225" y="4884738"/>
            <a:ext cx="846138" cy="461962"/>
          </a:xfrm>
          <a:custGeom>
            <a:avLst/>
            <a:gdLst>
              <a:gd name="T0" fmla="*/ 0 w 533"/>
              <a:gd name="T1" fmla="*/ 0 h 291"/>
              <a:gd name="T2" fmla="*/ 1343244869 w 533"/>
              <a:gd name="T3" fmla="*/ 733363881 h 291"/>
              <a:gd name="T4" fmla="*/ 0 60000 65536"/>
              <a:gd name="T5" fmla="*/ 0 60000 65536"/>
            </a:gdLst>
            <a:ahLst/>
            <a:cxnLst>
              <a:cxn ang="T4">
                <a:pos x="T0" y="T1"/>
              </a:cxn>
              <a:cxn ang="T5">
                <a:pos x="T2" y="T3"/>
              </a:cxn>
            </a:cxnLst>
            <a:rect l="0" t="0" r="r" b="b"/>
            <a:pathLst>
              <a:path w="533" h="291">
                <a:moveTo>
                  <a:pt x="0" y="0"/>
                </a:moveTo>
                <a:lnTo>
                  <a:pt x="533" y="291"/>
                </a:lnTo>
              </a:path>
            </a:pathLst>
          </a:custGeom>
          <a:noFill/>
          <a:ln w="19050">
            <a:solidFill>
              <a:srgbClr val="FFCF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15" name="任意多边形 114714"/>
          <p:cNvSpPr>
            <a:spLocks noChangeArrowheads="1"/>
          </p:cNvSpPr>
          <p:nvPr/>
        </p:nvSpPr>
        <p:spPr bwMode="auto">
          <a:xfrm>
            <a:off x="6710363" y="4427538"/>
            <a:ext cx="1312862" cy="768350"/>
          </a:xfrm>
          <a:custGeom>
            <a:avLst/>
            <a:gdLst>
              <a:gd name="T0" fmla="*/ 2084167631 w 827"/>
              <a:gd name="T1" fmla="*/ 0 h 484"/>
              <a:gd name="T2" fmla="*/ 0 w 827"/>
              <a:gd name="T3" fmla="*/ 1219755625 h 484"/>
              <a:gd name="T4" fmla="*/ 0 60000 65536"/>
              <a:gd name="T5" fmla="*/ 0 60000 65536"/>
            </a:gdLst>
            <a:ahLst/>
            <a:cxnLst>
              <a:cxn ang="T4">
                <a:pos x="T0" y="T1"/>
              </a:cxn>
              <a:cxn ang="T5">
                <a:pos x="T2" y="T3"/>
              </a:cxn>
            </a:cxnLst>
            <a:rect l="0" t="0" r="r" b="b"/>
            <a:pathLst>
              <a:path w="827" h="484">
                <a:moveTo>
                  <a:pt x="827" y="0"/>
                </a:moveTo>
                <a:lnTo>
                  <a:pt x="0" y="484"/>
                </a:lnTo>
              </a:path>
            </a:pathLst>
          </a:custGeom>
          <a:noFill/>
          <a:ln w="19050">
            <a:solidFill>
              <a:srgbClr val="FFCF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14" name="任意多边形 114713"/>
          <p:cNvSpPr>
            <a:spLocks noChangeArrowheads="1"/>
          </p:cNvSpPr>
          <p:nvPr/>
        </p:nvSpPr>
        <p:spPr bwMode="auto">
          <a:xfrm>
            <a:off x="5821363" y="5346700"/>
            <a:ext cx="0" cy="565150"/>
          </a:xfrm>
          <a:custGeom>
            <a:avLst/>
            <a:gdLst>
              <a:gd name="T0" fmla="*/ 0 w 1"/>
              <a:gd name="T1" fmla="*/ 0 h 356"/>
              <a:gd name="T2" fmla="*/ 0 w 1"/>
              <a:gd name="T3" fmla="*/ 897175625 h 356"/>
              <a:gd name="T4" fmla="*/ 0 60000 65536"/>
              <a:gd name="T5" fmla="*/ 0 60000 65536"/>
            </a:gdLst>
            <a:ahLst/>
            <a:cxnLst>
              <a:cxn ang="T4">
                <a:pos x="T0" y="T1"/>
              </a:cxn>
              <a:cxn ang="T5">
                <a:pos x="T2" y="T3"/>
              </a:cxn>
            </a:cxnLst>
            <a:rect l="0" t="0" r="r" b="b"/>
            <a:pathLst>
              <a:path w="1" h="356">
                <a:moveTo>
                  <a:pt x="0" y="0"/>
                </a:moveTo>
                <a:lnTo>
                  <a:pt x="0" y="356"/>
                </a:lnTo>
              </a:path>
            </a:pathLst>
          </a:cu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13" name="任意多边形 114712"/>
          <p:cNvSpPr>
            <a:spLocks noChangeArrowheads="1"/>
          </p:cNvSpPr>
          <p:nvPr/>
        </p:nvSpPr>
        <p:spPr bwMode="auto">
          <a:xfrm>
            <a:off x="5813425" y="5192713"/>
            <a:ext cx="901700" cy="149225"/>
          </a:xfrm>
          <a:custGeom>
            <a:avLst/>
            <a:gdLst>
              <a:gd name="T0" fmla="*/ 0 w 568"/>
              <a:gd name="T1" fmla="*/ 236894688 h 94"/>
              <a:gd name="T2" fmla="*/ 1431448750 w 568"/>
              <a:gd name="T3" fmla="*/ 0 h 94"/>
              <a:gd name="T4" fmla="*/ 0 60000 65536"/>
              <a:gd name="T5" fmla="*/ 0 60000 65536"/>
            </a:gdLst>
            <a:ahLst/>
            <a:cxnLst>
              <a:cxn ang="T4">
                <a:pos x="T0" y="T1"/>
              </a:cxn>
              <a:cxn ang="T5">
                <a:pos x="T2" y="T3"/>
              </a:cxn>
            </a:cxnLst>
            <a:rect l="0" t="0" r="r" b="b"/>
            <a:pathLst>
              <a:path w="568" h="94">
                <a:moveTo>
                  <a:pt x="0" y="94"/>
                </a:moveTo>
                <a:lnTo>
                  <a:pt x="568" y="0"/>
                </a:lnTo>
              </a:path>
            </a:pathLst>
          </a:cu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12" name="任意多边形 114711"/>
          <p:cNvSpPr>
            <a:spLocks noChangeArrowheads="1"/>
          </p:cNvSpPr>
          <p:nvPr/>
        </p:nvSpPr>
        <p:spPr bwMode="auto">
          <a:xfrm>
            <a:off x="5819775" y="5775325"/>
            <a:ext cx="919163" cy="134938"/>
          </a:xfrm>
          <a:custGeom>
            <a:avLst/>
            <a:gdLst>
              <a:gd name="T0" fmla="*/ 0 w 579"/>
              <a:gd name="T1" fmla="*/ 214214869 h 85"/>
              <a:gd name="T2" fmla="*/ 1459172056 w 579"/>
              <a:gd name="T3" fmla="*/ 0 h 85"/>
              <a:gd name="T4" fmla="*/ 0 60000 65536"/>
              <a:gd name="T5" fmla="*/ 0 60000 65536"/>
            </a:gdLst>
            <a:ahLst/>
            <a:cxnLst>
              <a:cxn ang="T4">
                <a:pos x="T0" y="T1"/>
              </a:cxn>
              <a:cxn ang="T5">
                <a:pos x="T2" y="T3"/>
              </a:cxn>
            </a:cxnLst>
            <a:rect l="0" t="0" r="r" b="b"/>
            <a:pathLst>
              <a:path w="579" h="85">
                <a:moveTo>
                  <a:pt x="0" y="85"/>
                </a:moveTo>
                <a:lnTo>
                  <a:pt x="579" y="0"/>
                </a:lnTo>
              </a:path>
            </a:pathLst>
          </a:cu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11" name="任意多边形 114710"/>
          <p:cNvSpPr>
            <a:spLocks noChangeArrowheads="1"/>
          </p:cNvSpPr>
          <p:nvPr/>
        </p:nvSpPr>
        <p:spPr bwMode="auto">
          <a:xfrm>
            <a:off x="6710363" y="5207000"/>
            <a:ext cx="0" cy="555625"/>
          </a:xfrm>
          <a:custGeom>
            <a:avLst/>
            <a:gdLst>
              <a:gd name="T0" fmla="*/ 0 w 1"/>
              <a:gd name="T1" fmla="*/ 0 h 350"/>
              <a:gd name="T2" fmla="*/ 0 w 1"/>
              <a:gd name="T3" fmla="*/ 882054688 h 350"/>
              <a:gd name="T4" fmla="*/ 0 60000 65536"/>
              <a:gd name="T5" fmla="*/ 0 60000 65536"/>
            </a:gdLst>
            <a:ahLst/>
            <a:cxnLst>
              <a:cxn ang="T4">
                <a:pos x="T0" y="T1"/>
              </a:cxn>
              <a:cxn ang="T5">
                <a:pos x="T2" y="T3"/>
              </a:cxn>
            </a:cxnLst>
            <a:rect l="0" t="0" r="r" b="b"/>
            <a:pathLst>
              <a:path w="1" h="350">
                <a:moveTo>
                  <a:pt x="0" y="0"/>
                </a:moveTo>
                <a:lnTo>
                  <a:pt x="0" y="350"/>
                </a:lnTo>
              </a:path>
            </a:pathLst>
          </a:cu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10" name="直接连接符 114709"/>
          <p:cNvSpPr>
            <a:spLocks noChangeShapeType="1"/>
          </p:cNvSpPr>
          <p:nvPr/>
        </p:nvSpPr>
        <p:spPr bwMode="auto">
          <a:xfrm flipH="1">
            <a:off x="784225" y="4579938"/>
            <a:ext cx="2133600"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9" name="任意多边形 114708"/>
          <p:cNvSpPr>
            <a:spLocks noChangeArrowheads="1"/>
          </p:cNvSpPr>
          <p:nvPr/>
        </p:nvSpPr>
        <p:spPr bwMode="auto">
          <a:xfrm>
            <a:off x="2905125" y="4587875"/>
            <a:ext cx="0" cy="1366838"/>
          </a:xfrm>
          <a:custGeom>
            <a:avLst/>
            <a:gdLst>
              <a:gd name="T0" fmla="*/ 0 w 1"/>
              <a:gd name="T1" fmla="*/ 0 h 861"/>
              <a:gd name="T2" fmla="*/ 0 w 1"/>
              <a:gd name="T3" fmla="*/ 2147483646 h 861"/>
              <a:gd name="T4" fmla="*/ 0 60000 65536"/>
              <a:gd name="T5" fmla="*/ 0 60000 65536"/>
            </a:gdLst>
            <a:ahLst/>
            <a:cxnLst>
              <a:cxn ang="T4">
                <a:pos x="T0" y="T1"/>
              </a:cxn>
              <a:cxn ang="T5">
                <a:pos x="T2" y="T3"/>
              </a:cxn>
            </a:cxnLst>
            <a:rect l="0" t="0" r="r" b="b"/>
            <a:pathLst>
              <a:path w="1" h="861">
                <a:moveTo>
                  <a:pt x="0" y="0"/>
                </a:moveTo>
                <a:lnTo>
                  <a:pt x="0" y="861"/>
                </a:lnTo>
              </a:path>
            </a:pathLst>
          </a:cu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08" name="任意多边形 114707"/>
          <p:cNvSpPr>
            <a:spLocks noChangeArrowheads="1"/>
          </p:cNvSpPr>
          <p:nvPr/>
        </p:nvSpPr>
        <p:spPr bwMode="auto">
          <a:xfrm>
            <a:off x="2903538" y="3422650"/>
            <a:ext cx="1587" cy="582613"/>
          </a:xfrm>
          <a:custGeom>
            <a:avLst/>
            <a:gdLst>
              <a:gd name="T0" fmla="*/ 2518569 w 1"/>
              <a:gd name="T1" fmla="*/ 924898931 h 367"/>
              <a:gd name="T2" fmla="*/ 0 w 1"/>
              <a:gd name="T3" fmla="*/ 0 h 367"/>
              <a:gd name="T4" fmla="*/ 0 60000 65536"/>
              <a:gd name="T5" fmla="*/ 0 60000 65536"/>
            </a:gdLst>
            <a:ahLst/>
            <a:cxnLst>
              <a:cxn ang="T4">
                <a:pos x="T0" y="T1"/>
              </a:cxn>
              <a:cxn ang="T5">
                <a:pos x="T2" y="T3"/>
              </a:cxn>
            </a:cxnLst>
            <a:rect l="0" t="0" r="r" b="b"/>
            <a:pathLst>
              <a:path w="1" h="367">
                <a:moveTo>
                  <a:pt x="1" y="367"/>
                </a:moveTo>
                <a:lnTo>
                  <a:pt x="0" y="0"/>
                </a:lnTo>
              </a:path>
            </a:pathLst>
          </a:cu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07" name="直接连接符 114706"/>
          <p:cNvSpPr>
            <a:spLocks noChangeShapeType="1"/>
          </p:cNvSpPr>
          <p:nvPr/>
        </p:nvSpPr>
        <p:spPr bwMode="auto">
          <a:xfrm flipH="1">
            <a:off x="1471613" y="5940425"/>
            <a:ext cx="1436687" cy="0"/>
          </a:xfrm>
          <a:prstGeom prst="line">
            <a:avLst/>
          </a:prstGeom>
          <a:noFill/>
          <a:ln w="38100">
            <a:solidFill>
              <a:srgbClr val="FFCF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6" name="直接连接符 114705"/>
          <p:cNvSpPr>
            <a:spLocks noChangeShapeType="1"/>
          </p:cNvSpPr>
          <p:nvPr/>
        </p:nvSpPr>
        <p:spPr bwMode="auto">
          <a:xfrm>
            <a:off x="784225" y="4586288"/>
            <a:ext cx="0" cy="933450"/>
          </a:xfrm>
          <a:prstGeom prst="line">
            <a:avLst/>
          </a:prstGeom>
          <a:noFill/>
          <a:ln w="38100">
            <a:solidFill>
              <a:srgbClr val="FFCF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9" name="文本框 114704"/>
          <p:cNvSpPr txBox="1">
            <a:spLocks noChangeArrowheads="1"/>
          </p:cNvSpPr>
          <p:nvPr/>
        </p:nvSpPr>
        <p:spPr bwMode="auto">
          <a:xfrm>
            <a:off x="1187450" y="1670050"/>
            <a:ext cx="170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3300"/>
                </a:solidFill>
                <a:latin typeface="Times New Roman" panose="02020603050405020304" pitchFamily="18" charset="0"/>
                <a:ea typeface="宋体" panose="02010600030101010101" pitchFamily="2" charset="-122"/>
              </a:rPr>
              <a:t>⒉</a:t>
            </a:r>
            <a:r>
              <a:rPr lang="en-US" altLang="zh-CN" sz="2800" b="1">
                <a:solidFill>
                  <a:srgbClr val="FF3300"/>
                </a:solidFill>
                <a:latin typeface="Times New Roman" panose="02020603050405020304" pitchFamily="18" charset="0"/>
                <a:ea typeface="ˎ̥"/>
                <a:cs typeface="ˎ̥"/>
              </a:rPr>
              <a:t> </a:t>
            </a:r>
            <a:r>
              <a:rPr lang="zh-CN" altLang="en-US" sz="2800" b="1">
                <a:solidFill>
                  <a:srgbClr val="FF3300"/>
                </a:solidFill>
                <a:latin typeface="Times New Roman" panose="02020603050405020304" pitchFamily="18" charset="0"/>
                <a:ea typeface="宋体" panose="02010600030101010101" pitchFamily="2" charset="-122"/>
              </a:rPr>
              <a:t>切割法</a:t>
            </a:r>
            <a:endParaRPr lang="zh-CN" altLang="en-US" sz="2800">
              <a:solidFill>
                <a:srgbClr val="FF3300"/>
              </a:solidFill>
              <a:latin typeface="Arial" panose="020B0604020202020204" pitchFamily="34" charset="0"/>
              <a:ea typeface="宋体" panose="02010600030101010101" pitchFamily="2" charset="-122"/>
            </a:endParaRPr>
          </a:p>
        </p:txBody>
      </p:sp>
      <p:grpSp>
        <p:nvGrpSpPr>
          <p:cNvPr id="114690" name="组合 114689"/>
          <p:cNvGrpSpPr>
            <a:grpSpLocks/>
          </p:cNvGrpSpPr>
          <p:nvPr/>
        </p:nvGrpSpPr>
        <p:grpSpPr bwMode="auto">
          <a:xfrm>
            <a:off x="4724400" y="3222625"/>
            <a:ext cx="3810000" cy="2987675"/>
            <a:chOff x="3010" y="1544"/>
            <a:chExt cx="2400" cy="1882"/>
          </a:xfrm>
        </p:grpSpPr>
        <p:sp>
          <p:nvSpPr>
            <p:cNvPr id="35873" name="矩形 114703"/>
            <p:cNvSpPr>
              <a:spLocks noChangeArrowheads="1"/>
            </p:cNvSpPr>
            <p:nvPr/>
          </p:nvSpPr>
          <p:spPr bwMode="auto">
            <a:xfrm>
              <a:off x="3010" y="1544"/>
              <a:ext cx="2400" cy="1882"/>
            </a:xfrm>
            <a:prstGeom prst="rect">
              <a:avLst/>
            </a:prstGeom>
            <a:solidFill>
              <a:srgbClr val="FFFF00"/>
            </a:solidFill>
            <a:ln w="12700">
              <a:solidFill>
                <a:srgbClr val="66FFFF"/>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grpSp>
          <p:nvGrpSpPr>
            <p:cNvPr id="35874" name="组合 114690"/>
            <p:cNvGrpSpPr>
              <a:grpSpLocks/>
            </p:cNvGrpSpPr>
            <p:nvPr/>
          </p:nvGrpSpPr>
          <p:grpSpPr bwMode="auto">
            <a:xfrm>
              <a:off x="3161" y="1917"/>
              <a:ext cx="1923" cy="1327"/>
              <a:chOff x="3161" y="1917"/>
              <a:chExt cx="1923" cy="1327"/>
            </a:xfrm>
          </p:grpSpPr>
          <p:sp>
            <p:nvSpPr>
              <p:cNvPr id="35875" name="任意多边形 114702"/>
              <p:cNvSpPr>
                <a:spLocks noChangeArrowheads="1"/>
              </p:cNvSpPr>
              <p:nvPr/>
            </p:nvSpPr>
            <p:spPr bwMode="auto">
              <a:xfrm>
                <a:off x="3161" y="2602"/>
                <a:ext cx="1" cy="367"/>
              </a:xfrm>
              <a:custGeom>
                <a:avLst/>
                <a:gdLst>
                  <a:gd name="T0" fmla="*/ 0 w 1"/>
                  <a:gd name="T1" fmla="*/ 367 h 367"/>
                  <a:gd name="T2" fmla="*/ 0 w 1"/>
                  <a:gd name="T3" fmla="*/ 0 h 367"/>
                  <a:gd name="T4" fmla="*/ 0 60000 65536"/>
                  <a:gd name="T5" fmla="*/ 0 60000 65536"/>
                </a:gdLst>
                <a:ahLst/>
                <a:cxnLst>
                  <a:cxn ang="T4">
                    <a:pos x="T0" y="T1"/>
                  </a:cxn>
                  <a:cxn ang="T5">
                    <a:pos x="T2" y="T3"/>
                  </a:cxn>
                </a:cxnLst>
                <a:rect l="0" t="0" r="r" b="b"/>
                <a:pathLst>
                  <a:path w="1" h="367">
                    <a:moveTo>
                      <a:pt x="0" y="367"/>
                    </a:moveTo>
                    <a:lnTo>
                      <a:pt x="0" y="0"/>
                    </a:lnTo>
                  </a:path>
                </a:pathLst>
              </a:custGeom>
              <a:solidFill>
                <a:srgbClr val="FFFF00"/>
              </a:solidFill>
              <a:ln w="38100">
                <a:solidFill>
                  <a:srgbClr val="333399"/>
                </a:solidFill>
                <a:round/>
                <a:headEnd/>
                <a:tailEnd/>
              </a:ln>
            </p:spPr>
            <p:txBody>
              <a:bodyPr/>
              <a:lstStyle/>
              <a:p>
                <a:endParaRPr lang="zh-CN" altLang="en-US"/>
              </a:p>
            </p:txBody>
          </p:sp>
          <p:sp>
            <p:nvSpPr>
              <p:cNvPr id="35876" name="任意多边形 114701"/>
              <p:cNvSpPr>
                <a:spLocks noChangeArrowheads="1"/>
              </p:cNvSpPr>
              <p:nvPr/>
            </p:nvSpPr>
            <p:spPr bwMode="auto">
              <a:xfrm>
                <a:off x="5083" y="2313"/>
                <a:ext cx="1" cy="378"/>
              </a:xfrm>
              <a:custGeom>
                <a:avLst/>
                <a:gdLst>
                  <a:gd name="T0" fmla="*/ 0 w 1"/>
                  <a:gd name="T1" fmla="*/ 378 h 378"/>
                  <a:gd name="T2" fmla="*/ 0 w 1"/>
                  <a:gd name="T3" fmla="*/ 0 h 378"/>
                  <a:gd name="T4" fmla="*/ 0 60000 65536"/>
                  <a:gd name="T5" fmla="*/ 0 60000 65536"/>
                </a:gdLst>
                <a:ahLst/>
                <a:cxnLst>
                  <a:cxn ang="T4">
                    <a:pos x="T0" y="T1"/>
                  </a:cxn>
                  <a:cxn ang="T5">
                    <a:pos x="T2" y="T3"/>
                  </a:cxn>
                </a:cxnLst>
                <a:rect l="0" t="0" r="r" b="b"/>
                <a:pathLst>
                  <a:path w="1" h="378">
                    <a:moveTo>
                      <a:pt x="0" y="378"/>
                    </a:moveTo>
                    <a:lnTo>
                      <a:pt x="0" y="0"/>
                    </a:lnTo>
                  </a:path>
                </a:pathLst>
              </a:custGeom>
              <a:solidFill>
                <a:srgbClr val="FFFF00"/>
              </a:solidFill>
              <a:ln w="38100">
                <a:solidFill>
                  <a:srgbClr val="333399"/>
                </a:solidFill>
                <a:round/>
                <a:headEnd/>
                <a:tailEnd/>
              </a:ln>
            </p:spPr>
            <p:txBody>
              <a:bodyPr/>
              <a:lstStyle/>
              <a:p>
                <a:endParaRPr lang="zh-CN" altLang="en-US"/>
              </a:p>
            </p:txBody>
          </p:sp>
          <p:sp>
            <p:nvSpPr>
              <p:cNvPr id="35877" name="任意多边形 114700"/>
              <p:cNvSpPr>
                <a:spLocks noChangeArrowheads="1"/>
              </p:cNvSpPr>
              <p:nvPr/>
            </p:nvSpPr>
            <p:spPr bwMode="auto">
              <a:xfrm>
                <a:off x="3163" y="1917"/>
                <a:ext cx="1215" cy="687"/>
              </a:xfrm>
              <a:custGeom>
                <a:avLst/>
                <a:gdLst>
                  <a:gd name="T0" fmla="*/ 1215 w 1215"/>
                  <a:gd name="T1" fmla="*/ 0 h 687"/>
                  <a:gd name="T2" fmla="*/ 0 w 1215"/>
                  <a:gd name="T3" fmla="*/ 687 h 687"/>
                  <a:gd name="T4" fmla="*/ 0 60000 65536"/>
                  <a:gd name="T5" fmla="*/ 0 60000 65536"/>
                </a:gdLst>
                <a:ahLst/>
                <a:cxnLst>
                  <a:cxn ang="T4">
                    <a:pos x="T0" y="T1"/>
                  </a:cxn>
                  <a:cxn ang="T5">
                    <a:pos x="T2" y="T3"/>
                  </a:cxn>
                </a:cxnLst>
                <a:rect l="0" t="0" r="r" b="b"/>
                <a:pathLst>
                  <a:path w="1215" h="687">
                    <a:moveTo>
                      <a:pt x="1215" y="0"/>
                    </a:moveTo>
                    <a:lnTo>
                      <a:pt x="0" y="687"/>
                    </a:lnTo>
                  </a:path>
                </a:pathLst>
              </a:custGeom>
              <a:solidFill>
                <a:srgbClr val="FFFF00"/>
              </a:solidFill>
              <a:ln w="38100">
                <a:solidFill>
                  <a:srgbClr val="333399"/>
                </a:solidFill>
                <a:round/>
                <a:headEnd/>
                <a:tailEnd/>
              </a:ln>
            </p:spPr>
            <p:txBody>
              <a:bodyPr/>
              <a:lstStyle/>
              <a:p>
                <a:endParaRPr lang="zh-CN" altLang="en-US"/>
              </a:p>
            </p:txBody>
          </p:sp>
          <p:sp>
            <p:nvSpPr>
              <p:cNvPr id="35878" name="任意多边形 114699"/>
              <p:cNvSpPr>
                <a:spLocks noChangeArrowheads="1"/>
              </p:cNvSpPr>
              <p:nvPr/>
            </p:nvSpPr>
            <p:spPr bwMode="auto">
              <a:xfrm>
                <a:off x="4363" y="1917"/>
                <a:ext cx="706" cy="390"/>
              </a:xfrm>
              <a:custGeom>
                <a:avLst/>
                <a:gdLst>
                  <a:gd name="T0" fmla="*/ 0 w 706"/>
                  <a:gd name="T1" fmla="*/ 0 h 390"/>
                  <a:gd name="T2" fmla="*/ 706 w 706"/>
                  <a:gd name="T3" fmla="*/ 390 h 390"/>
                  <a:gd name="T4" fmla="*/ 0 60000 65536"/>
                  <a:gd name="T5" fmla="*/ 0 60000 65536"/>
                </a:gdLst>
                <a:ahLst/>
                <a:cxnLst>
                  <a:cxn ang="T4">
                    <a:pos x="T0" y="T1"/>
                  </a:cxn>
                  <a:cxn ang="T5">
                    <a:pos x="T2" y="T3"/>
                  </a:cxn>
                </a:cxnLst>
                <a:rect l="0" t="0" r="r" b="b"/>
                <a:pathLst>
                  <a:path w="706" h="390">
                    <a:moveTo>
                      <a:pt x="0" y="0"/>
                    </a:moveTo>
                    <a:lnTo>
                      <a:pt x="706" y="390"/>
                    </a:lnTo>
                  </a:path>
                </a:pathLst>
              </a:custGeom>
              <a:solidFill>
                <a:srgbClr val="FFFF00"/>
              </a:solidFill>
              <a:ln w="38100">
                <a:solidFill>
                  <a:srgbClr val="333399"/>
                </a:solidFill>
                <a:round/>
                <a:headEnd/>
                <a:tailEnd/>
              </a:ln>
            </p:spPr>
            <p:txBody>
              <a:bodyPr/>
              <a:lstStyle/>
              <a:p>
                <a:endParaRPr lang="zh-CN" altLang="en-US"/>
              </a:p>
            </p:txBody>
          </p:sp>
          <p:sp>
            <p:nvSpPr>
              <p:cNvPr id="35879" name="任意多边形 114698"/>
              <p:cNvSpPr>
                <a:spLocks noChangeArrowheads="1"/>
              </p:cNvSpPr>
              <p:nvPr/>
            </p:nvSpPr>
            <p:spPr bwMode="auto">
              <a:xfrm>
                <a:off x="3171" y="2604"/>
                <a:ext cx="527" cy="294"/>
              </a:xfrm>
              <a:custGeom>
                <a:avLst/>
                <a:gdLst>
                  <a:gd name="T0" fmla="*/ 0 w 527"/>
                  <a:gd name="T1" fmla="*/ 0 h 294"/>
                  <a:gd name="T2" fmla="*/ 527 w 527"/>
                  <a:gd name="T3" fmla="*/ 294 h 294"/>
                  <a:gd name="T4" fmla="*/ 0 60000 65536"/>
                  <a:gd name="T5" fmla="*/ 0 60000 65536"/>
                </a:gdLst>
                <a:ahLst/>
                <a:cxnLst>
                  <a:cxn ang="T4">
                    <a:pos x="T0" y="T1"/>
                  </a:cxn>
                  <a:cxn ang="T5">
                    <a:pos x="T2" y="T3"/>
                  </a:cxn>
                </a:cxnLst>
                <a:rect l="0" t="0" r="r" b="b"/>
                <a:pathLst>
                  <a:path w="527" h="294">
                    <a:moveTo>
                      <a:pt x="0" y="0"/>
                    </a:moveTo>
                    <a:lnTo>
                      <a:pt x="527" y="294"/>
                    </a:lnTo>
                  </a:path>
                </a:pathLst>
              </a:custGeom>
              <a:solidFill>
                <a:srgbClr val="FFFF00"/>
              </a:solidFill>
              <a:ln w="38100">
                <a:solidFill>
                  <a:srgbClr val="333399"/>
                </a:solidFill>
                <a:round/>
                <a:headEnd/>
                <a:tailEnd/>
              </a:ln>
            </p:spPr>
            <p:txBody>
              <a:bodyPr/>
              <a:lstStyle/>
              <a:p>
                <a:endParaRPr lang="zh-CN" altLang="en-US"/>
              </a:p>
            </p:txBody>
          </p:sp>
          <p:sp>
            <p:nvSpPr>
              <p:cNvPr id="35880" name="任意多边形 114697"/>
              <p:cNvSpPr>
                <a:spLocks noChangeArrowheads="1"/>
              </p:cNvSpPr>
              <p:nvPr/>
            </p:nvSpPr>
            <p:spPr bwMode="auto">
              <a:xfrm>
                <a:off x="4254" y="2307"/>
                <a:ext cx="830" cy="500"/>
              </a:xfrm>
              <a:custGeom>
                <a:avLst/>
                <a:gdLst>
                  <a:gd name="T0" fmla="*/ 830 w 830"/>
                  <a:gd name="T1" fmla="*/ 0 h 500"/>
                  <a:gd name="T2" fmla="*/ 0 w 830"/>
                  <a:gd name="T3" fmla="*/ 500 h 500"/>
                  <a:gd name="T4" fmla="*/ 0 60000 65536"/>
                  <a:gd name="T5" fmla="*/ 0 60000 65536"/>
                </a:gdLst>
                <a:ahLst/>
                <a:cxnLst>
                  <a:cxn ang="T4">
                    <a:pos x="T0" y="T1"/>
                  </a:cxn>
                  <a:cxn ang="T5">
                    <a:pos x="T2" y="T3"/>
                  </a:cxn>
                </a:cxnLst>
                <a:rect l="0" t="0" r="r" b="b"/>
                <a:pathLst>
                  <a:path w="830" h="500">
                    <a:moveTo>
                      <a:pt x="830" y="0"/>
                    </a:moveTo>
                    <a:lnTo>
                      <a:pt x="0" y="500"/>
                    </a:lnTo>
                  </a:path>
                </a:pathLst>
              </a:custGeom>
              <a:solidFill>
                <a:srgbClr val="FFFF00"/>
              </a:solidFill>
              <a:ln w="38100">
                <a:solidFill>
                  <a:srgbClr val="333399"/>
                </a:solidFill>
                <a:round/>
                <a:headEnd/>
                <a:tailEnd/>
              </a:ln>
            </p:spPr>
            <p:txBody>
              <a:bodyPr/>
              <a:lstStyle/>
              <a:p>
                <a:endParaRPr lang="zh-CN" altLang="en-US"/>
              </a:p>
            </p:txBody>
          </p:sp>
          <p:sp>
            <p:nvSpPr>
              <p:cNvPr id="35881" name="任意多边形 114696"/>
              <p:cNvSpPr>
                <a:spLocks noChangeArrowheads="1"/>
              </p:cNvSpPr>
              <p:nvPr/>
            </p:nvSpPr>
            <p:spPr bwMode="auto">
              <a:xfrm>
                <a:off x="3694" y="2902"/>
                <a:ext cx="1" cy="342"/>
              </a:xfrm>
              <a:custGeom>
                <a:avLst/>
                <a:gdLst>
                  <a:gd name="T0" fmla="*/ 0 w 1"/>
                  <a:gd name="T1" fmla="*/ 0 h 342"/>
                  <a:gd name="T2" fmla="*/ 0 w 1"/>
                  <a:gd name="T3" fmla="*/ 342 h 342"/>
                  <a:gd name="T4" fmla="*/ 0 60000 65536"/>
                  <a:gd name="T5" fmla="*/ 0 60000 65536"/>
                </a:gdLst>
                <a:ahLst/>
                <a:cxnLst>
                  <a:cxn ang="T4">
                    <a:pos x="T0" y="T1"/>
                  </a:cxn>
                  <a:cxn ang="T5">
                    <a:pos x="T2" y="T3"/>
                  </a:cxn>
                </a:cxnLst>
                <a:rect l="0" t="0" r="r" b="b"/>
                <a:pathLst>
                  <a:path w="1" h="342">
                    <a:moveTo>
                      <a:pt x="0" y="0"/>
                    </a:moveTo>
                    <a:lnTo>
                      <a:pt x="0" y="342"/>
                    </a:lnTo>
                  </a:path>
                </a:pathLst>
              </a:custGeom>
              <a:solidFill>
                <a:srgbClr val="FFFF00"/>
              </a:solidFill>
              <a:ln w="38100">
                <a:solidFill>
                  <a:srgbClr val="333399"/>
                </a:solidFill>
                <a:round/>
                <a:headEnd/>
                <a:tailEnd/>
              </a:ln>
            </p:spPr>
            <p:txBody>
              <a:bodyPr/>
              <a:lstStyle/>
              <a:p>
                <a:endParaRPr lang="zh-CN" altLang="en-US"/>
              </a:p>
            </p:txBody>
          </p:sp>
          <p:sp>
            <p:nvSpPr>
              <p:cNvPr id="35882" name="任意多边形 114695"/>
              <p:cNvSpPr>
                <a:spLocks noChangeArrowheads="1"/>
              </p:cNvSpPr>
              <p:nvPr/>
            </p:nvSpPr>
            <p:spPr bwMode="auto">
              <a:xfrm>
                <a:off x="3692" y="2803"/>
                <a:ext cx="560" cy="95"/>
              </a:xfrm>
              <a:custGeom>
                <a:avLst/>
                <a:gdLst>
                  <a:gd name="T0" fmla="*/ 0 w 560"/>
                  <a:gd name="T1" fmla="*/ 95 h 95"/>
                  <a:gd name="T2" fmla="*/ 560 w 560"/>
                  <a:gd name="T3" fmla="*/ 0 h 95"/>
                  <a:gd name="T4" fmla="*/ 0 60000 65536"/>
                  <a:gd name="T5" fmla="*/ 0 60000 65536"/>
                </a:gdLst>
                <a:ahLst/>
                <a:cxnLst>
                  <a:cxn ang="T4">
                    <a:pos x="T0" y="T1"/>
                  </a:cxn>
                  <a:cxn ang="T5">
                    <a:pos x="T2" y="T3"/>
                  </a:cxn>
                </a:cxnLst>
                <a:rect l="0" t="0" r="r" b="b"/>
                <a:pathLst>
                  <a:path w="560" h="95">
                    <a:moveTo>
                      <a:pt x="0" y="95"/>
                    </a:moveTo>
                    <a:lnTo>
                      <a:pt x="560" y="0"/>
                    </a:lnTo>
                  </a:path>
                </a:pathLst>
              </a:custGeom>
              <a:solidFill>
                <a:srgbClr val="FFFF00"/>
              </a:solidFill>
              <a:ln w="38100">
                <a:solidFill>
                  <a:srgbClr val="333399"/>
                </a:solidFill>
                <a:round/>
                <a:headEnd/>
                <a:tailEnd/>
              </a:ln>
            </p:spPr>
            <p:txBody>
              <a:bodyPr/>
              <a:lstStyle/>
              <a:p>
                <a:endParaRPr lang="zh-CN" altLang="en-US"/>
              </a:p>
            </p:txBody>
          </p:sp>
          <p:sp>
            <p:nvSpPr>
              <p:cNvPr id="35883" name="任意多边形 114694"/>
              <p:cNvSpPr>
                <a:spLocks noChangeArrowheads="1"/>
              </p:cNvSpPr>
              <p:nvPr/>
            </p:nvSpPr>
            <p:spPr bwMode="auto">
              <a:xfrm>
                <a:off x="3694" y="3162"/>
                <a:ext cx="564" cy="82"/>
              </a:xfrm>
              <a:custGeom>
                <a:avLst/>
                <a:gdLst>
                  <a:gd name="T0" fmla="*/ 0 w 564"/>
                  <a:gd name="T1" fmla="*/ 82 h 82"/>
                  <a:gd name="T2" fmla="*/ 564 w 564"/>
                  <a:gd name="T3" fmla="*/ 0 h 82"/>
                  <a:gd name="T4" fmla="*/ 0 60000 65536"/>
                  <a:gd name="T5" fmla="*/ 0 60000 65536"/>
                </a:gdLst>
                <a:ahLst/>
                <a:cxnLst>
                  <a:cxn ang="T4">
                    <a:pos x="T0" y="T1"/>
                  </a:cxn>
                  <a:cxn ang="T5">
                    <a:pos x="T2" y="T3"/>
                  </a:cxn>
                </a:cxnLst>
                <a:rect l="0" t="0" r="r" b="b"/>
                <a:pathLst>
                  <a:path w="564" h="82">
                    <a:moveTo>
                      <a:pt x="0" y="82"/>
                    </a:moveTo>
                    <a:lnTo>
                      <a:pt x="564" y="0"/>
                    </a:lnTo>
                  </a:path>
                </a:pathLst>
              </a:custGeom>
              <a:solidFill>
                <a:srgbClr val="FFFF00"/>
              </a:solidFill>
              <a:ln w="38100">
                <a:solidFill>
                  <a:srgbClr val="333399"/>
                </a:solidFill>
                <a:round/>
                <a:headEnd/>
                <a:tailEnd/>
              </a:ln>
            </p:spPr>
            <p:txBody>
              <a:bodyPr/>
              <a:lstStyle/>
              <a:p>
                <a:endParaRPr lang="zh-CN" altLang="en-US"/>
              </a:p>
            </p:txBody>
          </p:sp>
          <p:sp>
            <p:nvSpPr>
              <p:cNvPr id="35884" name="任意多边形 114693"/>
              <p:cNvSpPr>
                <a:spLocks noChangeArrowheads="1"/>
              </p:cNvSpPr>
              <p:nvPr/>
            </p:nvSpPr>
            <p:spPr bwMode="auto">
              <a:xfrm>
                <a:off x="4261" y="2800"/>
                <a:ext cx="1" cy="366"/>
              </a:xfrm>
              <a:custGeom>
                <a:avLst/>
                <a:gdLst>
                  <a:gd name="T0" fmla="*/ 0 w 1"/>
                  <a:gd name="T1" fmla="*/ 0 h 366"/>
                  <a:gd name="T2" fmla="*/ 1 w 1"/>
                  <a:gd name="T3" fmla="*/ 366 h 366"/>
                  <a:gd name="T4" fmla="*/ 0 60000 65536"/>
                  <a:gd name="T5" fmla="*/ 0 60000 65536"/>
                </a:gdLst>
                <a:ahLst/>
                <a:cxnLst>
                  <a:cxn ang="T4">
                    <a:pos x="T0" y="T1"/>
                  </a:cxn>
                  <a:cxn ang="T5">
                    <a:pos x="T2" y="T3"/>
                  </a:cxn>
                </a:cxnLst>
                <a:rect l="0" t="0" r="r" b="b"/>
                <a:pathLst>
                  <a:path w="1" h="366">
                    <a:moveTo>
                      <a:pt x="0" y="0"/>
                    </a:moveTo>
                    <a:lnTo>
                      <a:pt x="1" y="366"/>
                    </a:lnTo>
                  </a:path>
                </a:pathLst>
              </a:custGeom>
              <a:solidFill>
                <a:srgbClr val="FFFF00"/>
              </a:solidFill>
              <a:ln w="38100">
                <a:solidFill>
                  <a:srgbClr val="333399"/>
                </a:solidFill>
                <a:round/>
                <a:headEnd/>
                <a:tailEnd/>
              </a:ln>
            </p:spPr>
            <p:txBody>
              <a:bodyPr/>
              <a:lstStyle/>
              <a:p>
                <a:endParaRPr lang="zh-CN" altLang="en-US"/>
              </a:p>
            </p:txBody>
          </p:sp>
          <p:sp>
            <p:nvSpPr>
              <p:cNvPr id="35885" name="任意多边形 114692"/>
              <p:cNvSpPr>
                <a:spLocks noChangeArrowheads="1"/>
              </p:cNvSpPr>
              <p:nvPr/>
            </p:nvSpPr>
            <p:spPr bwMode="auto">
              <a:xfrm>
                <a:off x="3163" y="2953"/>
                <a:ext cx="538" cy="291"/>
              </a:xfrm>
              <a:custGeom>
                <a:avLst/>
                <a:gdLst>
                  <a:gd name="T0" fmla="*/ 0 w 538"/>
                  <a:gd name="T1" fmla="*/ 0 h 291"/>
                  <a:gd name="T2" fmla="*/ 538 w 538"/>
                  <a:gd name="T3" fmla="*/ 291 h 291"/>
                  <a:gd name="T4" fmla="*/ 0 60000 65536"/>
                  <a:gd name="T5" fmla="*/ 0 60000 65536"/>
                </a:gdLst>
                <a:ahLst/>
                <a:cxnLst>
                  <a:cxn ang="T4">
                    <a:pos x="T0" y="T1"/>
                  </a:cxn>
                  <a:cxn ang="T5">
                    <a:pos x="T2" y="T3"/>
                  </a:cxn>
                </a:cxnLst>
                <a:rect l="0" t="0" r="r" b="b"/>
                <a:pathLst>
                  <a:path w="538" h="291">
                    <a:moveTo>
                      <a:pt x="0" y="0"/>
                    </a:moveTo>
                    <a:lnTo>
                      <a:pt x="538" y="291"/>
                    </a:lnTo>
                  </a:path>
                </a:pathLst>
              </a:custGeom>
              <a:solidFill>
                <a:srgbClr val="FFFF00"/>
              </a:solidFill>
              <a:ln w="38100">
                <a:solidFill>
                  <a:srgbClr val="333399"/>
                </a:solidFill>
                <a:round/>
                <a:headEnd/>
                <a:tailEnd/>
              </a:ln>
            </p:spPr>
            <p:txBody>
              <a:bodyPr/>
              <a:lstStyle/>
              <a:p>
                <a:endParaRPr lang="zh-CN" altLang="en-US"/>
              </a:p>
            </p:txBody>
          </p:sp>
          <p:sp>
            <p:nvSpPr>
              <p:cNvPr id="35886" name="任意多边形 114691"/>
              <p:cNvSpPr>
                <a:spLocks noChangeArrowheads="1"/>
              </p:cNvSpPr>
              <p:nvPr/>
            </p:nvSpPr>
            <p:spPr bwMode="auto">
              <a:xfrm>
                <a:off x="4258" y="2667"/>
                <a:ext cx="826" cy="498"/>
              </a:xfrm>
              <a:custGeom>
                <a:avLst/>
                <a:gdLst>
                  <a:gd name="T0" fmla="*/ 826 w 826"/>
                  <a:gd name="T1" fmla="*/ 0 h 498"/>
                  <a:gd name="T2" fmla="*/ 0 w 826"/>
                  <a:gd name="T3" fmla="*/ 498 h 498"/>
                  <a:gd name="T4" fmla="*/ 0 60000 65536"/>
                  <a:gd name="T5" fmla="*/ 0 60000 65536"/>
                </a:gdLst>
                <a:ahLst/>
                <a:cxnLst>
                  <a:cxn ang="T4">
                    <a:pos x="T0" y="T1"/>
                  </a:cxn>
                  <a:cxn ang="T5">
                    <a:pos x="T2" y="T3"/>
                  </a:cxn>
                </a:cxnLst>
                <a:rect l="0" t="0" r="r" b="b"/>
                <a:pathLst>
                  <a:path w="826" h="498">
                    <a:moveTo>
                      <a:pt x="826" y="0"/>
                    </a:moveTo>
                    <a:lnTo>
                      <a:pt x="0" y="498"/>
                    </a:lnTo>
                  </a:path>
                </a:pathLst>
              </a:custGeom>
              <a:solidFill>
                <a:srgbClr val="FFFF00"/>
              </a:solidFill>
              <a:ln w="38100">
                <a:solidFill>
                  <a:srgbClr val="333399"/>
                </a:solidFill>
                <a:round/>
                <a:headEnd/>
                <a:tailEnd/>
              </a:ln>
            </p:spPr>
            <p:txBody>
              <a:bodyPr/>
              <a:lstStyle/>
              <a:p>
                <a:endParaRPr lang="zh-CN" altLang="en-US"/>
              </a:p>
            </p:txBody>
          </p:sp>
        </p:grpSp>
      </p:grpSp>
      <p:sp>
        <p:nvSpPr>
          <p:cNvPr id="35871" name="矩形 114754"/>
          <p:cNvSpPr>
            <a:spLocks noChangeArrowheads="1"/>
          </p:cNvSpPr>
          <p:nvPr/>
        </p:nvSpPr>
        <p:spPr bwMode="auto">
          <a:xfrm>
            <a:off x="2843213" y="188913"/>
            <a:ext cx="39608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a:latin typeface="Tahoma" panose="020B0604030504040204" pitchFamily="34" charset="0"/>
                <a:ea typeface="方正舒体" panose="02010601030101010101" pitchFamily="2" charset="-122"/>
              </a:rPr>
              <a:t>轴 测 投 影</a:t>
            </a:r>
            <a:endParaRPr lang="zh-CN" altLang="en-US" sz="4800">
              <a:solidFill>
                <a:schemeClr val="tx1"/>
              </a:solidFill>
              <a:latin typeface="Arial" panose="020B0604020202020204" pitchFamily="34" charset="0"/>
              <a:ea typeface="宋体" panose="02010600030101010101" pitchFamily="2" charset="-122"/>
            </a:endParaRPr>
          </a:p>
        </p:txBody>
      </p:sp>
      <p:sp>
        <p:nvSpPr>
          <p:cNvPr id="35872" name="矩形 114755"/>
          <p:cNvSpPr>
            <a:spLocks noChangeArrowheads="1"/>
          </p:cNvSpPr>
          <p:nvPr/>
        </p:nvSpPr>
        <p:spPr bwMode="auto">
          <a:xfrm>
            <a:off x="0" y="908050"/>
            <a:ext cx="9144000" cy="144463"/>
          </a:xfrm>
          <a:prstGeom prst="rect">
            <a:avLst/>
          </a:prstGeom>
          <a:gradFill rotWithShape="1">
            <a:gsLst>
              <a:gs pos="0">
                <a:srgbClr val="69D4FF"/>
              </a:gs>
              <a:gs pos="100000">
                <a:schemeClr val="bg1"/>
              </a:gs>
            </a:gsLst>
            <a:lin ang="0" scaled="1"/>
          </a:gradFill>
          <a:ln w="9525">
            <a:solidFill>
              <a:srgbClr val="00CCFF"/>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4731">
                                            <p:txEl>
                                              <p:pRg st="0" end="0"/>
                                            </p:txEl>
                                          </p:spTgt>
                                        </p:tgtEl>
                                        <p:attrNameLst>
                                          <p:attrName>style.visibility</p:attrName>
                                        </p:attrNameLst>
                                      </p:cBhvr>
                                      <p:to>
                                        <p:strVal val="visible"/>
                                      </p:to>
                                    </p:set>
                                    <p:animEffect transition="in" filter="wipe(up)">
                                      <p:cBhvr>
                                        <p:cTn id="7" dur="75"/>
                                        <p:tgtEl>
                                          <p:spTgt spid="114731">
                                            <p:txEl>
                                              <p:pRg st="0" end="0"/>
                                            </p:txEl>
                                          </p:spTgt>
                                        </p:tgtEl>
                                      </p:cBhvr>
                                    </p:animEffect>
                                  </p:childTnLst>
                                </p:cTn>
                              </p:par>
                            </p:childTnLst>
                          </p:cTn>
                        </p:par>
                        <p:par>
                          <p:cTn id="8" fill="hold" nodeType="afterGroup">
                            <p:stCondLst>
                              <p:cond delay="1125"/>
                            </p:stCondLst>
                            <p:childTnLst>
                              <p:par>
                                <p:cTn id="9" presetID="17" presetClass="entr" presetSubtype="1" fill="hold" nodeType="afterEffect">
                                  <p:stCondLst>
                                    <p:cond delay="0"/>
                                  </p:stCondLst>
                                  <p:childTnLst>
                                    <p:set>
                                      <p:cBhvr>
                                        <p:cTn id="10" dur="1" fill="hold">
                                          <p:stCondLst>
                                            <p:cond delay="0"/>
                                          </p:stCondLst>
                                        </p:cTn>
                                        <p:tgtEl>
                                          <p:spTgt spid="114732"/>
                                        </p:tgtEl>
                                        <p:attrNameLst>
                                          <p:attrName>style.visibility</p:attrName>
                                        </p:attrNameLst>
                                      </p:cBhvr>
                                      <p:to>
                                        <p:strVal val="visible"/>
                                      </p:to>
                                    </p:set>
                                    <p:anim calcmode="lin" valueType="num">
                                      <p:cBhvr>
                                        <p:cTn id="11" dur="500" fill="hold"/>
                                        <p:tgtEl>
                                          <p:spTgt spid="114732"/>
                                        </p:tgtEl>
                                        <p:attrNameLst>
                                          <p:attrName>ppt_x</p:attrName>
                                        </p:attrNameLst>
                                      </p:cBhvr>
                                      <p:tavLst>
                                        <p:tav tm="0">
                                          <p:val>
                                            <p:strVal val="#ppt_x"/>
                                          </p:val>
                                        </p:tav>
                                        <p:tav tm="100000">
                                          <p:val>
                                            <p:strVal val="#ppt_x"/>
                                          </p:val>
                                        </p:tav>
                                      </p:tavLst>
                                    </p:anim>
                                    <p:anim calcmode="lin" valueType="num">
                                      <p:cBhvr>
                                        <p:cTn id="12" dur="500" fill="hold"/>
                                        <p:tgtEl>
                                          <p:spTgt spid="114732"/>
                                        </p:tgtEl>
                                        <p:attrNameLst>
                                          <p:attrName>ppt_y</p:attrName>
                                        </p:attrNameLst>
                                      </p:cBhvr>
                                      <p:tavLst>
                                        <p:tav tm="0">
                                          <p:val>
                                            <p:strVal val="#ppt_y-#ppt_h/2"/>
                                          </p:val>
                                        </p:tav>
                                        <p:tav tm="100000">
                                          <p:val>
                                            <p:strVal val="#ppt_y"/>
                                          </p:val>
                                        </p:tav>
                                      </p:tavLst>
                                    </p:anim>
                                    <p:anim calcmode="lin" valueType="num">
                                      <p:cBhvr>
                                        <p:cTn id="13" dur="500" fill="hold"/>
                                        <p:tgtEl>
                                          <p:spTgt spid="114732"/>
                                        </p:tgtEl>
                                        <p:attrNameLst>
                                          <p:attrName>ppt_w</p:attrName>
                                        </p:attrNameLst>
                                      </p:cBhvr>
                                      <p:tavLst>
                                        <p:tav tm="0">
                                          <p:val>
                                            <p:strVal val="#ppt_w"/>
                                          </p:val>
                                        </p:tav>
                                        <p:tav tm="100000">
                                          <p:val>
                                            <p:strVal val="#ppt_w"/>
                                          </p:val>
                                        </p:tav>
                                      </p:tavLst>
                                    </p:anim>
                                    <p:anim calcmode="lin" valueType="num">
                                      <p:cBhvr>
                                        <p:cTn id="14" dur="500" fill="hold"/>
                                        <p:tgtEl>
                                          <p:spTgt spid="114732"/>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147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14726"/>
                                        </p:tgtEl>
                                        <p:attrNameLst>
                                          <p:attrName>style.visibility</p:attrName>
                                        </p:attrNameLst>
                                      </p:cBhvr>
                                      <p:to>
                                        <p:strVal val="visible"/>
                                      </p:to>
                                    </p:set>
                                    <p:anim calcmode="lin" valueType="num">
                                      <p:cBhvr additive="base">
                                        <p:cTn id="23" dur="500" fill="hold"/>
                                        <p:tgtEl>
                                          <p:spTgt spid="114726"/>
                                        </p:tgtEl>
                                        <p:attrNameLst>
                                          <p:attrName>ppt_x</p:attrName>
                                        </p:attrNameLst>
                                      </p:cBhvr>
                                      <p:tavLst>
                                        <p:tav tm="0">
                                          <p:val>
                                            <p:strVal val="0-#ppt_w/2"/>
                                          </p:val>
                                        </p:tav>
                                        <p:tav tm="100000">
                                          <p:val>
                                            <p:strVal val="#ppt_x"/>
                                          </p:val>
                                        </p:tav>
                                      </p:tavLst>
                                    </p:anim>
                                    <p:anim calcmode="lin" valueType="num">
                                      <p:cBhvr additive="base">
                                        <p:cTn id="24" dur="500" fill="hold"/>
                                        <p:tgtEl>
                                          <p:spTgt spid="114726"/>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114710"/>
                                        </p:tgtEl>
                                        <p:attrNameLst>
                                          <p:attrName>style.visibility</p:attrName>
                                        </p:attrNameLst>
                                      </p:cBhvr>
                                      <p:to>
                                        <p:strVal val="visible"/>
                                      </p:to>
                                    </p:set>
                                  </p:childTnLst>
                                  <p:subTnLst>
                                    <p:set>
                                      <p:cBhvr override="childStyle">
                                        <p:cTn dur="1" fill="hold" display="0" masterRel="nextClick" afterEffect="1"/>
                                        <p:tgtEl>
                                          <p:spTgt spid="114710"/>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114725"/>
                                        </p:tgtEl>
                                        <p:attrNameLst>
                                          <p:attrName>style.visibility</p:attrName>
                                        </p:attrNameLst>
                                      </p:cBhvr>
                                      <p:to>
                                        <p:strVal val="visible"/>
                                      </p:to>
                                    </p:set>
                                    <p:anim calcmode="lin" valueType="num">
                                      <p:cBhvr additive="base">
                                        <p:cTn id="33" dur="500" fill="hold"/>
                                        <p:tgtEl>
                                          <p:spTgt spid="114725"/>
                                        </p:tgtEl>
                                        <p:attrNameLst>
                                          <p:attrName>ppt_x</p:attrName>
                                        </p:attrNameLst>
                                      </p:cBhvr>
                                      <p:tavLst>
                                        <p:tav tm="0">
                                          <p:val>
                                            <p:strVal val="0-#ppt_w/2"/>
                                          </p:val>
                                        </p:tav>
                                        <p:tav tm="100000">
                                          <p:val>
                                            <p:strVal val="#ppt_x"/>
                                          </p:val>
                                        </p:tav>
                                      </p:tavLst>
                                    </p:anim>
                                    <p:anim calcmode="lin" valueType="num">
                                      <p:cBhvr additive="base">
                                        <p:cTn id="34" dur="500" fill="hold"/>
                                        <p:tgtEl>
                                          <p:spTgt spid="114725"/>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14709"/>
                                        </p:tgtEl>
                                        <p:attrNameLst>
                                          <p:attrName>style.visibility</p:attrName>
                                        </p:attrNameLst>
                                      </p:cBhvr>
                                      <p:to>
                                        <p:strVal val="visible"/>
                                      </p:to>
                                    </p:set>
                                  </p:childTnLst>
                                  <p:subTnLst>
                                    <p:set>
                                      <p:cBhvr override="childStyle">
                                        <p:cTn dur="1" fill="hold" display="0" masterRel="nextClick" afterEffect="1"/>
                                        <p:tgtEl>
                                          <p:spTgt spid="114709"/>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14724"/>
                                        </p:tgtEl>
                                        <p:attrNameLst>
                                          <p:attrName>style.visibility</p:attrName>
                                        </p:attrNameLst>
                                      </p:cBhvr>
                                      <p:to>
                                        <p:strVal val="visible"/>
                                      </p:to>
                                    </p:set>
                                    <p:animEffect transition="in" filter="wipe(left)">
                                      <p:cBhvr>
                                        <p:cTn id="43" dur="500"/>
                                        <p:tgtEl>
                                          <p:spTgt spid="11472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14723"/>
                                        </p:tgtEl>
                                        <p:attrNameLst>
                                          <p:attrName>style.visibility</p:attrName>
                                        </p:attrNameLst>
                                      </p:cBhvr>
                                      <p:to>
                                        <p:strVal val="visible"/>
                                      </p:to>
                                    </p:set>
                                    <p:animEffect transition="in" filter="wipe(left)">
                                      <p:cBhvr>
                                        <p:cTn id="48" dur="500"/>
                                        <p:tgtEl>
                                          <p:spTgt spid="11472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114708"/>
                                        </p:tgtEl>
                                        <p:attrNameLst>
                                          <p:attrName>style.visibility</p:attrName>
                                        </p:attrNameLst>
                                      </p:cBhvr>
                                      <p:to>
                                        <p:strVal val="visible"/>
                                      </p:to>
                                    </p:set>
                                  </p:childTnLst>
                                  <p:subTnLst>
                                    <p:set>
                                      <p:cBhvr override="childStyle">
                                        <p:cTn dur="1" fill="hold" display="0" masterRel="nextClick" afterEffect="1"/>
                                        <p:tgtEl>
                                          <p:spTgt spid="114708"/>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114719"/>
                                        </p:tgtEl>
                                        <p:attrNameLst>
                                          <p:attrName>style.visibility</p:attrName>
                                        </p:attrNameLst>
                                      </p:cBhvr>
                                      <p:to>
                                        <p:strVal val="visible"/>
                                      </p:to>
                                    </p:set>
                                    <p:animEffect transition="in" filter="wipe(down)">
                                      <p:cBhvr>
                                        <p:cTn id="57" dur="500"/>
                                        <p:tgtEl>
                                          <p:spTgt spid="11471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114730"/>
                                        </p:tgtEl>
                                        <p:attrNameLst>
                                          <p:attrName>style.visibility</p:attrName>
                                        </p:attrNameLst>
                                      </p:cBhvr>
                                      <p:to>
                                        <p:strVal val="visible"/>
                                      </p:to>
                                    </p:set>
                                    <p:animEffect transition="in" filter="wipe(down)">
                                      <p:cBhvr>
                                        <p:cTn id="62" dur="500"/>
                                        <p:tgtEl>
                                          <p:spTgt spid="11473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114721"/>
                                        </p:tgtEl>
                                        <p:attrNameLst>
                                          <p:attrName>style.visibility</p:attrName>
                                        </p:attrNameLst>
                                      </p:cBhvr>
                                      <p:to>
                                        <p:strVal val="visible"/>
                                      </p:to>
                                    </p:set>
                                    <p:animEffect transition="in" filter="wipe(down)">
                                      <p:cBhvr>
                                        <p:cTn id="67" dur="500"/>
                                        <p:tgtEl>
                                          <p:spTgt spid="11472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114720"/>
                                        </p:tgtEl>
                                        <p:attrNameLst>
                                          <p:attrName>style.visibility</p:attrName>
                                        </p:attrNameLst>
                                      </p:cBhvr>
                                      <p:to>
                                        <p:strVal val="visible"/>
                                      </p:to>
                                    </p:set>
                                    <p:animEffect transition="in" filter="wipe(up)">
                                      <p:cBhvr>
                                        <p:cTn id="72" dur="500"/>
                                        <p:tgtEl>
                                          <p:spTgt spid="11472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114722"/>
                                        </p:tgtEl>
                                        <p:attrNameLst>
                                          <p:attrName>style.visibility</p:attrName>
                                        </p:attrNameLst>
                                      </p:cBhvr>
                                      <p:to>
                                        <p:strVal val="visible"/>
                                      </p:to>
                                    </p:set>
                                    <p:animEffect transition="in" filter="wipe(down)">
                                      <p:cBhvr>
                                        <p:cTn id="77" dur="500"/>
                                        <p:tgtEl>
                                          <p:spTgt spid="11472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nodeType="clickEffect">
                                  <p:stCondLst>
                                    <p:cond delay="0"/>
                                  </p:stCondLst>
                                  <p:childTnLst>
                                    <p:set>
                                      <p:cBhvr>
                                        <p:cTn id="81" dur="1" fill="hold">
                                          <p:stCondLst>
                                            <p:cond delay="0"/>
                                          </p:stCondLst>
                                        </p:cTn>
                                        <p:tgtEl>
                                          <p:spTgt spid="114718"/>
                                        </p:tgtEl>
                                        <p:attrNameLst>
                                          <p:attrName>style.visibility</p:attrName>
                                        </p:attrNameLst>
                                      </p:cBhvr>
                                      <p:to>
                                        <p:strVal val="visible"/>
                                      </p:to>
                                    </p:set>
                                    <p:animEffect transition="in" filter="wipe(down)">
                                      <p:cBhvr>
                                        <p:cTn id="82" dur="500"/>
                                        <p:tgtEl>
                                          <p:spTgt spid="11471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114717"/>
                                        </p:tgtEl>
                                        <p:attrNameLst>
                                          <p:attrName>style.visibility</p:attrName>
                                        </p:attrNameLst>
                                      </p:cBhvr>
                                      <p:to>
                                        <p:strVal val="visible"/>
                                      </p:to>
                                    </p:set>
                                    <p:animEffect transition="in" filter="wipe(up)">
                                      <p:cBhvr>
                                        <p:cTn id="87" dur="500"/>
                                        <p:tgtEl>
                                          <p:spTgt spid="11471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499"/>
                                          </p:stCondLst>
                                        </p:cTn>
                                        <p:tgtEl>
                                          <p:spTgt spid="114706"/>
                                        </p:tgtEl>
                                        <p:attrNameLst>
                                          <p:attrName>style.visibility</p:attrName>
                                        </p:attrNameLst>
                                      </p:cBhvr>
                                      <p:to>
                                        <p:strVal val="visible"/>
                                      </p:to>
                                    </p:set>
                                  </p:childTnLst>
                                  <p:subTnLst>
                                    <p:set>
                                      <p:cBhvr override="childStyle">
                                        <p:cTn dur="1" fill="hold" display="0" masterRel="nextClick" afterEffect="1"/>
                                        <p:tgtEl>
                                          <p:spTgt spid="114706"/>
                                        </p:tgtEl>
                                        <p:attrNameLst>
                                          <p:attrName>style.visibility</p:attrName>
                                        </p:attrNameLst>
                                      </p:cBhvr>
                                      <p:to>
                                        <p:strVal val="hidden"/>
                                      </p:to>
                                    </p:set>
                                  </p:sub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8" fill="hold" nodeType="clickEffect">
                                  <p:stCondLst>
                                    <p:cond delay="0"/>
                                  </p:stCondLst>
                                  <p:childTnLst>
                                    <p:set>
                                      <p:cBhvr>
                                        <p:cTn id="95" dur="1" fill="hold">
                                          <p:stCondLst>
                                            <p:cond delay="0"/>
                                          </p:stCondLst>
                                        </p:cTn>
                                        <p:tgtEl>
                                          <p:spTgt spid="114716"/>
                                        </p:tgtEl>
                                        <p:attrNameLst>
                                          <p:attrName>style.visibility</p:attrName>
                                        </p:attrNameLst>
                                      </p:cBhvr>
                                      <p:to>
                                        <p:strVal val="visible"/>
                                      </p:to>
                                    </p:set>
                                    <p:anim calcmode="lin" valueType="num">
                                      <p:cBhvr additive="base">
                                        <p:cTn id="96" dur="500" fill="hold"/>
                                        <p:tgtEl>
                                          <p:spTgt spid="114716"/>
                                        </p:tgtEl>
                                        <p:attrNameLst>
                                          <p:attrName>ppt_x</p:attrName>
                                        </p:attrNameLst>
                                      </p:cBhvr>
                                      <p:tavLst>
                                        <p:tav tm="0">
                                          <p:val>
                                            <p:strVal val="0-#ppt_w/2"/>
                                          </p:val>
                                        </p:tav>
                                        <p:tav tm="100000">
                                          <p:val>
                                            <p:strVal val="#ppt_x"/>
                                          </p:val>
                                        </p:tav>
                                      </p:tavLst>
                                    </p:anim>
                                    <p:anim calcmode="lin" valueType="num">
                                      <p:cBhvr additive="base">
                                        <p:cTn id="97" dur="500" fill="hold"/>
                                        <p:tgtEl>
                                          <p:spTgt spid="114716"/>
                                        </p:tgtEl>
                                        <p:attrNameLst>
                                          <p:attrName>ppt_y</p:attrName>
                                        </p:attrNameLst>
                                      </p:cBhvr>
                                      <p:tavLst>
                                        <p:tav tm="0">
                                          <p:val>
                                            <p:strVal val="#ppt_y"/>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499"/>
                                          </p:stCondLst>
                                        </p:cTn>
                                        <p:tgtEl>
                                          <p:spTgt spid="114707"/>
                                        </p:tgtEl>
                                        <p:attrNameLst>
                                          <p:attrName>style.visibility</p:attrName>
                                        </p:attrNameLst>
                                      </p:cBhvr>
                                      <p:to>
                                        <p:strVal val="visible"/>
                                      </p:to>
                                    </p:set>
                                  </p:childTnLst>
                                  <p:subTnLst>
                                    <p:set>
                                      <p:cBhvr override="childStyle">
                                        <p:cTn dur="1" fill="hold" display="0" masterRel="nextClick" afterEffect="1"/>
                                        <p:tgtEl>
                                          <p:spTgt spid="114707"/>
                                        </p:tgtEl>
                                        <p:attrNameLst>
                                          <p:attrName>style.visibility</p:attrName>
                                        </p:attrNameLst>
                                      </p:cBhvr>
                                      <p:to>
                                        <p:strVal val="hidden"/>
                                      </p:to>
                                    </p:set>
                                  </p:subTnLst>
                                </p:cTn>
                              </p:par>
                            </p:childTnLst>
                          </p:cTn>
                        </p:par>
                      </p:childTnLst>
                    </p:cTn>
                  </p:par>
                  <p:par>
                    <p:cTn id="102" fill="hold" nodeType="clickPar">
                      <p:stCondLst>
                        <p:cond delay="indefinite"/>
                      </p:stCondLst>
                      <p:childTnLst>
                        <p:par>
                          <p:cTn id="103" fill="hold" nodeType="withGroup">
                            <p:stCondLst>
                              <p:cond delay="0"/>
                            </p:stCondLst>
                            <p:childTnLst>
                              <p:par>
                                <p:cTn id="104" presetID="2" presetClass="entr" presetSubtype="8" fill="hold" nodeType="clickEffect">
                                  <p:stCondLst>
                                    <p:cond delay="0"/>
                                  </p:stCondLst>
                                  <p:childTnLst>
                                    <p:set>
                                      <p:cBhvr>
                                        <p:cTn id="105" dur="1" fill="hold">
                                          <p:stCondLst>
                                            <p:cond delay="0"/>
                                          </p:stCondLst>
                                        </p:cTn>
                                        <p:tgtEl>
                                          <p:spTgt spid="114715"/>
                                        </p:tgtEl>
                                        <p:attrNameLst>
                                          <p:attrName>style.visibility</p:attrName>
                                        </p:attrNameLst>
                                      </p:cBhvr>
                                      <p:to>
                                        <p:strVal val="visible"/>
                                      </p:to>
                                    </p:set>
                                    <p:anim calcmode="lin" valueType="num">
                                      <p:cBhvr additive="base">
                                        <p:cTn id="106" dur="500" fill="hold"/>
                                        <p:tgtEl>
                                          <p:spTgt spid="114715"/>
                                        </p:tgtEl>
                                        <p:attrNameLst>
                                          <p:attrName>ppt_x</p:attrName>
                                        </p:attrNameLst>
                                      </p:cBhvr>
                                      <p:tavLst>
                                        <p:tav tm="0">
                                          <p:val>
                                            <p:strVal val="0-#ppt_w/2"/>
                                          </p:val>
                                        </p:tav>
                                        <p:tav tm="100000">
                                          <p:val>
                                            <p:strVal val="#ppt_x"/>
                                          </p:val>
                                        </p:tav>
                                      </p:tavLst>
                                    </p:anim>
                                    <p:anim calcmode="lin" valueType="num">
                                      <p:cBhvr additive="base">
                                        <p:cTn id="107" dur="500" fill="hold"/>
                                        <p:tgtEl>
                                          <p:spTgt spid="114715"/>
                                        </p:tgtEl>
                                        <p:attrNameLst>
                                          <p:attrName>ppt_y</p:attrName>
                                        </p:attrNameLst>
                                      </p:cBhvr>
                                      <p:tavLst>
                                        <p:tav tm="0">
                                          <p:val>
                                            <p:strVal val="#ppt_y"/>
                                          </p:val>
                                        </p:tav>
                                        <p:tav tm="100000">
                                          <p:val>
                                            <p:strVal val="#ppt_y"/>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nodeType="clickEffect">
                                  <p:stCondLst>
                                    <p:cond delay="0"/>
                                  </p:stCondLst>
                                  <p:childTnLst>
                                    <p:set>
                                      <p:cBhvr>
                                        <p:cTn id="111" dur="1" fill="hold">
                                          <p:stCondLst>
                                            <p:cond delay="0"/>
                                          </p:stCondLst>
                                        </p:cTn>
                                        <p:tgtEl>
                                          <p:spTgt spid="114713"/>
                                        </p:tgtEl>
                                        <p:attrNameLst>
                                          <p:attrName>style.visibility</p:attrName>
                                        </p:attrNameLst>
                                      </p:cBhvr>
                                      <p:to>
                                        <p:strVal val="visible"/>
                                      </p:to>
                                    </p:set>
                                    <p:animEffect transition="in" filter="wipe(left)">
                                      <p:cBhvr>
                                        <p:cTn id="112" dur="500"/>
                                        <p:tgtEl>
                                          <p:spTgt spid="114713"/>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nodeType="clickEffect">
                                  <p:stCondLst>
                                    <p:cond delay="0"/>
                                  </p:stCondLst>
                                  <p:childTnLst>
                                    <p:set>
                                      <p:cBhvr>
                                        <p:cTn id="116" dur="1" fill="hold">
                                          <p:stCondLst>
                                            <p:cond delay="0"/>
                                          </p:stCondLst>
                                        </p:cTn>
                                        <p:tgtEl>
                                          <p:spTgt spid="114714"/>
                                        </p:tgtEl>
                                        <p:attrNameLst>
                                          <p:attrName>style.visibility</p:attrName>
                                        </p:attrNameLst>
                                      </p:cBhvr>
                                      <p:to>
                                        <p:strVal val="visible"/>
                                      </p:to>
                                    </p:set>
                                    <p:animEffect transition="in" filter="wipe(up)">
                                      <p:cBhvr>
                                        <p:cTn id="117" dur="500"/>
                                        <p:tgtEl>
                                          <p:spTgt spid="114714"/>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nodeType="clickEffect">
                                  <p:stCondLst>
                                    <p:cond delay="0"/>
                                  </p:stCondLst>
                                  <p:childTnLst>
                                    <p:set>
                                      <p:cBhvr>
                                        <p:cTn id="121" dur="1" fill="hold">
                                          <p:stCondLst>
                                            <p:cond delay="0"/>
                                          </p:stCondLst>
                                        </p:cTn>
                                        <p:tgtEl>
                                          <p:spTgt spid="114711"/>
                                        </p:tgtEl>
                                        <p:attrNameLst>
                                          <p:attrName>style.visibility</p:attrName>
                                        </p:attrNameLst>
                                      </p:cBhvr>
                                      <p:to>
                                        <p:strVal val="visible"/>
                                      </p:to>
                                    </p:set>
                                    <p:animEffect transition="in" filter="wipe(up)">
                                      <p:cBhvr>
                                        <p:cTn id="122" dur="500"/>
                                        <p:tgtEl>
                                          <p:spTgt spid="114711"/>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4" fill="hold" nodeType="clickEffect">
                                  <p:stCondLst>
                                    <p:cond delay="0"/>
                                  </p:stCondLst>
                                  <p:childTnLst>
                                    <p:set>
                                      <p:cBhvr>
                                        <p:cTn id="126" dur="1" fill="hold">
                                          <p:stCondLst>
                                            <p:cond delay="0"/>
                                          </p:stCondLst>
                                        </p:cTn>
                                        <p:tgtEl>
                                          <p:spTgt spid="114712"/>
                                        </p:tgtEl>
                                        <p:attrNameLst>
                                          <p:attrName>style.visibility</p:attrName>
                                        </p:attrNameLst>
                                      </p:cBhvr>
                                      <p:to>
                                        <p:strVal val="visible"/>
                                      </p:to>
                                    </p:set>
                                    <p:animEffect transition="in" filter="wipe(down)">
                                      <p:cBhvr>
                                        <p:cTn id="127" dur="500"/>
                                        <p:tgtEl>
                                          <p:spTgt spid="114712"/>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9" presetClass="entr" presetSubtype="0" fill="hold" nodeType="clickEffect">
                                  <p:stCondLst>
                                    <p:cond delay="0"/>
                                  </p:stCondLst>
                                  <p:childTnLst>
                                    <p:set>
                                      <p:cBhvr>
                                        <p:cTn id="131" dur="1" fill="hold">
                                          <p:stCondLst>
                                            <p:cond delay="0"/>
                                          </p:stCondLst>
                                        </p:cTn>
                                        <p:tgtEl>
                                          <p:spTgt spid="114690"/>
                                        </p:tgtEl>
                                        <p:attrNameLst>
                                          <p:attrName>style.visibility</p:attrName>
                                        </p:attrNameLst>
                                      </p:cBhvr>
                                      <p:to>
                                        <p:strVal val="visible"/>
                                      </p:to>
                                    </p:set>
                                    <p:animEffect transition="in" filter="dissolve">
                                      <p:cBhvr>
                                        <p:cTn id="132" dur="500"/>
                                        <p:tgtEl>
                                          <p:spTgt spid="114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3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113779"/>
          <p:cNvSpPr>
            <a:spLocks noChangeAspect="1" noChangeArrowheads="1"/>
          </p:cNvSpPr>
          <p:nvPr/>
        </p:nvSpPr>
        <p:spPr bwMode="auto">
          <a:xfrm>
            <a:off x="53975" y="169863"/>
            <a:ext cx="10096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36867" name="矩形 113775"/>
          <p:cNvSpPr>
            <a:spLocks noChangeArrowheads="1"/>
          </p:cNvSpPr>
          <p:nvPr/>
        </p:nvSpPr>
        <p:spPr bwMode="auto">
          <a:xfrm>
            <a:off x="0" y="1341438"/>
            <a:ext cx="3779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3200" b="1">
                <a:solidFill>
                  <a:schemeClr val="tx1"/>
                </a:solidFill>
                <a:latin typeface="楷体_GB2312" panose="02010609030101010101" pitchFamily="49" charset="-122"/>
                <a:ea typeface="楷体_GB2312" panose="02010609030101010101" pitchFamily="49" charset="-122"/>
              </a:rPr>
              <a:t>正等测投影图画法</a:t>
            </a:r>
            <a:r>
              <a:rPr lang="zh-CN" altLang="en-US" sz="2800" b="1">
                <a:solidFill>
                  <a:schemeClr val="tx1"/>
                </a:solidFill>
                <a:latin typeface="楷体_GB2312" panose="02010609030101010101" pitchFamily="49" charset="-122"/>
                <a:ea typeface="楷体_GB2312" panose="02010609030101010101" pitchFamily="49" charset="-122"/>
              </a:rPr>
              <a:t> </a:t>
            </a:r>
            <a:endParaRPr lang="zh-CN" altLang="en-US" sz="2800">
              <a:solidFill>
                <a:schemeClr val="tx1"/>
              </a:solidFill>
              <a:latin typeface="Arial" panose="020B0604020202020204" pitchFamily="34" charset="0"/>
              <a:ea typeface="宋体" panose="02010600030101010101" pitchFamily="2" charset="-122"/>
            </a:endParaRPr>
          </a:p>
        </p:txBody>
      </p:sp>
      <p:grpSp>
        <p:nvGrpSpPr>
          <p:cNvPr id="113759" name="组合 113758"/>
          <p:cNvGrpSpPr>
            <a:grpSpLocks/>
          </p:cNvGrpSpPr>
          <p:nvPr/>
        </p:nvGrpSpPr>
        <p:grpSpPr bwMode="auto">
          <a:xfrm>
            <a:off x="5178425" y="2616200"/>
            <a:ext cx="3530600" cy="3303588"/>
            <a:chOff x="3296" y="1367"/>
            <a:chExt cx="2224" cy="2081"/>
          </a:xfrm>
        </p:grpSpPr>
        <p:sp>
          <p:nvSpPr>
            <p:cNvPr id="36964" name="任意多边形 113774"/>
            <p:cNvSpPr>
              <a:spLocks noChangeArrowheads="1"/>
            </p:cNvSpPr>
            <p:nvPr/>
          </p:nvSpPr>
          <p:spPr bwMode="auto">
            <a:xfrm>
              <a:off x="4654" y="1367"/>
              <a:ext cx="1" cy="1091"/>
            </a:xfrm>
            <a:custGeom>
              <a:avLst/>
              <a:gdLst>
                <a:gd name="T0" fmla="*/ 0 w 1"/>
                <a:gd name="T1" fmla="*/ 0 h 1091"/>
                <a:gd name="T2" fmla="*/ 0 w 1"/>
                <a:gd name="T3" fmla="*/ 1091 h 1091"/>
                <a:gd name="T4" fmla="*/ 0 60000 65536"/>
                <a:gd name="T5" fmla="*/ 0 60000 65536"/>
              </a:gdLst>
              <a:ahLst/>
              <a:cxnLst>
                <a:cxn ang="T4">
                  <a:pos x="T0" y="T1"/>
                </a:cxn>
                <a:cxn ang="T5">
                  <a:pos x="T2" y="T3"/>
                </a:cxn>
              </a:cxnLst>
              <a:rect l="0" t="0" r="r" b="b"/>
              <a:pathLst>
                <a:path w="1" h="1091">
                  <a:moveTo>
                    <a:pt x="0" y="0"/>
                  </a:moveTo>
                  <a:lnTo>
                    <a:pt x="0" y="1091"/>
                  </a:lnTo>
                </a:path>
              </a:pathLst>
            </a:cu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65" name="任意多边形 113773"/>
            <p:cNvSpPr>
              <a:spLocks noChangeArrowheads="1"/>
            </p:cNvSpPr>
            <p:nvPr/>
          </p:nvSpPr>
          <p:spPr bwMode="auto">
            <a:xfrm>
              <a:off x="3296" y="2448"/>
              <a:ext cx="1360" cy="785"/>
            </a:xfrm>
            <a:custGeom>
              <a:avLst/>
              <a:gdLst>
                <a:gd name="T0" fmla="*/ 1360 w 1360"/>
                <a:gd name="T1" fmla="*/ 0 h 785"/>
                <a:gd name="T2" fmla="*/ 0 w 1360"/>
                <a:gd name="T3" fmla="*/ 785 h 785"/>
                <a:gd name="T4" fmla="*/ 0 60000 65536"/>
                <a:gd name="T5" fmla="*/ 0 60000 65536"/>
              </a:gdLst>
              <a:ahLst/>
              <a:cxnLst>
                <a:cxn ang="T4">
                  <a:pos x="T0" y="T1"/>
                </a:cxn>
                <a:cxn ang="T5">
                  <a:pos x="T2" y="T3"/>
                </a:cxn>
              </a:cxnLst>
              <a:rect l="0" t="0" r="r" b="b"/>
              <a:pathLst>
                <a:path w="1360" h="785">
                  <a:moveTo>
                    <a:pt x="1360" y="0"/>
                  </a:moveTo>
                  <a:lnTo>
                    <a:pt x="0" y="785"/>
                  </a:lnTo>
                </a:path>
              </a:pathLst>
            </a:cu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66" name="直接连接符 113772"/>
            <p:cNvSpPr>
              <a:spLocks noChangeShapeType="1"/>
            </p:cNvSpPr>
            <p:nvPr/>
          </p:nvSpPr>
          <p:spPr bwMode="auto">
            <a:xfrm>
              <a:off x="4656" y="2448"/>
              <a:ext cx="864" cy="498"/>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6967" name="组合 113759"/>
            <p:cNvGrpSpPr>
              <a:grpSpLocks/>
            </p:cNvGrpSpPr>
            <p:nvPr/>
          </p:nvGrpSpPr>
          <p:grpSpPr bwMode="auto">
            <a:xfrm>
              <a:off x="3456" y="2112"/>
              <a:ext cx="1918" cy="1336"/>
              <a:chOff x="3456" y="2112"/>
              <a:chExt cx="1918" cy="1336"/>
            </a:xfrm>
          </p:grpSpPr>
          <p:sp>
            <p:nvSpPr>
              <p:cNvPr id="36968" name="任意多边形 113771"/>
              <p:cNvSpPr>
                <a:spLocks noChangeArrowheads="1"/>
              </p:cNvSpPr>
              <p:nvPr/>
            </p:nvSpPr>
            <p:spPr bwMode="auto">
              <a:xfrm>
                <a:off x="3458" y="2793"/>
                <a:ext cx="3" cy="355"/>
              </a:xfrm>
              <a:custGeom>
                <a:avLst/>
                <a:gdLst>
                  <a:gd name="T0" fmla="*/ 0 w 3"/>
                  <a:gd name="T1" fmla="*/ 355 h 355"/>
                  <a:gd name="T2" fmla="*/ 3 w 3"/>
                  <a:gd name="T3" fmla="*/ 0 h 355"/>
                  <a:gd name="T4" fmla="*/ 0 60000 65536"/>
                  <a:gd name="T5" fmla="*/ 0 60000 65536"/>
                </a:gdLst>
                <a:ahLst/>
                <a:cxnLst>
                  <a:cxn ang="T4">
                    <a:pos x="T0" y="T1"/>
                  </a:cxn>
                  <a:cxn ang="T5">
                    <a:pos x="T2" y="T3"/>
                  </a:cxn>
                </a:cxnLst>
                <a:rect l="0" t="0" r="r" b="b"/>
                <a:pathLst>
                  <a:path w="3" h="355">
                    <a:moveTo>
                      <a:pt x="0" y="355"/>
                    </a:moveTo>
                    <a:lnTo>
                      <a:pt x="3" y="0"/>
                    </a:ln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69" name="任意多边形 113770"/>
              <p:cNvSpPr>
                <a:spLocks noChangeArrowheads="1"/>
              </p:cNvSpPr>
              <p:nvPr/>
            </p:nvSpPr>
            <p:spPr bwMode="auto">
              <a:xfrm>
                <a:off x="5373" y="2517"/>
                <a:ext cx="1" cy="348"/>
              </a:xfrm>
              <a:custGeom>
                <a:avLst/>
                <a:gdLst>
                  <a:gd name="T0" fmla="*/ 0 w 1"/>
                  <a:gd name="T1" fmla="*/ 348 h 348"/>
                  <a:gd name="T2" fmla="*/ 1 w 1"/>
                  <a:gd name="T3" fmla="*/ 0 h 348"/>
                  <a:gd name="T4" fmla="*/ 0 60000 65536"/>
                  <a:gd name="T5" fmla="*/ 0 60000 65536"/>
                </a:gdLst>
                <a:ahLst/>
                <a:cxnLst>
                  <a:cxn ang="T4">
                    <a:pos x="T0" y="T1"/>
                  </a:cxn>
                  <a:cxn ang="T5">
                    <a:pos x="T2" y="T3"/>
                  </a:cxn>
                </a:cxnLst>
                <a:rect l="0" t="0" r="r" b="b"/>
                <a:pathLst>
                  <a:path w="1" h="348">
                    <a:moveTo>
                      <a:pt x="0" y="348"/>
                    </a:moveTo>
                    <a:lnTo>
                      <a:pt x="1" y="0"/>
                    </a:ln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70" name="任意多边形 113769"/>
              <p:cNvSpPr>
                <a:spLocks noChangeArrowheads="1"/>
              </p:cNvSpPr>
              <p:nvPr/>
            </p:nvSpPr>
            <p:spPr bwMode="auto">
              <a:xfrm>
                <a:off x="3456" y="2112"/>
                <a:ext cx="1198" cy="687"/>
              </a:xfrm>
              <a:custGeom>
                <a:avLst/>
                <a:gdLst>
                  <a:gd name="T0" fmla="*/ 1198 w 1198"/>
                  <a:gd name="T1" fmla="*/ 0 h 687"/>
                  <a:gd name="T2" fmla="*/ 0 w 1198"/>
                  <a:gd name="T3" fmla="*/ 687 h 687"/>
                  <a:gd name="T4" fmla="*/ 0 60000 65536"/>
                  <a:gd name="T5" fmla="*/ 0 60000 65536"/>
                </a:gdLst>
                <a:ahLst/>
                <a:cxnLst>
                  <a:cxn ang="T4">
                    <a:pos x="T0" y="T1"/>
                  </a:cxn>
                  <a:cxn ang="T5">
                    <a:pos x="T2" y="T3"/>
                  </a:cxn>
                </a:cxnLst>
                <a:rect l="0" t="0" r="r" b="b"/>
                <a:pathLst>
                  <a:path w="1198" h="687">
                    <a:moveTo>
                      <a:pt x="1198" y="0"/>
                    </a:moveTo>
                    <a:lnTo>
                      <a:pt x="0" y="687"/>
                    </a:ln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71" name="任意多边形 113768"/>
              <p:cNvSpPr>
                <a:spLocks noChangeArrowheads="1"/>
              </p:cNvSpPr>
              <p:nvPr/>
            </p:nvSpPr>
            <p:spPr bwMode="auto">
              <a:xfrm>
                <a:off x="4654" y="2112"/>
                <a:ext cx="720" cy="405"/>
              </a:xfrm>
              <a:custGeom>
                <a:avLst/>
                <a:gdLst>
                  <a:gd name="T0" fmla="*/ 0 w 720"/>
                  <a:gd name="T1" fmla="*/ 0 h 405"/>
                  <a:gd name="T2" fmla="*/ 720 w 720"/>
                  <a:gd name="T3" fmla="*/ 405 h 405"/>
                  <a:gd name="T4" fmla="*/ 0 60000 65536"/>
                  <a:gd name="T5" fmla="*/ 0 60000 65536"/>
                </a:gdLst>
                <a:ahLst/>
                <a:cxnLst>
                  <a:cxn ang="T4">
                    <a:pos x="T0" y="T1"/>
                  </a:cxn>
                  <a:cxn ang="T5">
                    <a:pos x="T2" y="T3"/>
                  </a:cxn>
                </a:cxnLst>
                <a:rect l="0" t="0" r="r" b="b"/>
                <a:pathLst>
                  <a:path w="720" h="405">
                    <a:moveTo>
                      <a:pt x="0" y="0"/>
                    </a:moveTo>
                    <a:lnTo>
                      <a:pt x="720" y="405"/>
                    </a:ln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72" name="任意多边形 113767"/>
              <p:cNvSpPr>
                <a:spLocks noChangeArrowheads="1"/>
              </p:cNvSpPr>
              <p:nvPr/>
            </p:nvSpPr>
            <p:spPr bwMode="auto">
              <a:xfrm>
                <a:off x="3461" y="2793"/>
                <a:ext cx="521" cy="320"/>
              </a:xfrm>
              <a:custGeom>
                <a:avLst/>
                <a:gdLst>
                  <a:gd name="T0" fmla="*/ 0 w 521"/>
                  <a:gd name="T1" fmla="*/ 0 h 320"/>
                  <a:gd name="T2" fmla="*/ 521 w 521"/>
                  <a:gd name="T3" fmla="*/ 320 h 320"/>
                  <a:gd name="T4" fmla="*/ 0 60000 65536"/>
                  <a:gd name="T5" fmla="*/ 0 60000 65536"/>
                </a:gdLst>
                <a:ahLst/>
                <a:cxnLst>
                  <a:cxn ang="T4">
                    <a:pos x="T0" y="T1"/>
                  </a:cxn>
                  <a:cxn ang="T5">
                    <a:pos x="T2" y="T3"/>
                  </a:cxn>
                </a:cxnLst>
                <a:rect l="0" t="0" r="r" b="b"/>
                <a:pathLst>
                  <a:path w="521" h="320">
                    <a:moveTo>
                      <a:pt x="0" y="0"/>
                    </a:moveTo>
                    <a:lnTo>
                      <a:pt x="521" y="320"/>
                    </a:ln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73" name="任意多边形 113766"/>
              <p:cNvSpPr>
                <a:spLocks noChangeArrowheads="1"/>
              </p:cNvSpPr>
              <p:nvPr/>
            </p:nvSpPr>
            <p:spPr bwMode="auto">
              <a:xfrm>
                <a:off x="4547" y="2517"/>
                <a:ext cx="820" cy="504"/>
              </a:xfrm>
              <a:custGeom>
                <a:avLst/>
                <a:gdLst>
                  <a:gd name="T0" fmla="*/ 820 w 820"/>
                  <a:gd name="T1" fmla="*/ 0 h 504"/>
                  <a:gd name="T2" fmla="*/ 0 w 820"/>
                  <a:gd name="T3" fmla="*/ 504 h 504"/>
                  <a:gd name="T4" fmla="*/ 0 60000 65536"/>
                  <a:gd name="T5" fmla="*/ 0 60000 65536"/>
                </a:gdLst>
                <a:ahLst/>
                <a:cxnLst>
                  <a:cxn ang="T4">
                    <a:pos x="T0" y="T1"/>
                  </a:cxn>
                  <a:cxn ang="T5">
                    <a:pos x="T2" y="T3"/>
                  </a:cxn>
                </a:cxnLst>
                <a:rect l="0" t="0" r="r" b="b"/>
                <a:pathLst>
                  <a:path w="820" h="504">
                    <a:moveTo>
                      <a:pt x="820" y="0"/>
                    </a:moveTo>
                    <a:lnTo>
                      <a:pt x="0" y="504"/>
                    </a:ln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74" name="任意多边形 113765"/>
              <p:cNvSpPr>
                <a:spLocks noChangeArrowheads="1"/>
              </p:cNvSpPr>
              <p:nvPr/>
            </p:nvSpPr>
            <p:spPr bwMode="auto">
              <a:xfrm>
                <a:off x="3975" y="3105"/>
                <a:ext cx="6" cy="334"/>
              </a:xfrm>
              <a:custGeom>
                <a:avLst/>
                <a:gdLst>
                  <a:gd name="T0" fmla="*/ 0 w 6"/>
                  <a:gd name="T1" fmla="*/ 0 h 334"/>
                  <a:gd name="T2" fmla="*/ 6 w 6"/>
                  <a:gd name="T3" fmla="*/ 334 h 334"/>
                  <a:gd name="T4" fmla="*/ 0 60000 65536"/>
                  <a:gd name="T5" fmla="*/ 0 60000 65536"/>
                </a:gdLst>
                <a:ahLst/>
                <a:cxnLst>
                  <a:cxn ang="T4">
                    <a:pos x="T0" y="T1"/>
                  </a:cxn>
                  <a:cxn ang="T5">
                    <a:pos x="T2" y="T3"/>
                  </a:cxn>
                </a:cxnLst>
                <a:rect l="0" t="0" r="r" b="b"/>
                <a:pathLst>
                  <a:path w="6" h="334">
                    <a:moveTo>
                      <a:pt x="0" y="0"/>
                    </a:moveTo>
                    <a:lnTo>
                      <a:pt x="6" y="334"/>
                    </a:ln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75" name="任意多边形 113764"/>
              <p:cNvSpPr>
                <a:spLocks noChangeArrowheads="1"/>
              </p:cNvSpPr>
              <p:nvPr/>
            </p:nvSpPr>
            <p:spPr bwMode="auto">
              <a:xfrm>
                <a:off x="3982" y="3021"/>
                <a:ext cx="565" cy="84"/>
              </a:xfrm>
              <a:custGeom>
                <a:avLst/>
                <a:gdLst>
                  <a:gd name="T0" fmla="*/ 0 w 565"/>
                  <a:gd name="T1" fmla="*/ 84 h 84"/>
                  <a:gd name="T2" fmla="*/ 565 w 565"/>
                  <a:gd name="T3" fmla="*/ 0 h 84"/>
                  <a:gd name="T4" fmla="*/ 0 60000 65536"/>
                  <a:gd name="T5" fmla="*/ 0 60000 65536"/>
                </a:gdLst>
                <a:ahLst/>
                <a:cxnLst>
                  <a:cxn ang="T4">
                    <a:pos x="T0" y="T1"/>
                  </a:cxn>
                  <a:cxn ang="T5">
                    <a:pos x="T2" y="T3"/>
                  </a:cxn>
                </a:cxnLst>
                <a:rect l="0" t="0" r="r" b="b"/>
                <a:pathLst>
                  <a:path w="565" h="84">
                    <a:moveTo>
                      <a:pt x="0" y="84"/>
                    </a:moveTo>
                    <a:lnTo>
                      <a:pt x="565" y="0"/>
                    </a:ln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76" name="任意多边形 113763"/>
              <p:cNvSpPr>
                <a:spLocks noChangeArrowheads="1"/>
              </p:cNvSpPr>
              <p:nvPr/>
            </p:nvSpPr>
            <p:spPr bwMode="auto">
              <a:xfrm>
                <a:off x="3988" y="3354"/>
                <a:ext cx="579" cy="85"/>
              </a:xfrm>
              <a:custGeom>
                <a:avLst/>
                <a:gdLst>
                  <a:gd name="T0" fmla="*/ 0 w 579"/>
                  <a:gd name="T1" fmla="*/ 85 h 85"/>
                  <a:gd name="T2" fmla="*/ 579 w 579"/>
                  <a:gd name="T3" fmla="*/ 0 h 85"/>
                  <a:gd name="T4" fmla="*/ 0 60000 65536"/>
                  <a:gd name="T5" fmla="*/ 0 60000 65536"/>
                </a:gdLst>
                <a:ahLst/>
                <a:cxnLst>
                  <a:cxn ang="T4">
                    <a:pos x="T0" y="T1"/>
                  </a:cxn>
                  <a:cxn ang="T5">
                    <a:pos x="T2" y="T3"/>
                  </a:cxn>
                </a:cxnLst>
                <a:rect l="0" t="0" r="r" b="b"/>
                <a:pathLst>
                  <a:path w="579" h="85">
                    <a:moveTo>
                      <a:pt x="0" y="85"/>
                    </a:moveTo>
                    <a:lnTo>
                      <a:pt x="579" y="0"/>
                    </a:ln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77" name="任意多边形 113762"/>
              <p:cNvSpPr>
                <a:spLocks noChangeArrowheads="1"/>
              </p:cNvSpPr>
              <p:nvPr/>
            </p:nvSpPr>
            <p:spPr bwMode="auto">
              <a:xfrm>
                <a:off x="4547" y="3021"/>
                <a:ext cx="1" cy="339"/>
              </a:xfrm>
              <a:custGeom>
                <a:avLst/>
                <a:gdLst>
                  <a:gd name="T0" fmla="*/ 0 w 1"/>
                  <a:gd name="T1" fmla="*/ 0 h 339"/>
                  <a:gd name="T2" fmla="*/ 0 w 1"/>
                  <a:gd name="T3" fmla="*/ 339 h 339"/>
                  <a:gd name="T4" fmla="*/ 0 60000 65536"/>
                  <a:gd name="T5" fmla="*/ 0 60000 65536"/>
                </a:gdLst>
                <a:ahLst/>
                <a:cxnLst>
                  <a:cxn ang="T4">
                    <a:pos x="T0" y="T1"/>
                  </a:cxn>
                  <a:cxn ang="T5">
                    <a:pos x="T2" y="T3"/>
                  </a:cxn>
                </a:cxnLst>
                <a:rect l="0" t="0" r="r" b="b"/>
                <a:pathLst>
                  <a:path w="1" h="339">
                    <a:moveTo>
                      <a:pt x="0" y="0"/>
                    </a:moveTo>
                    <a:lnTo>
                      <a:pt x="0" y="339"/>
                    </a:ln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78" name="任意多边形 113761"/>
              <p:cNvSpPr>
                <a:spLocks noChangeArrowheads="1"/>
              </p:cNvSpPr>
              <p:nvPr/>
            </p:nvSpPr>
            <p:spPr bwMode="auto">
              <a:xfrm>
                <a:off x="3461" y="3142"/>
                <a:ext cx="524" cy="306"/>
              </a:xfrm>
              <a:custGeom>
                <a:avLst/>
                <a:gdLst>
                  <a:gd name="T0" fmla="*/ 0 w 524"/>
                  <a:gd name="T1" fmla="*/ 0 h 306"/>
                  <a:gd name="T2" fmla="*/ 524 w 524"/>
                  <a:gd name="T3" fmla="*/ 306 h 306"/>
                  <a:gd name="T4" fmla="*/ 0 60000 65536"/>
                  <a:gd name="T5" fmla="*/ 0 60000 65536"/>
                </a:gdLst>
                <a:ahLst/>
                <a:cxnLst>
                  <a:cxn ang="T4">
                    <a:pos x="T0" y="T1"/>
                  </a:cxn>
                  <a:cxn ang="T5">
                    <a:pos x="T2" y="T3"/>
                  </a:cxn>
                </a:cxnLst>
                <a:rect l="0" t="0" r="r" b="b"/>
                <a:pathLst>
                  <a:path w="524" h="306">
                    <a:moveTo>
                      <a:pt x="0" y="0"/>
                    </a:moveTo>
                    <a:lnTo>
                      <a:pt x="524" y="306"/>
                    </a:ln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79" name="任意多边形 113760"/>
              <p:cNvSpPr>
                <a:spLocks noChangeArrowheads="1"/>
              </p:cNvSpPr>
              <p:nvPr/>
            </p:nvSpPr>
            <p:spPr bwMode="auto">
              <a:xfrm>
                <a:off x="4555" y="2858"/>
                <a:ext cx="819" cy="497"/>
              </a:xfrm>
              <a:custGeom>
                <a:avLst/>
                <a:gdLst>
                  <a:gd name="T0" fmla="*/ 819 w 819"/>
                  <a:gd name="T1" fmla="*/ 0 h 497"/>
                  <a:gd name="T2" fmla="*/ 0 w 819"/>
                  <a:gd name="T3" fmla="*/ 497 h 497"/>
                  <a:gd name="T4" fmla="*/ 0 60000 65536"/>
                  <a:gd name="T5" fmla="*/ 0 60000 65536"/>
                </a:gdLst>
                <a:ahLst/>
                <a:cxnLst>
                  <a:cxn ang="T4">
                    <a:pos x="T0" y="T1"/>
                  </a:cxn>
                  <a:cxn ang="T5">
                    <a:pos x="T2" y="T3"/>
                  </a:cxn>
                </a:cxnLst>
                <a:rect l="0" t="0" r="r" b="b"/>
                <a:pathLst>
                  <a:path w="819" h="497">
                    <a:moveTo>
                      <a:pt x="819" y="0"/>
                    </a:moveTo>
                    <a:lnTo>
                      <a:pt x="0" y="497"/>
                    </a:ln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113743" name="组合 113742"/>
          <p:cNvGrpSpPr>
            <a:grpSpLocks/>
          </p:cNvGrpSpPr>
          <p:nvPr/>
        </p:nvGrpSpPr>
        <p:grpSpPr bwMode="auto">
          <a:xfrm>
            <a:off x="1165225" y="2670175"/>
            <a:ext cx="2759075" cy="2636838"/>
            <a:chOff x="768" y="1285"/>
            <a:chExt cx="1738" cy="1661"/>
          </a:xfrm>
        </p:grpSpPr>
        <p:sp>
          <p:nvSpPr>
            <p:cNvPr id="36949" name="直接连接符 113757"/>
            <p:cNvSpPr>
              <a:spLocks noChangeShapeType="1"/>
            </p:cNvSpPr>
            <p:nvPr/>
          </p:nvSpPr>
          <p:spPr bwMode="auto">
            <a:xfrm flipV="1">
              <a:off x="768" y="1296"/>
              <a:ext cx="0" cy="576"/>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50" name="直接连接符 113756"/>
            <p:cNvSpPr>
              <a:spLocks noChangeShapeType="1"/>
            </p:cNvSpPr>
            <p:nvPr/>
          </p:nvSpPr>
          <p:spPr bwMode="auto">
            <a:xfrm>
              <a:off x="768" y="1296"/>
              <a:ext cx="288"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51" name="直接连接符 113755"/>
            <p:cNvSpPr>
              <a:spLocks noChangeShapeType="1"/>
            </p:cNvSpPr>
            <p:nvPr/>
          </p:nvSpPr>
          <p:spPr bwMode="auto">
            <a:xfrm>
              <a:off x="1584" y="1296"/>
              <a:ext cx="288"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52" name="直接连接符 113754"/>
            <p:cNvSpPr>
              <a:spLocks noChangeShapeType="1"/>
            </p:cNvSpPr>
            <p:nvPr/>
          </p:nvSpPr>
          <p:spPr bwMode="auto">
            <a:xfrm>
              <a:off x="1056" y="1296"/>
              <a:ext cx="0" cy="28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53" name="任意多边形 113753"/>
            <p:cNvSpPr>
              <a:spLocks noChangeArrowheads="1"/>
            </p:cNvSpPr>
            <p:nvPr/>
          </p:nvSpPr>
          <p:spPr bwMode="auto">
            <a:xfrm>
              <a:off x="1584" y="1296"/>
              <a:ext cx="1" cy="297"/>
            </a:xfrm>
            <a:custGeom>
              <a:avLst/>
              <a:gdLst>
                <a:gd name="T0" fmla="*/ 0 w 1"/>
                <a:gd name="T1" fmla="*/ 0 h 297"/>
                <a:gd name="T2" fmla="*/ 1 w 1"/>
                <a:gd name="T3" fmla="*/ 297 h 297"/>
                <a:gd name="T4" fmla="*/ 0 60000 65536"/>
                <a:gd name="T5" fmla="*/ 0 60000 65536"/>
              </a:gdLst>
              <a:ahLst/>
              <a:cxnLst>
                <a:cxn ang="T4">
                  <a:pos x="T0" y="T1"/>
                </a:cxn>
                <a:cxn ang="T5">
                  <a:pos x="T2" y="T3"/>
                </a:cxn>
              </a:cxnLst>
              <a:rect l="0" t="0" r="r" b="b"/>
              <a:pathLst>
                <a:path w="1" h="297">
                  <a:moveTo>
                    <a:pt x="0" y="0"/>
                  </a:moveTo>
                  <a:lnTo>
                    <a:pt x="1" y="297"/>
                  </a:lnTo>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54" name="任意多边形 113752"/>
            <p:cNvSpPr>
              <a:spLocks noChangeArrowheads="1"/>
            </p:cNvSpPr>
            <p:nvPr/>
          </p:nvSpPr>
          <p:spPr bwMode="auto">
            <a:xfrm>
              <a:off x="1049" y="1584"/>
              <a:ext cx="544" cy="2"/>
            </a:xfrm>
            <a:custGeom>
              <a:avLst/>
              <a:gdLst>
                <a:gd name="T0" fmla="*/ 0 w 544"/>
                <a:gd name="T1" fmla="*/ 0 h 2"/>
                <a:gd name="T2" fmla="*/ 544 w 544"/>
                <a:gd name="T3" fmla="*/ 2 h 2"/>
                <a:gd name="T4" fmla="*/ 0 60000 65536"/>
                <a:gd name="T5" fmla="*/ 0 60000 65536"/>
              </a:gdLst>
              <a:ahLst/>
              <a:cxnLst>
                <a:cxn ang="T4">
                  <a:pos x="T0" y="T1"/>
                </a:cxn>
                <a:cxn ang="T5">
                  <a:pos x="T2" y="T3"/>
                </a:cxn>
              </a:cxnLst>
              <a:rect l="0" t="0" r="r" b="b"/>
              <a:pathLst>
                <a:path w="544" h="2">
                  <a:moveTo>
                    <a:pt x="0" y="0"/>
                  </a:moveTo>
                  <a:lnTo>
                    <a:pt x="544" y="2"/>
                  </a:lnTo>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55" name="任意多边形 113751"/>
            <p:cNvSpPr>
              <a:spLocks noChangeArrowheads="1"/>
            </p:cNvSpPr>
            <p:nvPr/>
          </p:nvSpPr>
          <p:spPr bwMode="auto">
            <a:xfrm>
              <a:off x="1864" y="1285"/>
              <a:ext cx="1" cy="592"/>
            </a:xfrm>
            <a:custGeom>
              <a:avLst/>
              <a:gdLst>
                <a:gd name="T0" fmla="*/ 0 w 1"/>
                <a:gd name="T1" fmla="*/ 592 h 592"/>
                <a:gd name="T2" fmla="*/ 0 w 1"/>
                <a:gd name="T3" fmla="*/ 0 h 592"/>
                <a:gd name="T4" fmla="*/ 0 60000 65536"/>
                <a:gd name="T5" fmla="*/ 0 60000 65536"/>
              </a:gdLst>
              <a:ahLst/>
              <a:cxnLst>
                <a:cxn ang="T4">
                  <a:pos x="T0" y="T1"/>
                </a:cxn>
                <a:cxn ang="T5">
                  <a:pos x="T2" y="T3"/>
                </a:cxn>
              </a:cxnLst>
              <a:rect l="0" t="0" r="r" b="b"/>
              <a:pathLst>
                <a:path w="1" h="592">
                  <a:moveTo>
                    <a:pt x="0" y="592"/>
                  </a:moveTo>
                  <a:lnTo>
                    <a:pt x="0" y="0"/>
                  </a:lnTo>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56" name="任意多边形 113750"/>
            <p:cNvSpPr>
              <a:spLocks noChangeArrowheads="1"/>
            </p:cNvSpPr>
            <p:nvPr/>
          </p:nvSpPr>
          <p:spPr bwMode="auto">
            <a:xfrm>
              <a:off x="768" y="2592"/>
              <a:ext cx="3" cy="354"/>
            </a:xfrm>
            <a:custGeom>
              <a:avLst/>
              <a:gdLst>
                <a:gd name="T0" fmla="*/ 0 w 3"/>
                <a:gd name="T1" fmla="*/ 0 h 354"/>
                <a:gd name="T2" fmla="*/ 3 w 3"/>
                <a:gd name="T3" fmla="*/ 354 h 354"/>
                <a:gd name="T4" fmla="*/ 0 60000 65536"/>
                <a:gd name="T5" fmla="*/ 0 60000 65536"/>
              </a:gdLst>
              <a:ahLst/>
              <a:cxnLst>
                <a:cxn ang="T4">
                  <a:pos x="T0" y="T1"/>
                </a:cxn>
                <a:cxn ang="T5">
                  <a:pos x="T2" y="T3"/>
                </a:cxn>
              </a:cxnLst>
              <a:rect l="0" t="0" r="r" b="b"/>
              <a:pathLst>
                <a:path w="3" h="354">
                  <a:moveTo>
                    <a:pt x="0" y="0"/>
                  </a:moveTo>
                  <a:lnTo>
                    <a:pt x="3" y="354"/>
                  </a:lnTo>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57" name="直接连接符 113749"/>
            <p:cNvSpPr>
              <a:spLocks noChangeShapeType="1"/>
            </p:cNvSpPr>
            <p:nvPr/>
          </p:nvSpPr>
          <p:spPr bwMode="auto">
            <a:xfrm>
              <a:off x="768" y="2928"/>
              <a:ext cx="1104"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58" name="直接连接符 113748"/>
            <p:cNvSpPr>
              <a:spLocks noChangeShapeType="1"/>
            </p:cNvSpPr>
            <p:nvPr/>
          </p:nvSpPr>
          <p:spPr bwMode="auto">
            <a:xfrm>
              <a:off x="1056" y="2592"/>
              <a:ext cx="0" cy="336"/>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59" name="直接连接符 113747"/>
            <p:cNvSpPr>
              <a:spLocks noChangeShapeType="1"/>
            </p:cNvSpPr>
            <p:nvPr/>
          </p:nvSpPr>
          <p:spPr bwMode="auto">
            <a:xfrm>
              <a:off x="1584" y="2592"/>
              <a:ext cx="0" cy="336"/>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60" name="任意多边形 113746"/>
            <p:cNvSpPr>
              <a:spLocks noChangeArrowheads="1"/>
            </p:cNvSpPr>
            <p:nvPr/>
          </p:nvSpPr>
          <p:spPr bwMode="auto">
            <a:xfrm>
              <a:off x="2182" y="1285"/>
              <a:ext cx="1" cy="592"/>
            </a:xfrm>
            <a:custGeom>
              <a:avLst/>
              <a:gdLst>
                <a:gd name="T0" fmla="*/ 0 w 1"/>
                <a:gd name="T1" fmla="*/ 592 h 592"/>
                <a:gd name="T2" fmla="*/ 0 w 1"/>
                <a:gd name="T3" fmla="*/ 0 h 592"/>
                <a:gd name="T4" fmla="*/ 0 60000 65536"/>
                <a:gd name="T5" fmla="*/ 0 60000 65536"/>
              </a:gdLst>
              <a:ahLst/>
              <a:cxnLst>
                <a:cxn ang="T4">
                  <a:pos x="T0" y="T1"/>
                </a:cxn>
                <a:cxn ang="T5">
                  <a:pos x="T2" y="T3"/>
                </a:cxn>
              </a:cxnLst>
              <a:rect l="0" t="0" r="r" b="b"/>
              <a:pathLst>
                <a:path w="1" h="592">
                  <a:moveTo>
                    <a:pt x="0" y="592"/>
                  </a:moveTo>
                  <a:lnTo>
                    <a:pt x="0" y="0"/>
                  </a:lnTo>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61" name="任意多边形 113745"/>
            <p:cNvSpPr>
              <a:spLocks noChangeArrowheads="1"/>
            </p:cNvSpPr>
            <p:nvPr/>
          </p:nvSpPr>
          <p:spPr bwMode="auto">
            <a:xfrm>
              <a:off x="2182" y="1285"/>
              <a:ext cx="324" cy="1"/>
            </a:xfrm>
            <a:custGeom>
              <a:avLst/>
              <a:gdLst>
                <a:gd name="T0" fmla="*/ 324 w 324"/>
                <a:gd name="T1" fmla="*/ 0 h 1"/>
                <a:gd name="T2" fmla="*/ 0 w 324"/>
                <a:gd name="T3" fmla="*/ 0 h 1"/>
                <a:gd name="T4" fmla="*/ 0 60000 65536"/>
                <a:gd name="T5" fmla="*/ 0 60000 65536"/>
              </a:gdLst>
              <a:ahLst/>
              <a:cxnLst>
                <a:cxn ang="T4">
                  <a:pos x="T0" y="T1"/>
                </a:cxn>
                <a:cxn ang="T5">
                  <a:pos x="T2" y="T3"/>
                </a:cxn>
              </a:cxnLst>
              <a:rect l="0" t="0" r="r" b="b"/>
              <a:pathLst>
                <a:path w="324" h="1">
                  <a:moveTo>
                    <a:pt x="324" y="0"/>
                  </a:moveTo>
                  <a:lnTo>
                    <a:pt x="0" y="0"/>
                  </a:lnTo>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62" name="直接连接符 113744"/>
            <p:cNvSpPr>
              <a:spLocks noChangeShapeType="1"/>
            </p:cNvSpPr>
            <p:nvPr/>
          </p:nvSpPr>
          <p:spPr bwMode="auto">
            <a:xfrm>
              <a:off x="2496" y="1296"/>
              <a:ext cx="0" cy="576"/>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63" name="任意多边形 113743"/>
            <p:cNvSpPr>
              <a:spLocks noChangeArrowheads="1"/>
            </p:cNvSpPr>
            <p:nvPr/>
          </p:nvSpPr>
          <p:spPr bwMode="auto">
            <a:xfrm>
              <a:off x="2174" y="1583"/>
              <a:ext cx="324" cy="1"/>
            </a:xfrm>
            <a:custGeom>
              <a:avLst/>
              <a:gdLst>
                <a:gd name="T0" fmla="*/ 324 w 324"/>
                <a:gd name="T1" fmla="*/ 0 h 1"/>
                <a:gd name="T2" fmla="*/ 0 w 324"/>
                <a:gd name="T3" fmla="*/ 0 h 1"/>
                <a:gd name="T4" fmla="*/ 0 60000 65536"/>
                <a:gd name="T5" fmla="*/ 0 60000 65536"/>
              </a:gdLst>
              <a:ahLst/>
              <a:cxnLst>
                <a:cxn ang="T4">
                  <a:pos x="T0" y="T1"/>
                </a:cxn>
                <a:cxn ang="T5">
                  <a:pos x="T2" y="T3"/>
                </a:cxn>
              </a:cxnLst>
              <a:rect l="0" t="0" r="r" b="b"/>
              <a:pathLst>
                <a:path w="324" h="1">
                  <a:moveTo>
                    <a:pt x="324" y="0"/>
                  </a:moveTo>
                  <a:lnTo>
                    <a:pt x="0" y="0"/>
                  </a:lnTo>
                </a:path>
              </a:pathLst>
            </a:custGeom>
            <a:noFill/>
            <a:ln w="12700">
              <a:solidFill>
                <a:srgbClr val="CC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3742" name="直接连接符 113741"/>
          <p:cNvSpPr>
            <a:spLocks noChangeShapeType="1"/>
          </p:cNvSpPr>
          <p:nvPr/>
        </p:nvSpPr>
        <p:spPr bwMode="auto">
          <a:xfrm flipH="1">
            <a:off x="5737225" y="3798888"/>
            <a:ext cx="1600200" cy="923925"/>
          </a:xfrm>
          <a:prstGeom prst="line">
            <a:avLst/>
          </a:prstGeom>
          <a:noFill/>
          <a:ln w="19050">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41" name="直接连接符 113740"/>
          <p:cNvSpPr>
            <a:spLocks noChangeShapeType="1"/>
          </p:cNvSpPr>
          <p:nvPr/>
        </p:nvSpPr>
        <p:spPr bwMode="auto">
          <a:xfrm>
            <a:off x="5737225" y="4713288"/>
            <a:ext cx="533400" cy="307975"/>
          </a:xfrm>
          <a:prstGeom prst="line">
            <a:avLst/>
          </a:prstGeom>
          <a:noFill/>
          <a:ln w="19050">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40" name="直接连接符 113739"/>
          <p:cNvSpPr>
            <a:spLocks noChangeShapeType="1"/>
          </p:cNvSpPr>
          <p:nvPr/>
        </p:nvSpPr>
        <p:spPr bwMode="auto">
          <a:xfrm flipV="1">
            <a:off x="6270625" y="4094163"/>
            <a:ext cx="1600200" cy="923925"/>
          </a:xfrm>
          <a:prstGeom prst="line">
            <a:avLst/>
          </a:prstGeom>
          <a:noFill/>
          <a:ln w="19050">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39" name="直接连接符 113738"/>
          <p:cNvSpPr>
            <a:spLocks noChangeShapeType="1"/>
          </p:cNvSpPr>
          <p:nvPr/>
        </p:nvSpPr>
        <p:spPr bwMode="auto">
          <a:xfrm flipH="1" flipV="1">
            <a:off x="5737225" y="3798888"/>
            <a:ext cx="0" cy="914400"/>
          </a:xfrm>
          <a:prstGeom prst="line">
            <a:avLst/>
          </a:prstGeom>
          <a:noFill/>
          <a:ln w="19050">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38" name="直接连接符 113737"/>
          <p:cNvSpPr>
            <a:spLocks noChangeShapeType="1"/>
          </p:cNvSpPr>
          <p:nvPr/>
        </p:nvSpPr>
        <p:spPr bwMode="auto">
          <a:xfrm flipH="1" flipV="1">
            <a:off x="6270625" y="4103688"/>
            <a:ext cx="0" cy="914400"/>
          </a:xfrm>
          <a:prstGeom prst="line">
            <a:avLst/>
          </a:prstGeom>
          <a:noFill/>
          <a:ln w="19050">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37" name="直接连接符 113736"/>
          <p:cNvSpPr>
            <a:spLocks noChangeShapeType="1"/>
          </p:cNvSpPr>
          <p:nvPr/>
        </p:nvSpPr>
        <p:spPr bwMode="auto">
          <a:xfrm flipH="1" flipV="1">
            <a:off x="7870825" y="3189288"/>
            <a:ext cx="0" cy="914400"/>
          </a:xfrm>
          <a:prstGeom prst="line">
            <a:avLst/>
          </a:prstGeom>
          <a:noFill/>
          <a:ln w="19050">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36" name="直接连接符 113735"/>
          <p:cNvSpPr>
            <a:spLocks noChangeShapeType="1"/>
          </p:cNvSpPr>
          <p:nvPr/>
        </p:nvSpPr>
        <p:spPr bwMode="auto">
          <a:xfrm flipV="1">
            <a:off x="6270625" y="3189288"/>
            <a:ext cx="1600200" cy="923925"/>
          </a:xfrm>
          <a:prstGeom prst="line">
            <a:avLst/>
          </a:prstGeom>
          <a:noFill/>
          <a:ln w="19050">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35" name="直接连接符 113734"/>
          <p:cNvSpPr>
            <a:spLocks noChangeShapeType="1"/>
          </p:cNvSpPr>
          <p:nvPr/>
        </p:nvSpPr>
        <p:spPr bwMode="auto">
          <a:xfrm>
            <a:off x="5737225" y="3798888"/>
            <a:ext cx="533400" cy="307975"/>
          </a:xfrm>
          <a:prstGeom prst="line">
            <a:avLst/>
          </a:prstGeom>
          <a:noFill/>
          <a:ln w="19050">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34" name="直接连接符 113733"/>
          <p:cNvSpPr>
            <a:spLocks noChangeShapeType="1"/>
          </p:cNvSpPr>
          <p:nvPr/>
        </p:nvSpPr>
        <p:spPr bwMode="auto">
          <a:xfrm>
            <a:off x="7337425" y="2884488"/>
            <a:ext cx="533400" cy="307975"/>
          </a:xfrm>
          <a:prstGeom prst="line">
            <a:avLst/>
          </a:prstGeom>
          <a:noFill/>
          <a:ln w="19050">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33" name="直接连接符 113732"/>
          <p:cNvSpPr>
            <a:spLocks noChangeShapeType="1"/>
          </p:cNvSpPr>
          <p:nvPr/>
        </p:nvSpPr>
        <p:spPr bwMode="auto">
          <a:xfrm flipV="1">
            <a:off x="5726113" y="2878138"/>
            <a:ext cx="1600200" cy="923925"/>
          </a:xfrm>
          <a:prstGeom prst="line">
            <a:avLst/>
          </a:prstGeom>
          <a:noFill/>
          <a:ln w="19050">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32" name="直接连接符 113731"/>
          <p:cNvSpPr>
            <a:spLocks noChangeShapeType="1"/>
          </p:cNvSpPr>
          <p:nvPr/>
        </p:nvSpPr>
        <p:spPr bwMode="auto">
          <a:xfrm flipV="1">
            <a:off x="5737225" y="3579813"/>
            <a:ext cx="381000" cy="219075"/>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31" name="直接连接符 113730"/>
          <p:cNvSpPr>
            <a:spLocks noChangeShapeType="1"/>
          </p:cNvSpPr>
          <p:nvPr/>
        </p:nvSpPr>
        <p:spPr bwMode="auto">
          <a:xfrm>
            <a:off x="6118225" y="3570288"/>
            <a:ext cx="533400" cy="307975"/>
          </a:xfrm>
          <a:prstGeom prst="line">
            <a:avLst/>
          </a:prstGeom>
          <a:noFill/>
          <a:ln w="19050">
            <a:solidFill>
              <a:srgbClr val="FFCF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30" name="直接连接符 113729"/>
          <p:cNvSpPr>
            <a:spLocks noChangeShapeType="1"/>
          </p:cNvSpPr>
          <p:nvPr/>
        </p:nvSpPr>
        <p:spPr bwMode="auto">
          <a:xfrm>
            <a:off x="6651625" y="3875088"/>
            <a:ext cx="0" cy="457200"/>
          </a:xfrm>
          <a:prstGeom prst="line">
            <a:avLst/>
          </a:prstGeom>
          <a:noFill/>
          <a:ln w="19050">
            <a:solidFill>
              <a:srgbClr val="FFCF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29" name="直接连接符 113728"/>
          <p:cNvSpPr>
            <a:spLocks noChangeShapeType="1"/>
          </p:cNvSpPr>
          <p:nvPr/>
        </p:nvSpPr>
        <p:spPr bwMode="auto">
          <a:xfrm>
            <a:off x="7489825" y="3417888"/>
            <a:ext cx="0" cy="457200"/>
          </a:xfrm>
          <a:prstGeom prst="line">
            <a:avLst/>
          </a:prstGeom>
          <a:noFill/>
          <a:ln w="19050">
            <a:solidFill>
              <a:srgbClr val="FFCF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28" name="直接连接符 113727"/>
          <p:cNvSpPr>
            <a:spLocks noChangeShapeType="1"/>
          </p:cNvSpPr>
          <p:nvPr/>
        </p:nvSpPr>
        <p:spPr bwMode="auto">
          <a:xfrm flipV="1">
            <a:off x="6651625" y="3848100"/>
            <a:ext cx="838200" cy="484188"/>
          </a:xfrm>
          <a:prstGeom prst="line">
            <a:avLst/>
          </a:prstGeom>
          <a:noFill/>
          <a:ln w="19050">
            <a:solidFill>
              <a:srgbClr val="FFCF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27" name="直接连接符 113726"/>
          <p:cNvSpPr>
            <a:spLocks noChangeShapeType="1"/>
          </p:cNvSpPr>
          <p:nvPr/>
        </p:nvSpPr>
        <p:spPr bwMode="auto">
          <a:xfrm>
            <a:off x="6956425" y="3113088"/>
            <a:ext cx="0" cy="457200"/>
          </a:xfrm>
          <a:prstGeom prst="line">
            <a:avLst/>
          </a:prstGeom>
          <a:noFill/>
          <a:ln w="19050">
            <a:solidFill>
              <a:srgbClr val="FFCF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26" name="任意多边形 113725"/>
          <p:cNvSpPr>
            <a:spLocks noChangeArrowheads="1"/>
          </p:cNvSpPr>
          <p:nvPr/>
        </p:nvSpPr>
        <p:spPr bwMode="auto">
          <a:xfrm>
            <a:off x="6535738" y="3570288"/>
            <a:ext cx="420687" cy="258762"/>
          </a:xfrm>
          <a:custGeom>
            <a:avLst/>
            <a:gdLst>
              <a:gd name="T0" fmla="*/ 667839819 w 265"/>
              <a:gd name="T1" fmla="*/ 0 h 163"/>
              <a:gd name="T2" fmla="*/ 0 w 265"/>
              <a:gd name="T3" fmla="*/ 410783881 h 163"/>
              <a:gd name="T4" fmla="*/ 0 60000 65536"/>
              <a:gd name="T5" fmla="*/ 0 60000 65536"/>
            </a:gdLst>
            <a:ahLst/>
            <a:cxnLst>
              <a:cxn ang="T4">
                <a:pos x="T0" y="T1"/>
              </a:cxn>
              <a:cxn ang="T5">
                <a:pos x="T2" y="T3"/>
              </a:cxn>
            </a:cxnLst>
            <a:rect l="0" t="0" r="r" b="b"/>
            <a:pathLst>
              <a:path w="265" h="163">
                <a:moveTo>
                  <a:pt x="265" y="0"/>
                </a:moveTo>
                <a:lnTo>
                  <a:pt x="0" y="163"/>
                </a:lnTo>
              </a:path>
            </a:pathLst>
          </a:custGeom>
          <a:noFill/>
          <a:ln w="19050">
            <a:solidFill>
              <a:srgbClr val="FFCF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25" name="直接连接符 113724"/>
          <p:cNvSpPr>
            <a:spLocks noChangeShapeType="1"/>
          </p:cNvSpPr>
          <p:nvPr/>
        </p:nvSpPr>
        <p:spPr bwMode="auto">
          <a:xfrm>
            <a:off x="6956425" y="3113088"/>
            <a:ext cx="533400" cy="307975"/>
          </a:xfrm>
          <a:prstGeom prst="line">
            <a:avLst/>
          </a:prstGeom>
          <a:noFill/>
          <a:ln w="19050">
            <a:solidFill>
              <a:srgbClr val="FFCF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24" name="直接连接符 113723"/>
          <p:cNvSpPr>
            <a:spLocks noChangeShapeType="1"/>
          </p:cNvSpPr>
          <p:nvPr/>
        </p:nvSpPr>
        <p:spPr bwMode="auto">
          <a:xfrm>
            <a:off x="6956425" y="3567113"/>
            <a:ext cx="533400" cy="307975"/>
          </a:xfrm>
          <a:prstGeom prst="line">
            <a:avLst/>
          </a:prstGeom>
          <a:noFill/>
          <a:ln w="19050">
            <a:solidFill>
              <a:srgbClr val="FFCF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3707" name="组合 113706"/>
          <p:cNvGrpSpPr>
            <a:grpSpLocks/>
          </p:cNvGrpSpPr>
          <p:nvPr/>
        </p:nvGrpSpPr>
        <p:grpSpPr bwMode="auto">
          <a:xfrm>
            <a:off x="250825" y="1544638"/>
            <a:ext cx="4343400" cy="5105400"/>
            <a:chOff x="192" y="576"/>
            <a:chExt cx="2736" cy="3216"/>
          </a:xfrm>
        </p:grpSpPr>
        <p:grpSp>
          <p:nvGrpSpPr>
            <p:cNvPr id="36933" name="组合 113708"/>
            <p:cNvGrpSpPr>
              <a:grpSpLocks/>
            </p:cNvGrpSpPr>
            <p:nvPr/>
          </p:nvGrpSpPr>
          <p:grpSpPr bwMode="auto">
            <a:xfrm>
              <a:off x="192" y="1172"/>
              <a:ext cx="2736" cy="2620"/>
              <a:chOff x="192" y="1172"/>
              <a:chExt cx="2736" cy="2620"/>
            </a:xfrm>
          </p:grpSpPr>
          <p:grpSp>
            <p:nvGrpSpPr>
              <p:cNvPr id="36935" name="组合 113718"/>
              <p:cNvGrpSpPr>
                <a:grpSpLocks/>
              </p:cNvGrpSpPr>
              <p:nvPr/>
            </p:nvGrpSpPr>
            <p:grpSpPr bwMode="auto">
              <a:xfrm>
                <a:off x="192" y="1172"/>
                <a:ext cx="1686" cy="2620"/>
                <a:chOff x="192" y="1172"/>
                <a:chExt cx="1686" cy="2620"/>
              </a:xfrm>
            </p:grpSpPr>
            <p:sp>
              <p:nvSpPr>
                <p:cNvPr id="36945" name="直接连接符 113722"/>
                <p:cNvSpPr>
                  <a:spLocks noChangeShapeType="1"/>
                </p:cNvSpPr>
                <p:nvPr/>
              </p:nvSpPr>
              <p:spPr bwMode="auto">
                <a:xfrm>
                  <a:off x="1872" y="2592"/>
                  <a:ext cx="0" cy="120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46" name="任意多边形 113721"/>
                <p:cNvSpPr>
                  <a:spLocks noChangeArrowheads="1"/>
                </p:cNvSpPr>
                <p:nvPr/>
              </p:nvSpPr>
              <p:spPr bwMode="auto">
                <a:xfrm>
                  <a:off x="1864" y="1172"/>
                  <a:ext cx="1" cy="1058"/>
                </a:xfrm>
                <a:custGeom>
                  <a:avLst/>
                  <a:gdLst>
                    <a:gd name="T0" fmla="*/ 0 w 1"/>
                    <a:gd name="T1" fmla="*/ 1058 h 1058"/>
                    <a:gd name="T2" fmla="*/ 0 w 1"/>
                    <a:gd name="T3" fmla="*/ 0 h 1058"/>
                    <a:gd name="T4" fmla="*/ 0 60000 65536"/>
                    <a:gd name="T5" fmla="*/ 0 60000 65536"/>
                  </a:gdLst>
                  <a:ahLst/>
                  <a:cxnLst>
                    <a:cxn ang="T4">
                      <a:pos x="T0" y="T1"/>
                    </a:cxn>
                    <a:cxn ang="T5">
                      <a:pos x="T2" y="T3"/>
                    </a:cxn>
                  </a:cxnLst>
                  <a:rect l="0" t="0" r="r" b="b"/>
                  <a:pathLst>
                    <a:path w="1" h="1058">
                      <a:moveTo>
                        <a:pt x="0" y="1058"/>
                      </a:moveTo>
                      <a:lnTo>
                        <a:pt x="0" y="0"/>
                      </a:lnTo>
                    </a:path>
                  </a:pathLst>
                </a:custGeom>
                <a:noFill/>
                <a:ln w="952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47" name="任意多边形 113720"/>
                <p:cNvSpPr>
                  <a:spLocks noChangeArrowheads="1"/>
                </p:cNvSpPr>
                <p:nvPr/>
              </p:nvSpPr>
              <p:spPr bwMode="auto">
                <a:xfrm>
                  <a:off x="240" y="2230"/>
                  <a:ext cx="1638" cy="1"/>
                </a:xfrm>
                <a:custGeom>
                  <a:avLst/>
                  <a:gdLst>
                    <a:gd name="T0" fmla="*/ 1638 w 1638"/>
                    <a:gd name="T1" fmla="*/ 0 h 1"/>
                    <a:gd name="T2" fmla="*/ 0 w 1638"/>
                    <a:gd name="T3" fmla="*/ 0 h 1"/>
                    <a:gd name="T4" fmla="*/ 0 60000 65536"/>
                    <a:gd name="T5" fmla="*/ 0 60000 65536"/>
                  </a:gdLst>
                  <a:ahLst/>
                  <a:cxnLst>
                    <a:cxn ang="T4">
                      <a:pos x="T0" y="T1"/>
                    </a:cxn>
                    <a:cxn ang="T5">
                      <a:pos x="T2" y="T3"/>
                    </a:cxn>
                  </a:cxnLst>
                  <a:rect l="0" t="0" r="r" b="b"/>
                  <a:pathLst>
                    <a:path w="1638" h="1">
                      <a:moveTo>
                        <a:pt x="1638" y="0"/>
                      </a:moveTo>
                      <a:lnTo>
                        <a:pt x="0" y="0"/>
                      </a:lnTo>
                    </a:path>
                  </a:pathLst>
                </a:custGeom>
                <a:noFill/>
                <a:ln w="952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48" name="直接连接符 113719"/>
                <p:cNvSpPr>
                  <a:spLocks noChangeShapeType="1"/>
                </p:cNvSpPr>
                <p:nvPr/>
              </p:nvSpPr>
              <p:spPr bwMode="auto">
                <a:xfrm flipH="1">
                  <a:off x="192" y="2592"/>
                  <a:ext cx="1680"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936" name="直接连接符 113717"/>
              <p:cNvSpPr>
                <a:spLocks noChangeShapeType="1"/>
              </p:cNvSpPr>
              <p:nvPr/>
            </p:nvSpPr>
            <p:spPr bwMode="auto">
              <a:xfrm>
                <a:off x="528" y="2596"/>
                <a:ext cx="1338"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7" name="直接连接符 113716"/>
              <p:cNvSpPr>
                <a:spLocks noChangeShapeType="1"/>
              </p:cNvSpPr>
              <p:nvPr/>
            </p:nvSpPr>
            <p:spPr bwMode="auto">
              <a:xfrm>
                <a:off x="1866" y="2596"/>
                <a:ext cx="0" cy="86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8" name="直接连接符 113715"/>
              <p:cNvSpPr>
                <a:spLocks noChangeShapeType="1"/>
              </p:cNvSpPr>
              <p:nvPr/>
            </p:nvSpPr>
            <p:spPr bwMode="auto">
              <a:xfrm>
                <a:off x="528" y="2596"/>
                <a:ext cx="0" cy="588"/>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9" name="直接连接符 113714"/>
              <p:cNvSpPr>
                <a:spLocks noChangeShapeType="1"/>
              </p:cNvSpPr>
              <p:nvPr/>
            </p:nvSpPr>
            <p:spPr bwMode="auto">
              <a:xfrm flipH="1">
                <a:off x="961" y="3456"/>
                <a:ext cx="90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40" name="任意多边形 113713"/>
              <p:cNvSpPr>
                <a:spLocks noChangeArrowheads="1"/>
              </p:cNvSpPr>
              <p:nvPr/>
            </p:nvSpPr>
            <p:spPr bwMode="auto">
              <a:xfrm>
                <a:off x="522" y="3162"/>
                <a:ext cx="439" cy="294"/>
              </a:xfrm>
              <a:custGeom>
                <a:avLst/>
                <a:gdLst>
                  <a:gd name="T0" fmla="*/ 0 w 439"/>
                  <a:gd name="T1" fmla="*/ 0 h 294"/>
                  <a:gd name="T2" fmla="*/ 439 w 439"/>
                  <a:gd name="T3" fmla="*/ 294 h 294"/>
                  <a:gd name="T4" fmla="*/ 0 60000 65536"/>
                  <a:gd name="T5" fmla="*/ 0 60000 65536"/>
                </a:gdLst>
                <a:ahLst/>
                <a:cxnLst>
                  <a:cxn ang="T4">
                    <a:pos x="T0" y="T1"/>
                  </a:cxn>
                  <a:cxn ang="T5">
                    <a:pos x="T2" y="T3"/>
                  </a:cxn>
                </a:cxnLst>
                <a:rect l="0" t="0" r="r" b="b"/>
                <a:pathLst>
                  <a:path w="439" h="294">
                    <a:moveTo>
                      <a:pt x="0" y="0"/>
                    </a:moveTo>
                    <a:lnTo>
                      <a:pt x="439" y="294"/>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41" name="矩形 113712"/>
              <p:cNvSpPr>
                <a:spLocks noChangeArrowheads="1"/>
              </p:cNvSpPr>
              <p:nvPr/>
            </p:nvSpPr>
            <p:spPr bwMode="auto">
              <a:xfrm>
                <a:off x="528" y="1872"/>
                <a:ext cx="1338" cy="362"/>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36942" name="矩形 113711"/>
              <p:cNvSpPr>
                <a:spLocks noChangeArrowheads="1"/>
              </p:cNvSpPr>
              <p:nvPr/>
            </p:nvSpPr>
            <p:spPr bwMode="auto">
              <a:xfrm rot="-5400000">
                <a:off x="2373" y="1679"/>
                <a:ext cx="362" cy="74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36943" name="直接连接符 113710"/>
              <p:cNvSpPr>
                <a:spLocks noChangeShapeType="1"/>
              </p:cNvSpPr>
              <p:nvPr/>
            </p:nvSpPr>
            <p:spPr bwMode="auto">
              <a:xfrm flipV="1">
                <a:off x="961" y="1872"/>
                <a:ext cx="0" cy="362"/>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44" name="直接连接符 113709"/>
              <p:cNvSpPr>
                <a:spLocks noChangeShapeType="1"/>
              </p:cNvSpPr>
              <p:nvPr/>
            </p:nvSpPr>
            <p:spPr bwMode="auto">
              <a:xfrm flipV="1">
                <a:off x="2692" y="1872"/>
                <a:ext cx="0" cy="362"/>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934" name="文本框 113707"/>
            <p:cNvSpPr txBox="1">
              <a:spLocks noChangeArrowheads="1"/>
            </p:cNvSpPr>
            <p:nvPr/>
          </p:nvSpPr>
          <p:spPr bwMode="auto">
            <a:xfrm>
              <a:off x="614" y="576"/>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zh-CN" sz="2800">
                <a:solidFill>
                  <a:schemeClr val="tx1"/>
                </a:solidFill>
                <a:latin typeface="Arial" panose="020B0604020202020204" pitchFamily="34" charset="0"/>
                <a:ea typeface="宋体" panose="02010600030101010101" pitchFamily="2" charset="-122"/>
              </a:endParaRPr>
            </a:p>
          </p:txBody>
        </p:sp>
      </p:grpSp>
      <p:sp>
        <p:nvSpPr>
          <p:cNvPr id="36890" name="文本框 113705"/>
          <p:cNvSpPr txBox="1">
            <a:spLocks noChangeArrowheads="1"/>
          </p:cNvSpPr>
          <p:nvPr/>
        </p:nvSpPr>
        <p:spPr bwMode="auto">
          <a:xfrm>
            <a:off x="1050925" y="1743075"/>
            <a:ext cx="170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3300"/>
                </a:solidFill>
                <a:latin typeface="Times New Roman" panose="02020603050405020304" pitchFamily="18" charset="0"/>
                <a:ea typeface="宋体" panose="02010600030101010101" pitchFamily="2" charset="-122"/>
              </a:rPr>
              <a:t>⒊</a:t>
            </a:r>
            <a:r>
              <a:rPr lang="en-US" altLang="zh-CN" sz="2800" b="1">
                <a:solidFill>
                  <a:srgbClr val="FF3300"/>
                </a:solidFill>
                <a:latin typeface="Times New Roman" panose="02020603050405020304" pitchFamily="18" charset="0"/>
                <a:ea typeface="ˎ̥"/>
                <a:cs typeface="ˎ̥"/>
              </a:rPr>
              <a:t> </a:t>
            </a:r>
            <a:r>
              <a:rPr lang="zh-CN" altLang="en-US" sz="2800" b="1">
                <a:solidFill>
                  <a:srgbClr val="FF3300"/>
                </a:solidFill>
                <a:latin typeface="Times New Roman" panose="02020603050405020304" pitchFamily="18" charset="0"/>
                <a:ea typeface="宋体" panose="02010600030101010101" pitchFamily="2" charset="-122"/>
              </a:rPr>
              <a:t>叠加法</a:t>
            </a:r>
            <a:endParaRPr lang="zh-CN" altLang="en-US" sz="2800">
              <a:solidFill>
                <a:srgbClr val="FF3300"/>
              </a:solidFill>
              <a:latin typeface="Arial" panose="020B0604020202020204" pitchFamily="34" charset="0"/>
              <a:ea typeface="宋体" panose="02010600030101010101" pitchFamily="2" charset="-122"/>
            </a:endParaRPr>
          </a:p>
        </p:txBody>
      </p:sp>
      <p:sp>
        <p:nvSpPr>
          <p:cNvPr id="113705" name="直接连接符 113704"/>
          <p:cNvSpPr>
            <a:spLocks noChangeShapeType="1"/>
          </p:cNvSpPr>
          <p:nvPr/>
        </p:nvSpPr>
        <p:spPr bwMode="auto">
          <a:xfrm flipH="1">
            <a:off x="1165225" y="3602038"/>
            <a:ext cx="1739900" cy="0"/>
          </a:xfrm>
          <a:prstGeom prst="line">
            <a:avLst/>
          </a:prstGeom>
          <a:noFill/>
          <a:ln w="38100">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4" name="直接连接符 113703"/>
          <p:cNvSpPr>
            <a:spLocks noChangeShapeType="1"/>
          </p:cNvSpPr>
          <p:nvPr/>
        </p:nvSpPr>
        <p:spPr bwMode="auto">
          <a:xfrm>
            <a:off x="1165225" y="4751388"/>
            <a:ext cx="0" cy="527050"/>
          </a:xfrm>
          <a:prstGeom prst="line">
            <a:avLst/>
          </a:prstGeom>
          <a:noFill/>
          <a:ln w="38100">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3" name="直接连接符 113702"/>
          <p:cNvSpPr>
            <a:spLocks noChangeShapeType="1"/>
          </p:cNvSpPr>
          <p:nvPr/>
        </p:nvSpPr>
        <p:spPr bwMode="auto">
          <a:xfrm>
            <a:off x="2905125" y="2671763"/>
            <a:ext cx="0" cy="938212"/>
          </a:xfrm>
          <a:prstGeom prst="line">
            <a:avLst/>
          </a:prstGeom>
          <a:noFill/>
          <a:ln w="38100">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2" name="直接连接符 113701"/>
          <p:cNvSpPr>
            <a:spLocks noChangeShapeType="1"/>
          </p:cNvSpPr>
          <p:nvPr/>
        </p:nvSpPr>
        <p:spPr bwMode="auto">
          <a:xfrm>
            <a:off x="1165225" y="2681288"/>
            <a:ext cx="457200" cy="0"/>
          </a:xfrm>
          <a:prstGeom prst="line">
            <a:avLst/>
          </a:prstGeom>
          <a:noFill/>
          <a:ln w="38100">
            <a:solidFill>
              <a:srgbClr val="FFCF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1" name="直接连接符 113700"/>
          <p:cNvSpPr>
            <a:spLocks noChangeShapeType="1"/>
          </p:cNvSpPr>
          <p:nvPr/>
        </p:nvSpPr>
        <p:spPr bwMode="auto">
          <a:xfrm>
            <a:off x="1622425" y="2670175"/>
            <a:ext cx="0" cy="474663"/>
          </a:xfrm>
          <a:prstGeom prst="line">
            <a:avLst/>
          </a:prstGeom>
          <a:noFill/>
          <a:ln w="38100">
            <a:solidFill>
              <a:srgbClr val="FFCF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3668" name="组合 113667"/>
          <p:cNvGrpSpPr>
            <a:grpSpLocks/>
          </p:cNvGrpSpPr>
          <p:nvPr/>
        </p:nvGrpSpPr>
        <p:grpSpPr bwMode="auto">
          <a:xfrm>
            <a:off x="4899025" y="2486025"/>
            <a:ext cx="3886200" cy="3808413"/>
            <a:chOff x="3120" y="1285"/>
            <a:chExt cx="2448" cy="2399"/>
          </a:xfrm>
        </p:grpSpPr>
        <p:sp>
          <p:nvSpPr>
            <p:cNvPr id="36901" name="矩形 113699"/>
            <p:cNvSpPr>
              <a:spLocks noChangeArrowheads="1"/>
            </p:cNvSpPr>
            <p:nvPr/>
          </p:nvSpPr>
          <p:spPr bwMode="auto">
            <a:xfrm>
              <a:off x="3120" y="1285"/>
              <a:ext cx="2448" cy="239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36902" name="直接连接符 113698"/>
            <p:cNvSpPr>
              <a:spLocks noChangeShapeType="1"/>
            </p:cNvSpPr>
            <p:nvPr/>
          </p:nvSpPr>
          <p:spPr bwMode="auto">
            <a:xfrm>
              <a:off x="3648" y="2674"/>
              <a:ext cx="336" cy="19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3" name="直接连接符 113697"/>
            <p:cNvSpPr>
              <a:spLocks noChangeShapeType="1"/>
            </p:cNvSpPr>
            <p:nvPr/>
          </p:nvSpPr>
          <p:spPr bwMode="auto">
            <a:xfrm flipV="1">
              <a:off x="3984" y="2284"/>
              <a:ext cx="1008" cy="582"/>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4" name="直接连接符 113696"/>
            <p:cNvSpPr>
              <a:spLocks noChangeShapeType="1"/>
            </p:cNvSpPr>
            <p:nvPr/>
          </p:nvSpPr>
          <p:spPr bwMode="auto">
            <a:xfrm flipH="1" flipV="1">
              <a:off x="3648" y="2098"/>
              <a:ext cx="0" cy="57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5" name="直接连接符 113695"/>
            <p:cNvSpPr>
              <a:spLocks noChangeShapeType="1"/>
            </p:cNvSpPr>
            <p:nvPr/>
          </p:nvSpPr>
          <p:spPr bwMode="auto">
            <a:xfrm flipH="1" flipV="1">
              <a:off x="3984" y="2290"/>
              <a:ext cx="0" cy="57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6" name="直接连接符 113694"/>
            <p:cNvSpPr>
              <a:spLocks noChangeShapeType="1"/>
            </p:cNvSpPr>
            <p:nvPr/>
          </p:nvSpPr>
          <p:spPr bwMode="auto">
            <a:xfrm flipH="1" flipV="1">
              <a:off x="4992" y="1714"/>
              <a:ext cx="0" cy="57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7" name="直接连接符 113693"/>
            <p:cNvSpPr>
              <a:spLocks noChangeShapeType="1"/>
            </p:cNvSpPr>
            <p:nvPr/>
          </p:nvSpPr>
          <p:spPr bwMode="auto">
            <a:xfrm>
              <a:off x="3648" y="2098"/>
              <a:ext cx="336" cy="19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8" name="任意多边形 113692"/>
            <p:cNvSpPr>
              <a:spLocks noChangeArrowheads="1"/>
            </p:cNvSpPr>
            <p:nvPr/>
          </p:nvSpPr>
          <p:spPr bwMode="auto">
            <a:xfrm>
              <a:off x="4647" y="1530"/>
              <a:ext cx="345" cy="186"/>
            </a:xfrm>
            <a:custGeom>
              <a:avLst/>
              <a:gdLst>
                <a:gd name="T0" fmla="*/ 0 w 345"/>
                <a:gd name="T1" fmla="*/ 0 h 186"/>
                <a:gd name="T2" fmla="*/ 345 w 345"/>
                <a:gd name="T3" fmla="*/ 186 h 186"/>
                <a:gd name="T4" fmla="*/ 0 60000 65536"/>
                <a:gd name="T5" fmla="*/ 0 60000 65536"/>
              </a:gdLst>
              <a:ahLst/>
              <a:cxnLst>
                <a:cxn ang="T4">
                  <a:pos x="T0" y="T1"/>
                </a:cxn>
                <a:cxn ang="T5">
                  <a:pos x="T2" y="T3"/>
                </a:cxn>
              </a:cxnLst>
              <a:rect l="0" t="0" r="r" b="b"/>
              <a:pathLst>
                <a:path w="345" h="186">
                  <a:moveTo>
                    <a:pt x="0" y="0"/>
                  </a:moveTo>
                  <a:lnTo>
                    <a:pt x="345" y="186"/>
                  </a:lnTo>
                </a:path>
              </a:pathLst>
            </a:custGeom>
            <a:solidFill>
              <a:srgbClr val="FFFF00"/>
            </a:solidFill>
            <a:ln w="38100">
              <a:solidFill>
                <a:srgbClr val="333399"/>
              </a:solidFill>
              <a:round/>
              <a:headEnd/>
              <a:tailEnd/>
            </a:ln>
          </p:spPr>
          <p:txBody>
            <a:bodyPr/>
            <a:lstStyle/>
            <a:p>
              <a:endParaRPr lang="zh-CN" altLang="en-US"/>
            </a:p>
          </p:txBody>
        </p:sp>
        <p:sp>
          <p:nvSpPr>
            <p:cNvPr id="36909" name="直接连接符 113691"/>
            <p:cNvSpPr>
              <a:spLocks noChangeShapeType="1"/>
            </p:cNvSpPr>
            <p:nvPr/>
          </p:nvSpPr>
          <p:spPr bwMode="auto">
            <a:xfrm flipV="1">
              <a:off x="4416" y="1529"/>
              <a:ext cx="240" cy="138"/>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0" name="直接连接符 113690"/>
            <p:cNvSpPr>
              <a:spLocks noChangeShapeType="1"/>
            </p:cNvSpPr>
            <p:nvPr/>
          </p:nvSpPr>
          <p:spPr bwMode="auto">
            <a:xfrm>
              <a:off x="3888" y="1954"/>
              <a:ext cx="336" cy="19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1" name="直接连接符 113689"/>
            <p:cNvSpPr>
              <a:spLocks noChangeShapeType="1"/>
            </p:cNvSpPr>
            <p:nvPr/>
          </p:nvSpPr>
          <p:spPr bwMode="auto">
            <a:xfrm>
              <a:off x="4224" y="2146"/>
              <a:ext cx="0" cy="288"/>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2" name="直接连接符 113688"/>
            <p:cNvSpPr>
              <a:spLocks noChangeShapeType="1"/>
            </p:cNvSpPr>
            <p:nvPr/>
          </p:nvSpPr>
          <p:spPr bwMode="auto">
            <a:xfrm>
              <a:off x="4752" y="1858"/>
              <a:ext cx="0" cy="288"/>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3" name="任意多边形 113687"/>
            <p:cNvSpPr>
              <a:spLocks noChangeArrowheads="1"/>
            </p:cNvSpPr>
            <p:nvPr/>
          </p:nvSpPr>
          <p:spPr bwMode="auto">
            <a:xfrm>
              <a:off x="4224" y="2134"/>
              <a:ext cx="525" cy="301"/>
            </a:xfrm>
            <a:custGeom>
              <a:avLst/>
              <a:gdLst>
                <a:gd name="T0" fmla="*/ 0 w 525"/>
                <a:gd name="T1" fmla="*/ 301 h 301"/>
                <a:gd name="T2" fmla="*/ 525 w 525"/>
                <a:gd name="T3" fmla="*/ 0 h 301"/>
                <a:gd name="T4" fmla="*/ 0 60000 65536"/>
                <a:gd name="T5" fmla="*/ 0 60000 65536"/>
              </a:gdLst>
              <a:ahLst/>
              <a:cxnLst>
                <a:cxn ang="T4">
                  <a:pos x="T0" y="T1"/>
                </a:cxn>
                <a:cxn ang="T5">
                  <a:pos x="T2" y="T3"/>
                </a:cxn>
              </a:cxnLst>
              <a:rect l="0" t="0" r="r" b="b"/>
              <a:pathLst>
                <a:path w="525" h="301">
                  <a:moveTo>
                    <a:pt x="0" y="301"/>
                  </a:moveTo>
                  <a:lnTo>
                    <a:pt x="525" y="0"/>
                  </a:lnTo>
                </a:path>
              </a:pathLst>
            </a:custGeom>
            <a:solidFill>
              <a:srgbClr val="FFFF00"/>
            </a:solidFill>
            <a:ln w="38100">
              <a:solidFill>
                <a:srgbClr val="333399"/>
              </a:solidFill>
              <a:round/>
              <a:headEnd/>
              <a:tailEnd/>
            </a:ln>
          </p:spPr>
          <p:txBody>
            <a:bodyPr/>
            <a:lstStyle/>
            <a:p>
              <a:endParaRPr lang="zh-CN" altLang="en-US"/>
            </a:p>
          </p:txBody>
        </p:sp>
        <p:sp>
          <p:nvSpPr>
            <p:cNvPr id="36914" name="直接连接符 113686"/>
            <p:cNvSpPr>
              <a:spLocks noChangeShapeType="1"/>
            </p:cNvSpPr>
            <p:nvPr/>
          </p:nvSpPr>
          <p:spPr bwMode="auto">
            <a:xfrm>
              <a:off x="4416" y="1666"/>
              <a:ext cx="0" cy="288"/>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5" name="任意多边形 113685"/>
            <p:cNvSpPr>
              <a:spLocks noChangeArrowheads="1"/>
            </p:cNvSpPr>
            <p:nvPr/>
          </p:nvSpPr>
          <p:spPr bwMode="auto">
            <a:xfrm>
              <a:off x="4151" y="1954"/>
              <a:ext cx="265" cy="163"/>
            </a:xfrm>
            <a:custGeom>
              <a:avLst/>
              <a:gdLst>
                <a:gd name="T0" fmla="*/ 265 w 265"/>
                <a:gd name="T1" fmla="*/ 0 h 163"/>
                <a:gd name="T2" fmla="*/ 0 w 265"/>
                <a:gd name="T3" fmla="*/ 163 h 163"/>
                <a:gd name="T4" fmla="*/ 0 60000 65536"/>
                <a:gd name="T5" fmla="*/ 0 60000 65536"/>
              </a:gdLst>
              <a:ahLst/>
              <a:cxnLst>
                <a:cxn ang="T4">
                  <a:pos x="T0" y="T1"/>
                </a:cxn>
                <a:cxn ang="T5">
                  <a:pos x="T2" y="T3"/>
                </a:cxn>
              </a:cxnLst>
              <a:rect l="0" t="0" r="r" b="b"/>
              <a:pathLst>
                <a:path w="265" h="163">
                  <a:moveTo>
                    <a:pt x="265" y="0"/>
                  </a:moveTo>
                  <a:lnTo>
                    <a:pt x="0" y="163"/>
                  </a:lnTo>
                </a:path>
              </a:pathLst>
            </a:custGeom>
            <a:solidFill>
              <a:srgbClr val="FFFF00"/>
            </a:solidFill>
            <a:ln w="38100">
              <a:solidFill>
                <a:srgbClr val="333399"/>
              </a:solidFill>
              <a:round/>
              <a:headEnd/>
              <a:tailEnd/>
            </a:ln>
          </p:spPr>
          <p:txBody>
            <a:bodyPr/>
            <a:lstStyle/>
            <a:p>
              <a:endParaRPr lang="zh-CN" altLang="en-US"/>
            </a:p>
          </p:txBody>
        </p:sp>
        <p:sp>
          <p:nvSpPr>
            <p:cNvPr id="36916" name="直接连接符 113684"/>
            <p:cNvSpPr>
              <a:spLocks noChangeShapeType="1"/>
            </p:cNvSpPr>
            <p:nvPr/>
          </p:nvSpPr>
          <p:spPr bwMode="auto">
            <a:xfrm>
              <a:off x="4416" y="1666"/>
              <a:ext cx="336" cy="19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7" name="直接连接符 113683"/>
            <p:cNvSpPr>
              <a:spLocks noChangeShapeType="1"/>
            </p:cNvSpPr>
            <p:nvPr/>
          </p:nvSpPr>
          <p:spPr bwMode="auto">
            <a:xfrm flipV="1">
              <a:off x="3648" y="1961"/>
              <a:ext cx="240" cy="138"/>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8" name="直接连接符 113682"/>
            <p:cNvSpPr>
              <a:spLocks noChangeShapeType="1"/>
            </p:cNvSpPr>
            <p:nvPr/>
          </p:nvSpPr>
          <p:spPr bwMode="auto">
            <a:xfrm flipV="1">
              <a:off x="3984" y="2152"/>
              <a:ext cx="240" cy="138"/>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9" name="直接连接符 113681"/>
            <p:cNvSpPr>
              <a:spLocks noChangeShapeType="1"/>
            </p:cNvSpPr>
            <p:nvPr/>
          </p:nvSpPr>
          <p:spPr bwMode="auto">
            <a:xfrm flipV="1">
              <a:off x="4752" y="1714"/>
              <a:ext cx="240" cy="138"/>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0" name="任意多边形 113680"/>
            <p:cNvSpPr>
              <a:spLocks noChangeArrowheads="1"/>
            </p:cNvSpPr>
            <p:nvPr/>
          </p:nvSpPr>
          <p:spPr bwMode="auto">
            <a:xfrm>
              <a:off x="4416" y="1952"/>
              <a:ext cx="340" cy="189"/>
            </a:xfrm>
            <a:custGeom>
              <a:avLst/>
              <a:gdLst>
                <a:gd name="T0" fmla="*/ 0 w 340"/>
                <a:gd name="T1" fmla="*/ 0 h 189"/>
                <a:gd name="T2" fmla="*/ 340 w 340"/>
                <a:gd name="T3" fmla="*/ 189 h 189"/>
                <a:gd name="T4" fmla="*/ 0 60000 65536"/>
                <a:gd name="T5" fmla="*/ 0 60000 65536"/>
              </a:gdLst>
              <a:ahLst/>
              <a:cxnLst>
                <a:cxn ang="T4">
                  <a:pos x="T0" y="T1"/>
                </a:cxn>
                <a:cxn ang="T5">
                  <a:pos x="T2" y="T3"/>
                </a:cxn>
              </a:cxnLst>
              <a:rect l="0" t="0" r="r" b="b"/>
              <a:pathLst>
                <a:path w="340" h="189">
                  <a:moveTo>
                    <a:pt x="0" y="0"/>
                  </a:moveTo>
                  <a:lnTo>
                    <a:pt x="340" y="189"/>
                  </a:lnTo>
                </a:path>
              </a:pathLst>
            </a:custGeom>
            <a:solidFill>
              <a:srgbClr val="FFFF00"/>
            </a:solidFill>
            <a:ln w="38100">
              <a:solidFill>
                <a:srgbClr val="333399"/>
              </a:solidFill>
              <a:round/>
              <a:headEnd/>
              <a:tailEnd/>
            </a:ln>
          </p:spPr>
          <p:txBody>
            <a:bodyPr/>
            <a:lstStyle/>
            <a:p>
              <a:endParaRPr lang="zh-CN" altLang="en-US"/>
            </a:p>
          </p:txBody>
        </p:sp>
        <p:sp>
          <p:nvSpPr>
            <p:cNvPr id="36921" name="任意多边形 113679"/>
            <p:cNvSpPr>
              <a:spLocks noChangeArrowheads="1"/>
            </p:cNvSpPr>
            <p:nvPr/>
          </p:nvSpPr>
          <p:spPr bwMode="auto">
            <a:xfrm>
              <a:off x="3456" y="2769"/>
              <a:ext cx="1" cy="367"/>
            </a:xfrm>
            <a:custGeom>
              <a:avLst/>
              <a:gdLst>
                <a:gd name="T0" fmla="*/ 0 w 1"/>
                <a:gd name="T1" fmla="*/ 367 h 367"/>
                <a:gd name="T2" fmla="*/ 0 w 1"/>
                <a:gd name="T3" fmla="*/ 0 h 367"/>
                <a:gd name="T4" fmla="*/ 0 60000 65536"/>
                <a:gd name="T5" fmla="*/ 0 60000 65536"/>
              </a:gdLst>
              <a:ahLst/>
              <a:cxnLst>
                <a:cxn ang="T4">
                  <a:pos x="T0" y="T1"/>
                </a:cxn>
                <a:cxn ang="T5">
                  <a:pos x="T2" y="T3"/>
                </a:cxn>
              </a:cxnLst>
              <a:rect l="0" t="0" r="r" b="b"/>
              <a:pathLst>
                <a:path w="1" h="367">
                  <a:moveTo>
                    <a:pt x="0" y="367"/>
                  </a:moveTo>
                  <a:lnTo>
                    <a:pt x="0" y="0"/>
                  </a:lnTo>
                </a:path>
              </a:pathLst>
            </a:custGeom>
            <a:solidFill>
              <a:srgbClr val="FFFF00"/>
            </a:solidFill>
            <a:ln w="38100">
              <a:solidFill>
                <a:srgbClr val="333399"/>
              </a:solidFill>
              <a:round/>
              <a:headEnd/>
              <a:tailEnd/>
            </a:ln>
          </p:spPr>
          <p:txBody>
            <a:bodyPr/>
            <a:lstStyle/>
            <a:p>
              <a:endParaRPr lang="zh-CN" altLang="en-US"/>
            </a:p>
          </p:txBody>
        </p:sp>
        <p:sp>
          <p:nvSpPr>
            <p:cNvPr id="36922" name="任意多边形 113678"/>
            <p:cNvSpPr>
              <a:spLocks noChangeArrowheads="1"/>
            </p:cNvSpPr>
            <p:nvPr/>
          </p:nvSpPr>
          <p:spPr bwMode="auto">
            <a:xfrm>
              <a:off x="5374" y="2505"/>
              <a:ext cx="1" cy="363"/>
            </a:xfrm>
            <a:custGeom>
              <a:avLst/>
              <a:gdLst>
                <a:gd name="T0" fmla="*/ 0 w 1"/>
                <a:gd name="T1" fmla="*/ 363 h 363"/>
                <a:gd name="T2" fmla="*/ 0 w 1"/>
                <a:gd name="T3" fmla="*/ 0 h 363"/>
                <a:gd name="T4" fmla="*/ 0 60000 65536"/>
                <a:gd name="T5" fmla="*/ 0 60000 65536"/>
              </a:gdLst>
              <a:ahLst/>
              <a:cxnLst>
                <a:cxn ang="T4">
                  <a:pos x="T0" y="T1"/>
                </a:cxn>
                <a:cxn ang="T5">
                  <a:pos x="T2" y="T3"/>
                </a:cxn>
              </a:cxnLst>
              <a:rect l="0" t="0" r="r" b="b"/>
              <a:pathLst>
                <a:path w="1" h="363">
                  <a:moveTo>
                    <a:pt x="0" y="363"/>
                  </a:moveTo>
                  <a:lnTo>
                    <a:pt x="0" y="0"/>
                  </a:lnTo>
                </a:path>
              </a:pathLst>
            </a:custGeom>
            <a:solidFill>
              <a:srgbClr val="FFFF00"/>
            </a:solidFill>
            <a:ln w="38100">
              <a:solidFill>
                <a:srgbClr val="333399"/>
              </a:solidFill>
              <a:round/>
              <a:headEnd/>
              <a:tailEnd/>
            </a:ln>
          </p:spPr>
          <p:txBody>
            <a:bodyPr/>
            <a:lstStyle/>
            <a:p>
              <a:endParaRPr lang="zh-CN" altLang="en-US"/>
            </a:p>
          </p:txBody>
        </p:sp>
        <p:sp>
          <p:nvSpPr>
            <p:cNvPr id="36923" name="任意多边形 113677"/>
            <p:cNvSpPr>
              <a:spLocks noChangeArrowheads="1"/>
            </p:cNvSpPr>
            <p:nvPr/>
          </p:nvSpPr>
          <p:spPr bwMode="auto">
            <a:xfrm>
              <a:off x="3461" y="2781"/>
              <a:ext cx="532" cy="301"/>
            </a:xfrm>
            <a:custGeom>
              <a:avLst/>
              <a:gdLst>
                <a:gd name="T0" fmla="*/ 0 w 532"/>
                <a:gd name="T1" fmla="*/ 0 h 301"/>
                <a:gd name="T2" fmla="*/ 532 w 532"/>
                <a:gd name="T3" fmla="*/ 301 h 301"/>
                <a:gd name="T4" fmla="*/ 0 60000 65536"/>
                <a:gd name="T5" fmla="*/ 0 60000 65536"/>
              </a:gdLst>
              <a:ahLst/>
              <a:cxnLst>
                <a:cxn ang="T4">
                  <a:pos x="T0" y="T1"/>
                </a:cxn>
                <a:cxn ang="T5">
                  <a:pos x="T2" y="T3"/>
                </a:cxn>
              </a:cxnLst>
              <a:rect l="0" t="0" r="r" b="b"/>
              <a:pathLst>
                <a:path w="532" h="301">
                  <a:moveTo>
                    <a:pt x="0" y="0"/>
                  </a:moveTo>
                  <a:lnTo>
                    <a:pt x="532" y="301"/>
                  </a:lnTo>
                </a:path>
              </a:pathLst>
            </a:custGeom>
            <a:solidFill>
              <a:srgbClr val="FFFF00"/>
            </a:solidFill>
            <a:ln w="38100">
              <a:solidFill>
                <a:srgbClr val="333399"/>
              </a:solidFill>
              <a:round/>
              <a:headEnd/>
              <a:tailEnd/>
            </a:ln>
          </p:spPr>
          <p:txBody>
            <a:bodyPr/>
            <a:lstStyle/>
            <a:p>
              <a:endParaRPr lang="zh-CN" altLang="en-US"/>
            </a:p>
          </p:txBody>
        </p:sp>
        <p:sp>
          <p:nvSpPr>
            <p:cNvPr id="36924" name="任意多边形 113676"/>
            <p:cNvSpPr>
              <a:spLocks noChangeArrowheads="1"/>
            </p:cNvSpPr>
            <p:nvPr/>
          </p:nvSpPr>
          <p:spPr bwMode="auto">
            <a:xfrm>
              <a:off x="4544" y="2493"/>
              <a:ext cx="837" cy="505"/>
            </a:xfrm>
            <a:custGeom>
              <a:avLst/>
              <a:gdLst>
                <a:gd name="T0" fmla="*/ 837 w 837"/>
                <a:gd name="T1" fmla="*/ 0 h 505"/>
                <a:gd name="T2" fmla="*/ 0 w 837"/>
                <a:gd name="T3" fmla="*/ 505 h 505"/>
                <a:gd name="T4" fmla="*/ 0 60000 65536"/>
                <a:gd name="T5" fmla="*/ 0 60000 65536"/>
              </a:gdLst>
              <a:ahLst/>
              <a:cxnLst>
                <a:cxn ang="T4">
                  <a:pos x="T0" y="T1"/>
                </a:cxn>
                <a:cxn ang="T5">
                  <a:pos x="T2" y="T3"/>
                </a:cxn>
              </a:cxnLst>
              <a:rect l="0" t="0" r="r" b="b"/>
              <a:pathLst>
                <a:path w="837" h="505">
                  <a:moveTo>
                    <a:pt x="837" y="0"/>
                  </a:moveTo>
                  <a:lnTo>
                    <a:pt x="0" y="505"/>
                  </a:lnTo>
                </a:path>
              </a:pathLst>
            </a:custGeom>
            <a:solidFill>
              <a:srgbClr val="FFFF00"/>
            </a:solidFill>
            <a:ln w="38100">
              <a:solidFill>
                <a:srgbClr val="333399"/>
              </a:solidFill>
              <a:round/>
              <a:headEnd/>
              <a:tailEnd/>
            </a:ln>
          </p:spPr>
          <p:txBody>
            <a:bodyPr/>
            <a:lstStyle/>
            <a:p>
              <a:endParaRPr lang="zh-CN" altLang="en-US"/>
            </a:p>
          </p:txBody>
        </p:sp>
        <p:sp>
          <p:nvSpPr>
            <p:cNvPr id="36925" name="任意多边形 113675"/>
            <p:cNvSpPr>
              <a:spLocks noChangeArrowheads="1"/>
            </p:cNvSpPr>
            <p:nvPr/>
          </p:nvSpPr>
          <p:spPr bwMode="auto">
            <a:xfrm>
              <a:off x="3993" y="3068"/>
              <a:ext cx="1" cy="367"/>
            </a:xfrm>
            <a:custGeom>
              <a:avLst/>
              <a:gdLst>
                <a:gd name="T0" fmla="*/ 0 w 1"/>
                <a:gd name="T1" fmla="*/ 0 h 367"/>
                <a:gd name="T2" fmla="*/ 0 w 1"/>
                <a:gd name="T3" fmla="*/ 367 h 367"/>
                <a:gd name="T4" fmla="*/ 0 60000 65536"/>
                <a:gd name="T5" fmla="*/ 0 60000 65536"/>
              </a:gdLst>
              <a:ahLst/>
              <a:cxnLst>
                <a:cxn ang="T4">
                  <a:pos x="T0" y="T1"/>
                </a:cxn>
                <a:cxn ang="T5">
                  <a:pos x="T2" y="T3"/>
                </a:cxn>
              </a:cxnLst>
              <a:rect l="0" t="0" r="r" b="b"/>
              <a:pathLst>
                <a:path w="1" h="367">
                  <a:moveTo>
                    <a:pt x="0" y="0"/>
                  </a:moveTo>
                  <a:lnTo>
                    <a:pt x="0" y="367"/>
                  </a:lnTo>
                </a:path>
              </a:pathLst>
            </a:custGeom>
            <a:solidFill>
              <a:srgbClr val="FFFF00"/>
            </a:solidFill>
            <a:ln w="38100">
              <a:solidFill>
                <a:srgbClr val="333399"/>
              </a:solidFill>
              <a:round/>
              <a:headEnd/>
              <a:tailEnd/>
            </a:ln>
          </p:spPr>
          <p:txBody>
            <a:bodyPr/>
            <a:lstStyle/>
            <a:p>
              <a:endParaRPr lang="zh-CN" altLang="en-US"/>
            </a:p>
          </p:txBody>
        </p:sp>
        <p:sp>
          <p:nvSpPr>
            <p:cNvPr id="36926" name="任意多边形 113674"/>
            <p:cNvSpPr>
              <a:spLocks noChangeArrowheads="1"/>
            </p:cNvSpPr>
            <p:nvPr/>
          </p:nvSpPr>
          <p:spPr bwMode="auto">
            <a:xfrm>
              <a:off x="3993" y="2998"/>
              <a:ext cx="565" cy="84"/>
            </a:xfrm>
            <a:custGeom>
              <a:avLst/>
              <a:gdLst>
                <a:gd name="T0" fmla="*/ 0 w 565"/>
                <a:gd name="T1" fmla="*/ 84 h 84"/>
                <a:gd name="T2" fmla="*/ 565 w 565"/>
                <a:gd name="T3" fmla="*/ 0 h 84"/>
                <a:gd name="T4" fmla="*/ 0 60000 65536"/>
                <a:gd name="T5" fmla="*/ 0 60000 65536"/>
              </a:gdLst>
              <a:ahLst/>
              <a:cxnLst>
                <a:cxn ang="T4">
                  <a:pos x="T0" y="T1"/>
                </a:cxn>
                <a:cxn ang="T5">
                  <a:pos x="T2" y="T3"/>
                </a:cxn>
              </a:cxnLst>
              <a:rect l="0" t="0" r="r" b="b"/>
              <a:pathLst>
                <a:path w="565" h="84">
                  <a:moveTo>
                    <a:pt x="0" y="84"/>
                  </a:moveTo>
                  <a:lnTo>
                    <a:pt x="565" y="0"/>
                  </a:lnTo>
                </a:path>
              </a:pathLst>
            </a:custGeom>
            <a:solidFill>
              <a:srgbClr val="FFFF00"/>
            </a:solidFill>
            <a:ln w="38100">
              <a:solidFill>
                <a:srgbClr val="333399"/>
              </a:solidFill>
              <a:round/>
              <a:headEnd/>
              <a:tailEnd/>
            </a:ln>
          </p:spPr>
          <p:txBody>
            <a:bodyPr/>
            <a:lstStyle/>
            <a:p>
              <a:endParaRPr lang="zh-CN" altLang="en-US"/>
            </a:p>
          </p:txBody>
        </p:sp>
        <p:sp>
          <p:nvSpPr>
            <p:cNvPr id="36927" name="任意多边形 113673"/>
            <p:cNvSpPr>
              <a:spLocks noChangeArrowheads="1"/>
            </p:cNvSpPr>
            <p:nvPr/>
          </p:nvSpPr>
          <p:spPr bwMode="auto">
            <a:xfrm>
              <a:off x="3993" y="3334"/>
              <a:ext cx="574" cy="86"/>
            </a:xfrm>
            <a:custGeom>
              <a:avLst/>
              <a:gdLst>
                <a:gd name="T0" fmla="*/ 0 w 574"/>
                <a:gd name="T1" fmla="*/ 86 h 86"/>
                <a:gd name="T2" fmla="*/ 574 w 574"/>
                <a:gd name="T3" fmla="*/ 0 h 86"/>
                <a:gd name="T4" fmla="*/ 0 60000 65536"/>
                <a:gd name="T5" fmla="*/ 0 60000 65536"/>
              </a:gdLst>
              <a:ahLst/>
              <a:cxnLst>
                <a:cxn ang="T4">
                  <a:pos x="T0" y="T1"/>
                </a:cxn>
                <a:cxn ang="T5">
                  <a:pos x="T2" y="T3"/>
                </a:cxn>
              </a:cxnLst>
              <a:rect l="0" t="0" r="r" b="b"/>
              <a:pathLst>
                <a:path w="574" h="86">
                  <a:moveTo>
                    <a:pt x="0" y="86"/>
                  </a:moveTo>
                  <a:lnTo>
                    <a:pt x="574" y="0"/>
                  </a:lnTo>
                </a:path>
              </a:pathLst>
            </a:custGeom>
            <a:solidFill>
              <a:srgbClr val="FFFF00"/>
            </a:solidFill>
            <a:ln w="38100">
              <a:solidFill>
                <a:srgbClr val="333399"/>
              </a:solidFill>
              <a:round/>
              <a:headEnd/>
              <a:tailEnd/>
            </a:ln>
          </p:spPr>
          <p:txBody>
            <a:bodyPr/>
            <a:lstStyle/>
            <a:p>
              <a:endParaRPr lang="zh-CN" altLang="en-US"/>
            </a:p>
          </p:txBody>
        </p:sp>
        <p:sp>
          <p:nvSpPr>
            <p:cNvPr id="36928" name="任意多边形 113672"/>
            <p:cNvSpPr>
              <a:spLocks noChangeArrowheads="1"/>
            </p:cNvSpPr>
            <p:nvPr/>
          </p:nvSpPr>
          <p:spPr bwMode="auto">
            <a:xfrm>
              <a:off x="4558" y="2998"/>
              <a:ext cx="1" cy="352"/>
            </a:xfrm>
            <a:custGeom>
              <a:avLst/>
              <a:gdLst>
                <a:gd name="T0" fmla="*/ 0 w 1"/>
                <a:gd name="T1" fmla="*/ 0 h 352"/>
                <a:gd name="T2" fmla="*/ 0 w 1"/>
                <a:gd name="T3" fmla="*/ 352 h 352"/>
                <a:gd name="T4" fmla="*/ 0 60000 65536"/>
                <a:gd name="T5" fmla="*/ 0 60000 65536"/>
              </a:gdLst>
              <a:ahLst/>
              <a:cxnLst>
                <a:cxn ang="T4">
                  <a:pos x="T0" y="T1"/>
                </a:cxn>
                <a:cxn ang="T5">
                  <a:pos x="T2" y="T3"/>
                </a:cxn>
              </a:cxnLst>
              <a:rect l="0" t="0" r="r" b="b"/>
              <a:pathLst>
                <a:path w="1" h="352">
                  <a:moveTo>
                    <a:pt x="0" y="0"/>
                  </a:moveTo>
                  <a:lnTo>
                    <a:pt x="0" y="352"/>
                  </a:lnTo>
                </a:path>
              </a:pathLst>
            </a:custGeom>
            <a:solidFill>
              <a:srgbClr val="FFFF00"/>
            </a:solidFill>
            <a:ln w="38100">
              <a:solidFill>
                <a:srgbClr val="333399"/>
              </a:solidFill>
              <a:round/>
              <a:headEnd/>
              <a:tailEnd/>
            </a:ln>
          </p:spPr>
          <p:txBody>
            <a:bodyPr/>
            <a:lstStyle/>
            <a:p>
              <a:endParaRPr lang="zh-CN" altLang="en-US"/>
            </a:p>
          </p:txBody>
        </p:sp>
        <p:sp>
          <p:nvSpPr>
            <p:cNvPr id="36929" name="任意多边形 113671"/>
            <p:cNvSpPr>
              <a:spLocks noChangeArrowheads="1"/>
            </p:cNvSpPr>
            <p:nvPr/>
          </p:nvSpPr>
          <p:spPr bwMode="auto">
            <a:xfrm>
              <a:off x="3461" y="3126"/>
              <a:ext cx="531" cy="295"/>
            </a:xfrm>
            <a:custGeom>
              <a:avLst/>
              <a:gdLst>
                <a:gd name="T0" fmla="*/ 0 w 531"/>
                <a:gd name="T1" fmla="*/ 0 h 295"/>
                <a:gd name="T2" fmla="*/ 531 w 531"/>
                <a:gd name="T3" fmla="*/ 295 h 295"/>
                <a:gd name="T4" fmla="*/ 0 60000 65536"/>
                <a:gd name="T5" fmla="*/ 0 60000 65536"/>
              </a:gdLst>
              <a:ahLst/>
              <a:cxnLst>
                <a:cxn ang="T4">
                  <a:pos x="T0" y="T1"/>
                </a:cxn>
                <a:cxn ang="T5">
                  <a:pos x="T2" y="T3"/>
                </a:cxn>
              </a:cxnLst>
              <a:rect l="0" t="0" r="r" b="b"/>
              <a:pathLst>
                <a:path w="531" h="295">
                  <a:moveTo>
                    <a:pt x="0" y="0"/>
                  </a:moveTo>
                  <a:lnTo>
                    <a:pt x="531" y="295"/>
                  </a:lnTo>
                </a:path>
              </a:pathLst>
            </a:custGeom>
            <a:solidFill>
              <a:srgbClr val="FFFF00"/>
            </a:solidFill>
            <a:ln w="38100">
              <a:solidFill>
                <a:srgbClr val="333399"/>
              </a:solidFill>
              <a:round/>
              <a:headEnd/>
              <a:tailEnd/>
            </a:ln>
          </p:spPr>
          <p:txBody>
            <a:bodyPr/>
            <a:lstStyle/>
            <a:p>
              <a:endParaRPr lang="zh-CN" altLang="en-US"/>
            </a:p>
          </p:txBody>
        </p:sp>
        <p:sp>
          <p:nvSpPr>
            <p:cNvPr id="36930" name="任意多边形 113670"/>
            <p:cNvSpPr>
              <a:spLocks noChangeArrowheads="1"/>
            </p:cNvSpPr>
            <p:nvPr/>
          </p:nvSpPr>
          <p:spPr bwMode="auto">
            <a:xfrm>
              <a:off x="4560" y="2856"/>
              <a:ext cx="817" cy="487"/>
            </a:xfrm>
            <a:custGeom>
              <a:avLst/>
              <a:gdLst>
                <a:gd name="T0" fmla="*/ 817 w 817"/>
                <a:gd name="T1" fmla="*/ 0 h 487"/>
                <a:gd name="T2" fmla="*/ 0 w 817"/>
                <a:gd name="T3" fmla="*/ 487 h 487"/>
                <a:gd name="T4" fmla="*/ 0 60000 65536"/>
                <a:gd name="T5" fmla="*/ 0 60000 65536"/>
              </a:gdLst>
              <a:ahLst/>
              <a:cxnLst>
                <a:cxn ang="T4">
                  <a:pos x="T0" y="T1"/>
                </a:cxn>
                <a:cxn ang="T5">
                  <a:pos x="T2" y="T3"/>
                </a:cxn>
              </a:cxnLst>
              <a:rect l="0" t="0" r="r" b="b"/>
              <a:pathLst>
                <a:path w="817" h="487">
                  <a:moveTo>
                    <a:pt x="817" y="0"/>
                  </a:moveTo>
                  <a:lnTo>
                    <a:pt x="0" y="487"/>
                  </a:lnTo>
                </a:path>
              </a:pathLst>
            </a:custGeom>
            <a:solidFill>
              <a:srgbClr val="FFFF00"/>
            </a:solidFill>
            <a:ln w="38100">
              <a:solidFill>
                <a:srgbClr val="333399"/>
              </a:solidFill>
              <a:round/>
              <a:headEnd/>
              <a:tailEnd/>
            </a:ln>
          </p:spPr>
          <p:txBody>
            <a:bodyPr/>
            <a:lstStyle/>
            <a:p>
              <a:endParaRPr lang="zh-CN" altLang="en-US"/>
            </a:p>
          </p:txBody>
        </p:sp>
        <p:sp>
          <p:nvSpPr>
            <p:cNvPr id="36931" name="直接连接符 113669"/>
            <p:cNvSpPr>
              <a:spLocks noChangeShapeType="1"/>
            </p:cNvSpPr>
            <p:nvPr/>
          </p:nvSpPr>
          <p:spPr bwMode="auto">
            <a:xfrm flipV="1">
              <a:off x="3456" y="2661"/>
              <a:ext cx="192" cy="111"/>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2" name="直接连接符 113668"/>
            <p:cNvSpPr>
              <a:spLocks noChangeShapeType="1"/>
            </p:cNvSpPr>
            <p:nvPr/>
          </p:nvSpPr>
          <p:spPr bwMode="auto">
            <a:xfrm flipH="1" flipV="1">
              <a:off x="4978" y="2276"/>
              <a:ext cx="384" cy="222"/>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667" name="直接连接符 113666"/>
          <p:cNvSpPr>
            <a:spLocks noChangeShapeType="1"/>
          </p:cNvSpPr>
          <p:nvPr/>
        </p:nvSpPr>
        <p:spPr bwMode="auto">
          <a:xfrm flipV="1">
            <a:off x="6956425" y="2884488"/>
            <a:ext cx="381000" cy="219075"/>
          </a:xfrm>
          <a:prstGeom prst="line">
            <a:avLst/>
          </a:prstGeom>
          <a:noFill/>
          <a:ln w="1905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8" name="文本框 113665"/>
          <p:cNvSpPr txBox="1">
            <a:spLocks noChangeArrowheads="1"/>
          </p:cNvSpPr>
          <p:nvPr/>
        </p:nvSpPr>
        <p:spPr bwMode="auto">
          <a:xfrm>
            <a:off x="1012825" y="2112963"/>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50000"/>
              </a:spcBef>
              <a:buClrTx/>
              <a:buSzTx/>
              <a:buFontTx/>
              <a:buNone/>
            </a:pPr>
            <a:r>
              <a:rPr lang="zh-CN" altLang="en-US" b="1">
                <a:solidFill>
                  <a:schemeClr val="tx1"/>
                </a:solidFill>
                <a:latin typeface="Times New Roman" panose="02020603050405020304" pitchFamily="18" charset="0"/>
                <a:ea typeface="宋体" panose="02010600030101010101" pitchFamily="2" charset="-122"/>
              </a:rPr>
              <a:t>例</a:t>
            </a:r>
            <a:r>
              <a:rPr lang="en-US" altLang="zh-CN" b="1">
                <a:solidFill>
                  <a:schemeClr val="tx1"/>
                </a:solidFill>
                <a:latin typeface="Times New Roman" panose="02020603050405020304" pitchFamily="18" charset="0"/>
                <a:ea typeface="ˎ̥"/>
                <a:cs typeface="ˎ̥"/>
              </a:rPr>
              <a:t>3</a:t>
            </a:r>
            <a:r>
              <a:rPr lang="zh-CN" altLang="en-US" b="1">
                <a:solidFill>
                  <a:schemeClr val="tx1"/>
                </a:solidFill>
                <a:latin typeface="Times New Roman" panose="02020603050405020304" pitchFamily="18" charset="0"/>
                <a:ea typeface="宋体" panose="02010600030101010101" pitchFamily="2" charset="-122"/>
              </a:rPr>
              <a:t>：已知三面图，画轴正等测图。</a:t>
            </a:r>
            <a:endParaRPr lang="zh-CN" altLang="en-US" sz="2800">
              <a:solidFill>
                <a:schemeClr val="tx1"/>
              </a:solidFill>
              <a:latin typeface="Arial" panose="020B0604020202020204" pitchFamily="34" charset="0"/>
              <a:ea typeface="宋体" panose="02010600030101010101" pitchFamily="2" charset="-122"/>
            </a:endParaRPr>
          </a:p>
        </p:txBody>
      </p:sp>
      <p:sp>
        <p:nvSpPr>
          <p:cNvPr id="36899" name="矩形 113783"/>
          <p:cNvSpPr>
            <a:spLocks noChangeArrowheads="1"/>
          </p:cNvSpPr>
          <p:nvPr/>
        </p:nvSpPr>
        <p:spPr bwMode="auto">
          <a:xfrm>
            <a:off x="2843213" y="188913"/>
            <a:ext cx="39608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a:latin typeface="Tahoma" panose="020B0604030504040204" pitchFamily="34" charset="0"/>
                <a:ea typeface="方正舒体" panose="02010601030101010101" pitchFamily="2" charset="-122"/>
              </a:rPr>
              <a:t>轴 测 投 影</a:t>
            </a:r>
            <a:endParaRPr lang="zh-CN" altLang="en-US" sz="4800">
              <a:solidFill>
                <a:schemeClr val="tx1"/>
              </a:solidFill>
              <a:latin typeface="Arial" panose="020B0604020202020204" pitchFamily="34" charset="0"/>
              <a:ea typeface="宋体" panose="02010600030101010101" pitchFamily="2" charset="-122"/>
            </a:endParaRPr>
          </a:p>
        </p:txBody>
      </p:sp>
      <p:sp>
        <p:nvSpPr>
          <p:cNvPr id="36900" name="矩形 113784"/>
          <p:cNvSpPr>
            <a:spLocks noChangeArrowheads="1"/>
          </p:cNvSpPr>
          <p:nvPr/>
        </p:nvSpPr>
        <p:spPr bwMode="auto">
          <a:xfrm>
            <a:off x="0" y="908050"/>
            <a:ext cx="9144000" cy="144463"/>
          </a:xfrm>
          <a:prstGeom prst="rect">
            <a:avLst/>
          </a:prstGeom>
          <a:gradFill rotWithShape="1">
            <a:gsLst>
              <a:gs pos="0">
                <a:srgbClr val="69D4FF"/>
              </a:gs>
              <a:gs pos="100000">
                <a:schemeClr val="bg1"/>
              </a:gs>
            </a:gsLst>
            <a:lin ang="0" scaled="1"/>
          </a:gradFill>
          <a:ln w="9525">
            <a:solidFill>
              <a:srgbClr val="00CCFF"/>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707"/>
                                        </p:tgtEl>
                                        <p:attrNameLst>
                                          <p:attrName>style.visibility</p:attrName>
                                        </p:attrNameLst>
                                      </p:cBhvr>
                                      <p:to>
                                        <p:strVal val="visible"/>
                                      </p:to>
                                    </p:set>
                                    <p:animEffect transition="in" filter="blinds(horizontal)">
                                      <p:cBhvr>
                                        <p:cTn id="7" dur="500"/>
                                        <p:tgtEl>
                                          <p:spTgt spid="113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13743"/>
                                        </p:tgtEl>
                                        <p:attrNameLst>
                                          <p:attrName>style.visibility</p:attrName>
                                        </p:attrNameLst>
                                      </p:cBhvr>
                                      <p:to>
                                        <p:strVal val="visible"/>
                                      </p:to>
                                    </p:set>
                                    <p:anim calcmode="lin" valueType="num">
                                      <p:cBhvr additive="base">
                                        <p:cTn id="12" dur="500" fill="hold"/>
                                        <p:tgtEl>
                                          <p:spTgt spid="113743"/>
                                        </p:tgtEl>
                                        <p:attrNameLst>
                                          <p:attrName>ppt_x</p:attrName>
                                        </p:attrNameLst>
                                      </p:cBhvr>
                                      <p:tavLst>
                                        <p:tav tm="0">
                                          <p:val>
                                            <p:strVal val="0-#ppt_w/2"/>
                                          </p:val>
                                        </p:tav>
                                        <p:tav tm="100000">
                                          <p:val>
                                            <p:strVal val="#ppt_x"/>
                                          </p:val>
                                        </p:tav>
                                      </p:tavLst>
                                    </p:anim>
                                    <p:anim calcmode="lin" valueType="num">
                                      <p:cBhvr additive="base">
                                        <p:cTn id="13" dur="500" fill="hold"/>
                                        <p:tgtEl>
                                          <p:spTgt spid="11374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113759"/>
                                        </p:tgtEl>
                                        <p:attrNameLst>
                                          <p:attrName>style.visibility</p:attrName>
                                        </p:attrNameLst>
                                      </p:cBhvr>
                                      <p:to>
                                        <p:strVal val="visible"/>
                                      </p:to>
                                    </p:set>
                                    <p:anim calcmode="lin" valueType="num">
                                      <p:cBhvr additive="base">
                                        <p:cTn id="18" dur="500" fill="hold"/>
                                        <p:tgtEl>
                                          <p:spTgt spid="113759"/>
                                        </p:tgtEl>
                                        <p:attrNameLst>
                                          <p:attrName>ppt_x</p:attrName>
                                        </p:attrNameLst>
                                      </p:cBhvr>
                                      <p:tavLst>
                                        <p:tav tm="0">
                                          <p:val>
                                            <p:strVal val="1+#ppt_w/2"/>
                                          </p:val>
                                        </p:tav>
                                        <p:tav tm="100000">
                                          <p:val>
                                            <p:strVal val="#ppt_x"/>
                                          </p:val>
                                        </p:tav>
                                      </p:tavLst>
                                    </p:anim>
                                    <p:anim calcmode="lin" valueType="num">
                                      <p:cBhvr additive="base">
                                        <p:cTn id="19" dur="500" fill="hold"/>
                                        <p:tgtEl>
                                          <p:spTgt spid="11375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113705"/>
                                        </p:tgtEl>
                                        <p:attrNameLst>
                                          <p:attrName>style.visibility</p:attrName>
                                        </p:attrNameLst>
                                      </p:cBhvr>
                                      <p:to>
                                        <p:strVal val="visible"/>
                                      </p:to>
                                    </p:set>
                                  </p:childTnLst>
                                  <p:subTnLst>
                                    <p:set>
                                      <p:cBhvr override="childStyle">
                                        <p:cTn dur="1" fill="hold" display="0" masterRel="nextClick" afterEffect="1"/>
                                        <p:tgtEl>
                                          <p:spTgt spid="113705"/>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113742"/>
                                        </p:tgtEl>
                                        <p:attrNameLst>
                                          <p:attrName>style.visibility</p:attrName>
                                        </p:attrNameLst>
                                      </p:cBhvr>
                                      <p:to>
                                        <p:strVal val="visible"/>
                                      </p:to>
                                    </p:set>
                                    <p:anim calcmode="lin" valueType="num">
                                      <p:cBhvr additive="base">
                                        <p:cTn id="28" dur="500" fill="hold"/>
                                        <p:tgtEl>
                                          <p:spTgt spid="113742"/>
                                        </p:tgtEl>
                                        <p:attrNameLst>
                                          <p:attrName>ppt_x</p:attrName>
                                        </p:attrNameLst>
                                      </p:cBhvr>
                                      <p:tavLst>
                                        <p:tav tm="0">
                                          <p:val>
                                            <p:strVal val="0-#ppt_w/2"/>
                                          </p:val>
                                        </p:tav>
                                        <p:tav tm="100000">
                                          <p:val>
                                            <p:strVal val="#ppt_x"/>
                                          </p:val>
                                        </p:tav>
                                      </p:tavLst>
                                    </p:anim>
                                    <p:anim calcmode="lin" valueType="num">
                                      <p:cBhvr additive="base">
                                        <p:cTn id="29" dur="500" fill="hold"/>
                                        <p:tgtEl>
                                          <p:spTgt spid="113742"/>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113704"/>
                                        </p:tgtEl>
                                        <p:attrNameLst>
                                          <p:attrName>style.visibility</p:attrName>
                                        </p:attrNameLst>
                                      </p:cBhvr>
                                      <p:to>
                                        <p:strVal val="visible"/>
                                      </p:to>
                                    </p:set>
                                  </p:childTnLst>
                                  <p:subTnLst>
                                    <p:set>
                                      <p:cBhvr override="childStyle">
                                        <p:cTn dur="1" fill="hold" display="0" masterRel="nextClick" afterEffect="1"/>
                                        <p:tgtEl>
                                          <p:spTgt spid="113704"/>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113741"/>
                                        </p:tgtEl>
                                        <p:attrNameLst>
                                          <p:attrName>style.visibility</p:attrName>
                                        </p:attrNameLst>
                                      </p:cBhvr>
                                      <p:to>
                                        <p:strVal val="visible"/>
                                      </p:to>
                                    </p:set>
                                    <p:animEffect transition="in" filter="wipe(up)">
                                      <p:cBhvr>
                                        <p:cTn id="38" dur="500"/>
                                        <p:tgtEl>
                                          <p:spTgt spid="11374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13740"/>
                                        </p:tgtEl>
                                        <p:attrNameLst>
                                          <p:attrName>style.visibility</p:attrName>
                                        </p:attrNameLst>
                                      </p:cBhvr>
                                      <p:to>
                                        <p:strVal val="visible"/>
                                      </p:to>
                                    </p:set>
                                    <p:animEffect transition="in" filter="wipe(left)">
                                      <p:cBhvr>
                                        <p:cTn id="43" dur="500"/>
                                        <p:tgtEl>
                                          <p:spTgt spid="11374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113703"/>
                                        </p:tgtEl>
                                        <p:attrNameLst>
                                          <p:attrName>style.visibility</p:attrName>
                                        </p:attrNameLst>
                                      </p:cBhvr>
                                      <p:to>
                                        <p:strVal val="visible"/>
                                      </p:to>
                                    </p:set>
                                  </p:childTnLst>
                                  <p:subTnLst>
                                    <p:set>
                                      <p:cBhvr override="childStyle">
                                        <p:cTn dur="1" fill="hold" display="0" masterRel="nextClick" afterEffect="1"/>
                                        <p:tgtEl>
                                          <p:spTgt spid="113703"/>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nodeType="clickEffect">
                                  <p:stCondLst>
                                    <p:cond delay="0"/>
                                  </p:stCondLst>
                                  <p:childTnLst>
                                    <p:set>
                                      <p:cBhvr>
                                        <p:cTn id="51" dur="1" fill="hold">
                                          <p:stCondLst>
                                            <p:cond delay="0"/>
                                          </p:stCondLst>
                                        </p:cTn>
                                        <p:tgtEl>
                                          <p:spTgt spid="113739"/>
                                        </p:tgtEl>
                                        <p:attrNameLst>
                                          <p:attrName>style.visibility</p:attrName>
                                        </p:attrNameLst>
                                      </p:cBhvr>
                                      <p:to>
                                        <p:strVal val="visible"/>
                                      </p:to>
                                    </p:set>
                                    <p:anim calcmode="lin" valueType="num">
                                      <p:cBhvr additive="base">
                                        <p:cTn id="52" dur="500" fill="hold"/>
                                        <p:tgtEl>
                                          <p:spTgt spid="113739"/>
                                        </p:tgtEl>
                                        <p:attrNameLst>
                                          <p:attrName>ppt_x</p:attrName>
                                        </p:attrNameLst>
                                      </p:cBhvr>
                                      <p:tavLst>
                                        <p:tav tm="0">
                                          <p:val>
                                            <p:strVal val="0-#ppt_w/2"/>
                                          </p:val>
                                        </p:tav>
                                        <p:tav tm="100000">
                                          <p:val>
                                            <p:strVal val="#ppt_x"/>
                                          </p:val>
                                        </p:tav>
                                      </p:tavLst>
                                    </p:anim>
                                    <p:anim calcmode="lin" valueType="num">
                                      <p:cBhvr additive="base">
                                        <p:cTn id="53" dur="500" fill="hold"/>
                                        <p:tgtEl>
                                          <p:spTgt spid="113739"/>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113738"/>
                                        </p:tgtEl>
                                        <p:attrNameLst>
                                          <p:attrName>style.visibility</p:attrName>
                                        </p:attrNameLst>
                                      </p:cBhvr>
                                      <p:to>
                                        <p:strVal val="visible"/>
                                      </p:to>
                                    </p:set>
                                    <p:animEffect transition="in" filter="wipe(down)">
                                      <p:cBhvr>
                                        <p:cTn id="58" dur="500"/>
                                        <p:tgtEl>
                                          <p:spTgt spid="11373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nodeType="clickEffect">
                                  <p:stCondLst>
                                    <p:cond delay="0"/>
                                  </p:stCondLst>
                                  <p:childTnLst>
                                    <p:set>
                                      <p:cBhvr>
                                        <p:cTn id="62" dur="1" fill="hold">
                                          <p:stCondLst>
                                            <p:cond delay="0"/>
                                          </p:stCondLst>
                                        </p:cTn>
                                        <p:tgtEl>
                                          <p:spTgt spid="113737"/>
                                        </p:tgtEl>
                                        <p:attrNameLst>
                                          <p:attrName>style.visibility</p:attrName>
                                        </p:attrNameLst>
                                      </p:cBhvr>
                                      <p:to>
                                        <p:strVal val="visible"/>
                                      </p:to>
                                    </p:set>
                                    <p:animEffect transition="in" filter="wipe(down)">
                                      <p:cBhvr>
                                        <p:cTn id="63" dur="500"/>
                                        <p:tgtEl>
                                          <p:spTgt spid="11373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nodeType="clickEffect">
                                  <p:stCondLst>
                                    <p:cond delay="0"/>
                                  </p:stCondLst>
                                  <p:childTnLst>
                                    <p:set>
                                      <p:cBhvr>
                                        <p:cTn id="67" dur="1" fill="hold">
                                          <p:stCondLst>
                                            <p:cond delay="0"/>
                                          </p:stCondLst>
                                        </p:cTn>
                                        <p:tgtEl>
                                          <p:spTgt spid="113735"/>
                                        </p:tgtEl>
                                        <p:attrNameLst>
                                          <p:attrName>style.visibility</p:attrName>
                                        </p:attrNameLst>
                                      </p:cBhvr>
                                      <p:to>
                                        <p:strVal val="visible"/>
                                      </p:to>
                                    </p:set>
                                    <p:animEffect transition="in" filter="wipe(up)">
                                      <p:cBhvr>
                                        <p:cTn id="68" dur="500"/>
                                        <p:tgtEl>
                                          <p:spTgt spid="11373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13733"/>
                                        </p:tgtEl>
                                        <p:attrNameLst>
                                          <p:attrName>style.visibility</p:attrName>
                                        </p:attrNameLst>
                                      </p:cBhvr>
                                      <p:to>
                                        <p:strVal val="visible"/>
                                      </p:to>
                                    </p:set>
                                    <p:animEffect transition="in" filter="wipe(left)">
                                      <p:cBhvr>
                                        <p:cTn id="73" dur="500"/>
                                        <p:tgtEl>
                                          <p:spTgt spid="11373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113736"/>
                                        </p:tgtEl>
                                        <p:attrNameLst>
                                          <p:attrName>style.visibility</p:attrName>
                                        </p:attrNameLst>
                                      </p:cBhvr>
                                      <p:to>
                                        <p:strVal val="visible"/>
                                      </p:to>
                                    </p:set>
                                    <p:animEffect transition="in" filter="wipe(left)">
                                      <p:cBhvr>
                                        <p:cTn id="78" dur="500"/>
                                        <p:tgtEl>
                                          <p:spTgt spid="11373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113734"/>
                                        </p:tgtEl>
                                        <p:attrNameLst>
                                          <p:attrName>style.visibility</p:attrName>
                                        </p:attrNameLst>
                                      </p:cBhvr>
                                      <p:to>
                                        <p:strVal val="visible"/>
                                      </p:to>
                                    </p:set>
                                    <p:animEffect transition="in" filter="wipe(left)">
                                      <p:cBhvr>
                                        <p:cTn id="83" dur="500"/>
                                        <p:tgtEl>
                                          <p:spTgt spid="11373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499"/>
                                          </p:stCondLst>
                                        </p:cTn>
                                        <p:tgtEl>
                                          <p:spTgt spid="113702"/>
                                        </p:tgtEl>
                                        <p:attrNameLst>
                                          <p:attrName>style.visibility</p:attrName>
                                        </p:attrNameLst>
                                      </p:cBhvr>
                                      <p:to>
                                        <p:strVal val="visible"/>
                                      </p:to>
                                    </p:set>
                                  </p:childTnLst>
                                  <p:subTnLst>
                                    <p:set>
                                      <p:cBhvr override="childStyle">
                                        <p:cTn dur="1" fill="hold" display="0" masterRel="nextClick" afterEffect="1"/>
                                        <p:tgtEl>
                                          <p:spTgt spid="113702"/>
                                        </p:tgtEl>
                                        <p:attrNameLst>
                                          <p:attrName>style.visibility</p:attrName>
                                        </p:attrNameLst>
                                      </p:cBhvr>
                                      <p:to>
                                        <p:strVal val="hidden"/>
                                      </p:to>
                                    </p:set>
                                  </p:sub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8" fill="hold" nodeType="clickEffect">
                                  <p:stCondLst>
                                    <p:cond delay="0"/>
                                  </p:stCondLst>
                                  <p:childTnLst>
                                    <p:set>
                                      <p:cBhvr>
                                        <p:cTn id="91" dur="1" fill="hold">
                                          <p:stCondLst>
                                            <p:cond delay="0"/>
                                          </p:stCondLst>
                                        </p:cTn>
                                        <p:tgtEl>
                                          <p:spTgt spid="113732"/>
                                        </p:tgtEl>
                                        <p:attrNameLst>
                                          <p:attrName>style.visibility</p:attrName>
                                        </p:attrNameLst>
                                      </p:cBhvr>
                                      <p:to>
                                        <p:strVal val="visible"/>
                                      </p:to>
                                    </p:set>
                                    <p:anim calcmode="lin" valueType="num">
                                      <p:cBhvr additive="base">
                                        <p:cTn id="92" dur="500" fill="hold"/>
                                        <p:tgtEl>
                                          <p:spTgt spid="113732"/>
                                        </p:tgtEl>
                                        <p:attrNameLst>
                                          <p:attrName>ppt_x</p:attrName>
                                        </p:attrNameLst>
                                      </p:cBhvr>
                                      <p:tavLst>
                                        <p:tav tm="0">
                                          <p:val>
                                            <p:strVal val="0-#ppt_w/2"/>
                                          </p:val>
                                        </p:tav>
                                        <p:tav tm="100000">
                                          <p:val>
                                            <p:strVal val="#ppt_x"/>
                                          </p:val>
                                        </p:tav>
                                      </p:tavLst>
                                    </p:anim>
                                    <p:anim calcmode="lin" valueType="num">
                                      <p:cBhvr additive="base">
                                        <p:cTn id="93" dur="500" fill="hold"/>
                                        <p:tgtEl>
                                          <p:spTgt spid="113732"/>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8" fill="hold" nodeType="clickEffect">
                                  <p:stCondLst>
                                    <p:cond delay="0"/>
                                  </p:stCondLst>
                                  <p:childTnLst>
                                    <p:set>
                                      <p:cBhvr>
                                        <p:cTn id="97" dur="1" fill="hold">
                                          <p:stCondLst>
                                            <p:cond delay="0"/>
                                          </p:stCondLst>
                                        </p:cTn>
                                        <p:tgtEl>
                                          <p:spTgt spid="113667"/>
                                        </p:tgtEl>
                                        <p:attrNameLst>
                                          <p:attrName>style.visibility</p:attrName>
                                        </p:attrNameLst>
                                      </p:cBhvr>
                                      <p:to>
                                        <p:strVal val="visible"/>
                                      </p:to>
                                    </p:set>
                                    <p:anim calcmode="lin" valueType="num">
                                      <p:cBhvr additive="base">
                                        <p:cTn id="98" dur="500" fill="hold"/>
                                        <p:tgtEl>
                                          <p:spTgt spid="113667"/>
                                        </p:tgtEl>
                                        <p:attrNameLst>
                                          <p:attrName>ppt_x</p:attrName>
                                        </p:attrNameLst>
                                      </p:cBhvr>
                                      <p:tavLst>
                                        <p:tav tm="0">
                                          <p:val>
                                            <p:strVal val="0-#ppt_w/2"/>
                                          </p:val>
                                        </p:tav>
                                        <p:tav tm="100000">
                                          <p:val>
                                            <p:strVal val="#ppt_x"/>
                                          </p:val>
                                        </p:tav>
                                      </p:tavLst>
                                    </p:anim>
                                    <p:anim calcmode="lin" valueType="num">
                                      <p:cBhvr additive="base">
                                        <p:cTn id="99" dur="500" fill="hold"/>
                                        <p:tgtEl>
                                          <p:spTgt spid="113667"/>
                                        </p:tgtEl>
                                        <p:attrNameLst>
                                          <p:attrName>ppt_y</p:attrName>
                                        </p:attrNameLst>
                                      </p:cBhvr>
                                      <p:tavLst>
                                        <p:tav tm="0">
                                          <p:val>
                                            <p:strVal val="#ppt_y"/>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nodeType="clickEffect">
                                  <p:stCondLst>
                                    <p:cond delay="0"/>
                                  </p:stCondLst>
                                  <p:childTnLst>
                                    <p:set>
                                      <p:cBhvr>
                                        <p:cTn id="103" dur="1" fill="hold">
                                          <p:stCondLst>
                                            <p:cond delay="0"/>
                                          </p:stCondLst>
                                        </p:cTn>
                                        <p:tgtEl>
                                          <p:spTgt spid="113731"/>
                                        </p:tgtEl>
                                        <p:attrNameLst>
                                          <p:attrName>style.visibility</p:attrName>
                                        </p:attrNameLst>
                                      </p:cBhvr>
                                      <p:to>
                                        <p:strVal val="visible"/>
                                      </p:to>
                                    </p:set>
                                    <p:animEffect transition="in" filter="wipe(up)">
                                      <p:cBhvr>
                                        <p:cTn id="104" dur="500"/>
                                        <p:tgtEl>
                                          <p:spTgt spid="11373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nodeType="clickEffect">
                                  <p:stCondLst>
                                    <p:cond delay="0"/>
                                  </p:stCondLst>
                                  <p:childTnLst>
                                    <p:set>
                                      <p:cBhvr>
                                        <p:cTn id="108" dur="1" fill="hold">
                                          <p:stCondLst>
                                            <p:cond delay="0"/>
                                          </p:stCondLst>
                                        </p:cTn>
                                        <p:tgtEl>
                                          <p:spTgt spid="113725"/>
                                        </p:tgtEl>
                                        <p:attrNameLst>
                                          <p:attrName>style.visibility</p:attrName>
                                        </p:attrNameLst>
                                      </p:cBhvr>
                                      <p:to>
                                        <p:strVal val="visible"/>
                                      </p:to>
                                    </p:set>
                                    <p:animEffect transition="in" filter="wipe(up)">
                                      <p:cBhvr>
                                        <p:cTn id="109" dur="500"/>
                                        <p:tgtEl>
                                          <p:spTgt spid="113725"/>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nodeType="clickEffect">
                                  <p:stCondLst>
                                    <p:cond delay="0"/>
                                  </p:stCondLst>
                                  <p:childTnLst>
                                    <p:set>
                                      <p:cBhvr>
                                        <p:cTn id="113" dur="1" fill="hold">
                                          <p:stCondLst>
                                            <p:cond delay="499"/>
                                          </p:stCondLst>
                                        </p:cTn>
                                        <p:tgtEl>
                                          <p:spTgt spid="113701"/>
                                        </p:tgtEl>
                                        <p:attrNameLst>
                                          <p:attrName>style.visibility</p:attrName>
                                        </p:attrNameLst>
                                      </p:cBhvr>
                                      <p:to>
                                        <p:strVal val="visible"/>
                                      </p:to>
                                    </p:set>
                                  </p:childTnLst>
                                  <p:subTnLst>
                                    <p:set>
                                      <p:cBhvr override="childStyle">
                                        <p:cTn dur="1" fill="hold" display="0" masterRel="nextClick" afterEffect="1"/>
                                        <p:tgtEl>
                                          <p:spTgt spid="113701"/>
                                        </p:tgtEl>
                                        <p:attrNameLst>
                                          <p:attrName>style.visibility</p:attrName>
                                        </p:attrNameLst>
                                      </p:cBhvr>
                                      <p:to>
                                        <p:strVal val="hidden"/>
                                      </p:to>
                                    </p:set>
                                  </p:subTnLst>
                                </p:cTn>
                              </p:par>
                            </p:childTnLst>
                          </p:cTn>
                        </p:par>
                      </p:childTnLst>
                    </p:cTn>
                  </p:par>
                  <p:par>
                    <p:cTn id="114" fill="hold" nodeType="clickPar">
                      <p:stCondLst>
                        <p:cond delay="indefinite"/>
                      </p:stCondLst>
                      <p:childTnLst>
                        <p:par>
                          <p:cTn id="115" fill="hold" nodeType="withGroup">
                            <p:stCondLst>
                              <p:cond delay="0"/>
                            </p:stCondLst>
                            <p:childTnLst>
                              <p:par>
                                <p:cTn id="116" presetID="2" presetClass="entr" presetSubtype="8" fill="hold" nodeType="clickEffect">
                                  <p:stCondLst>
                                    <p:cond delay="0"/>
                                  </p:stCondLst>
                                  <p:childTnLst>
                                    <p:set>
                                      <p:cBhvr>
                                        <p:cTn id="117" dur="1" fill="hold">
                                          <p:stCondLst>
                                            <p:cond delay="0"/>
                                          </p:stCondLst>
                                        </p:cTn>
                                        <p:tgtEl>
                                          <p:spTgt spid="113730"/>
                                        </p:tgtEl>
                                        <p:attrNameLst>
                                          <p:attrName>style.visibility</p:attrName>
                                        </p:attrNameLst>
                                      </p:cBhvr>
                                      <p:to>
                                        <p:strVal val="visible"/>
                                      </p:to>
                                    </p:set>
                                    <p:anim calcmode="lin" valueType="num">
                                      <p:cBhvr additive="base">
                                        <p:cTn id="118" dur="500" fill="hold"/>
                                        <p:tgtEl>
                                          <p:spTgt spid="113730"/>
                                        </p:tgtEl>
                                        <p:attrNameLst>
                                          <p:attrName>ppt_x</p:attrName>
                                        </p:attrNameLst>
                                      </p:cBhvr>
                                      <p:tavLst>
                                        <p:tav tm="0">
                                          <p:val>
                                            <p:strVal val="0-#ppt_w/2"/>
                                          </p:val>
                                        </p:tav>
                                        <p:tav tm="100000">
                                          <p:val>
                                            <p:strVal val="#ppt_x"/>
                                          </p:val>
                                        </p:tav>
                                      </p:tavLst>
                                    </p:anim>
                                    <p:anim calcmode="lin" valueType="num">
                                      <p:cBhvr additive="base">
                                        <p:cTn id="119" dur="500" fill="hold"/>
                                        <p:tgtEl>
                                          <p:spTgt spid="113730"/>
                                        </p:tgtEl>
                                        <p:attrNameLst>
                                          <p:attrName>ppt_y</p:attrName>
                                        </p:attrNameLst>
                                      </p:cBhvr>
                                      <p:tavLst>
                                        <p:tav tm="0">
                                          <p:val>
                                            <p:strVal val="#ppt_y"/>
                                          </p:val>
                                        </p:tav>
                                        <p:tav tm="100000">
                                          <p:val>
                                            <p:strVal val="#ppt_y"/>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1" fill="hold" nodeType="clickEffect">
                                  <p:stCondLst>
                                    <p:cond delay="0"/>
                                  </p:stCondLst>
                                  <p:childTnLst>
                                    <p:set>
                                      <p:cBhvr>
                                        <p:cTn id="123" dur="1" fill="hold">
                                          <p:stCondLst>
                                            <p:cond delay="0"/>
                                          </p:stCondLst>
                                        </p:cTn>
                                        <p:tgtEl>
                                          <p:spTgt spid="113729"/>
                                        </p:tgtEl>
                                        <p:attrNameLst>
                                          <p:attrName>style.visibility</p:attrName>
                                        </p:attrNameLst>
                                      </p:cBhvr>
                                      <p:to>
                                        <p:strVal val="visible"/>
                                      </p:to>
                                    </p:set>
                                    <p:animEffect transition="in" filter="wipe(up)">
                                      <p:cBhvr>
                                        <p:cTn id="124" dur="500"/>
                                        <p:tgtEl>
                                          <p:spTgt spid="113729"/>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1" fill="hold" nodeType="clickEffect">
                                  <p:stCondLst>
                                    <p:cond delay="0"/>
                                  </p:stCondLst>
                                  <p:childTnLst>
                                    <p:set>
                                      <p:cBhvr>
                                        <p:cTn id="128" dur="1" fill="hold">
                                          <p:stCondLst>
                                            <p:cond delay="0"/>
                                          </p:stCondLst>
                                        </p:cTn>
                                        <p:tgtEl>
                                          <p:spTgt spid="113727"/>
                                        </p:tgtEl>
                                        <p:attrNameLst>
                                          <p:attrName>style.visibility</p:attrName>
                                        </p:attrNameLst>
                                      </p:cBhvr>
                                      <p:to>
                                        <p:strVal val="visible"/>
                                      </p:to>
                                    </p:set>
                                    <p:animEffect transition="in" filter="wipe(up)">
                                      <p:cBhvr>
                                        <p:cTn id="129" dur="500"/>
                                        <p:tgtEl>
                                          <p:spTgt spid="113727"/>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113724"/>
                                        </p:tgtEl>
                                        <p:attrNameLst>
                                          <p:attrName>style.visibility</p:attrName>
                                        </p:attrNameLst>
                                      </p:cBhvr>
                                      <p:to>
                                        <p:strVal val="visible"/>
                                      </p:to>
                                    </p:set>
                                    <p:animEffect transition="in" filter="wipe(left)">
                                      <p:cBhvr>
                                        <p:cTn id="134" dur="500"/>
                                        <p:tgtEl>
                                          <p:spTgt spid="113724"/>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4" fill="hold" nodeType="clickEffect">
                                  <p:stCondLst>
                                    <p:cond delay="0"/>
                                  </p:stCondLst>
                                  <p:childTnLst>
                                    <p:set>
                                      <p:cBhvr>
                                        <p:cTn id="138" dur="1" fill="hold">
                                          <p:stCondLst>
                                            <p:cond delay="0"/>
                                          </p:stCondLst>
                                        </p:cTn>
                                        <p:tgtEl>
                                          <p:spTgt spid="113726"/>
                                        </p:tgtEl>
                                        <p:attrNameLst>
                                          <p:attrName>style.visibility</p:attrName>
                                        </p:attrNameLst>
                                      </p:cBhvr>
                                      <p:to>
                                        <p:strVal val="visible"/>
                                      </p:to>
                                    </p:set>
                                    <p:animEffect transition="in" filter="wipe(down)">
                                      <p:cBhvr>
                                        <p:cTn id="139" dur="500"/>
                                        <p:tgtEl>
                                          <p:spTgt spid="113726"/>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4" fill="hold" nodeType="clickEffect">
                                  <p:stCondLst>
                                    <p:cond delay="0"/>
                                  </p:stCondLst>
                                  <p:childTnLst>
                                    <p:set>
                                      <p:cBhvr>
                                        <p:cTn id="143" dur="1" fill="hold">
                                          <p:stCondLst>
                                            <p:cond delay="0"/>
                                          </p:stCondLst>
                                        </p:cTn>
                                        <p:tgtEl>
                                          <p:spTgt spid="113728"/>
                                        </p:tgtEl>
                                        <p:attrNameLst>
                                          <p:attrName>style.visibility</p:attrName>
                                        </p:attrNameLst>
                                      </p:cBhvr>
                                      <p:to>
                                        <p:strVal val="visible"/>
                                      </p:to>
                                    </p:set>
                                    <p:animEffect transition="in" filter="wipe(down)">
                                      <p:cBhvr>
                                        <p:cTn id="144" dur="500"/>
                                        <p:tgtEl>
                                          <p:spTgt spid="113728"/>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9" presetClass="entr" presetSubtype="0" fill="hold" nodeType="clickEffect">
                                  <p:stCondLst>
                                    <p:cond delay="0"/>
                                  </p:stCondLst>
                                  <p:childTnLst>
                                    <p:set>
                                      <p:cBhvr>
                                        <p:cTn id="148" dur="1" fill="hold">
                                          <p:stCondLst>
                                            <p:cond delay="0"/>
                                          </p:stCondLst>
                                        </p:cTn>
                                        <p:tgtEl>
                                          <p:spTgt spid="113668"/>
                                        </p:tgtEl>
                                        <p:attrNameLst>
                                          <p:attrName>style.visibility</p:attrName>
                                        </p:attrNameLst>
                                      </p:cBhvr>
                                      <p:to>
                                        <p:strVal val="visible"/>
                                      </p:to>
                                    </p:set>
                                    <p:animEffect transition="in" filter="dissolve">
                                      <p:cBhvr>
                                        <p:cTn id="149" dur="500"/>
                                        <p:tgtEl>
                                          <p:spTgt spid="113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134146"/>
          <p:cNvSpPr>
            <a:spLocks noChangeAspect="1" noChangeArrowheads="1"/>
          </p:cNvSpPr>
          <p:nvPr/>
        </p:nvSpPr>
        <p:spPr bwMode="auto">
          <a:xfrm>
            <a:off x="53975" y="169863"/>
            <a:ext cx="10096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grpSp>
        <p:nvGrpSpPr>
          <p:cNvPr id="134148" name="组合 134147"/>
          <p:cNvGrpSpPr>
            <a:grpSpLocks/>
          </p:cNvGrpSpPr>
          <p:nvPr/>
        </p:nvGrpSpPr>
        <p:grpSpPr bwMode="auto">
          <a:xfrm>
            <a:off x="2994025" y="2824163"/>
            <a:ext cx="4114800" cy="2725737"/>
            <a:chOff x="1920" y="1116"/>
            <a:chExt cx="2592" cy="1841"/>
          </a:xfrm>
        </p:grpSpPr>
        <p:sp>
          <p:nvSpPr>
            <p:cNvPr id="37951" name="矩形 134148"/>
            <p:cNvSpPr>
              <a:spLocks noChangeArrowheads="1"/>
            </p:cNvSpPr>
            <p:nvPr/>
          </p:nvSpPr>
          <p:spPr bwMode="auto">
            <a:xfrm>
              <a:off x="1920" y="1133"/>
              <a:ext cx="2592" cy="1824"/>
            </a:xfrm>
            <a:prstGeom prst="rect">
              <a:avLst/>
            </a:prstGeom>
            <a:solidFill>
              <a:srgbClr val="66FF66"/>
            </a:solidFill>
            <a:ln w="9525">
              <a:solidFill>
                <a:schemeClr val="tx1"/>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zh-CN" sz="2800">
                <a:solidFill>
                  <a:schemeClr val="tx1"/>
                </a:solidFill>
                <a:latin typeface="Arial" panose="020B0604020202020204" pitchFamily="34" charset="0"/>
                <a:ea typeface="宋体" panose="02010600030101010101" pitchFamily="2" charset="-122"/>
              </a:endParaRPr>
            </a:p>
          </p:txBody>
        </p:sp>
        <p:sp>
          <p:nvSpPr>
            <p:cNvPr id="37952" name="文本框 134149"/>
            <p:cNvSpPr txBox="1">
              <a:spLocks noChangeArrowheads="1"/>
            </p:cNvSpPr>
            <p:nvPr/>
          </p:nvSpPr>
          <p:spPr bwMode="auto">
            <a:xfrm>
              <a:off x="3796" y="1116"/>
              <a:ext cx="69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b="1">
                  <a:solidFill>
                    <a:schemeClr val="tx1"/>
                  </a:solidFill>
                  <a:latin typeface="Times New Roman" panose="02020603050405020304" pitchFamily="18" charset="0"/>
                  <a:ea typeface="宋体" panose="02010600030101010101" pitchFamily="2" charset="-122"/>
                </a:rPr>
                <a:t>投影面</a:t>
              </a:r>
              <a:endParaRPr lang="zh-CN" altLang="en-US" sz="2800">
                <a:solidFill>
                  <a:schemeClr val="tx1"/>
                </a:solidFill>
                <a:latin typeface="Arial" panose="020B0604020202020204" pitchFamily="34" charset="0"/>
                <a:ea typeface="宋体" panose="02010600030101010101" pitchFamily="2" charset="-122"/>
              </a:endParaRPr>
            </a:p>
          </p:txBody>
        </p:sp>
      </p:grpSp>
      <p:sp>
        <p:nvSpPr>
          <p:cNvPr id="134151" name="文本框 134150"/>
          <p:cNvSpPr txBox="1">
            <a:spLocks noChangeArrowheads="1"/>
          </p:cNvSpPr>
          <p:nvPr/>
        </p:nvSpPr>
        <p:spPr bwMode="auto">
          <a:xfrm>
            <a:off x="1546225" y="5599113"/>
            <a:ext cx="252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Times New Roman" panose="02020603050405020304" pitchFamily="18" charset="0"/>
                <a:ea typeface="宋体" panose="02010600030101010101" pitchFamily="2" charset="-122"/>
              </a:rPr>
              <a:t>▲</a:t>
            </a:r>
            <a:r>
              <a:rPr lang="en-US" altLang="zh-CN" sz="2800" b="1">
                <a:solidFill>
                  <a:srgbClr val="FF0000"/>
                </a:solidFill>
                <a:latin typeface="Times New Roman" panose="02020603050405020304" pitchFamily="18" charset="0"/>
                <a:ea typeface="ˎ̥"/>
                <a:cs typeface="ˎ̥"/>
              </a:rPr>
              <a:t> </a:t>
            </a:r>
            <a:r>
              <a:rPr lang="zh-CN" altLang="en-US" b="1">
                <a:solidFill>
                  <a:srgbClr val="FF0000"/>
                </a:solidFill>
                <a:latin typeface="Times New Roman" panose="02020603050405020304" pitchFamily="18" charset="0"/>
                <a:ea typeface="宋体" panose="02010600030101010101" pitchFamily="2" charset="-122"/>
              </a:rPr>
              <a:t>用斜投影法</a:t>
            </a:r>
            <a:endParaRPr lang="zh-CN" altLang="en-US">
              <a:solidFill>
                <a:schemeClr val="tx1"/>
              </a:solidFill>
              <a:latin typeface="Arial" panose="020B0604020202020204" pitchFamily="34" charset="0"/>
              <a:ea typeface="宋体" panose="02010600030101010101" pitchFamily="2" charset="-122"/>
            </a:endParaRPr>
          </a:p>
        </p:txBody>
      </p:sp>
      <p:sp>
        <p:nvSpPr>
          <p:cNvPr id="134152" name="文本框 134151"/>
          <p:cNvSpPr txBox="1">
            <a:spLocks noChangeArrowheads="1"/>
          </p:cNvSpPr>
          <p:nvPr/>
        </p:nvSpPr>
        <p:spPr bwMode="auto">
          <a:xfrm>
            <a:off x="1547813" y="6121400"/>
            <a:ext cx="6408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rgbClr val="FF0000"/>
                </a:solidFill>
                <a:latin typeface="Times New Roman" panose="02020603050405020304" pitchFamily="18" charset="0"/>
                <a:ea typeface="宋体" panose="02010600030101010101" pitchFamily="2" charset="-122"/>
              </a:rPr>
              <a:t>▲</a:t>
            </a:r>
            <a:r>
              <a:rPr lang="en-US" altLang="zh-CN" b="1">
                <a:solidFill>
                  <a:srgbClr val="FF0000"/>
                </a:solidFill>
                <a:latin typeface="Times New Roman" panose="02020603050405020304" pitchFamily="18" charset="0"/>
                <a:ea typeface="ˎ̥"/>
                <a:cs typeface="ˎ̥"/>
              </a:rPr>
              <a:t> </a:t>
            </a:r>
            <a:r>
              <a:rPr lang="zh-CN" altLang="en-US" b="1">
                <a:solidFill>
                  <a:srgbClr val="FF0000"/>
                </a:solidFill>
                <a:latin typeface="Times New Roman" panose="02020603050405020304" pitchFamily="18" charset="0"/>
                <a:ea typeface="宋体" panose="02010600030101010101" pitchFamily="2" charset="-122"/>
              </a:rPr>
              <a:t>不改变形体与投影面的相对位置（形体正放）</a:t>
            </a:r>
            <a:endParaRPr lang="zh-CN" altLang="en-US">
              <a:solidFill>
                <a:schemeClr val="tx1"/>
              </a:solidFill>
              <a:latin typeface="Arial" panose="020B0604020202020204" pitchFamily="34" charset="0"/>
              <a:ea typeface="宋体" panose="02010600030101010101" pitchFamily="2" charset="-122"/>
            </a:endParaRPr>
          </a:p>
        </p:txBody>
      </p:sp>
      <p:grpSp>
        <p:nvGrpSpPr>
          <p:cNvPr id="134153" name="组合 134152"/>
          <p:cNvGrpSpPr>
            <a:grpSpLocks/>
          </p:cNvGrpSpPr>
          <p:nvPr/>
        </p:nvGrpSpPr>
        <p:grpSpPr bwMode="auto">
          <a:xfrm>
            <a:off x="1206500" y="2697163"/>
            <a:ext cx="1738313" cy="2147887"/>
            <a:chOff x="794" y="1111"/>
            <a:chExt cx="1095" cy="1353"/>
          </a:xfrm>
        </p:grpSpPr>
        <p:sp>
          <p:nvSpPr>
            <p:cNvPr id="37932" name="文本框 134153"/>
            <p:cNvSpPr txBox="1">
              <a:spLocks noChangeArrowheads="1"/>
            </p:cNvSpPr>
            <p:nvPr/>
          </p:nvSpPr>
          <p:spPr bwMode="auto">
            <a:xfrm>
              <a:off x="1624" y="1744"/>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O</a:t>
              </a:r>
              <a:endParaRPr lang="en-US" altLang="zh-CN" sz="2800">
                <a:solidFill>
                  <a:schemeClr val="tx1"/>
                </a:solidFill>
                <a:latin typeface="Arial" panose="020B0604020202020204" pitchFamily="34" charset="0"/>
                <a:ea typeface="宋体" panose="02010600030101010101" pitchFamily="2" charset="-122"/>
              </a:endParaRPr>
            </a:p>
          </p:txBody>
        </p:sp>
        <p:sp>
          <p:nvSpPr>
            <p:cNvPr id="37933" name="直接连接符 134154"/>
            <p:cNvSpPr>
              <a:spLocks noChangeShapeType="1"/>
            </p:cNvSpPr>
            <p:nvPr/>
          </p:nvSpPr>
          <p:spPr bwMode="auto">
            <a:xfrm flipH="1">
              <a:off x="816" y="1966"/>
              <a:ext cx="1008" cy="0"/>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7934" name="文本框 134155"/>
            <p:cNvSpPr txBox="1">
              <a:spLocks noChangeArrowheads="1"/>
            </p:cNvSpPr>
            <p:nvPr/>
          </p:nvSpPr>
          <p:spPr bwMode="auto">
            <a:xfrm>
              <a:off x="1146" y="217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Y</a:t>
              </a:r>
              <a:endParaRPr lang="en-US" altLang="zh-CN" sz="2800">
                <a:solidFill>
                  <a:schemeClr val="tx1"/>
                </a:solidFill>
                <a:latin typeface="Arial" panose="020B0604020202020204" pitchFamily="34" charset="0"/>
                <a:ea typeface="宋体" panose="02010600030101010101" pitchFamily="2" charset="-122"/>
              </a:endParaRPr>
            </a:p>
          </p:txBody>
        </p:sp>
        <p:sp>
          <p:nvSpPr>
            <p:cNvPr id="37935" name="直接连接符 134156"/>
            <p:cNvSpPr>
              <a:spLocks noChangeShapeType="1"/>
            </p:cNvSpPr>
            <p:nvPr/>
          </p:nvSpPr>
          <p:spPr bwMode="auto">
            <a:xfrm flipH="1">
              <a:off x="1169" y="1372"/>
              <a:ext cx="65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6" name="直接连接符 134157"/>
            <p:cNvSpPr>
              <a:spLocks noChangeShapeType="1"/>
            </p:cNvSpPr>
            <p:nvPr/>
          </p:nvSpPr>
          <p:spPr bwMode="auto">
            <a:xfrm flipV="1">
              <a:off x="1824" y="1249"/>
              <a:ext cx="0" cy="717"/>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7937" name="任意多边形 134158"/>
            <p:cNvSpPr>
              <a:spLocks noChangeArrowheads="1"/>
            </p:cNvSpPr>
            <p:nvPr/>
          </p:nvSpPr>
          <p:spPr bwMode="auto">
            <a:xfrm>
              <a:off x="1353" y="1960"/>
              <a:ext cx="469" cy="349"/>
            </a:xfrm>
            <a:custGeom>
              <a:avLst/>
              <a:gdLst>
                <a:gd name="T0" fmla="*/ 469 w 469"/>
                <a:gd name="T1" fmla="*/ 0 h 349"/>
                <a:gd name="T2" fmla="*/ 0 w 469"/>
                <a:gd name="T3" fmla="*/ 349 h 349"/>
                <a:gd name="T4" fmla="*/ 0 60000 65536"/>
                <a:gd name="T5" fmla="*/ 0 60000 65536"/>
              </a:gdLst>
              <a:ahLst/>
              <a:cxnLst>
                <a:cxn ang="T4">
                  <a:pos x="T0" y="T1"/>
                </a:cxn>
                <a:cxn ang="T5">
                  <a:pos x="T2" y="T3"/>
                </a:cxn>
              </a:cxnLst>
              <a:rect l="0" t="0" r="r" b="b"/>
              <a:pathLst>
                <a:path w="469" h="349">
                  <a:moveTo>
                    <a:pt x="469" y="0"/>
                  </a:moveTo>
                  <a:lnTo>
                    <a:pt x="0" y="349"/>
                  </a:lnTo>
                </a:path>
              </a:pathLst>
            </a:custGeom>
            <a:noFill/>
            <a:ln w="9525">
              <a:solidFill>
                <a:srgbClr val="333399"/>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8" name="任意多边形 134159"/>
            <p:cNvSpPr>
              <a:spLocks noChangeArrowheads="1"/>
            </p:cNvSpPr>
            <p:nvPr/>
          </p:nvSpPr>
          <p:spPr bwMode="auto">
            <a:xfrm>
              <a:off x="1011" y="2101"/>
              <a:ext cx="635" cy="1"/>
            </a:xfrm>
            <a:custGeom>
              <a:avLst/>
              <a:gdLst>
                <a:gd name="T0" fmla="*/ 0 w 635"/>
                <a:gd name="T1" fmla="*/ 0 h 1"/>
                <a:gd name="T2" fmla="*/ 635 w 635"/>
                <a:gd name="T3" fmla="*/ 0 h 1"/>
                <a:gd name="T4" fmla="*/ 0 60000 65536"/>
                <a:gd name="T5" fmla="*/ 0 60000 65536"/>
              </a:gdLst>
              <a:ahLst/>
              <a:cxnLst>
                <a:cxn ang="T4">
                  <a:pos x="T0" y="T1"/>
                </a:cxn>
                <a:cxn ang="T5">
                  <a:pos x="T2" y="T3"/>
                </a:cxn>
              </a:cxnLst>
              <a:rect l="0" t="0" r="r" b="b"/>
              <a:pathLst>
                <a:path w="635" h="1">
                  <a:moveTo>
                    <a:pt x="0" y="0"/>
                  </a:moveTo>
                  <a:lnTo>
                    <a:pt x="635"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9" name="任意多边形 134160"/>
            <p:cNvSpPr>
              <a:spLocks noChangeArrowheads="1"/>
            </p:cNvSpPr>
            <p:nvPr/>
          </p:nvSpPr>
          <p:spPr bwMode="auto">
            <a:xfrm>
              <a:off x="1653" y="1522"/>
              <a:ext cx="1" cy="565"/>
            </a:xfrm>
            <a:custGeom>
              <a:avLst/>
              <a:gdLst>
                <a:gd name="T0" fmla="*/ 0 w 1"/>
                <a:gd name="T1" fmla="*/ 565 h 565"/>
                <a:gd name="T2" fmla="*/ 0 w 1"/>
                <a:gd name="T3" fmla="*/ 0 h 565"/>
                <a:gd name="T4" fmla="*/ 0 60000 65536"/>
                <a:gd name="T5" fmla="*/ 0 60000 65536"/>
              </a:gdLst>
              <a:ahLst/>
              <a:cxnLst>
                <a:cxn ang="T4">
                  <a:pos x="T0" y="T1"/>
                </a:cxn>
                <a:cxn ang="T5">
                  <a:pos x="T2" y="T3"/>
                </a:cxn>
              </a:cxnLst>
              <a:rect l="0" t="0" r="r" b="b"/>
              <a:pathLst>
                <a:path w="1" h="565">
                  <a:moveTo>
                    <a:pt x="0" y="565"/>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0" name="任意多边形 134161"/>
            <p:cNvSpPr>
              <a:spLocks noChangeArrowheads="1"/>
            </p:cNvSpPr>
            <p:nvPr/>
          </p:nvSpPr>
          <p:spPr bwMode="auto">
            <a:xfrm>
              <a:off x="1011" y="1537"/>
              <a:ext cx="635" cy="1"/>
            </a:xfrm>
            <a:custGeom>
              <a:avLst/>
              <a:gdLst>
                <a:gd name="T0" fmla="*/ 0 w 635"/>
                <a:gd name="T1" fmla="*/ 0 h 1"/>
                <a:gd name="T2" fmla="*/ 635 w 635"/>
                <a:gd name="T3" fmla="*/ 0 h 1"/>
                <a:gd name="T4" fmla="*/ 0 60000 65536"/>
                <a:gd name="T5" fmla="*/ 0 60000 65536"/>
              </a:gdLst>
              <a:ahLst/>
              <a:cxnLst>
                <a:cxn ang="T4">
                  <a:pos x="T0" y="T1"/>
                </a:cxn>
                <a:cxn ang="T5">
                  <a:pos x="T2" y="T3"/>
                </a:cxn>
              </a:cxnLst>
              <a:rect l="0" t="0" r="r" b="b"/>
              <a:pathLst>
                <a:path w="635" h="1">
                  <a:moveTo>
                    <a:pt x="0" y="0"/>
                  </a:moveTo>
                  <a:lnTo>
                    <a:pt x="635"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1" name="任意多边形 134162"/>
            <p:cNvSpPr>
              <a:spLocks noChangeArrowheads="1"/>
            </p:cNvSpPr>
            <p:nvPr/>
          </p:nvSpPr>
          <p:spPr bwMode="auto">
            <a:xfrm>
              <a:off x="1011" y="1522"/>
              <a:ext cx="1" cy="579"/>
            </a:xfrm>
            <a:custGeom>
              <a:avLst/>
              <a:gdLst>
                <a:gd name="T0" fmla="*/ 0 w 1"/>
                <a:gd name="T1" fmla="*/ 579 h 579"/>
                <a:gd name="T2" fmla="*/ 0 w 1"/>
                <a:gd name="T3" fmla="*/ 0 h 579"/>
                <a:gd name="T4" fmla="*/ 0 60000 65536"/>
                <a:gd name="T5" fmla="*/ 0 60000 65536"/>
              </a:gdLst>
              <a:ahLst/>
              <a:cxnLst>
                <a:cxn ang="T4">
                  <a:pos x="T0" y="T1"/>
                </a:cxn>
                <a:cxn ang="T5">
                  <a:pos x="T2" y="T3"/>
                </a:cxn>
              </a:cxnLst>
              <a:rect l="0" t="0" r="r" b="b"/>
              <a:pathLst>
                <a:path w="1" h="579">
                  <a:moveTo>
                    <a:pt x="0" y="579"/>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2" name="任意多边形 134163"/>
            <p:cNvSpPr>
              <a:spLocks noChangeArrowheads="1"/>
            </p:cNvSpPr>
            <p:nvPr/>
          </p:nvSpPr>
          <p:spPr bwMode="auto">
            <a:xfrm>
              <a:off x="1651" y="1367"/>
              <a:ext cx="174" cy="175"/>
            </a:xfrm>
            <a:custGeom>
              <a:avLst/>
              <a:gdLst>
                <a:gd name="T0" fmla="*/ 174 w 174"/>
                <a:gd name="T1" fmla="*/ 0 h 175"/>
                <a:gd name="T2" fmla="*/ 0 w 174"/>
                <a:gd name="T3" fmla="*/ 175 h 175"/>
                <a:gd name="T4" fmla="*/ 0 60000 65536"/>
                <a:gd name="T5" fmla="*/ 0 60000 65536"/>
              </a:gdLst>
              <a:ahLst/>
              <a:cxnLst>
                <a:cxn ang="T4">
                  <a:pos x="T0" y="T1"/>
                </a:cxn>
                <a:cxn ang="T5">
                  <a:pos x="T2" y="T3"/>
                </a:cxn>
              </a:cxnLst>
              <a:rect l="0" t="0" r="r" b="b"/>
              <a:pathLst>
                <a:path w="174" h="175">
                  <a:moveTo>
                    <a:pt x="174" y="0"/>
                  </a:moveTo>
                  <a:lnTo>
                    <a:pt x="0" y="175"/>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3" name="任意多边形 134164"/>
            <p:cNvSpPr>
              <a:spLocks noChangeArrowheads="1"/>
            </p:cNvSpPr>
            <p:nvPr/>
          </p:nvSpPr>
          <p:spPr bwMode="auto">
            <a:xfrm>
              <a:off x="1011" y="1375"/>
              <a:ext cx="153" cy="152"/>
            </a:xfrm>
            <a:custGeom>
              <a:avLst/>
              <a:gdLst>
                <a:gd name="T0" fmla="*/ 153 w 153"/>
                <a:gd name="T1" fmla="*/ 0 h 152"/>
                <a:gd name="T2" fmla="*/ 0 w 153"/>
                <a:gd name="T3" fmla="*/ 152 h 152"/>
                <a:gd name="T4" fmla="*/ 0 60000 65536"/>
                <a:gd name="T5" fmla="*/ 0 60000 65536"/>
              </a:gdLst>
              <a:ahLst/>
              <a:cxnLst>
                <a:cxn ang="T4">
                  <a:pos x="T0" y="T1"/>
                </a:cxn>
                <a:cxn ang="T5">
                  <a:pos x="T2" y="T3"/>
                </a:cxn>
              </a:cxnLst>
              <a:rect l="0" t="0" r="r" b="b"/>
              <a:pathLst>
                <a:path w="153" h="152">
                  <a:moveTo>
                    <a:pt x="153" y="0"/>
                  </a:moveTo>
                  <a:lnTo>
                    <a:pt x="0" y="15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4" name="任意多边形 134165"/>
            <p:cNvSpPr>
              <a:spLocks noChangeArrowheads="1"/>
            </p:cNvSpPr>
            <p:nvPr/>
          </p:nvSpPr>
          <p:spPr bwMode="auto">
            <a:xfrm>
              <a:off x="1825" y="1382"/>
              <a:ext cx="1" cy="582"/>
            </a:xfrm>
            <a:custGeom>
              <a:avLst/>
              <a:gdLst>
                <a:gd name="T0" fmla="*/ 0 w 1"/>
                <a:gd name="T1" fmla="*/ 0 h 582"/>
                <a:gd name="T2" fmla="*/ 0 w 1"/>
                <a:gd name="T3" fmla="*/ 582 h 582"/>
                <a:gd name="T4" fmla="*/ 0 60000 65536"/>
                <a:gd name="T5" fmla="*/ 0 60000 65536"/>
              </a:gdLst>
              <a:ahLst/>
              <a:cxnLst>
                <a:cxn ang="T4">
                  <a:pos x="T0" y="T1"/>
                </a:cxn>
                <a:cxn ang="T5">
                  <a:pos x="T2" y="T3"/>
                </a:cxn>
              </a:cxnLst>
              <a:rect l="0" t="0" r="r" b="b"/>
              <a:pathLst>
                <a:path w="1" h="582">
                  <a:moveTo>
                    <a:pt x="0" y="0"/>
                  </a:moveTo>
                  <a:lnTo>
                    <a:pt x="0" y="58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5" name="任意多边形 134166"/>
            <p:cNvSpPr>
              <a:spLocks noChangeArrowheads="1"/>
            </p:cNvSpPr>
            <p:nvPr/>
          </p:nvSpPr>
          <p:spPr bwMode="auto">
            <a:xfrm>
              <a:off x="1651" y="1966"/>
              <a:ext cx="173" cy="121"/>
            </a:xfrm>
            <a:custGeom>
              <a:avLst/>
              <a:gdLst>
                <a:gd name="T0" fmla="*/ 173 w 173"/>
                <a:gd name="T1" fmla="*/ 0 h 121"/>
                <a:gd name="T2" fmla="*/ 0 w 173"/>
                <a:gd name="T3" fmla="*/ 121 h 121"/>
                <a:gd name="T4" fmla="*/ 0 60000 65536"/>
                <a:gd name="T5" fmla="*/ 0 60000 65536"/>
              </a:gdLst>
              <a:ahLst/>
              <a:cxnLst>
                <a:cxn ang="T4">
                  <a:pos x="T0" y="T1"/>
                </a:cxn>
                <a:cxn ang="T5">
                  <a:pos x="T2" y="T3"/>
                </a:cxn>
              </a:cxnLst>
              <a:rect l="0" t="0" r="r" b="b"/>
              <a:pathLst>
                <a:path w="173" h="121">
                  <a:moveTo>
                    <a:pt x="173" y="0"/>
                  </a:moveTo>
                  <a:lnTo>
                    <a:pt x="0" y="121"/>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6" name="任意多边形 134167"/>
            <p:cNvSpPr>
              <a:spLocks noChangeArrowheads="1"/>
            </p:cNvSpPr>
            <p:nvPr/>
          </p:nvSpPr>
          <p:spPr bwMode="auto">
            <a:xfrm>
              <a:off x="1166" y="1367"/>
              <a:ext cx="4" cy="599"/>
            </a:xfrm>
            <a:custGeom>
              <a:avLst/>
              <a:gdLst>
                <a:gd name="T0" fmla="*/ 0 w 4"/>
                <a:gd name="T1" fmla="*/ 0 h 599"/>
                <a:gd name="T2" fmla="*/ 4 w 4"/>
                <a:gd name="T3" fmla="*/ 599 h 599"/>
                <a:gd name="T4" fmla="*/ 0 60000 65536"/>
                <a:gd name="T5" fmla="*/ 0 60000 65536"/>
              </a:gdLst>
              <a:ahLst/>
              <a:cxnLst>
                <a:cxn ang="T4">
                  <a:pos x="T0" y="T1"/>
                </a:cxn>
                <a:cxn ang="T5">
                  <a:pos x="T2" y="T3"/>
                </a:cxn>
              </a:cxnLst>
              <a:rect l="0" t="0" r="r" b="b"/>
              <a:pathLst>
                <a:path w="4" h="599">
                  <a:moveTo>
                    <a:pt x="0" y="0"/>
                  </a:moveTo>
                  <a:lnTo>
                    <a:pt x="4" y="599"/>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7" name="直接连接符 134168"/>
            <p:cNvSpPr>
              <a:spLocks noChangeShapeType="1"/>
            </p:cNvSpPr>
            <p:nvPr/>
          </p:nvSpPr>
          <p:spPr bwMode="auto">
            <a:xfrm>
              <a:off x="1169" y="1966"/>
              <a:ext cx="65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8" name="任意多边形 134169"/>
            <p:cNvSpPr>
              <a:spLocks noChangeArrowheads="1"/>
            </p:cNvSpPr>
            <p:nvPr/>
          </p:nvSpPr>
          <p:spPr bwMode="auto">
            <a:xfrm>
              <a:off x="1011" y="1966"/>
              <a:ext cx="158" cy="135"/>
            </a:xfrm>
            <a:custGeom>
              <a:avLst/>
              <a:gdLst>
                <a:gd name="T0" fmla="*/ 158 w 158"/>
                <a:gd name="T1" fmla="*/ 0 h 135"/>
                <a:gd name="T2" fmla="*/ 0 w 158"/>
                <a:gd name="T3" fmla="*/ 135 h 135"/>
                <a:gd name="T4" fmla="*/ 0 60000 65536"/>
                <a:gd name="T5" fmla="*/ 0 60000 65536"/>
              </a:gdLst>
              <a:ahLst/>
              <a:cxnLst>
                <a:cxn ang="T4">
                  <a:pos x="T0" y="T1"/>
                </a:cxn>
                <a:cxn ang="T5">
                  <a:pos x="T2" y="T3"/>
                </a:cxn>
              </a:cxnLst>
              <a:rect l="0" t="0" r="r" b="b"/>
              <a:pathLst>
                <a:path w="158" h="135">
                  <a:moveTo>
                    <a:pt x="158" y="0"/>
                  </a:moveTo>
                  <a:lnTo>
                    <a:pt x="0" y="135"/>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9" name="文本框 134170"/>
            <p:cNvSpPr txBox="1">
              <a:spLocks noChangeArrowheads="1"/>
            </p:cNvSpPr>
            <p:nvPr/>
          </p:nvSpPr>
          <p:spPr bwMode="auto">
            <a:xfrm>
              <a:off x="794" y="171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X</a:t>
              </a:r>
              <a:endParaRPr lang="en-US" altLang="zh-CN" sz="2800">
                <a:solidFill>
                  <a:schemeClr val="tx1"/>
                </a:solidFill>
                <a:latin typeface="Arial" panose="020B0604020202020204" pitchFamily="34" charset="0"/>
                <a:ea typeface="宋体" panose="02010600030101010101" pitchFamily="2" charset="-122"/>
              </a:endParaRPr>
            </a:p>
          </p:txBody>
        </p:sp>
        <p:sp>
          <p:nvSpPr>
            <p:cNvPr id="37950" name="文本框 134171"/>
            <p:cNvSpPr txBox="1">
              <a:spLocks noChangeArrowheads="1"/>
            </p:cNvSpPr>
            <p:nvPr/>
          </p:nvSpPr>
          <p:spPr bwMode="auto">
            <a:xfrm>
              <a:off x="1633" y="1111"/>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Z</a:t>
              </a:r>
              <a:endParaRPr lang="en-US" altLang="zh-CN" sz="2800">
                <a:solidFill>
                  <a:schemeClr val="tx1"/>
                </a:solidFill>
                <a:latin typeface="Arial" panose="020B0604020202020204" pitchFamily="34" charset="0"/>
                <a:ea typeface="宋体" panose="02010600030101010101" pitchFamily="2" charset="-122"/>
              </a:endParaRPr>
            </a:p>
          </p:txBody>
        </p:sp>
      </p:grpSp>
      <p:grpSp>
        <p:nvGrpSpPr>
          <p:cNvPr id="134173" name="组合 134172"/>
          <p:cNvGrpSpPr>
            <a:grpSpLocks/>
          </p:cNvGrpSpPr>
          <p:nvPr/>
        </p:nvGrpSpPr>
        <p:grpSpPr bwMode="auto">
          <a:xfrm>
            <a:off x="1550988" y="3125788"/>
            <a:ext cx="4659312" cy="2216150"/>
            <a:chOff x="1011" y="1966"/>
            <a:chExt cx="2935" cy="1396"/>
          </a:xfrm>
        </p:grpSpPr>
        <p:grpSp>
          <p:nvGrpSpPr>
            <p:cNvPr id="37900" name="组合 134173"/>
            <p:cNvGrpSpPr>
              <a:grpSpLocks/>
            </p:cNvGrpSpPr>
            <p:nvPr/>
          </p:nvGrpSpPr>
          <p:grpSpPr bwMode="auto">
            <a:xfrm>
              <a:off x="1011" y="1966"/>
              <a:ext cx="2538" cy="1150"/>
              <a:chOff x="1011" y="1381"/>
              <a:chExt cx="2538" cy="1150"/>
            </a:xfrm>
          </p:grpSpPr>
          <p:sp>
            <p:nvSpPr>
              <p:cNvPr id="37924" name="任意多边形 134174"/>
              <p:cNvSpPr>
                <a:spLocks noChangeArrowheads="1"/>
              </p:cNvSpPr>
              <p:nvPr/>
            </p:nvSpPr>
            <p:spPr bwMode="auto">
              <a:xfrm>
                <a:off x="1830" y="1381"/>
                <a:ext cx="1530" cy="376"/>
              </a:xfrm>
              <a:custGeom>
                <a:avLst/>
                <a:gdLst>
                  <a:gd name="T0" fmla="*/ 0 w 1530"/>
                  <a:gd name="T1" fmla="*/ 0 h 376"/>
                  <a:gd name="T2" fmla="*/ 1530 w 1530"/>
                  <a:gd name="T3" fmla="*/ 376 h 376"/>
                  <a:gd name="T4" fmla="*/ 0 60000 65536"/>
                  <a:gd name="T5" fmla="*/ 0 60000 65536"/>
                </a:gdLst>
                <a:ahLst/>
                <a:cxnLst>
                  <a:cxn ang="T4">
                    <a:pos x="T0" y="T1"/>
                  </a:cxn>
                  <a:cxn ang="T5">
                    <a:pos x="T2" y="T3"/>
                  </a:cxn>
                </a:cxnLst>
                <a:rect l="0" t="0" r="r" b="b"/>
                <a:pathLst>
                  <a:path w="1530" h="376">
                    <a:moveTo>
                      <a:pt x="0" y="0"/>
                    </a:moveTo>
                    <a:lnTo>
                      <a:pt x="1530" y="376"/>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5" name="任意多边形 134175"/>
              <p:cNvSpPr>
                <a:spLocks noChangeArrowheads="1"/>
              </p:cNvSpPr>
              <p:nvPr/>
            </p:nvSpPr>
            <p:spPr bwMode="auto">
              <a:xfrm>
                <a:off x="1152" y="1381"/>
                <a:ext cx="1582" cy="367"/>
              </a:xfrm>
              <a:custGeom>
                <a:avLst/>
                <a:gdLst>
                  <a:gd name="T0" fmla="*/ 0 w 1582"/>
                  <a:gd name="T1" fmla="*/ 0 h 367"/>
                  <a:gd name="T2" fmla="*/ 1582 w 1582"/>
                  <a:gd name="T3" fmla="*/ 367 h 367"/>
                  <a:gd name="T4" fmla="*/ 0 60000 65536"/>
                  <a:gd name="T5" fmla="*/ 0 60000 65536"/>
                </a:gdLst>
                <a:ahLst/>
                <a:cxnLst>
                  <a:cxn ang="T4">
                    <a:pos x="T0" y="T1"/>
                  </a:cxn>
                  <a:cxn ang="T5">
                    <a:pos x="T2" y="T3"/>
                  </a:cxn>
                </a:cxnLst>
                <a:rect l="0" t="0" r="r" b="b"/>
                <a:pathLst>
                  <a:path w="1582" h="367">
                    <a:moveTo>
                      <a:pt x="0" y="0"/>
                    </a:moveTo>
                    <a:lnTo>
                      <a:pt x="1582" y="367"/>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6" name="任意多边形 134176"/>
              <p:cNvSpPr>
                <a:spLocks noChangeArrowheads="1"/>
              </p:cNvSpPr>
              <p:nvPr/>
            </p:nvSpPr>
            <p:spPr bwMode="auto">
              <a:xfrm>
                <a:off x="1632" y="1522"/>
                <a:ext cx="1917" cy="435"/>
              </a:xfrm>
              <a:custGeom>
                <a:avLst/>
                <a:gdLst>
                  <a:gd name="T0" fmla="*/ 0 w 1917"/>
                  <a:gd name="T1" fmla="*/ 0 h 435"/>
                  <a:gd name="T2" fmla="*/ 1917 w 1917"/>
                  <a:gd name="T3" fmla="*/ 435 h 435"/>
                  <a:gd name="T4" fmla="*/ 0 60000 65536"/>
                  <a:gd name="T5" fmla="*/ 0 60000 65536"/>
                </a:gdLst>
                <a:ahLst/>
                <a:cxnLst>
                  <a:cxn ang="T4">
                    <a:pos x="T0" y="T1"/>
                  </a:cxn>
                  <a:cxn ang="T5">
                    <a:pos x="T2" y="T3"/>
                  </a:cxn>
                </a:cxnLst>
                <a:rect l="0" t="0" r="r" b="b"/>
                <a:pathLst>
                  <a:path w="1917" h="435">
                    <a:moveTo>
                      <a:pt x="0" y="0"/>
                    </a:moveTo>
                    <a:lnTo>
                      <a:pt x="1917" y="435"/>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7" name="任意多边形 134177"/>
              <p:cNvSpPr>
                <a:spLocks noChangeArrowheads="1"/>
              </p:cNvSpPr>
              <p:nvPr/>
            </p:nvSpPr>
            <p:spPr bwMode="auto">
              <a:xfrm>
                <a:off x="1025" y="1537"/>
                <a:ext cx="1903" cy="412"/>
              </a:xfrm>
              <a:custGeom>
                <a:avLst/>
                <a:gdLst>
                  <a:gd name="T0" fmla="*/ 0 w 1903"/>
                  <a:gd name="T1" fmla="*/ 0 h 412"/>
                  <a:gd name="T2" fmla="*/ 1903 w 1903"/>
                  <a:gd name="T3" fmla="*/ 412 h 412"/>
                  <a:gd name="T4" fmla="*/ 0 60000 65536"/>
                  <a:gd name="T5" fmla="*/ 0 60000 65536"/>
                </a:gdLst>
                <a:ahLst/>
                <a:cxnLst>
                  <a:cxn ang="T4">
                    <a:pos x="T0" y="T1"/>
                  </a:cxn>
                  <a:cxn ang="T5">
                    <a:pos x="T2" y="T3"/>
                  </a:cxn>
                </a:cxnLst>
                <a:rect l="0" t="0" r="r" b="b"/>
                <a:pathLst>
                  <a:path w="1903" h="412">
                    <a:moveTo>
                      <a:pt x="0" y="0"/>
                    </a:moveTo>
                    <a:lnTo>
                      <a:pt x="1903" y="412"/>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8" name="任意多边形 134178"/>
              <p:cNvSpPr>
                <a:spLocks noChangeArrowheads="1"/>
              </p:cNvSpPr>
              <p:nvPr/>
            </p:nvSpPr>
            <p:spPr bwMode="auto">
              <a:xfrm>
                <a:off x="1818" y="1964"/>
                <a:ext cx="1542" cy="369"/>
              </a:xfrm>
              <a:custGeom>
                <a:avLst/>
                <a:gdLst>
                  <a:gd name="T0" fmla="*/ 0 w 1542"/>
                  <a:gd name="T1" fmla="*/ 0 h 369"/>
                  <a:gd name="T2" fmla="*/ 1542 w 1542"/>
                  <a:gd name="T3" fmla="*/ 369 h 369"/>
                  <a:gd name="T4" fmla="*/ 0 60000 65536"/>
                  <a:gd name="T5" fmla="*/ 0 60000 65536"/>
                </a:gdLst>
                <a:ahLst/>
                <a:cxnLst>
                  <a:cxn ang="T4">
                    <a:pos x="T0" y="T1"/>
                  </a:cxn>
                  <a:cxn ang="T5">
                    <a:pos x="T2" y="T3"/>
                  </a:cxn>
                </a:cxnLst>
                <a:rect l="0" t="0" r="r" b="b"/>
                <a:pathLst>
                  <a:path w="1542" h="369">
                    <a:moveTo>
                      <a:pt x="0" y="0"/>
                    </a:moveTo>
                    <a:lnTo>
                      <a:pt x="1542" y="369"/>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9" name="任意多边形 134179"/>
              <p:cNvSpPr>
                <a:spLocks noChangeArrowheads="1"/>
              </p:cNvSpPr>
              <p:nvPr/>
            </p:nvSpPr>
            <p:spPr bwMode="auto">
              <a:xfrm>
                <a:off x="1164" y="1971"/>
                <a:ext cx="1570" cy="356"/>
              </a:xfrm>
              <a:custGeom>
                <a:avLst/>
                <a:gdLst>
                  <a:gd name="T0" fmla="*/ 0 w 1570"/>
                  <a:gd name="T1" fmla="*/ 0 h 356"/>
                  <a:gd name="T2" fmla="*/ 1570 w 1570"/>
                  <a:gd name="T3" fmla="*/ 356 h 356"/>
                  <a:gd name="T4" fmla="*/ 0 60000 65536"/>
                  <a:gd name="T5" fmla="*/ 0 60000 65536"/>
                </a:gdLst>
                <a:ahLst/>
                <a:cxnLst>
                  <a:cxn ang="T4">
                    <a:pos x="T0" y="T1"/>
                  </a:cxn>
                  <a:cxn ang="T5">
                    <a:pos x="T2" y="T3"/>
                  </a:cxn>
                </a:cxnLst>
                <a:rect l="0" t="0" r="r" b="b"/>
                <a:pathLst>
                  <a:path w="1570" h="356">
                    <a:moveTo>
                      <a:pt x="0" y="0"/>
                    </a:moveTo>
                    <a:lnTo>
                      <a:pt x="1570" y="356"/>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0" name="任意多边形 134180"/>
              <p:cNvSpPr>
                <a:spLocks noChangeArrowheads="1"/>
              </p:cNvSpPr>
              <p:nvPr/>
            </p:nvSpPr>
            <p:spPr bwMode="auto">
              <a:xfrm>
                <a:off x="1011" y="2087"/>
                <a:ext cx="1917" cy="438"/>
              </a:xfrm>
              <a:custGeom>
                <a:avLst/>
                <a:gdLst>
                  <a:gd name="T0" fmla="*/ 0 w 1917"/>
                  <a:gd name="T1" fmla="*/ 0 h 438"/>
                  <a:gd name="T2" fmla="*/ 1917 w 1917"/>
                  <a:gd name="T3" fmla="*/ 438 h 438"/>
                  <a:gd name="T4" fmla="*/ 0 60000 65536"/>
                  <a:gd name="T5" fmla="*/ 0 60000 65536"/>
                </a:gdLst>
                <a:ahLst/>
                <a:cxnLst>
                  <a:cxn ang="T4">
                    <a:pos x="T0" y="T1"/>
                  </a:cxn>
                  <a:cxn ang="T5">
                    <a:pos x="T2" y="T3"/>
                  </a:cxn>
                </a:cxnLst>
                <a:rect l="0" t="0" r="r" b="b"/>
                <a:pathLst>
                  <a:path w="1917" h="438">
                    <a:moveTo>
                      <a:pt x="0" y="0"/>
                    </a:moveTo>
                    <a:lnTo>
                      <a:pt x="1917" y="438"/>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1" name="任意多边形 134181"/>
              <p:cNvSpPr>
                <a:spLocks noChangeArrowheads="1"/>
              </p:cNvSpPr>
              <p:nvPr/>
            </p:nvSpPr>
            <p:spPr bwMode="auto">
              <a:xfrm>
                <a:off x="1646" y="2101"/>
                <a:ext cx="1903" cy="430"/>
              </a:xfrm>
              <a:custGeom>
                <a:avLst/>
                <a:gdLst>
                  <a:gd name="T0" fmla="*/ 0 w 1903"/>
                  <a:gd name="T1" fmla="*/ 0 h 430"/>
                  <a:gd name="T2" fmla="*/ 1903 w 1903"/>
                  <a:gd name="T3" fmla="*/ 430 h 430"/>
                  <a:gd name="T4" fmla="*/ 0 60000 65536"/>
                  <a:gd name="T5" fmla="*/ 0 60000 65536"/>
                </a:gdLst>
                <a:ahLst/>
                <a:cxnLst>
                  <a:cxn ang="T4">
                    <a:pos x="T0" y="T1"/>
                  </a:cxn>
                  <a:cxn ang="T5">
                    <a:pos x="T2" y="T3"/>
                  </a:cxn>
                </a:cxnLst>
                <a:rect l="0" t="0" r="r" b="b"/>
                <a:pathLst>
                  <a:path w="1903" h="430">
                    <a:moveTo>
                      <a:pt x="0" y="0"/>
                    </a:moveTo>
                    <a:lnTo>
                      <a:pt x="1903" y="430"/>
                    </a:lnTo>
                  </a:path>
                </a:pathLst>
              </a:custGeom>
              <a:noFill/>
              <a:ln w="952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7901" name="组合 134182"/>
            <p:cNvGrpSpPr>
              <a:grpSpLocks/>
            </p:cNvGrpSpPr>
            <p:nvPr/>
          </p:nvGrpSpPr>
          <p:grpSpPr bwMode="auto">
            <a:xfrm>
              <a:off x="2391" y="2058"/>
              <a:ext cx="1555" cy="1304"/>
              <a:chOff x="2391" y="1473"/>
              <a:chExt cx="1555" cy="1304"/>
            </a:xfrm>
          </p:grpSpPr>
          <p:grpSp>
            <p:nvGrpSpPr>
              <p:cNvPr id="37902" name="组合 134183"/>
              <p:cNvGrpSpPr>
                <a:grpSpLocks/>
              </p:cNvGrpSpPr>
              <p:nvPr/>
            </p:nvGrpSpPr>
            <p:grpSpPr bwMode="auto">
              <a:xfrm>
                <a:off x="2391" y="1473"/>
                <a:ext cx="1555" cy="1304"/>
                <a:chOff x="2391" y="1473"/>
                <a:chExt cx="1555" cy="1304"/>
              </a:xfrm>
            </p:grpSpPr>
            <p:sp>
              <p:nvSpPr>
                <p:cNvPr id="37917" name="直接连接符 134184"/>
                <p:cNvSpPr>
                  <a:spLocks noChangeShapeType="1"/>
                </p:cNvSpPr>
                <p:nvPr/>
              </p:nvSpPr>
              <p:spPr bwMode="auto">
                <a:xfrm flipV="1">
                  <a:off x="3360" y="1633"/>
                  <a:ext cx="0" cy="700"/>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7918" name="直接连接符 134185"/>
                <p:cNvSpPr>
                  <a:spLocks noChangeShapeType="1"/>
                </p:cNvSpPr>
                <p:nvPr/>
              </p:nvSpPr>
              <p:spPr bwMode="auto">
                <a:xfrm flipH="1">
                  <a:off x="2541" y="2333"/>
                  <a:ext cx="819" cy="0"/>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7919" name="直接连接符 134186"/>
                <p:cNvSpPr>
                  <a:spLocks noChangeShapeType="1"/>
                </p:cNvSpPr>
                <p:nvPr/>
              </p:nvSpPr>
              <p:spPr bwMode="auto">
                <a:xfrm>
                  <a:off x="3360" y="2333"/>
                  <a:ext cx="298" cy="298"/>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7920" name="文本框 134187"/>
                <p:cNvSpPr txBox="1">
                  <a:spLocks noChangeArrowheads="1"/>
                </p:cNvSpPr>
                <p:nvPr/>
              </p:nvSpPr>
              <p:spPr bwMode="auto">
                <a:xfrm>
                  <a:off x="3075" y="2074"/>
                  <a:ext cx="3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O</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7921" name="文本框 134188"/>
                <p:cNvSpPr txBox="1">
                  <a:spLocks noChangeArrowheads="1"/>
                </p:cNvSpPr>
                <p:nvPr/>
              </p:nvSpPr>
              <p:spPr bwMode="auto">
                <a:xfrm>
                  <a:off x="2391" y="2275"/>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X</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7922" name="文本框 134189"/>
                <p:cNvSpPr txBox="1">
                  <a:spLocks noChangeArrowheads="1"/>
                </p:cNvSpPr>
                <p:nvPr/>
              </p:nvSpPr>
              <p:spPr bwMode="auto">
                <a:xfrm>
                  <a:off x="3579" y="2489"/>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Y</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7923" name="文本框 134190"/>
                <p:cNvSpPr txBox="1">
                  <a:spLocks noChangeArrowheads="1"/>
                </p:cNvSpPr>
                <p:nvPr/>
              </p:nvSpPr>
              <p:spPr bwMode="auto">
                <a:xfrm>
                  <a:off x="3320" y="1473"/>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Z</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grpSp>
          <p:grpSp>
            <p:nvGrpSpPr>
              <p:cNvPr id="37903" name="组合 134191"/>
              <p:cNvGrpSpPr>
                <a:grpSpLocks/>
              </p:cNvGrpSpPr>
              <p:nvPr/>
            </p:nvGrpSpPr>
            <p:grpSpPr bwMode="auto">
              <a:xfrm>
                <a:off x="2734" y="1757"/>
                <a:ext cx="820" cy="769"/>
                <a:chOff x="2734" y="1757"/>
                <a:chExt cx="820" cy="769"/>
              </a:xfrm>
            </p:grpSpPr>
            <p:sp>
              <p:nvSpPr>
                <p:cNvPr id="37904" name="任意多边形 134192"/>
                <p:cNvSpPr>
                  <a:spLocks noChangeArrowheads="1"/>
                </p:cNvSpPr>
                <p:nvPr/>
              </p:nvSpPr>
              <p:spPr bwMode="auto">
                <a:xfrm>
                  <a:off x="3549" y="1955"/>
                  <a:ext cx="3" cy="569"/>
                </a:xfrm>
                <a:custGeom>
                  <a:avLst/>
                  <a:gdLst>
                    <a:gd name="T0" fmla="*/ 0 w 3"/>
                    <a:gd name="T1" fmla="*/ 569 h 569"/>
                    <a:gd name="T2" fmla="*/ 3 w 3"/>
                    <a:gd name="T3" fmla="*/ 0 h 569"/>
                    <a:gd name="T4" fmla="*/ 0 60000 65536"/>
                    <a:gd name="T5" fmla="*/ 0 60000 65536"/>
                  </a:gdLst>
                  <a:ahLst/>
                  <a:cxnLst>
                    <a:cxn ang="T4">
                      <a:pos x="T0" y="T1"/>
                    </a:cxn>
                    <a:cxn ang="T5">
                      <a:pos x="T2" y="T3"/>
                    </a:cxn>
                  </a:cxnLst>
                  <a:rect l="0" t="0" r="r" b="b"/>
                  <a:pathLst>
                    <a:path w="3" h="569">
                      <a:moveTo>
                        <a:pt x="0" y="569"/>
                      </a:moveTo>
                      <a:lnTo>
                        <a:pt x="3"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5" name="任意多边形 134193"/>
                <p:cNvSpPr>
                  <a:spLocks noChangeArrowheads="1"/>
                </p:cNvSpPr>
                <p:nvPr/>
              </p:nvSpPr>
              <p:spPr bwMode="auto">
                <a:xfrm>
                  <a:off x="2928" y="1955"/>
                  <a:ext cx="1" cy="570"/>
                </a:xfrm>
                <a:custGeom>
                  <a:avLst/>
                  <a:gdLst>
                    <a:gd name="T0" fmla="*/ 1 w 1"/>
                    <a:gd name="T1" fmla="*/ 570 h 570"/>
                    <a:gd name="T2" fmla="*/ 0 w 1"/>
                    <a:gd name="T3" fmla="*/ 0 h 570"/>
                    <a:gd name="T4" fmla="*/ 0 60000 65536"/>
                    <a:gd name="T5" fmla="*/ 0 60000 65536"/>
                  </a:gdLst>
                  <a:ahLst/>
                  <a:cxnLst>
                    <a:cxn ang="T4">
                      <a:pos x="T0" y="T1"/>
                    </a:cxn>
                    <a:cxn ang="T5">
                      <a:pos x="T2" y="T3"/>
                    </a:cxn>
                  </a:cxnLst>
                  <a:rect l="0" t="0" r="r" b="b"/>
                  <a:pathLst>
                    <a:path w="1" h="570">
                      <a:moveTo>
                        <a:pt x="1" y="570"/>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7906" name="组合 134194"/>
                <p:cNvGrpSpPr>
                  <a:grpSpLocks/>
                </p:cNvGrpSpPr>
                <p:nvPr/>
              </p:nvGrpSpPr>
              <p:grpSpPr bwMode="auto">
                <a:xfrm>
                  <a:off x="2734" y="1757"/>
                  <a:ext cx="820" cy="769"/>
                  <a:chOff x="2734" y="1757"/>
                  <a:chExt cx="820" cy="769"/>
                </a:xfrm>
              </p:grpSpPr>
              <p:sp>
                <p:nvSpPr>
                  <p:cNvPr id="37907" name="任意多边形 134195"/>
                  <p:cNvSpPr>
                    <a:spLocks noChangeArrowheads="1"/>
                  </p:cNvSpPr>
                  <p:nvPr/>
                </p:nvSpPr>
                <p:spPr bwMode="auto">
                  <a:xfrm>
                    <a:off x="2734" y="2327"/>
                    <a:ext cx="197" cy="197"/>
                  </a:xfrm>
                  <a:custGeom>
                    <a:avLst/>
                    <a:gdLst>
                      <a:gd name="T0" fmla="*/ 0 w 197"/>
                      <a:gd name="T1" fmla="*/ 0 h 197"/>
                      <a:gd name="T2" fmla="*/ 197 w 197"/>
                      <a:gd name="T3" fmla="*/ 197 h 197"/>
                      <a:gd name="T4" fmla="*/ 0 60000 65536"/>
                      <a:gd name="T5" fmla="*/ 0 60000 65536"/>
                    </a:gdLst>
                    <a:ahLst/>
                    <a:cxnLst>
                      <a:cxn ang="T4">
                        <a:pos x="T0" y="T1"/>
                      </a:cxn>
                      <a:cxn ang="T5">
                        <a:pos x="T2" y="T3"/>
                      </a:cxn>
                    </a:cxnLst>
                    <a:rect l="0" t="0" r="r" b="b"/>
                    <a:pathLst>
                      <a:path w="197" h="197">
                        <a:moveTo>
                          <a:pt x="0" y="0"/>
                        </a:moveTo>
                        <a:lnTo>
                          <a:pt x="197" y="197"/>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8" name="任意多边形 134196"/>
                  <p:cNvSpPr>
                    <a:spLocks noChangeArrowheads="1"/>
                  </p:cNvSpPr>
                  <p:nvPr/>
                </p:nvSpPr>
                <p:spPr bwMode="auto">
                  <a:xfrm>
                    <a:off x="2931" y="2524"/>
                    <a:ext cx="622" cy="2"/>
                  </a:xfrm>
                  <a:custGeom>
                    <a:avLst/>
                    <a:gdLst>
                      <a:gd name="T0" fmla="*/ 0 w 622"/>
                      <a:gd name="T1" fmla="*/ 0 h 2"/>
                      <a:gd name="T2" fmla="*/ 622 w 622"/>
                      <a:gd name="T3" fmla="*/ 2 h 2"/>
                      <a:gd name="T4" fmla="*/ 0 60000 65536"/>
                      <a:gd name="T5" fmla="*/ 0 60000 65536"/>
                    </a:gdLst>
                    <a:ahLst/>
                    <a:cxnLst>
                      <a:cxn ang="T4">
                        <a:pos x="T0" y="T1"/>
                      </a:cxn>
                      <a:cxn ang="T5">
                        <a:pos x="T2" y="T3"/>
                      </a:cxn>
                    </a:cxnLst>
                    <a:rect l="0" t="0" r="r" b="b"/>
                    <a:pathLst>
                      <a:path w="622" h="2">
                        <a:moveTo>
                          <a:pt x="0" y="0"/>
                        </a:moveTo>
                        <a:lnTo>
                          <a:pt x="622" y="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9" name="直接连接符 134197"/>
                  <p:cNvSpPr>
                    <a:spLocks noChangeShapeType="1"/>
                  </p:cNvSpPr>
                  <p:nvPr/>
                </p:nvSpPr>
                <p:spPr bwMode="auto">
                  <a:xfrm>
                    <a:off x="2738" y="1757"/>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0" name="任意多边形 134198"/>
                  <p:cNvSpPr>
                    <a:spLocks noChangeArrowheads="1"/>
                  </p:cNvSpPr>
                  <p:nvPr/>
                </p:nvSpPr>
                <p:spPr bwMode="auto">
                  <a:xfrm>
                    <a:off x="2736" y="1762"/>
                    <a:ext cx="1" cy="570"/>
                  </a:xfrm>
                  <a:custGeom>
                    <a:avLst/>
                    <a:gdLst>
                      <a:gd name="T0" fmla="*/ 1 w 1"/>
                      <a:gd name="T1" fmla="*/ 570 h 570"/>
                      <a:gd name="T2" fmla="*/ 0 w 1"/>
                      <a:gd name="T3" fmla="*/ 0 h 570"/>
                      <a:gd name="T4" fmla="*/ 0 60000 65536"/>
                      <a:gd name="T5" fmla="*/ 0 60000 65536"/>
                    </a:gdLst>
                    <a:ahLst/>
                    <a:cxnLst>
                      <a:cxn ang="T4">
                        <a:pos x="T0" y="T1"/>
                      </a:cxn>
                      <a:cxn ang="T5">
                        <a:pos x="T2" y="T3"/>
                      </a:cxn>
                    </a:cxnLst>
                    <a:rect l="0" t="0" r="r" b="b"/>
                    <a:pathLst>
                      <a:path w="1" h="570">
                        <a:moveTo>
                          <a:pt x="1" y="570"/>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1" name="任意多边形 134199"/>
                  <p:cNvSpPr>
                    <a:spLocks noChangeArrowheads="1"/>
                  </p:cNvSpPr>
                  <p:nvPr/>
                </p:nvSpPr>
                <p:spPr bwMode="auto">
                  <a:xfrm>
                    <a:off x="2734" y="1760"/>
                    <a:ext cx="204" cy="204"/>
                  </a:xfrm>
                  <a:custGeom>
                    <a:avLst/>
                    <a:gdLst>
                      <a:gd name="T0" fmla="*/ 0 w 204"/>
                      <a:gd name="T1" fmla="*/ 0 h 204"/>
                      <a:gd name="T2" fmla="*/ 204 w 204"/>
                      <a:gd name="T3" fmla="*/ 204 h 204"/>
                      <a:gd name="T4" fmla="*/ 0 60000 65536"/>
                      <a:gd name="T5" fmla="*/ 0 60000 65536"/>
                    </a:gdLst>
                    <a:ahLst/>
                    <a:cxnLst>
                      <a:cxn ang="T4">
                        <a:pos x="T0" y="T1"/>
                      </a:cxn>
                      <a:cxn ang="T5">
                        <a:pos x="T2" y="T3"/>
                      </a:cxn>
                    </a:cxnLst>
                    <a:rect l="0" t="0" r="r" b="b"/>
                    <a:pathLst>
                      <a:path w="204" h="204">
                        <a:moveTo>
                          <a:pt x="0" y="0"/>
                        </a:moveTo>
                        <a:lnTo>
                          <a:pt x="204" y="20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2" name="任意多边形 134200"/>
                  <p:cNvSpPr>
                    <a:spLocks noChangeArrowheads="1"/>
                  </p:cNvSpPr>
                  <p:nvPr/>
                </p:nvSpPr>
                <p:spPr bwMode="auto">
                  <a:xfrm>
                    <a:off x="2932" y="1960"/>
                    <a:ext cx="622" cy="1"/>
                  </a:xfrm>
                  <a:custGeom>
                    <a:avLst/>
                    <a:gdLst>
                      <a:gd name="T0" fmla="*/ 0 w 622"/>
                      <a:gd name="T1" fmla="*/ 0 h 1"/>
                      <a:gd name="T2" fmla="*/ 622 w 622"/>
                      <a:gd name="T3" fmla="*/ 0 h 1"/>
                      <a:gd name="T4" fmla="*/ 0 60000 65536"/>
                      <a:gd name="T5" fmla="*/ 0 60000 65536"/>
                    </a:gdLst>
                    <a:ahLst/>
                    <a:cxnLst>
                      <a:cxn ang="T4">
                        <a:pos x="T0" y="T1"/>
                      </a:cxn>
                      <a:cxn ang="T5">
                        <a:pos x="T2" y="T3"/>
                      </a:cxn>
                    </a:cxnLst>
                    <a:rect l="0" t="0" r="r" b="b"/>
                    <a:pathLst>
                      <a:path w="622" h="1">
                        <a:moveTo>
                          <a:pt x="0" y="0"/>
                        </a:moveTo>
                        <a:lnTo>
                          <a:pt x="622"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3" name="任意多边形 134201"/>
                  <p:cNvSpPr>
                    <a:spLocks noChangeArrowheads="1"/>
                  </p:cNvSpPr>
                  <p:nvPr/>
                </p:nvSpPr>
                <p:spPr bwMode="auto">
                  <a:xfrm>
                    <a:off x="3360" y="1767"/>
                    <a:ext cx="189" cy="190"/>
                  </a:xfrm>
                  <a:custGeom>
                    <a:avLst/>
                    <a:gdLst>
                      <a:gd name="T0" fmla="*/ 0 w 189"/>
                      <a:gd name="T1" fmla="*/ 0 h 190"/>
                      <a:gd name="T2" fmla="*/ 189 w 189"/>
                      <a:gd name="T3" fmla="*/ 190 h 190"/>
                      <a:gd name="T4" fmla="*/ 0 60000 65536"/>
                      <a:gd name="T5" fmla="*/ 0 60000 65536"/>
                    </a:gdLst>
                    <a:ahLst/>
                    <a:cxnLst>
                      <a:cxn ang="T4">
                        <a:pos x="T0" y="T1"/>
                      </a:cxn>
                      <a:cxn ang="T5">
                        <a:pos x="T2" y="T3"/>
                      </a:cxn>
                    </a:cxnLst>
                    <a:rect l="0" t="0" r="r" b="b"/>
                    <a:pathLst>
                      <a:path w="189" h="190">
                        <a:moveTo>
                          <a:pt x="0" y="0"/>
                        </a:moveTo>
                        <a:lnTo>
                          <a:pt x="189" y="19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4" name="直接连接符 134202"/>
                  <p:cNvSpPr>
                    <a:spLocks noChangeShapeType="1"/>
                  </p:cNvSpPr>
                  <p:nvPr/>
                </p:nvSpPr>
                <p:spPr bwMode="auto">
                  <a:xfrm>
                    <a:off x="3355" y="1757"/>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5" name="直接连接符 134203"/>
                  <p:cNvSpPr>
                    <a:spLocks noChangeShapeType="1"/>
                  </p:cNvSpPr>
                  <p:nvPr/>
                </p:nvSpPr>
                <p:spPr bwMode="auto">
                  <a:xfrm flipH="1">
                    <a:off x="2738" y="2333"/>
                    <a:ext cx="62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6" name="直接连接符 134204"/>
                  <p:cNvSpPr>
                    <a:spLocks noChangeShapeType="1"/>
                  </p:cNvSpPr>
                  <p:nvPr/>
                </p:nvSpPr>
                <p:spPr bwMode="auto">
                  <a:xfrm>
                    <a:off x="3362" y="2333"/>
                    <a:ext cx="192" cy="19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37896" name="文本框 134205"/>
          <p:cNvSpPr txBox="1">
            <a:spLocks noChangeArrowheads="1"/>
          </p:cNvSpPr>
          <p:nvPr/>
        </p:nvSpPr>
        <p:spPr bwMode="auto">
          <a:xfrm>
            <a:off x="179388" y="1700213"/>
            <a:ext cx="896461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000" b="1">
                <a:solidFill>
                  <a:schemeClr val="tx1"/>
                </a:solidFill>
                <a:latin typeface="Times New Roman" panose="02020603050405020304" pitchFamily="18" charset="0"/>
                <a:ea typeface="ˎ̥"/>
                <a:cs typeface="ˎ̥"/>
              </a:rPr>
              <a:t>        </a:t>
            </a:r>
            <a:r>
              <a:rPr lang="zh-CN" altLang="en-US" b="1">
                <a:solidFill>
                  <a:schemeClr val="tx1"/>
                </a:solidFill>
                <a:latin typeface="Times New Roman" panose="02020603050405020304" pitchFamily="18" charset="0"/>
                <a:ea typeface="宋体" panose="02010600030101010101" pitchFamily="2" charset="-122"/>
              </a:rPr>
              <a:t>不改变形体与投影面的相对位置，改变投射线的方向，使投射线与投影面倾斜，用正投影法作出形体的投影称为</a:t>
            </a:r>
            <a:r>
              <a:rPr lang="zh-CN" altLang="en-US" b="1">
                <a:solidFill>
                  <a:srgbClr val="FF3300"/>
                </a:solidFill>
                <a:latin typeface="Times New Roman" panose="02020603050405020304" pitchFamily="18" charset="0"/>
                <a:ea typeface="隶书" panose="02010509060101010101" pitchFamily="49" charset="-122"/>
              </a:rPr>
              <a:t>斜轴测投影</a:t>
            </a:r>
            <a:r>
              <a:rPr lang="zh-CN" altLang="en-US" b="1">
                <a:solidFill>
                  <a:schemeClr val="tx1"/>
                </a:solidFill>
                <a:latin typeface="Times New Roman" panose="02020603050405020304" pitchFamily="18" charset="0"/>
                <a:ea typeface="宋体" panose="02010600030101010101" pitchFamily="2" charset="-122"/>
              </a:rPr>
              <a:t>，由此方法作出的图称为</a:t>
            </a:r>
            <a:r>
              <a:rPr lang="zh-CN" altLang="en-US" b="1">
                <a:solidFill>
                  <a:srgbClr val="FF3300"/>
                </a:solidFill>
                <a:latin typeface="Times New Roman" panose="02020603050405020304" pitchFamily="18" charset="0"/>
                <a:ea typeface="隶书" panose="02010509060101010101" pitchFamily="49" charset="-122"/>
              </a:rPr>
              <a:t>斜轴测投影图</a:t>
            </a:r>
            <a:r>
              <a:rPr lang="zh-CN" altLang="en-US" b="1">
                <a:solidFill>
                  <a:schemeClr val="tx1"/>
                </a:solidFill>
                <a:latin typeface="Times New Roman" panose="02020603050405020304" pitchFamily="18" charset="0"/>
                <a:ea typeface="宋体" panose="02010600030101010101" pitchFamily="2" charset="-122"/>
              </a:rPr>
              <a:t>，即</a:t>
            </a:r>
            <a:r>
              <a:rPr lang="zh-CN" altLang="en-US" b="1">
                <a:solidFill>
                  <a:srgbClr val="FF3300"/>
                </a:solidFill>
                <a:latin typeface="Times New Roman" panose="02020603050405020304" pitchFamily="18" charset="0"/>
                <a:ea typeface="隶书" panose="02010509060101010101" pitchFamily="49" charset="-122"/>
              </a:rPr>
              <a:t>斜轴测图</a:t>
            </a:r>
            <a:r>
              <a:rPr lang="zh-CN" altLang="en-US" b="1">
                <a:solidFill>
                  <a:schemeClr val="tx1"/>
                </a:solidFill>
                <a:latin typeface="Times New Roman" panose="02020603050405020304" pitchFamily="18" charset="0"/>
                <a:ea typeface="宋体" panose="02010600030101010101" pitchFamily="2" charset="-122"/>
              </a:rPr>
              <a:t>。</a:t>
            </a:r>
            <a:r>
              <a:rPr lang="zh-CN" altLang="en-US" sz="2000" b="1">
                <a:solidFill>
                  <a:schemeClr val="tx1"/>
                </a:solidFill>
                <a:latin typeface="Times New Roman" panose="02020603050405020304" pitchFamily="18" charset="0"/>
                <a:ea typeface="宋体" panose="02010600030101010101" pitchFamily="2" charset="-122"/>
              </a:rPr>
              <a:t> </a:t>
            </a:r>
            <a:endParaRPr lang="zh-CN" altLang="en-US">
              <a:solidFill>
                <a:schemeClr val="tx1"/>
              </a:solidFill>
              <a:latin typeface="Times New Roman" panose="02020603050405020304" pitchFamily="18" charset="0"/>
              <a:ea typeface="ˎ̥"/>
              <a:cs typeface="ˎ̥"/>
            </a:endParaRPr>
          </a:p>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37897" name="矩形 134206"/>
          <p:cNvSpPr>
            <a:spLocks noChangeArrowheads="1"/>
          </p:cNvSpPr>
          <p:nvPr/>
        </p:nvSpPr>
        <p:spPr bwMode="auto">
          <a:xfrm>
            <a:off x="0" y="1268413"/>
            <a:ext cx="3995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3200" b="1">
                <a:solidFill>
                  <a:srgbClr val="FF3300"/>
                </a:solidFill>
                <a:latin typeface="楷体_GB2312" panose="02010609030101010101" pitchFamily="49" charset="-122"/>
                <a:ea typeface="楷体_GB2312" panose="02010609030101010101" pitchFamily="49" charset="-122"/>
              </a:rPr>
              <a:t>斜轴测投影图的形成</a:t>
            </a:r>
            <a:r>
              <a:rPr lang="zh-CN" altLang="en-US" sz="2800" b="1">
                <a:solidFill>
                  <a:schemeClr val="tx1"/>
                </a:solidFill>
                <a:latin typeface="楷体_GB2312" panose="02010609030101010101" pitchFamily="49" charset="-122"/>
                <a:ea typeface="楷体_GB2312" panose="02010609030101010101" pitchFamily="49" charset="-122"/>
              </a:rPr>
              <a:t> </a:t>
            </a:r>
            <a:endParaRPr lang="zh-CN" altLang="en-US" sz="2800">
              <a:solidFill>
                <a:schemeClr val="tx1"/>
              </a:solidFill>
              <a:latin typeface="Arial" panose="020B0604020202020204" pitchFamily="34" charset="0"/>
              <a:ea typeface="宋体" panose="02010600030101010101" pitchFamily="2" charset="-122"/>
            </a:endParaRPr>
          </a:p>
        </p:txBody>
      </p:sp>
      <p:sp>
        <p:nvSpPr>
          <p:cNvPr id="37898" name="矩形 134207"/>
          <p:cNvSpPr>
            <a:spLocks noChangeArrowheads="1"/>
          </p:cNvSpPr>
          <p:nvPr/>
        </p:nvSpPr>
        <p:spPr bwMode="auto">
          <a:xfrm>
            <a:off x="2555875" y="188913"/>
            <a:ext cx="39608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a:latin typeface="Tahoma" panose="020B0604030504040204" pitchFamily="34" charset="0"/>
                <a:ea typeface="方正舒体" panose="02010601030101010101" pitchFamily="2" charset="-122"/>
              </a:rPr>
              <a:t>轴 测 投 影</a:t>
            </a:r>
            <a:endParaRPr lang="zh-CN" altLang="en-US" sz="4800">
              <a:solidFill>
                <a:schemeClr val="tx1"/>
              </a:solidFill>
              <a:latin typeface="Arial" panose="020B0604020202020204" pitchFamily="34" charset="0"/>
              <a:ea typeface="宋体" panose="02010600030101010101" pitchFamily="2" charset="-122"/>
            </a:endParaRPr>
          </a:p>
        </p:txBody>
      </p:sp>
      <p:sp>
        <p:nvSpPr>
          <p:cNvPr id="37899" name="矩形 134208"/>
          <p:cNvSpPr>
            <a:spLocks noChangeArrowheads="1"/>
          </p:cNvSpPr>
          <p:nvPr/>
        </p:nvSpPr>
        <p:spPr bwMode="auto">
          <a:xfrm>
            <a:off x="0" y="908050"/>
            <a:ext cx="9144000" cy="144463"/>
          </a:xfrm>
          <a:prstGeom prst="rect">
            <a:avLst/>
          </a:prstGeom>
          <a:gradFill rotWithShape="1">
            <a:gsLst>
              <a:gs pos="0">
                <a:srgbClr val="69D4FF"/>
              </a:gs>
              <a:gs pos="100000">
                <a:schemeClr val="bg1"/>
              </a:gs>
            </a:gsLst>
            <a:lin ang="0" scaled="1"/>
          </a:gradFill>
          <a:ln w="9525">
            <a:solidFill>
              <a:srgbClr val="00CCFF"/>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checkerboard(down)">
                                      <p:cBhvr>
                                        <p:cTn id="7" dur="500"/>
                                        <p:tgtEl>
                                          <p:spTgt spid="134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34153"/>
                                        </p:tgtEl>
                                        <p:attrNameLst>
                                          <p:attrName>style.visibility</p:attrName>
                                        </p:attrNameLst>
                                      </p:cBhvr>
                                      <p:to>
                                        <p:strVal val="visible"/>
                                      </p:to>
                                    </p:set>
                                    <p:anim calcmode="lin" valueType="num">
                                      <p:cBhvr additive="base">
                                        <p:cTn id="12" dur="500" fill="hold"/>
                                        <p:tgtEl>
                                          <p:spTgt spid="134153"/>
                                        </p:tgtEl>
                                        <p:attrNameLst>
                                          <p:attrName>ppt_x</p:attrName>
                                        </p:attrNameLst>
                                      </p:cBhvr>
                                      <p:tavLst>
                                        <p:tav tm="0">
                                          <p:val>
                                            <p:strVal val="0-#ppt_w/2"/>
                                          </p:val>
                                        </p:tav>
                                        <p:tav tm="100000">
                                          <p:val>
                                            <p:strVal val="#ppt_x"/>
                                          </p:val>
                                        </p:tav>
                                      </p:tavLst>
                                    </p:anim>
                                    <p:anim calcmode="lin" valueType="num">
                                      <p:cBhvr additive="base">
                                        <p:cTn id="13" dur="500" fill="hold"/>
                                        <p:tgtEl>
                                          <p:spTgt spid="13415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134173"/>
                                        </p:tgtEl>
                                        <p:attrNameLst>
                                          <p:attrName>style.visibility</p:attrName>
                                        </p:attrNameLst>
                                      </p:cBhvr>
                                      <p:to>
                                        <p:strVal val="visible"/>
                                      </p:to>
                                    </p:set>
                                    <p:animEffect transition="in" filter="wipe(up)">
                                      <p:cBhvr>
                                        <p:cTn id="18" dur="500"/>
                                        <p:tgtEl>
                                          <p:spTgt spid="13417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34151"/>
                                        </p:tgtEl>
                                        <p:attrNameLst>
                                          <p:attrName>style.visibility</p:attrName>
                                        </p:attrNameLst>
                                      </p:cBhvr>
                                      <p:to>
                                        <p:strVal val="visible"/>
                                      </p:to>
                                    </p:set>
                                    <p:animEffect transition="in" filter="barn(outVertical)">
                                      <p:cBhvr>
                                        <p:cTn id="23" dur="500"/>
                                        <p:tgtEl>
                                          <p:spTgt spid="13415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4152"/>
                                        </p:tgtEl>
                                        <p:attrNameLst>
                                          <p:attrName>style.visibility</p:attrName>
                                        </p:attrNameLst>
                                      </p:cBhvr>
                                      <p:to>
                                        <p:strVal val="visible"/>
                                      </p:to>
                                    </p:set>
                                    <p:anim calcmode="lin" valueType="num">
                                      <p:cBhvr additive="base">
                                        <p:cTn id="28" dur="500" fill="hold"/>
                                        <p:tgtEl>
                                          <p:spTgt spid="134152"/>
                                        </p:tgtEl>
                                        <p:attrNameLst>
                                          <p:attrName>ppt_x</p:attrName>
                                        </p:attrNameLst>
                                      </p:cBhvr>
                                      <p:tavLst>
                                        <p:tav tm="0">
                                          <p:val>
                                            <p:strVal val="#ppt_x"/>
                                          </p:val>
                                        </p:tav>
                                        <p:tav tm="100000">
                                          <p:val>
                                            <p:strVal val="#ppt_x"/>
                                          </p:val>
                                        </p:tav>
                                      </p:tavLst>
                                    </p:anim>
                                    <p:anim calcmode="lin" valueType="num">
                                      <p:cBhvr additive="base">
                                        <p:cTn id="29" dur="500" fill="hold"/>
                                        <p:tgtEl>
                                          <p:spTgt spid="134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1" grpId="0"/>
      <p:bldP spid="13415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135170"/>
          <p:cNvSpPr>
            <a:spLocks noChangeAspect="1" noChangeArrowheads="1"/>
          </p:cNvSpPr>
          <p:nvPr/>
        </p:nvSpPr>
        <p:spPr bwMode="auto">
          <a:xfrm>
            <a:off x="107950" y="336550"/>
            <a:ext cx="10096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38915" name="矩形 135171"/>
          <p:cNvSpPr>
            <a:spLocks noChangeArrowheads="1"/>
          </p:cNvSpPr>
          <p:nvPr/>
        </p:nvSpPr>
        <p:spPr bwMode="auto">
          <a:xfrm>
            <a:off x="179388" y="1196975"/>
            <a:ext cx="230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3200" b="1" dirty="0">
                <a:solidFill>
                  <a:schemeClr val="tx1"/>
                </a:solidFill>
                <a:latin typeface="楷体_GB2312" panose="02010609030101010101" pitchFamily="49" charset="-122"/>
                <a:ea typeface="楷体_GB2312" panose="02010609030101010101" pitchFamily="49" charset="-122"/>
              </a:rPr>
              <a:t>斜二测投影</a:t>
            </a:r>
            <a:r>
              <a:rPr lang="zh-CN" altLang="en-US" sz="2800" b="1" dirty="0">
                <a:solidFill>
                  <a:schemeClr val="tx1"/>
                </a:solidFill>
                <a:latin typeface="楷体_GB2312" panose="02010609030101010101" pitchFamily="49" charset="-122"/>
                <a:ea typeface="楷体_GB2312" panose="02010609030101010101" pitchFamily="49" charset="-122"/>
              </a:rPr>
              <a:t> </a:t>
            </a:r>
            <a:endParaRPr lang="zh-CN" altLang="en-US" sz="2800" dirty="0">
              <a:solidFill>
                <a:schemeClr val="tx1"/>
              </a:solidFill>
              <a:latin typeface="Arial" panose="020B0604020202020204" pitchFamily="34" charset="0"/>
              <a:ea typeface="宋体" panose="02010600030101010101" pitchFamily="2" charset="-122"/>
            </a:endParaRPr>
          </a:p>
        </p:txBody>
      </p:sp>
      <p:sp>
        <p:nvSpPr>
          <p:cNvPr id="135173" name="文本框 135172"/>
          <p:cNvSpPr txBox="1">
            <a:spLocks noChangeArrowheads="1"/>
          </p:cNvSpPr>
          <p:nvPr/>
        </p:nvSpPr>
        <p:spPr bwMode="auto">
          <a:xfrm>
            <a:off x="1116013" y="1773238"/>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rgbClr val="FF0000"/>
                </a:solidFill>
                <a:latin typeface="黑体" panose="02010609060101010101" pitchFamily="49" charset="-122"/>
                <a:ea typeface="黑体" panose="02010609060101010101" pitchFamily="49" charset="-122"/>
              </a:rPr>
              <a:t>轴向伸缩系数和轴间角</a:t>
            </a:r>
            <a:endParaRPr lang="zh-CN" altLang="en-US" sz="2800">
              <a:solidFill>
                <a:schemeClr val="tx1"/>
              </a:solidFill>
              <a:latin typeface="Arial" panose="020B0604020202020204" pitchFamily="34" charset="0"/>
              <a:ea typeface="宋体" panose="02010600030101010101" pitchFamily="2" charset="-122"/>
            </a:endParaRPr>
          </a:p>
        </p:txBody>
      </p:sp>
      <p:sp>
        <p:nvSpPr>
          <p:cNvPr id="135174" name="文本框 135173"/>
          <p:cNvSpPr txBox="1">
            <a:spLocks noChangeArrowheads="1"/>
          </p:cNvSpPr>
          <p:nvPr/>
        </p:nvSpPr>
        <p:spPr bwMode="auto">
          <a:xfrm>
            <a:off x="1466850" y="4903788"/>
            <a:ext cx="4848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dirty="0">
                <a:solidFill>
                  <a:schemeClr val="tx1"/>
                </a:solidFill>
                <a:latin typeface="Times New Roman" panose="02020603050405020304" pitchFamily="18" charset="0"/>
                <a:ea typeface="ˎ̥"/>
                <a:cs typeface="ˎ̥"/>
              </a:rPr>
              <a:t> </a:t>
            </a:r>
            <a:r>
              <a:rPr lang="zh-CN" altLang="en-US" b="1" dirty="0">
                <a:solidFill>
                  <a:schemeClr val="tx1"/>
                </a:solidFill>
                <a:latin typeface="Times New Roman" panose="02020603050405020304" pitchFamily="18" charset="0"/>
                <a:ea typeface="宋体" panose="02010600030101010101" pitchFamily="2" charset="-122"/>
              </a:rPr>
              <a:t>轴向伸缩系数：</a:t>
            </a:r>
            <a:r>
              <a:rPr lang="en-US" altLang="zh-CN" b="1" dirty="0">
                <a:solidFill>
                  <a:schemeClr val="tx1"/>
                </a:solidFill>
                <a:latin typeface="Times New Roman" panose="02020603050405020304" pitchFamily="18" charset="0"/>
                <a:ea typeface="ˎ̥"/>
                <a:cs typeface="ˎ̥"/>
              </a:rPr>
              <a:t>p = r =</a:t>
            </a:r>
            <a:r>
              <a:rPr lang="en-US" altLang="zh-CN" b="1" dirty="0">
                <a:solidFill>
                  <a:srgbClr val="FF0000"/>
                </a:solidFill>
                <a:latin typeface="Times New Roman" panose="02020603050405020304" pitchFamily="18" charset="0"/>
                <a:ea typeface="ˎ̥"/>
                <a:cs typeface="ˎ̥"/>
              </a:rPr>
              <a:t> 1</a:t>
            </a:r>
            <a:r>
              <a:rPr lang="en-US" altLang="zh-CN" b="1" dirty="0">
                <a:solidFill>
                  <a:schemeClr val="tx1"/>
                </a:solidFill>
                <a:latin typeface="Times New Roman" panose="02020603050405020304" pitchFamily="18" charset="0"/>
                <a:ea typeface="ˎ̥"/>
                <a:cs typeface="ˎ̥"/>
              </a:rPr>
              <a:t>  </a:t>
            </a:r>
            <a:r>
              <a:rPr lang="zh-CN" altLang="en-US" b="1" dirty="0">
                <a:solidFill>
                  <a:schemeClr val="tx1"/>
                </a:solidFill>
                <a:latin typeface="Times New Roman" panose="02020603050405020304" pitchFamily="18" charset="0"/>
                <a:ea typeface="宋体" panose="02010600030101010101" pitchFamily="2" charset="-122"/>
              </a:rPr>
              <a:t>，</a:t>
            </a:r>
            <a:r>
              <a:rPr lang="en-US" altLang="zh-CN" b="1" dirty="0">
                <a:solidFill>
                  <a:schemeClr val="tx1"/>
                </a:solidFill>
                <a:latin typeface="Times New Roman" panose="02020603050405020304" pitchFamily="18" charset="0"/>
                <a:ea typeface="ˎ̥"/>
                <a:cs typeface="ˎ̥"/>
              </a:rPr>
              <a:t>q = </a:t>
            </a:r>
            <a:r>
              <a:rPr lang="en-US" altLang="zh-CN" b="1" dirty="0">
                <a:solidFill>
                  <a:srgbClr val="FF0000"/>
                </a:solidFill>
                <a:latin typeface="Times New Roman" panose="02020603050405020304" pitchFamily="18" charset="0"/>
                <a:ea typeface="ˎ̥"/>
                <a:cs typeface="ˎ̥"/>
              </a:rPr>
              <a:t>0.5</a:t>
            </a:r>
            <a:endParaRPr lang="en-US" altLang="zh-CN" sz="2800" dirty="0">
              <a:solidFill>
                <a:schemeClr val="tx1"/>
              </a:solidFill>
              <a:latin typeface="Arial" panose="020B0604020202020204" pitchFamily="34" charset="0"/>
              <a:ea typeface="宋体" panose="02010600030101010101" pitchFamily="2" charset="-122"/>
            </a:endParaRPr>
          </a:p>
        </p:txBody>
      </p:sp>
      <p:sp>
        <p:nvSpPr>
          <p:cNvPr id="135175" name="文本框 135174"/>
          <p:cNvSpPr txBox="1">
            <a:spLocks noChangeArrowheads="1"/>
          </p:cNvSpPr>
          <p:nvPr/>
        </p:nvSpPr>
        <p:spPr bwMode="auto">
          <a:xfrm>
            <a:off x="1520825" y="5437188"/>
            <a:ext cx="54133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chemeClr val="tx1"/>
                </a:solidFill>
                <a:latin typeface="Times New Roman" panose="02020603050405020304" pitchFamily="18" charset="0"/>
                <a:ea typeface="宋体" panose="02010600030101010101" pitchFamily="2" charset="-122"/>
              </a:rPr>
              <a:t>轴间角：</a:t>
            </a:r>
            <a:r>
              <a:rPr lang="zh-CN" altLang="en-US" b="1">
                <a:solidFill>
                  <a:schemeClr val="tx1"/>
                </a:solidFill>
                <a:latin typeface="Times New Roman" panose="02020603050405020304" pitchFamily="18" charset="0"/>
                <a:ea typeface="ˎ̥"/>
                <a:cs typeface="ˎ̥"/>
              </a:rPr>
              <a:t> </a:t>
            </a:r>
            <a:r>
              <a:rPr lang="en-US" altLang="zh-CN" b="1">
                <a:solidFill>
                  <a:schemeClr val="tx1"/>
                </a:solidFill>
                <a:latin typeface="Times New Roman" panose="02020603050405020304" pitchFamily="18" charset="0"/>
                <a:ea typeface="ˎ̥"/>
                <a:cs typeface="ˎ̥"/>
                <a:sym typeface="Symbol" panose="05050102010706020507" pitchFamily="18" charset="2"/>
              </a:rPr>
              <a:t></a:t>
            </a:r>
            <a:r>
              <a:rPr lang="en-US" altLang="zh-CN" b="1">
                <a:solidFill>
                  <a:schemeClr val="tx1"/>
                </a:solidFill>
                <a:latin typeface="Times New Roman" panose="02020603050405020304" pitchFamily="18" charset="0"/>
                <a:ea typeface="ˎ̥"/>
                <a:cs typeface="ˎ̥"/>
              </a:rPr>
              <a:t> X</a:t>
            </a:r>
            <a:r>
              <a:rPr lang="en-US" altLang="zh-CN" b="1" baseline="-20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ˎ̥"/>
                <a:cs typeface="ˎ̥"/>
              </a:rPr>
              <a:t>O</a:t>
            </a:r>
            <a:r>
              <a:rPr lang="en-US" altLang="zh-CN" b="1" baseline="-20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ˎ̥"/>
                <a:cs typeface="ˎ̥"/>
              </a:rPr>
              <a:t>Z</a:t>
            </a:r>
            <a:r>
              <a:rPr lang="en-US" altLang="zh-CN" b="1" baseline="-20000">
                <a:solidFill>
                  <a:schemeClr val="tx1"/>
                </a:solidFill>
                <a:latin typeface="Times New Roman" panose="02020603050405020304" pitchFamily="18" charset="0"/>
                <a:ea typeface="ˎ̥"/>
                <a:cs typeface="ˎ̥"/>
              </a:rPr>
              <a:t>1 </a:t>
            </a:r>
            <a:r>
              <a:rPr lang="en-US" altLang="zh-CN" b="1">
                <a:solidFill>
                  <a:schemeClr val="tx1"/>
                </a:solidFill>
                <a:latin typeface="Times New Roman" panose="02020603050405020304" pitchFamily="18" charset="0"/>
                <a:ea typeface="ˎ̥"/>
                <a:cs typeface="ˎ̥"/>
              </a:rPr>
              <a:t>= </a:t>
            </a:r>
            <a:r>
              <a:rPr lang="en-US" altLang="zh-CN" b="1">
                <a:solidFill>
                  <a:srgbClr val="FF0000"/>
                </a:solidFill>
                <a:latin typeface="Times New Roman" panose="02020603050405020304" pitchFamily="18" charset="0"/>
                <a:ea typeface="ˎ̥"/>
                <a:cs typeface="ˎ̥"/>
              </a:rPr>
              <a:t>90</a:t>
            </a:r>
            <a:r>
              <a:rPr lang="en-US" altLang="zh-CN" b="1">
                <a:solidFill>
                  <a:srgbClr val="FF0000"/>
                </a:solidFill>
                <a:latin typeface="Times New Roman" panose="02020603050405020304" pitchFamily="18" charset="0"/>
                <a:ea typeface="宋体" panose="02010600030101010101" pitchFamily="2" charset="-122"/>
              </a:rPr>
              <a:t>°</a:t>
            </a:r>
            <a:r>
              <a:rPr lang="en-US" altLang="zh-CN" b="1">
                <a:solidFill>
                  <a:schemeClr val="tx1"/>
                </a:solidFill>
                <a:latin typeface="Times New Roman" panose="02020603050405020304" pitchFamily="18" charset="0"/>
                <a:ea typeface="宋体" panose="02010600030101010101" pitchFamily="2" charset="-122"/>
              </a:rPr>
              <a:t> </a:t>
            </a:r>
            <a:endParaRPr lang="en-US" altLang="zh-CN">
              <a:solidFill>
                <a:schemeClr val="tx1"/>
              </a:solidFill>
              <a:latin typeface="Times New Roman" panose="02020603050405020304" pitchFamily="18" charset="0"/>
              <a:ea typeface="ˎ̥"/>
              <a:cs typeface="ˎ̥"/>
            </a:endParaRPr>
          </a:p>
          <a:p>
            <a:pP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                 </a:t>
            </a:r>
            <a:r>
              <a:rPr lang="en-US" altLang="zh-CN" b="1">
                <a:solidFill>
                  <a:schemeClr val="tx1"/>
                </a:solidFill>
                <a:latin typeface="Times New Roman" panose="02020603050405020304" pitchFamily="18" charset="0"/>
                <a:ea typeface="ˎ̥"/>
                <a:cs typeface="ˎ̥"/>
                <a:sym typeface="Symbol" panose="05050102010706020507" pitchFamily="18" charset="2"/>
              </a:rPr>
              <a:t></a:t>
            </a:r>
            <a:r>
              <a:rPr lang="en-US" altLang="zh-CN" b="1">
                <a:solidFill>
                  <a:schemeClr val="tx1"/>
                </a:solidFill>
                <a:latin typeface="Times New Roman" panose="02020603050405020304" pitchFamily="18" charset="0"/>
                <a:ea typeface="ˎ̥"/>
                <a:cs typeface="ˎ̥"/>
              </a:rPr>
              <a:t>X</a:t>
            </a:r>
            <a:r>
              <a:rPr lang="en-US" altLang="zh-CN" b="1" baseline="-20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ˎ̥"/>
                <a:cs typeface="ˎ̥"/>
              </a:rPr>
              <a:t>O</a:t>
            </a:r>
            <a:r>
              <a:rPr lang="en-US" altLang="zh-CN" b="1" baseline="-20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ˎ̥"/>
                <a:cs typeface="ˎ̥"/>
              </a:rPr>
              <a:t>Y</a:t>
            </a:r>
            <a:r>
              <a:rPr lang="en-US" altLang="zh-CN" b="1" baseline="-20000">
                <a:solidFill>
                  <a:schemeClr val="tx1"/>
                </a:solidFill>
                <a:latin typeface="Times New Roman" panose="02020603050405020304" pitchFamily="18" charset="0"/>
                <a:ea typeface="ˎ̥"/>
                <a:cs typeface="ˎ̥"/>
              </a:rPr>
              <a:t>1 </a:t>
            </a:r>
            <a:r>
              <a:rPr lang="en-US" altLang="zh-CN" b="1">
                <a:solidFill>
                  <a:schemeClr val="tx1"/>
                </a:solidFill>
                <a:latin typeface="Times New Roman" panose="02020603050405020304" pitchFamily="18" charset="0"/>
                <a:ea typeface="ˎ̥"/>
                <a:cs typeface="ˎ̥"/>
              </a:rPr>
              <a:t>= </a:t>
            </a:r>
            <a:r>
              <a:rPr lang="en-US" altLang="zh-CN" b="1">
                <a:solidFill>
                  <a:schemeClr val="tx1"/>
                </a:solidFill>
                <a:latin typeface="Times New Roman" panose="02020603050405020304" pitchFamily="18" charset="0"/>
                <a:ea typeface="ˎ̥"/>
                <a:cs typeface="ˎ̥"/>
                <a:sym typeface="Symbol" panose="05050102010706020507" pitchFamily="18" charset="2"/>
              </a:rPr>
              <a:t></a:t>
            </a:r>
            <a:r>
              <a:rPr lang="en-US" altLang="zh-CN" b="1">
                <a:solidFill>
                  <a:schemeClr val="tx1"/>
                </a:solidFill>
                <a:latin typeface="Times New Roman" panose="02020603050405020304" pitchFamily="18" charset="0"/>
                <a:ea typeface="ˎ̥"/>
                <a:cs typeface="ˎ̥"/>
              </a:rPr>
              <a:t> Y</a:t>
            </a:r>
            <a:r>
              <a:rPr lang="en-US" altLang="zh-CN" b="1" baseline="-20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ˎ̥"/>
                <a:cs typeface="ˎ̥"/>
              </a:rPr>
              <a:t>O</a:t>
            </a:r>
            <a:r>
              <a:rPr lang="en-US" altLang="zh-CN" b="1" baseline="-20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ˎ̥"/>
                <a:cs typeface="ˎ̥"/>
              </a:rPr>
              <a:t>Z</a:t>
            </a:r>
            <a:r>
              <a:rPr lang="en-US" altLang="zh-CN" b="1" baseline="-20000">
                <a:solidFill>
                  <a:schemeClr val="tx1"/>
                </a:solidFill>
                <a:latin typeface="Times New Roman" panose="02020603050405020304" pitchFamily="18" charset="0"/>
                <a:ea typeface="ˎ̥"/>
                <a:cs typeface="ˎ̥"/>
              </a:rPr>
              <a:t>1 </a:t>
            </a:r>
            <a:r>
              <a:rPr lang="en-US" altLang="zh-CN" b="1">
                <a:solidFill>
                  <a:schemeClr val="tx1"/>
                </a:solidFill>
                <a:latin typeface="Times New Roman" panose="02020603050405020304" pitchFamily="18" charset="0"/>
                <a:ea typeface="ˎ̥"/>
                <a:cs typeface="ˎ̥"/>
              </a:rPr>
              <a:t>= </a:t>
            </a:r>
            <a:r>
              <a:rPr lang="en-US" altLang="zh-CN" b="1">
                <a:solidFill>
                  <a:srgbClr val="FF0000"/>
                </a:solidFill>
                <a:latin typeface="Times New Roman" panose="02020603050405020304" pitchFamily="18" charset="0"/>
                <a:ea typeface="ˎ̥"/>
                <a:cs typeface="ˎ̥"/>
              </a:rPr>
              <a:t>135</a:t>
            </a:r>
            <a:r>
              <a:rPr lang="en-US" altLang="zh-CN" b="1">
                <a:solidFill>
                  <a:srgbClr val="FF0000"/>
                </a:solidFill>
                <a:latin typeface="Times New Roman" panose="02020603050405020304" pitchFamily="18" charset="0"/>
                <a:ea typeface="宋体" panose="02010600030101010101" pitchFamily="2" charset="-122"/>
              </a:rPr>
              <a:t>°</a:t>
            </a:r>
            <a:r>
              <a:rPr lang="en-US" altLang="zh-CN" b="1">
                <a:solidFill>
                  <a:schemeClr val="tx1"/>
                </a:solidFill>
                <a:latin typeface="Times New Roman" panose="02020603050405020304" pitchFamily="18" charset="0"/>
                <a:ea typeface="宋体" panose="02010600030101010101" pitchFamily="2" charset="-122"/>
              </a:rPr>
              <a:t> </a:t>
            </a:r>
            <a:endParaRPr lang="en-US" altLang="zh-CN" b="1">
              <a:solidFill>
                <a:schemeClr val="tx1"/>
              </a:solidFill>
              <a:latin typeface="Times New Roman" panose="02020603050405020304" pitchFamily="18" charset="0"/>
              <a:ea typeface="ˎ̥"/>
              <a:cs typeface="ˎ̥"/>
              <a:sym typeface="Symbol" panose="05050102010706020507" pitchFamily="18" charset="2"/>
            </a:endParaRPr>
          </a:p>
        </p:txBody>
      </p:sp>
      <p:grpSp>
        <p:nvGrpSpPr>
          <p:cNvPr id="135176" name="组合 135175"/>
          <p:cNvGrpSpPr>
            <a:grpSpLocks/>
          </p:cNvGrpSpPr>
          <p:nvPr/>
        </p:nvGrpSpPr>
        <p:grpSpPr bwMode="auto">
          <a:xfrm>
            <a:off x="609600" y="2359025"/>
            <a:ext cx="3962400" cy="2239963"/>
            <a:chOff x="384" y="1085"/>
            <a:chExt cx="2496" cy="1411"/>
          </a:xfrm>
        </p:grpSpPr>
        <p:sp>
          <p:nvSpPr>
            <p:cNvPr id="38943" name="矩形 135176"/>
            <p:cNvSpPr>
              <a:spLocks noChangeArrowheads="1"/>
            </p:cNvSpPr>
            <p:nvPr/>
          </p:nvSpPr>
          <p:spPr bwMode="auto">
            <a:xfrm>
              <a:off x="384" y="1104"/>
              <a:ext cx="2496" cy="1392"/>
            </a:xfrm>
            <a:prstGeom prst="rect">
              <a:avLst/>
            </a:prstGeom>
            <a:solidFill>
              <a:srgbClr val="FFFF99"/>
            </a:solidFill>
            <a:ln w="9525">
              <a:solidFill>
                <a:srgbClr val="333399"/>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grpSp>
          <p:nvGrpSpPr>
            <p:cNvPr id="38944" name="组合 135177"/>
            <p:cNvGrpSpPr>
              <a:grpSpLocks/>
            </p:cNvGrpSpPr>
            <p:nvPr/>
          </p:nvGrpSpPr>
          <p:grpSpPr bwMode="auto">
            <a:xfrm>
              <a:off x="576" y="1200"/>
              <a:ext cx="1392" cy="1056"/>
              <a:chOff x="576" y="1200"/>
              <a:chExt cx="1392" cy="1056"/>
            </a:xfrm>
          </p:grpSpPr>
          <p:grpSp>
            <p:nvGrpSpPr>
              <p:cNvPr id="38958" name="组合 135178"/>
              <p:cNvGrpSpPr>
                <a:grpSpLocks/>
              </p:cNvGrpSpPr>
              <p:nvPr/>
            </p:nvGrpSpPr>
            <p:grpSpPr bwMode="auto">
              <a:xfrm>
                <a:off x="576" y="1200"/>
                <a:ext cx="1223" cy="1056"/>
                <a:chOff x="240" y="2256"/>
                <a:chExt cx="1392" cy="1584"/>
              </a:xfrm>
            </p:grpSpPr>
            <p:sp>
              <p:nvSpPr>
                <p:cNvPr id="38961" name="直接连接符 135179"/>
                <p:cNvSpPr>
                  <a:spLocks noChangeShapeType="1"/>
                </p:cNvSpPr>
                <p:nvPr/>
              </p:nvSpPr>
              <p:spPr bwMode="auto">
                <a:xfrm>
                  <a:off x="1056" y="2256"/>
                  <a:ext cx="0" cy="100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2" name="直接连接符 135180"/>
                <p:cNvSpPr>
                  <a:spLocks noChangeShapeType="1"/>
                </p:cNvSpPr>
                <p:nvPr/>
              </p:nvSpPr>
              <p:spPr bwMode="auto">
                <a:xfrm flipH="1">
                  <a:off x="240" y="3264"/>
                  <a:ext cx="81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3" name="直接连接符 135181"/>
                <p:cNvSpPr>
                  <a:spLocks noChangeShapeType="1"/>
                </p:cNvSpPr>
                <p:nvPr/>
              </p:nvSpPr>
              <p:spPr bwMode="auto">
                <a:xfrm>
                  <a:off x="1056" y="3264"/>
                  <a:ext cx="576" cy="57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8959" name="直接连接符 135182"/>
              <p:cNvSpPr>
                <a:spLocks noChangeShapeType="1"/>
              </p:cNvSpPr>
              <p:nvPr/>
            </p:nvSpPr>
            <p:spPr bwMode="auto">
              <a:xfrm>
                <a:off x="1293" y="1872"/>
                <a:ext cx="675"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0" name="文本框 135183"/>
              <p:cNvSpPr txBox="1">
                <a:spLocks noChangeArrowheads="1"/>
              </p:cNvSpPr>
              <p:nvPr/>
            </p:nvSpPr>
            <p:spPr bwMode="auto">
              <a:xfrm>
                <a:off x="1411" y="1805"/>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45</a:t>
                </a:r>
                <a:r>
                  <a:rPr lang="en-US" altLang="zh-CN" b="1">
                    <a:solidFill>
                      <a:schemeClr val="tx1"/>
                    </a:solidFill>
                    <a:latin typeface="Times New Roman" panose="02020603050405020304" pitchFamily="18" charset="0"/>
                    <a:ea typeface="宋体" panose="02010600030101010101" pitchFamily="2" charset="-122"/>
                  </a:rPr>
                  <a:t>°</a:t>
                </a:r>
                <a:endParaRPr lang="en-US" altLang="zh-CN" sz="2800">
                  <a:solidFill>
                    <a:schemeClr val="tx1"/>
                  </a:solidFill>
                  <a:latin typeface="Arial" panose="020B0604020202020204" pitchFamily="34" charset="0"/>
                  <a:ea typeface="宋体" panose="02010600030101010101" pitchFamily="2" charset="-122"/>
                </a:endParaRPr>
              </a:p>
            </p:txBody>
          </p:sp>
        </p:grpSp>
        <p:sp>
          <p:nvSpPr>
            <p:cNvPr id="38945" name="矩形 135184"/>
            <p:cNvSpPr>
              <a:spLocks noChangeArrowheads="1"/>
            </p:cNvSpPr>
            <p:nvPr/>
          </p:nvSpPr>
          <p:spPr bwMode="auto">
            <a:xfrm>
              <a:off x="2304" y="1440"/>
              <a:ext cx="481" cy="432"/>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38946" name="直接连接符 135185"/>
            <p:cNvSpPr>
              <a:spLocks noChangeShapeType="1"/>
            </p:cNvSpPr>
            <p:nvPr/>
          </p:nvSpPr>
          <p:spPr bwMode="auto">
            <a:xfrm flipH="1" flipV="1">
              <a:off x="2160" y="1296"/>
              <a:ext cx="144" cy="14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7" name="任意多边形 135186"/>
            <p:cNvSpPr>
              <a:spLocks noChangeArrowheads="1"/>
            </p:cNvSpPr>
            <p:nvPr/>
          </p:nvSpPr>
          <p:spPr bwMode="auto">
            <a:xfrm>
              <a:off x="2632" y="1287"/>
              <a:ext cx="153" cy="153"/>
            </a:xfrm>
            <a:custGeom>
              <a:avLst/>
              <a:gdLst>
                <a:gd name="T0" fmla="*/ 153 w 153"/>
                <a:gd name="T1" fmla="*/ 153 h 153"/>
                <a:gd name="T2" fmla="*/ 0 w 153"/>
                <a:gd name="T3" fmla="*/ 0 h 153"/>
                <a:gd name="T4" fmla="*/ 0 60000 65536"/>
                <a:gd name="T5" fmla="*/ 0 60000 65536"/>
              </a:gdLst>
              <a:ahLst/>
              <a:cxnLst>
                <a:cxn ang="T4">
                  <a:pos x="T0" y="T1"/>
                </a:cxn>
                <a:cxn ang="T5">
                  <a:pos x="T2" y="T3"/>
                </a:cxn>
              </a:cxnLst>
              <a:rect l="0" t="0" r="r" b="b"/>
              <a:pathLst>
                <a:path w="153" h="153">
                  <a:moveTo>
                    <a:pt x="153" y="153"/>
                  </a:moveTo>
                  <a:lnTo>
                    <a:pt x="0"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48" name="直接连接符 135187"/>
            <p:cNvSpPr>
              <a:spLocks noChangeShapeType="1"/>
            </p:cNvSpPr>
            <p:nvPr/>
          </p:nvSpPr>
          <p:spPr bwMode="auto">
            <a:xfrm flipH="1">
              <a:off x="2160" y="1296"/>
              <a:ext cx="48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9" name="任意多边形 135188"/>
            <p:cNvSpPr>
              <a:spLocks noChangeArrowheads="1"/>
            </p:cNvSpPr>
            <p:nvPr/>
          </p:nvSpPr>
          <p:spPr bwMode="auto">
            <a:xfrm>
              <a:off x="2160" y="1296"/>
              <a:ext cx="1" cy="435"/>
            </a:xfrm>
            <a:custGeom>
              <a:avLst/>
              <a:gdLst>
                <a:gd name="T0" fmla="*/ 0 w 1"/>
                <a:gd name="T1" fmla="*/ 435 h 435"/>
                <a:gd name="T2" fmla="*/ 1 w 1"/>
                <a:gd name="T3" fmla="*/ 0 h 435"/>
                <a:gd name="T4" fmla="*/ 0 60000 65536"/>
                <a:gd name="T5" fmla="*/ 0 60000 65536"/>
              </a:gdLst>
              <a:ahLst/>
              <a:cxnLst>
                <a:cxn ang="T4">
                  <a:pos x="T0" y="T1"/>
                </a:cxn>
                <a:cxn ang="T5">
                  <a:pos x="T2" y="T3"/>
                </a:cxn>
              </a:cxnLst>
              <a:rect l="0" t="0" r="r" b="b"/>
              <a:pathLst>
                <a:path w="1" h="435">
                  <a:moveTo>
                    <a:pt x="0" y="435"/>
                  </a:moveTo>
                  <a:lnTo>
                    <a:pt x="1"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50" name="任意多边形 135189"/>
            <p:cNvSpPr>
              <a:spLocks noChangeArrowheads="1"/>
            </p:cNvSpPr>
            <p:nvPr/>
          </p:nvSpPr>
          <p:spPr bwMode="auto">
            <a:xfrm>
              <a:off x="2153" y="1716"/>
              <a:ext cx="151" cy="156"/>
            </a:xfrm>
            <a:custGeom>
              <a:avLst/>
              <a:gdLst>
                <a:gd name="T0" fmla="*/ 0 w 151"/>
                <a:gd name="T1" fmla="*/ 0 h 156"/>
                <a:gd name="T2" fmla="*/ 151 w 151"/>
                <a:gd name="T3" fmla="*/ 156 h 156"/>
                <a:gd name="T4" fmla="*/ 0 60000 65536"/>
                <a:gd name="T5" fmla="*/ 0 60000 65536"/>
              </a:gdLst>
              <a:ahLst/>
              <a:cxnLst>
                <a:cxn ang="T4">
                  <a:pos x="T0" y="T1"/>
                </a:cxn>
                <a:cxn ang="T5">
                  <a:pos x="T2" y="T3"/>
                </a:cxn>
              </a:cxnLst>
              <a:rect l="0" t="0" r="r" b="b"/>
              <a:pathLst>
                <a:path w="151" h="156">
                  <a:moveTo>
                    <a:pt x="0" y="0"/>
                  </a:moveTo>
                  <a:lnTo>
                    <a:pt x="151" y="156"/>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51" name="文本框 135190"/>
            <p:cNvSpPr txBox="1">
              <a:spLocks noChangeArrowheads="1"/>
            </p:cNvSpPr>
            <p:nvPr/>
          </p:nvSpPr>
          <p:spPr bwMode="auto">
            <a:xfrm>
              <a:off x="393" y="1594"/>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X</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8952" name="文本框 135191"/>
            <p:cNvSpPr txBox="1">
              <a:spLocks noChangeArrowheads="1"/>
            </p:cNvSpPr>
            <p:nvPr/>
          </p:nvSpPr>
          <p:spPr bwMode="auto">
            <a:xfrm>
              <a:off x="769" y="1632"/>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1:1</a:t>
              </a:r>
              <a:endParaRPr lang="en-US" altLang="zh-CN" sz="2800">
                <a:solidFill>
                  <a:schemeClr val="tx1"/>
                </a:solidFill>
                <a:latin typeface="Arial" panose="020B0604020202020204" pitchFamily="34" charset="0"/>
                <a:ea typeface="宋体" panose="02010600030101010101" pitchFamily="2" charset="-122"/>
              </a:endParaRPr>
            </a:p>
          </p:txBody>
        </p:sp>
        <p:sp>
          <p:nvSpPr>
            <p:cNvPr id="38953" name="文本框 135192"/>
            <p:cNvSpPr txBox="1">
              <a:spLocks noChangeArrowheads="1"/>
            </p:cNvSpPr>
            <p:nvPr/>
          </p:nvSpPr>
          <p:spPr bwMode="auto">
            <a:xfrm>
              <a:off x="1110" y="1805"/>
              <a:ext cx="3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O</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8954" name="文本框 135193"/>
            <p:cNvSpPr txBox="1">
              <a:spLocks noChangeArrowheads="1"/>
            </p:cNvSpPr>
            <p:nvPr/>
          </p:nvSpPr>
          <p:spPr bwMode="auto">
            <a:xfrm rot="2485311">
              <a:off x="1611" y="1989"/>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1:2</a:t>
              </a:r>
              <a:endParaRPr lang="en-US" altLang="zh-CN" sz="2800">
                <a:solidFill>
                  <a:schemeClr val="tx1"/>
                </a:solidFill>
                <a:latin typeface="Arial" panose="020B0604020202020204" pitchFamily="34" charset="0"/>
                <a:ea typeface="宋体" panose="02010600030101010101" pitchFamily="2" charset="-122"/>
              </a:endParaRPr>
            </a:p>
          </p:txBody>
        </p:sp>
        <p:sp>
          <p:nvSpPr>
            <p:cNvPr id="38955" name="文本框 135194"/>
            <p:cNvSpPr txBox="1">
              <a:spLocks noChangeArrowheads="1"/>
            </p:cNvSpPr>
            <p:nvPr/>
          </p:nvSpPr>
          <p:spPr bwMode="auto">
            <a:xfrm>
              <a:off x="1641" y="2189"/>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Y</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8956" name="文本框 135195"/>
            <p:cNvSpPr txBox="1">
              <a:spLocks noChangeArrowheads="1"/>
            </p:cNvSpPr>
            <p:nvPr/>
          </p:nvSpPr>
          <p:spPr bwMode="auto">
            <a:xfrm>
              <a:off x="1226" y="1085"/>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Z</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8957" name="文本框 135196"/>
            <p:cNvSpPr txBox="1">
              <a:spLocks noChangeArrowheads="1"/>
            </p:cNvSpPr>
            <p:nvPr/>
          </p:nvSpPr>
          <p:spPr bwMode="auto">
            <a:xfrm rot="-5400000">
              <a:off x="1005" y="1309"/>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1:1</a:t>
              </a:r>
              <a:endParaRPr lang="en-US" altLang="zh-CN" sz="2800">
                <a:solidFill>
                  <a:schemeClr val="tx1"/>
                </a:solidFill>
                <a:latin typeface="Arial" panose="020B0604020202020204" pitchFamily="34" charset="0"/>
                <a:ea typeface="宋体" panose="02010600030101010101" pitchFamily="2" charset="-122"/>
              </a:endParaRPr>
            </a:p>
          </p:txBody>
        </p:sp>
      </p:grpSp>
      <p:grpSp>
        <p:nvGrpSpPr>
          <p:cNvPr id="135198" name="组合 135197"/>
          <p:cNvGrpSpPr>
            <a:grpSpLocks/>
          </p:cNvGrpSpPr>
          <p:nvPr/>
        </p:nvGrpSpPr>
        <p:grpSpPr bwMode="auto">
          <a:xfrm>
            <a:off x="4876800" y="2295525"/>
            <a:ext cx="3810000" cy="2227263"/>
            <a:chOff x="3072" y="1045"/>
            <a:chExt cx="2400" cy="1403"/>
          </a:xfrm>
        </p:grpSpPr>
        <p:sp>
          <p:nvSpPr>
            <p:cNvPr id="38923" name="矩形 135198"/>
            <p:cNvSpPr>
              <a:spLocks noChangeArrowheads="1"/>
            </p:cNvSpPr>
            <p:nvPr/>
          </p:nvSpPr>
          <p:spPr bwMode="auto">
            <a:xfrm>
              <a:off x="3072" y="1056"/>
              <a:ext cx="2400" cy="1392"/>
            </a:xfrm>
            <a:prstGeom prst="rect">
              <a:avLst/>
            </a:prstGeom>
            <a:solidFill>
              <a:srgbClr val="00FF00"/>
            </a:solidFill>
            <a:ln w="9525">
              <a:solidFill>
                <a:srgbClr val="333399"/>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grpSp>
          <p:nvGrpSpPr>
            <p:cNvPr id="38924" name="组合 135199"/>
            <p:cNvGrpSpPr>
              <a:grpSpLocks/>
            </p:cNvGrpSpPr>
            <p:nvPr/>
          </p:nvGrpSpPr>
          <p:grpSpPr bwMode="auto">
            <a:xfrm>
              <a:off x="3215" y="1178"/>
              <a:ext cx="1170" cy="1063"/>
              <a:chOff x="3215" y="1178"/>
              <a:chExt cx="1170" cy="1063"/>
            </a:xfrm>
          </p:grpSpPr>
          <p:sp>
            <p:nvSpPr>
              <p:cNvPr id="38940" name="直接连接符 135200"/>
              <p:cNvSpPr>
                <a:spLocks noChangeShapeType="1"/>
              </p:cNvSpPr>
              <p:nvPr/>
            </p:nvSpPr>
            <p:spPr bwMode="auto">
              <a:xfrm rot="-5400000">
                <a:off x="3585" y="1235"/>
                <a:ext cx="0" cy="7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直接连接符 135201"/>
              <p:cNvSpPr>
                <a:spLocks noChangeShapeType="1"/>
              </p:cNvSpPr>
              <p:nvPr/>
            </p:nvSpPr>
            <p:spPr bwMode="auto">
              <a:xfrm rot="16200000" flipH="1">
                <a:off x="3637" y="1923"/>
                <a:ext cx="63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2" name="任意多边形 135202"/>
              <p:cNvSpPr>
                <a:spLocks noChangeArrowheads="1"/>
              </p:cNvSpPr>
              <p:nvPr/>
            </p:nvSpPr>
            <p:spPr bwMode="auto">
              <a:xfrm>
                <a:off x="3955" y="1178"/>
                <a:ext cx="430" cy="428"/>
              </a:xfrm>
              <a:custGeom>
                <a:avLst/>
                <a:gdLst>
                  <a:gd name="T0" fmla="*/ 0 w 430"/>
                  <a:gd name="T1" fmla="*/ 428 h 428"/>
                  <a:gd name="T2" fmla="*/ 430 w 430"/>
                  <a:gd name="T3" fmla="*/ 0 h 428"/>
                  <a:gd name="T4" fmla="*/ 0 60000 65536"/>
                  <a:gd name="T5" fmla="*/ 0 60000 65536"/>
                </a:gdLst>
                <a:ahLst/>
                <a:cxnLst>
                  <a:cxn ang="T4">
                    <a:pos x="T0" y="T1"/>
                  </a:cxn>
                  <a:cxn ang="T5">
                    <a:pos x="T2" y="T3"/>
                  </a:cxn>
                </a:cxnLst>
                <a:rect l="0" t="0" r="r" b="b"/>
                <a:pathLst>
                  <a:path w="430" h="428">
                    <a:moveTo>
                      <a:pt x="0" y="428"/>
                    </a:moveTo>
                    <a:lnTo>
                      <a:pt x="430" y="0"/>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8925" name="直接连接符 135203"/>
            <p:cNvSpPr>
              <a:spLocks noChangeShapeType="1"/>
            </p:cNvSpPr>
            <p:nvPr/>
          </p:nvSpPr>
          <p:spPr bwMode="auto">
            <a:xfrm>
              <a:off x="3957" y="1607"/>
              <a:ext cx="459"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6" name="文本框 135204"/>
            <p:cNvSpPr txBox="1">
              <a:spLocks noChangeArrowheads="1"/>
            </p:cNvSpPr>
            <p:nvPr/>
          </p:nvSpPr>
          <p:spPr bwMode="auto">
            <a:xfrm>
              <a:off x="4013" y="1378"/>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45</a:t>
              </a:r>
              <a:r>
                <a:rPr lang="en-US" altLang="zh-CN" b="1">
                  <a:solidFill>
                    <a:schemeClr val="tx1"/>
                  </a:solidFill>
                  <a:latin typeface="Times New Roman" panose="02020603050405020304" pitchFamily="18" charset="0"/>
                  <a:ea typeface="宋体" panose="02010600030101010101" pitchFamily="2" charset="-122"/>
                </a:rPr>
                <a:t>°</a:t>
              </a:r>
              <a:endParaRPr lang="en-US" altLang="zh-CN" sz="2800">
                <a:solidFill>
                  <a:schemeClr val="tx1"/>
                </a:solidFill>
                <a:latin typeface="Arial" panose="020B0604020202020204" pitchFamily="34" charset="0"/>
                <a:ea typeface="宋体" panose="02010600030101010101" pitchFamily="2" charset="-122"/>
              </a:endParaRPr>
            </a:p>
          </p:txBody>
        </p:sp>
        <p:sp>
          <p:nvSpPr>
            <p:cNvPr id="38927" name="矩形 135205"/>
            <p:cNvSpPr>
              <a:spLocks noChangeArrowheads="1"/>
            </p:cNvSpPr>
            <p:nvPr/>
          </p:nvSpPr>
          <p:spPr bwMode="auto">
            <a:xfrm flipH="1">
              <a:off x="4704" y="1469"/>
              <a:ext cx="480" cy="458"/>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38928" name="任意多边形 135206"/>
            <p:cNvSpPr>
              <a:spLocks noChangeArrowheads="1"/>
            </p:cNvSpPr>
            <p:nvPr/>
          </p:nvSpPr>
          <p:spPr bwMode="auto">
            <a:xfrm>
              <a:off x="5178" y="1315"/>
              <a:ext cx="150" cy="154"/>
            </a:xfrm>
            <a:custGeom>
              <a:avLst/>
              <a:gdLst>
                <a:gd name="T0" fmla="*/ 0 w 150"/>
                <a:gd name="T1" fmla="*/ 154 h 154"/>
                <a:gd name="T2" fmla="*/ 150 w 150"/>
                <a:gd name="T3" fmla="*/ 0 h 154"/>
                <a:gd name="T4" fmla="*/ 0 60000 65536"/>
                <a:gd name="T5" fmla="*/ 0 60000 65536"/>
              </a:gdLst>
              <a:ahLst/>
              <a:cxnLst>
                <a:cxn ang="T4">
                  <a:pos x="T0" y="T1"/>
                </a:cxn>
                <a:cxn ang="T5">
                  <a:pos x="T2" y="T3"/>
                </a:cxn>
              </a:cxnLst>
              <a:rect l="0" t="0" r="r" b="b"/>
              <a:pathLst>
                <a:path w="150" h="154">
                  <a:moveTo>
                    <a:pt x="0" y="154"/>
                  </a:moveTo>
                  <a:lnTo>
                    <a:pt x="150"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29" name="任意多边形 135207"/>
            <p:cNvSpPr>
              <a:spLocks noChangeArrowheads="1"/>
            </p:cNvSpPr>
            <p:nvPr/>
          </p:nvSpPr>
          <p:spPr bwMode="auto">
            <a:xfrm>
              <a:off x="4697" y="1309"/>
              <a:ext cx="161" cy="161"/>
            </a:xfrm>
            <a:custGeom>
              <a:avLst/>
              <a:gdLst>
                <a:gd name="T0" fmla="*/ 0 w 161"/>
                <a:gd name="T1" fmla="*/ 161 h 161"/>
                <a:gd name="T2" fmla="*/ 161 w 161"/>
                <a:gd name="T3" fmla="*/ 0 h 161"/>
                <a:gd name="T4" fmla="*/ 0 60000 65536"/>
                <a:gd name="T5" fmla="*/ 0 60000 65536"/>
              </a:gdLst>
              <a:ahLst/>
              <a:cxnLst>
                <a:cxn ang="T4">
                  <a:pos x="T0" y="T1"/>
                </a:cxn>
                <a:cxn ang="T5">
                  <a:pos x="T2" y="T3"/>
                </a:cxn>
              </a:cxnLst>
              <a:rect l="0" t="0" r="r" b="b"/>
              <a:pathLst>
                <a:path w="161" h="161">
                  <a:moveTo>
                    <a:pt x="0" y="161"/>
                  </a:moveTo>
                  <a:lnTo>
                    <a:pt x="161"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30" name="直接连接符 135208"/>
            <p:cNvSpPr>
              <a:spLocks noChangeShapeType="1"/>
            </p:cNvSpPr>
            <p:nvPr/>
          </p:nvSpPr>
          <p:spPr bwMode="auto">
            <a:xfrm>
              <a:off x="4848" y="1314"/>
              <a:ext cx="48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1" name="直接连接符 135209"/>
            <p:cNvSpPr>
              <a:spLocks noChangeShapeType="1"/>
            </p:cNvSpPr>
            <p:nvPr/>
          </p:nvSpPr>
          <p:spPr bwMode="auto">
            <a:xfrm flipH="1" flipV="1">
              <a:off x="5328" y="1314"/>
              <a:ext cx="0" cy="46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2" name="任意多边形 135210"/>
            <p:cNvSpPr>
              <a:spLocks noChangeArrowheads="1"/>
            </p:cNvSpPr>
            <p:nvPr/>
          </p:nvSpPr>
          <p:spPr bwMode="auto">
            <a:xfrm>
              <a:off x="5178" y="1778"/>
              <a:ext cx="150" cy="149"/>
            </a:xfrm>
            <a:custGeom>
              <a:avLst/>
              <a:gdLst>
                <a:gd name="T0" fmla="*/ 150 w 150"/>
                <a:gd name="T1" fmla="*/ 0 h 149"/>
                <a:gd name="T2" fmla="*/ 0 w 150"/>
                <a:gd name="T3" fmla="*/ 149 h 149"/>
                <a:gd name="T4" fmla="*/ 0 60000 65536"/>
                <a:gd name="T5" fmla="*/ 0 60000 65536"/>
              </a:gdLst>
              <a:ahLst/>
              <a:cxnLst>
                <a:cxn ang="T4">
                  <a:pos x="T0" y="T1"/>
                </a:cxn>
                <a:cxn ang="T5">
                  <a:pos x="T2" y="T3"/>
                </a:cxn>
              </a:cxnLst>
              <a:rect l="0" t="0" r="r" b="b"/>
              <a:pathLst>
                <a:path w="150" h="149">
                  <a:moveTo>
                    <a:pt x="150" y="0"/>
                  </a:moveTo>
                  <a:lnTo>
                    <a:pt x="0" y="149"/>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33" name="文本框 135211"/>
            <p:cNvSpPr txBox="1">
              <a:spLocks noChangeArrowheads="1"/>
            </p:cNvSpPr>
            <p:nvPr/>
          </p:nvSpPr>
          <p:spPr bwMode="auto">
            <a:xfrm>
              <a:off x="3175" y="1329"/>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X</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8934" name="文本框 135212"/>
            <p:cNvSpPr txBox="1">
              <a:spLocks noChangeArrowheads="1"/>
            </p:cNvSpPr>
            <p:nvPr/>
          </p:nvSpPr>
          <p:spPr bwMode="auto">
            <a:xfrm>
              <a:off x="4303" y="1045"/>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Y</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8935" name="文本框 135213"/>
            <p:cNvSpPr txBox="1">
              <a:spLocks noChangeArrowheads="1"/>
            </p:cNvSpPr>
            <p:nvPr/>
          </p:nvSpPr>
          <p:spPr bwMode="auto">
            <a:xfrm>
              <a:off x="3895" y="2066"/>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Z</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sp>
          <p:nvSpPr>
            <p:cNvPr id="38936" name="文本框 135214"/>
            <p:cNvSpPr txBox="1">
              <a:spLocks noChangeArrowheads="1"/>
            </p:cNvSpPr>
            <p:nvPr/>
          </p:nvSpPr>
          <p:spPr bwMode="auto">
            <a:xfrm>
              <a:off x="3409" y="1369"/>
              <a:ext cx="6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1:1</a:t>
              </a:r>
              <a:endParaRPr lang="en-US" altLang="zh-CN" sz="2800">
                <a:solidFill>
                  <a:schemeClr val="tx1"/>
                </a:solidFill>
                <a:latin typeface="Arial" panose="020B0604020202020204" pitchFamily="34" charset="0"/>
                <a:ea typeface="宋体" panose="02010600030101010101" pitchFamily="2" charset="-122"/>
              </a:endParaRPr>
            </a:p>
          </p:txBody>
        </p:sp>
        <p:sp>
          <p:nvSpPr>
            <p:cNvPr id="38937" name="文本框 135215"/>
            <p:cNvSpPr txBox="1">
              <a:spLocks noChangeArrowheads="1"/>
            </p:cNvSpPr>
            <p:nvPr/>
          </p:nvSpPr>
          <p:spPr bwMode="auto">
            <a:xfrm rot="-5400000">
              <a:off x="3677" y="1765"/>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1:1</a:t>
              </a:r>
              <a:endParaRPr lang="en-US" altLang="zh-CN" sz="2800">
                <a:solidFill>
                  <a:schemeClr val="tx1"/>
                </a:solidFill>
                <a:latin typeface="Arial" panose="020B0604020202020204" pitchFamily="34" charset="0"/>
                <a:ea typeface="宋体" panose="02010600030101010101" pitchFamily="2" charset="-122"/>
              </a:endParaRPr>
            </a:p>
          </p:txBody>
        </p:sp>
        <p:sp>
          <p:nvSpPr>
            <p:cNvPr id="38938" name="文本框 135216"/>
            <p:cNvSpPr txBox="1">
              <a:spLocks noChangeArrowheads="1"/>
            </p:cNvSpPr>
            <p:nvPr/>
          </p:nvSpPr>
          <p:spPr bwMode="auto">
            <a:xfrm rot="-2938436">
              <a:off x="3922" y="1140"/>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1:2</a:t>
              </a:r>
              <a:endParaRPr lang="en-US" altLang="zh-CN" sz="2800">
                <a:solidFill>
                  <a:schemeClr val="tx1"/>
                </a:solidFill>
                <a:latin typeface="Arial" panose="020B0604020202020204" pitchFamily="34" charset="0"/>
                <a:ea typeface="宋体" panose="02010600030101010101" pitchFamily="2" charset="-122"/>
              </a:endParaRPr>
            </a:p>
          </p:txBody>
        </p:sp>
        <p:sp>
          <p:nvSpPr>
            <p:cNvPr id="38939" name="文本框 135217"/>
            <p:cNvSpPr txBox="1">
              <a:spLocks noChangeArrowheads="1"/>
            </p:cNvSpPr>
            <p:nvPr/>
          </p:nvSpPr>
          <p:spPr bwMode="auto">
            <a:xfrm>
              <a:off x="3894" y="1551"/>
              <a:ext cx="3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b="1">
                  <a:solidFill>
                    <a:schemeClr val="tx1"/>
                  </a:solidFill>
                  <a:latin typeface="Times New Roman" panose="02020603050405020304" pitchFamily="18" charset="0"/>
                  <a:ea typeface="ˎ̥"/>
                  <a:cs typeface="ˎ̥"/>
                </a:rPr>
                <a:t>O</a:t>
              </a:r>
              <a:r>
                <a:rPr lang="en-US" altLang="zh-CN" b="1" baseline="-25000">
                  <a:solidFill>
                    <a:schemeClr val="tx1"/>
                  </a:solidFill>
                  <a:latin typeface="Times New Roman" panose="02020603050405020304" pitchFamily="18" charset="0"/>
                  <a:ea typeface="ˎ̥"/>
                  <a:cs typeface="ˎ̥"/>
                </a:rPr>
                <a:t>1</a:t>
              </a:r>
              <a:r>
                <a:rPr lang="en-US" altLang="zh-CN" b="1">
                  <a:solidFill>
                    <a:schemeClr val="tx1"/>
                  </a:solidFill>
                  <a:latin typeface="Times New Roman" panose="02020603050405020304" pitchFamily="18" charset="0"/>
                  <a:ea typeface="宋体" panose="02010600030101010101" pitchFamily="2" charset="-122"/>
                </a:rPr>
                <a:t> </a:t>
              </a:r>
              <a:endParaRPr lang="en-US" altLang="zh-CN" sz="2800">
                <a:solidFill>
                  <a:schemeClr val="tx1"/>
                </a:solidFill>
                <a:latin typeface="Arial" panose="020B0604020202020204" pitchFamily="34" charset="0"/>
                <a:ea typeface="宋体" panose="02010600030101010101" pitchFamily="2" charset="-122"/>
              </a:endParaRPr>
            </a:p>
          </p:txBody>
        </p:sp>
      </p:grpSp>
      <p:sp>
        <p:nvSpPr>
          <p:cNvPr id="38921" name="矩形 135218"/>
          <p:cNvSpPr>
            <a:spLocks noChangeArrowheads="1"/>
          </p:cNvSpPr>
          <p:nvPr/>
        </p:nvSpPr>
        <p:spPr bwMode="auto">
          <a:xfrm>
            <a:off x="2627313" y="188913"/>
            <a:ext cx="39608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a:latin typeface="Tahoma" panose="020B0604030504040204" pitchFamily="34" charset="0"/>
                <a:ea typeface="方正舒体" panose="02010601030101010101" pitchFamily="2" charset="-122"/>
              </a:rPr>
              <a:t>轴 测 投 影</a:t>
            </a:r>
            <a:endParaRPr lang="zh-CN" altLang="en-US" sz="4800">
              <a:solidFill>
                <a:schemeClr val="tx1"/>
              </a:solidFill>
              <a:latin typeface="Arial" panose="020B0604020202020204" pitchFamily="34" charset="0"/>
              <a:ea typeface="宋体" panose="02010600030101010101" pitchFamily="2" charset="-122"/>
            </a:endParaRPr>
          </a:p>
        </p:txBody>
      </p:sp>
      <p:sp>
        <p:nvSpPr>
          <p:cNvPr id="38922" name="矩形 135219"/>
          <p:cNvSpPr>
            <a:spLocks noChangeArrowheads="1"/>
          </p:cNvSpPr>
          <p:nvPr/>
        </p:nvSpPr>
        <p:spPr bwMode="auto">
          <a:xfrm>
            <a:off x="0" y="908050"/>
            <a:ext cx="9144000" cy="144463"/>
          </a:xfrm>
          <a:prstGeom prst="rect">
            <a:avLst/>
          </a:prstGeom>
          <a:gradFill rotWithShape="1">
            <a:gsLst>
              <a:gs pos="0">
                <a:srgbClr val="69D4FF"/>
              </a:gs>
              <a:gs pos="100000">
                <a:schemeClr val="bg1"/>
              </a:gs>
            </a:gsLst>
            <a:lin ang="0" scaled="1"/>
          </a:gradFill>
          <a:ln w="9525">
            <a:solidFill>
              <a:srgbClr val="00CCFF"/>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173"/>
                                        </p:tgtEl>
                                        <p:attrNameLst>
                                          <p:attrName>style.visibility</p:attrName>
                                        </p:attrNameLst>
                                      </p:cBhvr>
                                      <p:to>
                                        <p:strVal val="visible"/>
                                      </p:to>
                                    </p:set>
                                    <p:anim calcmode="lin" valueType="num">
                                      <p:cBhvr additive="base">
                                        <p:cTn id="7" dur="500" fill="hold"/>
                                        <p:tgtEl>
                                          <p:spTgt spid="135173"/>
                                        </p:tgtEl>
                                        <p:attrNameLst>
                                          <p:attrName>ppt_x</p:attrName>
                                        </p:attrNameLst>
                                      </p:cBhvr>
                                      <p:tavLst>
                                        <p:tav tm="0">
                                          <p:val>
                                            <p:strVal val="0-#ppt_w/2"/>
                                          </p:val>
                                        </p:tav>
                                        <p:tav tm="100000">
                                          <p:val>
                                            <p:strVal val="#ppt_x"/>
                                          </p:val>
                                        </p:tav>
                                      </p:tavLst>
                                    </p:anim>
                                    <p:anim calcmode="lin" valueType="num">
                                      <p:cBhvr additive="base">
                                        <p:cTn id="8" dur="500" fill="hold"/>
                                        <p:tgtEl>
                                          <p:spTgt spid="1351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nodeType="clickEffect">
                                  <p:stCondLst>
                                    <p:cond delay="0"/>
                                  </p:stCondLst>
                                  <p:childTnLst>
                                    <p:set>
                                      <p:cBhvr>
                                        <p:cTn id="12" dur="1" fill="hold">
                                          <p:stCondLst>
                                            <p:cond delay="0"/>
                                          </p:stCondLst>
                                        </p:cTn>
                                        <p:tgtEl>
                                          <p:spTgt spid="135176"/>
                                        </p:tgtEl>
                                        <p:attrNameLst>
                                          <p:attrName>style.visibility</p:attrName>
                                        </p:attrNameLst>
                                      </p:cBhvr>
                                      <p:to>
                                        <p:strVal val="visible"/>
                                      </p:to>
                                    </p:set>
                                    <p:animEffect transition="in" filter="blinds(vertical)">
                                      <p:cBhvr>
                                        <p:cTn id="13" dur="500"/>
                                        <p:tgtEl>
                                          <p:spTgt spid="135176"/>
                                        </p:tgtEl>
                                      </p:cBhvr>
                                    </p:animEffect>
                                  </p:childTnLst>
                                </p:cTn>
                              </p:par>
                            </p:childTnLst>
                          </p:cTn>
                        </p:par>
                        <p:par>
                          <p:cTn id="14" fill="hold" nodeType="afterGroup">
                            <p:stCondLst>
                              <p:cond delay="500"/>
                            </p:stCondLst>
                            <p:childTnLst>
                              <p:par>
                                <p:cTn id="15" presetID="3" presetClass="entr" presetSubtype="5" fill="hold" nodeType="afterEffect">
                                  <p:stCondLst>
                                    <p:cond delay="0"/>
                                  </p:stCondLst>
                                  <p:childTnLst>
                                    <p:set>
                                      <p:cBhvr>
                                        <p:cTn id="16" dur="1" fill="hold">
                                          <p:stCondLst>
                                            <p:cond delay="0"/>
                                          </p:stCondLst>
                                        </p:cTn>
                                        <p:tgtEl>
                                          <p:spTgt spid="135198"/>
                                        </p:tgtEl>
                                        <p:attrNameLst>
                                          <p:attrName>style.visibility</p:attrName>
                                        </p:attrNameLst>
                                      </p:cBhvr>
                                      <p:to>
                                        <p:strVal val="visible"/>
                                      </p:to>
                                    </p:set>
                                    <p:animEffect transition="in" filter="blinds(vertical)">
                                      <p:cBhvr>
                                        <p:cTn id="17" dur="500"/>
                                        <p:tgtEl>
                                          <p:spTgt spid="1351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35174"/>
                                        </p:tgtEl>
                                        <p:attrNameLst>
                                          <p:attrName>style.visibility</p:attrName>
                                        </p:attrNameLst>
                                      </p:cBhvr>
                                      <p:to>
                                        <p:strVal val="visible"/>
                                      </p:to>
                                    </p:set>
                                    <p:animEffect transition="in" filter="randombar(horizontal)">
                                      <p:cBhvr>
                                        <p:cTn id="22" dur="500"/>
                                        <p:tgtEl>
                                          <p:spTgt spid="1351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35175"/>
                                        </p:tgtEl>
                                        <p:attrNameLst>
                                          <p:attrName>style.visibility</p:attrName>
                                        </p:attrNameLst>
                                      </p:cBhvr>
                                      <p:to>
                                        <p:strVal val="visible"/>
                                      </p:to>
                                    </p:set>
                                    <p:animEffect transition="in" filter="randombar(horizontal)">
                                      <p:cBhvr>
                                        <p:cTn id="27" dur="500"/>
                                        <p:tgtEl>
                                          <p:spTgt spid="135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p:bldP spid="135174" grpId="0"/>
      <p:bldP spid="13517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44500" y="0"/>
            <a:ext cx="8229600" cy="1135063"/>
          </a:xfrm>
        </p:spPr>
        <p:txBody>
          <a:bodyPr/>
          <a:lstStyle/>
          <a:p>
            <a:r>
              <a:rPr lang="en-US" altLang="zh-CN" smtClean="0">
                <a:solidFill>
                  <a:schemeClr val="bg1"/>
                </a:solidFill>
                <a:latin typeface="方正粗倩简体"/>
                <a:ea typeface="方正粗倩简体"/>
                <a:cs typeface="方正粗倩简体"/>
              </a:rPr>
              <a:t>§3-2 </a:t>
            </a:r>
            <a:r>
              <a:rPr lang="zh-CN" altLang="en-US" smtClean="0">
                <a:solidFill>
                  <a:schemeClr val="bg1"/>
                </a:solidFill>
                <a:latin typeface="方正粗倩简体"/>
                <a:ea typeface="方正粗倩简体"/>
                <a:cs typeface="方正粗倩简体"/>
              </a:rPr>
              <a:t>斜二等轴测投影</a:t>
            </a:r>
          </a:p>
        </p:txBody>
      </p:sp>
      <p:sp>
        <p:nvSpPr>
          <p:cNvPr id="39939" name="Rectangle 3"/>
          <p:cNvSpPr>
            <a:spLocks noGrp="1" noChangeArrowheads="1"/>
          </p:cNvSpPr>
          <p:nvPr>
            <p:ph type="body" idx="1"/>
          </p:nvPr>
        </p:nvSpPr>
        <p:spPr>
          <a:xfrm>
            <a:off x="190500" y="1752600"/>
            <a:ext cx="2652713" cy="4343400"/>
          </a:xfrm>
        </p:spPr>
        <p:txBody>
          <a:bodyPr/>
          <a:lstStyle/>
          <a:p>
            <a:pPr>
              <a:lnSpc>
                <a:spcPct val="120000"/>
              </a:lnSpc>
              <a:buFontTx/>
              <a:buBlip>
                <a:blip r:embed="rId2"/>
              </a:buBlip>
            </a:pPr>
            <a:r>
              <a:rPr lang="zh-CN" altLang="en-US" smtClean="0">
                <a:solidFill>
                  <a:srgbClr val="0000FF"/>
                </a:solidFill>
                <a:latin typeface="黑体" panose="02010609060101010101" pitchFamily="49" charset="-122"/>
                <a:ea typeface="黑体" panose="02010609060101010101" pitchFamily="49" charset="-122"/>
              </a:rPr>
              <a:t>如果</a:t>
            </a:r>
            <a:r>
              <a:rPr lang="en-US" altLang="zh-CN" smtClean="0">
                <a:solidFill>
                  <a:srgbClr val="0000FF"/>
                </a:solidFill>
                <a:latin typeface="黑体" panose="02010609060101010101" pitchFamily="49" charset="-122"/>
                <a:ea typeface="黑体" panose="02010609060101010101" pitchFamily="49" charset="-122"/>
              </a:rPr>
              <a:t>p=q</a:t>
            </a:r>
            <a:r>
              <a:rPr lang="zh-CN" altLang="en-US" smtClean="0">
                <a:solidFill>
                  <a:srgbClr val="0000FF"/>
                </a:solidFill>
                <a:latin typeface="黑体" panose="02010609060101010101" pitchFamily="49" charset="-122"/>
                <a:ea typeface="黑体" panose="02010609060101010101" pitchFamily="49" charset="-122"/>
              </a:rPr>
              <a:t>，坐标面</a:t>
            </a:r>
            <a:r>
              <a:rPr lang="en-US" altLang="zh-CN" smtClean="0">
                <a:solidFill>
                  <a:srgbClr val="0000FF"/>
                </a:solidFill>
                <a:latin typeface="黑体" panose="02010609060101010101" pitchFamily="49" charset="-122"/>
                <a:ea typeface="黑体" panose="02010609060101010101" pitchFamily="49" charset="-122"/>
              </a:rPr>
              <a:t>XOZ</a:t>
            </a:r>
            <a:r>
              <a:rPr lang="zh-CN" altLang="en-US" smtClean="0">
                <a:solidFill>
                  <a:srgbClr val="0000FF"/>
                </a:solidFill>
                <a:latin typeface="黑体" panose="02010609060101010101" pitchFamily="49" charset="-122"/>
                <a:ea typeface="黑体" panose="02010609060101010101" pitchFamily="49" charset="-122"/>
              </a:rPr>
              <a:t>平行于</a:t>
            </a:r>
            <a:r>
              <a:rPr lang="en-US" altLang="zh-CN" smtClean="0">
                <a:solidFill>
                  <a:srgbClr val="0000FF"/>
                </a:solidFill>
                <a:latin typeface="黑体" panose="02010609060101010101" pitchFamily="49" charset="-122"/>
                <a:ea typeface="黑体" panose="02010609060101010101" pitchFamily="49" charset="-122"/>
              </a:rPr>
              <a:t>P</a:t>
            </a:r>
            <a:r>
              <a:rPr lang="zh-CN" altLang="en-US" smtClean="0">
                <a:solidFill>
                  <a:srgbClr val="0000FF"/>
                </a:solidFill>
                <a:latin typeface="黑体" panose="02010609060101010101" pitchFamily="49" charset="-122"/>
                <a:ea typeface="黑体" panose="02010609060101010101" pitchFamily="49" charset="-122"/>
              </a:rPr>
              <a:t>面，得到的是正面斜二测；</a:t>
            </a:r>
          </a:p>
          <a:p>
            <a:pPr>
              <a:lnSpc>
                <a:spcPct val="120000"/>
              </a:lnSpc>
              <a:buFontTx/>
              <a:buBlip>
                <a:blip r:embed="rId2"/>
              </a:buBlip>
            </a:pPr>
            <a:r>
              <a:rPr lang="zh-CN" altLang="en-US" smtClean="0">
                <a:solidFill>
                  <a:srgbClr val="0000FF"/>
                </a:solidFill>
                <a:latin typeface="黑体" panose="02010609060101010101" pitchFamily="49" charset="-122"/>
                <a:ea typeface="黑体" panose="02010609060101010101" pitchFamily="49" charset="-122"/>
              </a:rPr>
              <a:t>如果</a:t>
            </a:r>
            <a:r>
              <a:rPr lang="en-US" altLang="zh-CN" smtClean="0">
                <a:solidFill>
                  <a:srgbClr val="0000FF"/>
                </a:solidFill>
                <a:latin typeface="黑体" panose="02010609060101010101" pitchFamily="49" charset="-122"/>
                <a:ea typeface="黑体" panose="02010609060101010101" pitchFamily="49" charset="-122"/>
              </a:rPr>
              <a:t>p=r</a:t>
            </a:r>
            <a:r>
              <a:rPr lang="zh-CN" altLang="en-US" smtClean="0">
                <a:solidFill>
                  <a:srgbClr val="0000FF"/>
                </a:solidFill>
                <a:latin typeface="黑体" panose="02010609060101010101" pitchFamily="49" charset="-122"/>
                <a:ea typeface="黑体" panose="02010609060101010101" pitchFamily="49" charset="-122"/>
              </a:rPr>
              <a:t>，坐标面</a:t>
            </a:r>
            <a:r>
              <a:rPr lang="en-US" altLang="zh-CN" smtClean="0">
                <a:solidFill>
                  <a:srgbClr val="0000FF"/>
                </a:solidFill>
                <a:latin typeface="黑体" panose="02010609060101010101" pitchFamily="49" charset="-122"/>
                <a:ea typeface="黑体" panose="02010609060101010101" pitchFamily="49" charset="-122"/>
              </a:rPr>
              <a:t>XOY</a:t>
            </a:r>
            <a:r>
              <a:rPr lang="zh-CN" altLang="en-US" smtClean="0">
                <a:solidFill>
                  <a:srgbClr val="0000FF"/>
                </a:solidFill>
                <a:latin typeface="黑体" panose="02010609060101010101" pitchFamily="49" charset="-122"/>
                <a:ea typeface="黑体" panose="02010609060101010101" pitchFamily="49" charset="-122"/>
              </a:rPr>
              <a:t>平行于</a:t>
            </a:r>
            <a:r>
              <a:rPr lang="en-US" altLang="zh-CN" smtClean="0">
                <a:solidFill>
                  <a:srgbClr val="0000FF"/>
                </a:solidFill>
                <a:latin typeface="黑体" panose="02010609060101010101" pitchFamily="49" charset="-122"/>
                <a:ea typeface="黑体" panose="02010609060101010101" pitchFamily="49" charset="-122"/>
              </a:rPr>
              <a:t>P</a:t>
            </a:r>
            <a:r>
              <a:rPr lang="zh-CN" altLang="en-US" smtClean="0">
                <a:solidFill>
                  <a:srgbClr val="0000FF"/>
                </a:solidFill>
                <a:latin typeface="黑体" panose="02010609060101010101" pitchFamily="49" charset="-122"/>
                <a:ea typeface="黑体" panose="02010609060101010101" pitchFamily="49" charset="-122"/>
              </a:rPr>
              <a:t>面，得到的是水平斜二测。</a:t>
            </a:r>
          </a:p>
        </p:txBody>
      </p:sp>
      <p:pic>
        <p:nvPicPr>
          <p:cNvPr id="39940" name="Picture 4" descr="z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2205038"/>
            <a:ext cx="5905500"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矩形 135171"/>
          <p:cNvSpPr>
            <a:spLocks noChangeArrowheads="1"/>
          </p:cNvSpPr>
          <p:nvPr/>
        </p:nvSpPr>
        <p:spPr bwMode="auto">
          <a:xfrm>
            <a:off x="179388" y="1196975"/>
            <a:ext cx="230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3200" b="1">
                <a:solidFill>
                  <a:schemeClr val="tx1"/>
                </a:solidFill>
                <a:latin typeface="楷体_GB2312" panose="02010609030101010101" pitchFamily="49" charset="-122"/>
                <a:ea typeface="楷体_GB2312" panose="02010609030101010101" pitchFamily="49" charset="-122"/>
              </a:rPr>
              <a:t>斜二测投影</a:t>
            </a:r>
            <a:r>
              <a:rPr lang="zh-CN" altLang="en-US" sz="2800" b="1">
                <a:solidFill>
                  <a:schemeClr val="tx1"/>
                </a:solidFill>
                <a:latin typeface="楷体_GB2312" panose="02010609030101010101" pitchFamily="49" charset="-122"/>
                <a:ea typeface="楷体_GB2312" panose="02010609030101010101" pitchFamily="49" charset="-122"/>
              </a:rPr>
              <a:t> </a:t>
            </a:r>
            <a:endParaRPr lang="zh-CN" altLang="en-US" sz="2800">
              <a:solidFill>
                <a:schemeClr val="tx1"/>
              </a:solidFill>
              <a:latin typeface="Arial" panose="020B0604020202020204" pitchFamily="34" charset="0"/>
              <a:ea typeface="宋体" panose="02010600030101010101" pitchFamily="2" charset="-122"/>
            </a:endParaRPr>
          </a:p>
        </p:txBody>
      </p:sp>
      <p:sp>
        <p:nvSpPr>
          <p:cNvPr id="39942" name="矩形 135218"/>
          <p:cNvSpPr>
            <a:spLocks noChangeArrowheads="1"/>
          </p:cNvSpPr>
          <p:nvPr/>
        </p:nvSpPr>
        <p:spPr bwMode="auto">
          <a:xfrm>
            <a:off x="2627313" y="188913"/>
            <a:ext cx="39608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a:latin typeface="Tahoma" panose="020B0604030504040204" pitchFamily="34" charset="0"/>
                <a:ea typeface="方正舒体" panose="02010601030101010101" pitchFamily="2" charset="-122"/>
              </a:rPr>
              <a:t>轴 测 投 影</a:t>
            </a:r>
            <a:endParaRPr lang="zh-CN" altLang="en-US" sz="4800">
              <a:solidFill>
                <a:schemeClr val="tx1"/>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2"/>
          <p:cNvSpPr>
            <a:spLocks noChangeArrowheads="1"/>
          </p:cNvSpPr>
          <p:nvPr/>
        </p:nvSpPr>
        <p:spPr bwMode="auto">
          <a:xfrm>
            <a:off x="239713" y="1341438"/>
            <a:ext cx="8499475" cy="561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09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88" y="2133600"/>
            <a:ext cx="5130800" cy="394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4" name="AutoShape 3"/>
          <p:cNvSpPr>
            <a:spLocks noChangeAspect="1" noChangeArrowheads="1" noTextEdit="1"/>
          </p:cNvSpPr>
          <p:nvPr/>
        </p:nvSpPr>
        <p:spPr bwMode="auto">
          <a:xfrm>
            <a:off x="4779963" y="3573463"/>
            <a:ext cx="3603625" cy="308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 name="Freeform 4"/>
          <p:cNvSpPr>
            <a:spLocks/>
          </p:cNvSpPr>
          <p:nvPr/>
        </p:nvSpPr>
        <p:spPr bwMode="auto">
          <a:xfrm>
            <a:off x="6891338" y="4581525"/>
            <a:ext cx="1476375" cy="852488"/>
          </a:xfrm>
          <a:custGeom>
            <a:avLst/>
            <a:gdLst>
              <a:gd name="T0" fmla="*/ 0 w 4649"/>
              <a:gd name="T1" fmla="*/ 0 h 2684"/>
              <a:gd name="T2" fmla="*/ 1475740 w 4649"/>
              <a:gd name="T3" fmla="*/ 852488 h 2684"/>
              <a:gd name="T4" fmla="*/ 1476375 w 4649"/>
              <a:gd name="T5" fmla="*/ 852488 h 2684"/>
              <a:gd name="T6" fmla="*/ 0 60000 65536"/>
              <a:gd name="T7" fmla="*/ 0 60000 65536"/>
              <a:gd name="T8" fmla="*/ 0 60000 65536"/>
            </a:gdLst>
            <a:ahLst/>
            <a:cxnLst>
              <a:cxn ang="T6">
                <a:pos x="T0" y="T1"/>
              </a:cxn>
              <a:cxn ang="T7">
                <a:pos x="T2" y="T3"/>
              </a:cxn>
              <a:cxn ang="T8">
                <a:pos x="T4" y="T5"/>
              </a:cxn>
            </a:cxnLst>
            <a:rect l="0" t="0" r="r" b="b"/>
            <a:pathLst>
              <a:path w="4649" h="2684">
                <a:moveTo>
                  <a:pt x="0" y="0"/>
                </a:moveTo>
                <a:lnTo>
                  <a:pt x="4647" y="2684"/>
                </a:lnTo>
                <a:lnTo>
                  <a:pt x="4649" y="268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 name="Freeform 5"/>
          <p:cNvSpPr>
            <a:spLocks/>
          </p:cNvSpPr>
          <p:nvPr/>
        </p:nvSpPr>
        <p:spPr bwMode="auto">
          <a:xfrm>
            <a:off x="4795838" y="4581525"/>
            <a:ext cx="2095500" cy="1209675"/>
          </a:xfrm>
          <a:custGeom>
            <a:avLst/>
            <a:gdLst>
              <a:gd name="T0" fmla="*/ 2093913 w 6596"/>
              <a:gd name="T1" fmla="*/ 0 h 3810"/>
              <a:gd name="T2" fmla="*/ 0 w 6596"/>
              <a:gd name="T3" fmla="*/ 1209675 h 3810"/>
              <a:gd name="T4" fmla="*/ 635 w 6596"/>
              <a:gd name="T5" fmla="*/ 1209675 h 3810"/>
              <a:gd name="T6" fmla="*/ 0 60000 65536"/>
              <a:gd name="T7" fmla="*/ 0 60000 65536"/>
              <a:gd name="T8" fmla="*/ 0 60000 65536"/>
            </a:gdLst>
            <a:ahLst/>
            <a:cxnLst>
              <a:cxn ang="T6">
                <a:pos x="T0" y="T1"/>
              </a:cxn>
              <a:cxn ang="T7">
                <a:pos x="T2" y="T3"/>
              </a:cxn>
              <a:cxn ang="T8">
                <a:pos x="T4" y="T5"/>
              </a:cxn>
            </a:cxnLst>
            <a:rect l="0" t="0" r="r" b="b"/>
            <a:pathLst>
              <a:path w="6596" h="3810">
                <a:moveTo>
                  <a:pt x="6596" y="0"/>
                </a:moveTo>
                <a:lnTo>
                  <a:pt x="0" y="3810"/>
                </a:lnTo>
                <a:lnTo>
                  <a:pt x="2" y="381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 name="Freeform 6"/>
          <p:cNvSpPr>
            <a:spLocks/>
          </p:cNvSpPr>
          <p:nvPr/>
        </p:nvSpPr>
        <p:spPr bwMode="auto">
          <a:xfrm>
            <a:off x="4795838" y="5791200"/>
            <a:ext cx="1476375" cy="852488"/>
          </a:xfrm>
          <a:custGeom>
            <a:avLst/>
            <a:gdLst>
              <a:gd name="T0" fmla="*/ 0 w 4649"/>
              <a:gd name="T1" fmla="*/ 0 h 2686"/>
              <a:gd name="T2" fmla="*/ 1475740 w 4649"/>
              <a:gd name="T3" fmla="*/ 852488 h 2686"/>
              <a:gd name="T4" fmla="*/ 1476375 w 4649"/>
              <a:gd name="T5" fmla="*/ 852488 h 2686"/>
              <a:gd name="T6" fmla="*/ 0 60000 65536"/>
              <a:gd name="T7" fmla="*/ 0 60000 65536"/>
              <a:gd name="T8" fmla="*/ 0 60000 65536"/>
            </a:gdLst>
            <a:ahLst/>
            <a:cxnLst>
              <a:cxn ang="T6">
                <a:pos x="T0" y="T1"/>
              </a:cxn>
              <a:cxn ang="T7">
                <a:pos x="T2" y="T3"/>
              </a:cxn>
              <a:cxn ang="T8">
                <a:pos x="T4" y="T5"/>
              </a:cxn>
            </a:cxnLst>
            <a:rect l="0" t="0" r="r" b="b"/>
            <a:pathLst>
              <a:path w="4649" h="2686">
                <a:moveTo>
                  <a:pt x="0" y="0"/>
                </a:moveTo>
                <a:lnTo>
                  <a:pt x="4647" y="2686"/>
                </a:lnTo>
                <a:lnTo>
                  <a:pt x="4649" y="268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 name="Freeform 7"/>
          <p:cNvSpPr>
            <a:spLocks/>
          </p:cNvSpPr>
          <p:nvPr/>
        </p:nvSpPr>
        <p:spPr bwMode="auto">
          <a:xfrm>
            <a:off x="6272213" y="5434013"/>
            <a:ext cx="2095500" cy="1209675"/>
          </a:xfrm>
          <a:custGeom>
            <a:avLst/>
            <a:gdLst>
              <a:gd name="T0" fmla="*/ 2095500 w 6596"/>
              <a:gd name="T1" fmla="*/ 0 h 3812"/>
              <a:gd name="T2" fmla="*/ 0 w 6596"/>
              <a:gd name="T3" fmla="*/ 1209675 h 3812"/>
              <a:gd name="T4" fmla="*/ 635 w 6596"/>
              <a:gd name="T5" fmla="*/ 1209675 h 3812"/>
              <a:gd name="T6" fmla="*/ 0 60000 65536"/>
              <a:gd name="T7" fmla="*/ 0 60000 65536"/>
              <a:gd name="T8" fmla="*/ 0 60000 65536"/>
            </a:gdLst>
            <a:ahLst/>
            <a:cxnLst>
              <a:cxn ang="T6">
                <a:pos x="T0" y="T1"/>
              </a:cxn>
              <a:cxn ang="T7">
                <a:pos x="T2" y="T3"/>
              </a:cxn>
              <a:cxn ang="T8">
                <a:pos x="T4" y="T5"/>
              </a:cxn>
            </a:cxnLst>
            <a:rect l="0" t="0" r="r" b="b"/>
            <a:pathLst>
              <a:path w="6596" h="3812">
                <a:moveTo>
                  <a:pt x="6596" y="0"/>
                </a:moveTo>
                <a:lnTo>
                  <a:pt x="0" y="3812"/>
                </a:lnTo>
                <a:lnTo>
                  <a:pt x="2" y="381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 name="Freeform 8"/>
          <p:cNvSpPr>
            <a:spLocks/>
          </p:cNvSpPr>
          <p:nvPr/>
        </p:nvSpPr>
        <p:spPr bwMode="auto">
          <a:xfrm>
            <a:off x="5126038" y="4772025"/>
            <a:ext cx="1876425" cy="1082675"/>
          </a:xfrm>
          <a:custGeom>
            <a:avLst/>
            <a:gdLst>
              <a:gd name="T0" fmla="*/ 1874838 w 5904"/>
              <a:gd name="T1" fmla="*/ 0 h 3410"/>
              <a:gd name="T2" fmla="*/ 0 w 5904"/>
              <a:gd name="T3" fmla="*/ 1082675 h 3410"/>
              <a:gd name="T4" fmla="*/ 318 w 5904"/>
              <a:gd name="T5" fmla="*/ 1082675 h 3410"/>
              <a:gd name="T6" fmla="*/ 0 60000 65536"/>
              <a:gd name="T7" fmla="*/ 0 60000 65536"/>
              <a:gd name="T8" fmla="*/ 0 60000 65536"/>
            </a:gdLst>
            <a:ahLst/>
            <a:cxnLst>
              <a:cxn ang="T6">
                <a:pos x="T0" y="T1"/>
              </a:cxn>
              <a:cxn ang="T7">
                <a:pos x="T2" y="T3"/>
              </a:cxn>
              <a:cxn ang="T8">
                <a:pos x="T4" y="T5"/>
              </a:cxn>
            </a:cxnLst>
            <a:rect l="0" t="0" r="r" b="b"/>
            <a:pathLst>
              <a:path w="5904" h="3410">
                <a:moveTo>
                  <a:pt x="5904" y="0"/>
                </a:moveTo>
                <a:lnTo>
                  <a:pt x="0" y="3410"/>
                </a:lnTo>
                <a:lnTo>
                  <a:pt x="1" y="341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 name="Freeform 9"/>
          <p:cNvSpPr>
            <a:spLocks/>
          </p:cNvSpPr>
          <p:nvPr/>
        </p:nvSpPr>
        <p:spPr bwMode="auto">
          <a:xfrm>
            <a:off x="6161088" y="5370513"/>
            <a:ext cx="1876425" cy="1082675"/>
          </a:xfrm>
          <a:custGeom>
            <a:avLst/>
            <a:gdLst>
              <a:gd name="T0" fmla="*/ 1874838 w 5904"/>
              <a:gd name="T1" fmla="*/ 0 h 3412"/>
              <a:gd name="T2" fmla="*/ 0 w 5904"/>
              <a:gd name="T3" fmla="*/ 1082675 h 3412"/>
              <a:gd name="T4" fmla="*/ 318 w 5904"/>
              <a:gd name="T5" fmla="*/ 1082675 h 3412"/>
              <a:gd name="T6" fmla="*/ 0 60000 65536"/>
              <a:gd name="T7" fmla="*/ 0 60000 65536"/>
              <a:gd name="T8" fmla="*/ 0 60000 65536"/>
            </a:gdLst>
            <a:ahLst/>
            <a:cxnLst>
              <a:cxn ang="T6">
                <a:pos x="T0" y="T1"/>
              </a:cxn>
              <a:cxn ang="T7">
                <a:pos x="T2" y="T3"/>
              </a:cxn>
              <a:cxn ang="T8">
                <a:pos x="T4" y="T5"/>
              </a:cxn>
            </a:cxnLst>
            <a:rect l="0" t="0" r="r" b="b"/>
            <a:pathLst>
              <a:path w="5904" h="3412">
                <a:moveTo>
                  <a:pt x="5904" y="0"/>
                </a:moveTo>
                <a:lnTo>
                  <a:pt x="0" y="3412"/>
                </a:lnTo>
                <a:lnTo>
                  <a:pt x="1" y="341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 name="Freeform 10"/>
          <p:cNvSpPr>
            <a:spLocks/>
          </p:cNvSpPr>
          <p:nvPr/>
        </p:nvSpPr>
        <p:spPr bwMode="auto">
          <a:xfrm>
            <a:off x="5126038" y="5854700"/>
            <a:ext cx="1035050" cy="598488"/>
          </a:xfrm>
          <a:custGeom>
            <a:avLst/>
            <a:gdLst>
              <a:gd name="T0" fmla="*/ 0 w 3263"/>
              <a:gd name="T1" fmla="*/ 0 h 1886"/>
              <a:gd name="T2" fmla="*/ 1034733 w 3263"/>
              <a:gd name="T3" fmla="*/ 598488 h 1886"/>
              <a:gd name="T4" fmla="*/ 1035050 w 3263"/>
              <a:gd name="T5" fmla="*/ 598488 h 1886"/>
              <a:gd name="T6" fmla="*/ 0 60000 65536"/>
              <a:gd name="T7" fmla="*/ 0 60000 65536"/>
              <a:gd name="T8" fmla="*/ 0 60000 65536"/>
            </a:gdLst>
            <a:ahLst/>
            <a:cxnLst>
              <a:cxn ang="T6">
                <a:pos x="T0" y="T1"/>
              </a:cxn>
              <a:cxn ang="T7">
                <a:pos x="T2" y="T3"/>
              </a:cxn>
              <a:cxn ang="T8">
                <a:pos x="T4" y="T5"/>
              </a:cxn>
            </a:cxnLst>
            <a:rect l="0" t="0" r="r" b="b"/>
            <a:pathLst>
              <a:path w="3263" h="1886">
                <a:moveTo>
                  <a:pt x="0" y="0"/>
                </a:moveTo>
                <a:lnTo>
                  <a:pt x="3262" y="1886"/>
                </a:lnTo>
                <a:lnTo>
                  <a:pt x="3263" y="188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 name="Freeform 11"/>
          <p:cNvSpPr>
            <a:spLocks/>
          </p:cNvSpPr>
          <p:nvPr/>
        </p:nvSpPr>
        <p:spPr bwMode="auto">
          <a:xfrm>
            <a:off x="7002463" y="4772025"/>
            <a:ext cx="1035050" cy="598488"/>
          </a:xfrm>
          <a:custGeom>
            <a:avLst/>
            <a:gdLst>
              <a:gd name="T0" fmla="*/ 0 w 3263"/>
              <a:gd name="T1" fmla="*/ 0 h 1884"/>
              <a:gd name="T2" fmla="*/ 1034733 w 3263"/>
              <a:gd name="T3" fmla="*/ 598488 h 1884"/>
              <a:gd name="T4" fmla="*/ 1035050 w 3263"/>
              <a:gd name="T5" fmla="*/ 598488 h 1884"/>
              <a:gd name="T6" fmla="*/ 0 60000 65536"/>
              <a:gd name="T7" fmla="*/ 0 60000 65536"/>
              <a:gd name="T8" fmla="*/ 0 60000 65536"/>
            </a:gdLst>
            <a:ahLst/>
            <a:cxnLst>
              <a:cxn ang="T6">
                <a:pos x="T0" y="T1"/>
              </a:cxn>
              <a:cxn ang="T7">
                <a:pos x="T2" y="T3"/>
              </a:cxn>
              <a:cxn ang="T8">
                <a:pos x="T4" y="T5"/>
              </a:cxn>
            </a:cxnLst>
            <a:rect l="0" t="0" r="r" b="b"/>
            <a:pathLst>
              <a:path w="3263" h="1884">
                <a:moveTo>
                  <a:pt x="0" y="0"/>
                </a:moveTo>
                <a:lnTo>
                  <a:pt x="3262" y="1884"/>
                </a:lnTo>
                <a:lnTo>
                  <a:pt x="3263" y="188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 name="Freeform 12"/>
          <p:cNvSpPr>
            <a:spLocks/>
          </p:cNvSpPr>
          <p:nvPr/>
        </p:nvSpPr>
        <p:spPr bwMode="auto">
          <a:xfrm>
            <a:off x="5535613" y="3632200"/>
            <a:ext cx="2092325" cy="1209675"/>
          </a:xfrm>
          <a:custGeom>
            <a:avLst/>
            <a:gdLst>
              <a:gd name="T0" fmla="*/ 2093912 w 6595"/>
              <a:gd name="T1" fmla="*/ 0 h 3810"/>
              <a:gd name="T2" fmla="*/ 0 w 6595"/>
              <a:gd name="T3" fmla="*/ 1209675 h 3810"/>
              <a:gd name="T4" fmla="*/ 635 w 6595"/>
              <a:gd name="T5" fmla="*/ 1209675 h 3810"/>
              <a:gd name="T6" fmla="*/ 0 60000 65536"/>
              <a:gd name="T7" fmla="*/ 0 60000 65536"/>
              <a:gd name="T8" fmla="*/ 0 60000 65536"/>
            </a:gdLst>
            <a:ahLst/>
            <a:cxnLst>
              <a:cxn ang="T6">
                <a:pos x="T0" y="T1"/>
              </a:cxn>
              <a:cxn ang="T7">
                <a:pos x="T2" y="T3"/>
              </a:cxn>
              <a:cxn ang="T8">
                <a:pos x="T4" y="T5"/>
              </a:cxn>
            </a:cxnLst>
            <a:rect l="0" t="0" r="r" b="b"/>
            <a:pathLst>
              <a:path w="6595" h="3810">
                <a:moveTo>
                  <a:pt x="6595" y="0"/>
                </a:moveTo>
                <a:lnTo>
                  <a:pt x="0" y="3810"/>
                </a:lnTo>
                <a:lnTo>
                  <a:pt x="2" y="381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 name="Freeform 13"/>
          <p:cNvSpPr>
            <a:spLocks/>
          </p:cNvSpPr>
          <p:nvPr/>
        </p:nvSpPr>
        <p:spPr bwMode="auto">
          <a:xfrm>
            <a:off x="5535613" y="4841875"/>
            <a:ext cx="0" cy="1374775"/>
          </a:xfrm>
          <a:custGeom>
            <a:avLst/>
            <a:gdLst>
              <a:gd name="T0" fmla="*/ 0 w 2"/>
              <a:gd name="T1" fmla="*/ 1374775 h 4330"/>
              <a:gd name="T2" fmla="*/ 0 w 2"/>
              <a:gd name="T3" fmla="*/ 0 h 4330"/>
              <a:gd name="T4" fmla="*/ 1587 w 2"/>
              <a:gd name="T5" fmla="*/ 0 h 4330"/>
              <a:gd name="T6" fmla="*/ 0 60000 65536"/>
              <a:gd name="T7" fmla="*/ 0 60000 65536"/>
              <a:gd name="T8" fmla="*/ 0 60000 65536"/>
            </a:gdLst>
            <a:ahLst/>
            <a:cxnLst>
              <a:cxn ang="T6">
                <a:pos x="T0" y="T1"/>
              </a:cxn>
              <a:cxn ang="T7">
                <a:pos x="T2" y="T3"/>
              </a:cxn>
              <a:cxn ang="T8">
                <a:pos x="T4" y="T5"/>
              </a:cxn>
            </a:cxnLst>
            <a:rect l="0" t="0" r="r" b="b"/>
            <a:pathLst>
              <a:path w="2" h="4330">
                <a:moveTo>
                  <a:pt x="0" y="4330"/>
                </a:moveTo>
                <a:lnTo>
                  <a:pt x="0" y="0"/>
                </a:lnTo>
                <a:lnTo>
                  <a:pt x="2"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 name="Freeform 14"/>
          <p:cNvSpPr>
            <a:spLocks/>
          </p:cNvSpPr>
          <p:nvPr/>
        </p:nvSpPr>
        <p:spPr bwMode="auto">
          <a:xfrm>
            <a:off x="4795838" y="4910138"/>
            <a:ext cx="3175" cy="881062"/>
          </a:xfrm>
          <a:custGeom>
            <a:avLst/>
            <a:gdLst>
              <a:gd name="T0" fmla="*/ 0 w 2"/>
              <a:gd name="T1" fmla="*/ 881062 h 2772"/>
              <a:gd name="T2" fmla="*/ 0 w 2"/>
              <a:gd name="T3" fmla="*/ 0 h 2772"/>
              <a:gd name="T4" fmla="*/ 1588 w 2"/>
              <a:gd name="T5" fmla="*/ 0 h 2772"/>
              <a:gd name="T6" fmla="*/ 0 60000 65536"/>
              <a:gd name="T7" fmla="*/ 0 60000 65536"/>
              <a:gd name="T8" fmla="*/ 0 60000 65536"/>
            </a:gdLst>
            <a:ahLst/>
            <a:cxnLst>
              <a:cxn ang="T6">
                <a:pos x="T0" y="T1"/>
              </a:cxn>
              <a:cxn ang="T7">
                <a:pos x="T2" y="T3"/>
              </a:cxn>
              <a:cxn ang="T8">
                <a:pos x="T4" y="T5"/>
              </a:cxn>
            </a:cxnLst>
            <a:rect l="0" t="0" r="r" b="b"/>
            <a:pathLst>
              <a:path w="2" h="2772">
                <a:moveTo>
                  <a:pt x="0" y="2772"/>
                </a:moveTo>
                <a:lnTo>
                  <a:pt x="0" y="0"/>
                </a:lnTo>
                <a:lnTo>
                  <a:pt x="2"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 name="Freeform 15"/>
          <p:cNvSpPr>
            <a:spLocks/>
          </p:cNvSpPr>
          <p:nvPr/>
        </p:nvSpPr>
        <p:spPr bwMode="auto">
          <a:xfrm>
            <a:off x="4795838" y="4800600"/>
            <a:ext cx="3175" cy="109538"/>
          </a:xfrm>
          <a:custGeom>
            <a:avLst/>
            <a:gdLst>
              <a:gd name="T0" fmla="*/ 0 w 2"/>
              <a:gd name="T1" fmla="*/ 109538 h 346"/>
              <a:gd name="T2" fmla="*/ 0 w 2"/>
              <a:gd name="T3" fmla="*/ 0 h 346"/>
              <a:gd name="T4" fmla="*/ 1588 w 2"/>
              <a:gd name="T5" fmla="*/ 0 h 346"/>
              <a:gd name="T6" fmla="*/ 0 60000 65536"/>
              <a:gd name="T7" fmla="*/ 0 60000 65536"/>
              <a:gd name="T8" fmla="*/ 0 60000 65536"/>
            </a:gdLst>
            <a:ahLst/>
            <a:cxnLst>
              <a:cxn ang="T6">
                <a:pos x="T0" y="T1"/>
              </a:cxn>
              <a:cxn ang="T7">
                <a:pos x="T2" y="T3"/>
              </a:cxn>
              <a:cxn ang="T8">
                <a:pos x="T4" y="T5"/>
              </a:cxn>
            </a:cxnLst>
            <a:rect l="0" t="0" r="r" b="b"/>
            <a:pathLst>
              <a:path w="2" h="346">
                <a:moveTo>
                  <a:pt x="0" y="346"/>
                </a:moveTo>
                <a:lnTo>
                  <a:pt x="0" y="0"/>
                </a:lnTo>
                <a:lnTo>
                  <a:pt x="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 name="Freeform 16"/>
          <p:cNvSpPr>
            <a:spLocks/>
          </p:cNvSpPr>
          <p:nvPr/>
        </p:nvSpPr>
        <p:spPr bwMode="auto">
          <a:xfrm>
            <a:off x="6272213" y="5764213"/>
            <a:ext cx="0" cy="879475"/>
          </a:xfrm>
          <a:custGeom>
            <a:avLst/>
            <a:gdLst>
              <a:gd name="T0" fmla="*/ 0 w 2"/>
              <a:gd name="T1" fmla="*/ 879475 h 2772"/>
              <a:gd name="T2" fmla="*/ 0 w 2"/>
              <a:gd name="T3" fmla="*/ 0 h 2772"/>
              <a:gd name="T4" fmla="*/ 1587 w 2"/>
              <a:gd name="T5" fmla="*/ 0 h 2772"/>
              <a:gd name="T6" fmla="*/ 0 60000 65536"/>
              <a:gd name="T7" fmla="*/ 0 60000 65536"/>
              <a:gd name="T8" fmla="*/ 0 60000 65536"/>
            </a:gdLst>
            <a:ahLst/>
            <a:cxnLst>
              <a:cxn ang="T6">
                <a:pos x="T0" y="T1"/>
              </a:cxn>
              <a:cxn ang="T7">
                <a:pos x="T2" y="T3"/>
              </a:cxn>
              <a:cxn ang="T8">
                <a:pos x="T4" y="T5"/>
              </a:cxn>
            </a:cxnLst>
            <a:rect l="0" t="0" r="r" b="b"/>
            <a:pathLst>
              <a:path w="2" h="2772">
                <a:moveTo>
                  <a:pt x="0" y="2772"/>
                </a:moveTo>
                <a:lnTo>
                  <a:pt x="0" y="0"/>
                </a:lnTo>
                <a:lnTo>
                  <a:pt x="2"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 name="Freeform 17"/>
          <p:cNvSpPr>
            <a:spLocks/>
          </p:cNvSpPr>
          <p:nvPr/>
        </p:nvSpPr>
        <p:spPr bwMode="auto">
          <a:xfrm>
            <a:off x="6272213" y="5653088"/>
            <a:ext cx="0" cy="111125"/>
          </a:xfrm>
          <a:custGeom>
            <a:avLst/>
            <a:gdLst>
              <a:gd name="T0" fmla="*/ 0 w 2"/>
              <a:gd name="T1" fmla="*/ 111125 h 347"/>
              <a:gd name="T2" fmla="*/ 0 w 2"/>
              <a:gd name="T3" fmla="*/ 0 h 347"/>
              <a:gd name="T4" fmla="*/ 1587 w 2"/>
              <a:gd name="T5" fmla="*/ 0 h 347"/>
              <a:gd name="T6" fmla="*/ 0 60000 65536"/>
              <a:gd name="T7" fmla="*/ 0 60000 65536"/>
              <a:gd name="T8" fmla="*/ 0 60000 65536"/>
            </a:gdLst>
            <a:ahLst/>
            <a:cxnLst>
              <a:cxn ang="T6">
                <a:pos x="T0" y="T1"/>
              </a:cxn>
              <a:cxn ang="T7">
                <a:pos x="T2" y="T3"/>
              </a:cxn>
              <a:cxn ang="T8">
                <a:pos x="T4" y="T5"/>
              </a:cxn>
            </a:cxnLst>
            <a:rect l="0" t="0" r="r" b="b"/>
            <a:pathLst>
              <a:path w="2" h="347">
                <a:moveTo>
                  <a:pt x="0" y="347"/>
                </a:moveTo>
                <a:lnTo>
                  <a:pt x="0" y="0"/>
                </a:lnTo>
                <a:lnTo>
                  <a:pt x="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 name="Freeform 18"/>
          <p:cNvSpPr>
            <a:spLocks/>
          </p:cNvSpPr>
          <p:nvPr/>
        </p:nvSpPr>
        <p:spPr bwMode="auto">
          <a:xfrm>
            <a:off x="4795838" y="4800600"/>
            <a:ext cx="739775" cy="41275"/>
          </a:xfrm>
          <a:custGeom>
            <a:avLst/>
            <a:gdLst>
              <a:gd name="T0" fmla="*/ 0 w 2326"/>
              <a:gd name="T1" fmla="*/ 0 h 130"/>
              <a:gd name="T2" fmla="*/ 737553 w 2326"/>
              <a:gd name="T3" fmla="*/ 41275 h 130"/>
              <a:gd name="T4" fmla="*/ 738188 w 2326"/>
              <a:gd name="T5" fmla="*/ 41275 h 130"/>
              <a:gd name="T6" fmla="*/ 0 60000 65536"/>
              <a:gd name="T7" fmla="*/ 0 60000 65536"/>
              <a:gd name="T8" fmla="*/ 0 60000 65536"/>
            </a:gdLst>
            <a:ahLst/>
            <a:cxnLst>
              <a:cxn ang="T6">
                <a:pos x="T0" y="T1"/>
              </a:cxn>
              <a:cxn ang="T7">
                <a:pos x="T2" y="T3"/>
              </a:cxn>
              <a:cxn ang="T8">
                <a:pos x="T4" y="T5"/>
              </a:cxn>
            </a:cxnLst>
            <a:rect l="0" t="0" r="r" b="b"/>
            <a:pathLst>
              <a:path w="2326" h="130">
                <a:moveTo>
                  <a:pt x="0" y="0"/>
                </a:moveTo>
                <a:lnTo>
                  <a:pt x="2324" y="130"/>
                </a:lnTo>
                <a:lnTo>
                  <a:pt x="2326" y="13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 name="Freeform 19"/>
          <p:cNvSpPr>
            <a:spLocks/>
          </p:cNvSpPr>
          <p:nvPr/>
        </p:nvSpPr>
        <p:spPr bwMode="auto">
          <a:xfrm>
            <a:off x="5535613" y="4841875"/>
            <a:ext cx="736600" cy="811213"/>
          </a:xfrm>
          <a:custGeom>
            <a:avLst/>
            <a:gdLst>
              <a:gd name="T0" fmla="*/ 0 w 2325"/>
              <a:gd name="T1" fmla="*/ 0 h 2555"/>
              <a:gd name="T2" fmla="*/ 737552 w 2325"/>
              <a:gd name="T3" fmla="*/ 811213 h 2555"/>
              <a:gd name="T4" fmla="*/ 738187 w 2325"/>
              <a:gd name="T5" fmla="*/ 811213 h 2555"/>
              <a:gd name="T6" fmla="*/ 0 60000 65536"/>
              <a:gd name="T7" fmla="*/ 0 60000 65536"/>
              <a:gd name="T8" fmla="*/ 0 60000 65536"/>
            </a:gdLst>
            <a:ahLst/>
            <a:cxnLst>
              <a:cxn ang="T6">
                <a:pos x="T0" y="T1"/>
              </a:cxn>
              <a:cxn ang="T7">
                <a:pos x="T2" y="T3"/>
              </a:cxn>
              <a:cxn ang="T8">
                <a:pos x="T4" y="T5"/>
              </a:cxn>
            </a:cxnLst>
            <a:rect l="0" t="0" r="r" b="b"/>
            <a:pathLst>
              <a:path w="2325" h="2555">
                <a:moveTo>
                  <a:pt x="0" y="0"/>
                </a:moveTo>
                <a:lnTo>
                  <a:pt x="2323" y="2555"/>
                </a:lnTo>
                <a:lnTo>
                  <a:pt x="2325" y="255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 name="Freeform 20"/>
          <p:cNvSpPr>
            <a:spLocks/>
          </p:cNvSpPr>
          <p:nvPr/>
        </p:nvSpPr>
        <p:spPr bwMode="auto">
          <a:xfrm>
            <a:off x="4795838" y="4910138"/>
            <a:ext cx="739775" cy="42862"/>
          </a:xfrm>
          <a:custGeom>
            <a:avLst/>
            <a:gdLst>
              <a:gd name="T0" fmla="*/ 0 w 2326"/>
              <a:gd name="T1" fmla="*/ 0 h 131"/>
              <a:gd name="T2" fmla="*/ 737553 w 2326"/>
              <a:gd name="T3" fmla="*/ 42862 h 131"/>
              <a:gd name="T4" fmla="*/ 738188 w 2326"/>
              <a:gd name="T5" fmla="*/ 42862 h 131"/>
              <a:gd name="T6" fmla="*/ 0 60000 65536"/>
              <a:gd name="T7" fmla="*/ 0 60000 65536"/>
              <a:gd name="T8" fmla="*/ 0 60000 65536"/>
            </a:gdLst>
            <a:ahLst/>
            <a:cxnLst>
              <a:cxn ang="T6">
                <a:pos x="T0" y="T1"/>
              </a:cxn>
              <a:cxn ang="T7">
                <a:pos x="T2" y="T3"/>
              </a:cxn>
              <a:cxn ang="T8">
                <a:pos x="T4" y="T5"/>
              </a:cxn>
            </a:cxnLst>
            <a:rect l="0" t="0" r="r" b="b"/>
            <a:pathLst>
              <a:path w="2326" h="131">
                <a:moveTo>
                  <a:pt x="0" y="0"/>
                </a:moveTo>
                <a:lnTo>
                  <a:pt x="2324" y="131"/>
                </a:lnTo>
                <a:lnTo>
                  <a:pt x="2326" y="13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 name="Freeform 21"/>
          <p:cNvSpPr>
            <a:spLocks/>
          </p:cNvSpPr>
          <p:nvPr/>
        </p:nvSpPr>
        <p:spPr bwMode="auto">
          <a:xfrm>
            <a:off x="5535613" y="4953000"/>
            <a:ext cx="736600" cy="811213"/>
          </a:xfrm>
          <a:custGeom>
            <a:avLst/>
            <a:gdLst>
              <a:gd name="T0" fmla="*/ 0 w 2325"/>
              <a:gd name="T1" fmla="*/ 0 h 2555"/>
              <a:gd name="T2" fmla="*/ 737552 w 2325"/>
              <a:gd name="T3" fmla="*/ 811213 h 2555"/>
              <a:gd name="T4" fmla="*/ 738187 w 2325"/>
              <a:gd name="T5" fmla="*/ 811213 h 2555"/>
              <a:gd name="T6" fmla="*/ 0 60000 65536"/>
              <a:gd name="T7" fmla="*/ 0 60000 65536"/>
              <a:gd name="T8" fmla="*/ 0 60000 65536"/>
            </a:gdLst>
            <a:ahLst/>
            <a:cxnLst>
              <a:cxn ang="T6">
                <a:pos x="T0" y="T1"/>
              </a:cxn>
              <a:cxn ang="T7">
                <a:pos x="T2" y="T3"/>
              </a:cxn>
              <a:cxn ang="T8">
                <a:pos x="T4" y="T5"/>
              </a:cxn>
            </a:cxnLst>
            <a:rect l="0" t="0" r="r" b="b"/>
            <a:pathLst>
              <a:path w="2325" h="2555">
                <a:moveTo>
                  <a:pt x="0" y="0"/>
                </a:moveTo>
                <a:lnTo>
                  <a:pt x="2323" y="2555"/>
                </a:lnTo>
                <a:lnTo>
                  <a:pt x="2325" y="255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 name="Freeform 22"/>
          <p:cNvSpPr>
            <a:spLocks/>
          </p:cNvSpPr>
          <p:nvPr/>
        </p:nvSpPr>
        <p:spPr bwMode="auto">
          <a:xfrm>
            <a:off x="4795838" y="3590925"/>
            <a:ext cx="2095500" cy="1209675"/>
          </a:xfrm>
          <a:custGeom>
            <a:avLst/>
            <a:gdLst>
              <a:gd name="T0" fmla="*/ 2093913 w 6596"/>
              <a:gd name="T1" fmla="*/ 0 h 3811"/>
              <a:gd name="T2" fmla="*/ 0 w 6596"/>
              <a:gd name="T3" fmla="*/ 1209675 h 3811"/>
              <a:gd name="T4" fmla="*/ 635 w 6596"/>
              <a:gd name="T5" fmla="*/ 1209675 h 3811"/>
              <a:gd name="T6" fmla="*/ 0 60000 65536"/>
              <a:gd name="T7" fmla="*/ 0 60000 65536"/>
              <a:gd name="T8" fmla="*/ 0 60000 65536"/>
            </a:gdLst>
            <a:ahLst/>
            <a:cxnLst>
              <a:cxn ang="T6">
                <a:pos x="T0" y="T1"/>
              </a:cxn>
              <a:cxn ang="T7">
                <a:pos x="T2" y="T3"/>
              </a:cxn>
              <a:cxn ang="T8">
                <a:pos x="T4" y="T5"/>
              </a:cxn>
            </a:cxnLst>
            <a:rect l="0" t="0" r="r" b="b"/>
            <a:pathLst>
              <a:path w="6596" h="3811">
                <a:moveTo>
                  <a:pt x="6596" y="0"/>
                </a:moveTo>
                <a:lnTo>
                  <a:pt x="0" y="3811"/>
                </a:lnTo>
                <a:lnTo>
                  <a:pt x="2" y="381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 name="Freeform 23"/>
          <p:cNvSpPr>
            <a:spLocks/>
          </p:cNvSpPr>
          <p:nvPr/>
        </p:nvSpPr>
        <p:spPr bwMode="auto">
          <a:xfrm>
            <a:off x="6272213" y="4443413"/>
            <a:ext cx="2095500" cy="1209675"/>
          </a:xfrm>
          <a:custGeom>
            <a:avLst/>
            <a:gdLst>
              <a:gd name="T0" fmla="*/ 2095500 w 6596"/>
              <a:gd name="T1" fmla="*/ 0 h 3810"/>
              <a:gd name="T2" fmla="*/ 0 w 6596"/>
              <a:gd name="T3" fmla="*/ 1209675 h 3810"/>
              <a:gd name="T4" fmla="*/ 635 w 6596"/>
              <a:gd name="T5" fmla="*/ 1209675 h 3810"/>
              <a:gd name="T6" fmla="*/ 0 60000 65536"/>
              <a:gd name="T7" fmla="*/ 0 60000 65536"/>
              <a:gd name="T8" fmla="*/ 0 60000 65536"/>
            </a:gdLst>
            <a:ahLst/>
            <a:cxnLst>
              <a:cxn ang="T6">
                <a:pos x="T0" y="T1"/>
              </a:cxn>
              <a:cxn ang="T7">
                <a:pos x="T2" y="T3"/>
              </a:cxn>
              <a:cxn ang="T8">
                <a:pos x="T4" y="T5"/>
              </a:cxn>
            </a:cxnLst>
            <a:rect l="0" t="0" r="r" b="b"/>
            <a:pathLst>
              <a:path w="6596" h="3810">
                <a:moveTo>
                  <a:pt x="6596" y="0"/>
                </a:moveTo>
                <a:lnTo>
                  <a:pt x="0" y="3810"/>
                </a:lnTo>
                <a:lnTo>
                  <a:pt x="2" y="381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 name="Freeform 24"/>
          <p:cNvSpPr>
            <a:spLocks/>
          </p:cNvSpPr>
          <p:nvPr/>
        </p:nvSpPr>
        <p:spPr bwMode="auto">
          <a:xfrm>
            <a:off x="6891338" y="3590925"/>
            <a:ext cx="736600" cy="41275"/>
          </a:xfrm>
          <a:custGeom>
            <a:avLst/>
            <a:gdLst>
              <a:gd name="T0" fmla="*/ 0 w 2325"/>
              <a:gd name="T1" fmla="*/ 0 h 131"/>
              <a:gd name="T2" fmla="*/ 737552 w 2325"/>
              <a:gd name="T3" fmla="*/ 41275 h 131"/>
              <a:gd name="T4" fmla="*/ 738187 w 2325"/>
              <a:gd name="T5" fmla="*/ 41275 h 131"/>
              <a:gd name="T6" fmla="*/ 0 60000 65536"/>
              <a:gd name="T7" fmla="*/ 0 60000 65536"/>
              <a:gd name="T8" fmla="*/ 0 60000 65536"/>
            </a:gdLst>
            <a:ahLst/>
            <a:cxnLst>
              <a:cxn ang="T6">
                <a:pos x="T0" y="T1"/>
              </a:cxn>
              <a:cxn ang="T7">
                <a:pos x="T2" y="T3"/>
              </a:cxn>
              <a:cxn ang="T8">
                <a:pos x="T4" y="T5"/>
              </a:cxn>
            </a:cxnLst>
            <a:rect l="0" t="0" r="r" b="b"/>
            <a:pathLst>
              <a:path w="2325" h="131">
                <a:moveTo>
                  <a:pt x="0" y="0"/>
                </a:moveTo>
                <a:lnTo>
                  <a:pt x="2323" y="131"/>
                </a:lnTo>
                <a:lnTo>
                  <a:pt x="2325" y="13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 name="Freeform 25"/>
          <p:cNvSpPr>
            <a:spLocks/>
          </p:cNvSpPr>
          <p:nvPr/>
        </p:nvSpPr>
        <p:spPr bwMode="auto">
          <a:xfrm>
            <a:off x="7627938" y="3632200"/>
            <a:ext cx="739775" cy="811213"/>
          </a:xfrm>
          <a:custGeom>
            <a:avLst/>
            <a:gdLst>
              <a:gd name="T0" fmla="*/ 0 w 2326"/>
              <a:gd name="T1" fmla="*/ 0 h 2555"/>
              <a:gd name="T2" fmla="*/ 737553 w 2326"/>
              <a:gd name="T3" fmla="*/ 811213 h 2555"/>
              <a:gd name="T4" fmla="*/ 738188 w 2326"/>
              <a:gd name="T5" fmla="*/ 811213 h 2555"/>
              <a:gd name="T6" fmla="*/ 0 60000 65536"/>
              <a:gd name="T7" fmla="*/ 0 60000 65536"/>
              <a:gd name="T8" fmla="*/ 0 60000 65536"/>
            </a:gdLst>
            <a:ahLst/>
            <a:cxnLst>
              <a:cxn ang="T6">
                <a:pos x="T0" y="T1"/>
              </a:cxn>
              <a:cxn ang="T7">
                <a:pos x="T2" y="T3"/>
              </a:cxn>
              <a:cxn ang="T8">
                <a:pos x="T4" y="T5"/>
              </a:cxn>
            </a:cxnLst>
            <a:rect l="0" t="0" r="r" b="b"/>
            <a:pathLst>
              <a:path w="2326" h="2555">
                <a:moveTo>
                  <a:pt x="0" y="0"/>
                </a:moveTo>
                <a:lnTo>
                  <a:pt x="2324" y="2555"/>
                </a:lnTo>
                <a:lnTo>
                  <a:pt x="2326" y="255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 name="Freeform 26"/>
          <p:cNvSpPr>
            <a:spLocks/>
          </p:cNvSpPr>
          <p:nvPr/>
        </p:nvSpPr>
        <p:spPr bwMode="auto">
          <a:xfrm>
            <a:off x="8367713" y="4443413"/>
            <a:ext cx="0" cy="109537"/>
          </a:xfrm>
          <a:custGeom>
            <a:avLst/>
            <a:gdLst>
              <a:gd name="T0" fmla="*/ 0 w 2"/>
              <a:gd name="T1" fmla="*/ 0 h 346"/>
              <a:gd name="T2" fmla="*/ 0 w 2"/>
              <a:gd name="T3" fmla="*/ 109537 h 346"/>
              <a:gd name="T4" fmla="*/ 1587 w 2"/>
              <a:gd name="T5" fmla="*/ 109537 h 346"/>
              <a:gd name="T6" fmla="*/ 0 60000 65536"/>
              <a:gd name="T7" fmla="*/ 0 60000 65536"/>
              <a:gd name="T8" fmla="*/ 0 60000 65536"/>
            </a:gdLst>
            <a:ahLst/>
            <a:cxnLst>
              <a:cxn ang="T6">
                <a:pos x="T0" y="T1"/>
              </a:cxn>
              <a:cxn ang="T7">
                <a:pos x="T2" y="T3"/>
              </a:cxn>
              <a:cxn ang="T8">
                <a:pos x="T4" y="T5"/>
              </a:cxn>
            </a:cxnLst>
            <a:rect l="0" t="0" r="r" b="b"/>
            <a:pathLst>
              <a:path w="2" h="346">
                <a:moveTo>
                  <a:pt x="0" y="0"/>
                </a:moveTo>
                <a:lnTo>
                  <a:pt x="0" y="346"/>
                </a:lnTo>
                <a:lnTo>
                  <a:pt x="2" y="34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 name="Freeform 27"/>
          <p:cNvSpPr>
            <a:spLocks/>
          </p:cNvSpPr>
          <p:nvPr/>
        </p:nvSpPr>
        <p:spPr bwMode="auto">
          <a:xfrm>
            <a:off x="6272213" y="4552950"/>
            <a:ext cx="2095500" cy="1211263"/>
          </a:xfrm>
          <a:custGeom>
            <a:avLst/>
            <a:gdLst>
              <a:gd name="T0" fmla="*/ 2095500 w 6596"/>
              <a:gd name="T1" fmla="*/ 0 h 3811"/>
              <a:gd name="T2" fmla="*/ 0 w 6596"/>
              <a:gd name="T3" fmla="*/ 1211263 h 3811"/>
              <a:gd name="T4" fmla="*/ 635 w 6596"/>
              <a:gd name="T5" fmla="*/ 1211263 h 3811"/>
              <a:gd name="T6" fmla="*/ 0 60000 65536"/>
              <a:gd name="T7" fmla="*/ 0 60000 65536"/>
              <a:gd name="T8" fmla="*/ 0 60000 65536"/>
            </a:gdLst>
            <a:ahLst/>
            <a:cxnLst>
              <a:cxn ang="T6">
                <a:pos x="T0" y="T1"/>
              </a:cxn>
              <a:cxn ang="T7">
                <a:pos x="T2" y="T3"/>
              </a:cxn>
              <a:cxn ang="T8">
                <a:pos x="T4" y="T5"/>
              </a:cxn>
            </a:cxnLst>
            <a:rect l="0" t="0" r="r" b="b"/>
            <a:pathLst>
              <a:path w="6596" h="3811">
                <a:moveTo>
                  <a:pt x="6596" y="0"/>
                </a:moveTo>
                <a:lnTo>
                  <a:pt x="0" y="3811"/>
                </a:lnTo>
                <a:lnTo>
                  <a:pt x="2" y="381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 name="Freeform 28"/>
          <p:cNvSpPr>
            <a:spLocks/>
          </p:cNvSpPr>
          <p:nvPr/>
        </p:nvSpPr>
        <p:spPr bwMode="auto">
          <a:xfrm>
            <a:off x="8037513" y="4743450"/>
            <a:ext cx="0" cy="627063"/>
          </a:xfrm>
          <a:custGeom>
            <a:avLst/>
            <a:gdLst>
              <a:gd name="T0" fmla="*/ 0 w 1"/>
              <a:gd name="T1" fmla="*/ 627063 h 1971"/>
              <a:gd name="T2" fmla="*/ 0 w 1"/>
              <a:gd name="T3" fmla="*/ 0 h 1971"/>
              <a:gd name="T4" fmla="*/ 1587 w 1"/>
              <a:gd name="T5" fmla="*/ 0 h 1971"/>
              <a:gd name="T6" fmla="*/ 0 60000 65536"/>
              <a:gd name="T7" fmla="*/ 0 60000 65536"/>
              <a:gd name="T8" fmla="*/ 0 60000 65536"/>
            </a:gdLst>
            <a:ahLst/>
            <a:cxnLst>
              <a:cxn ang="T6">
                <a:pos x="T0" y="T1"/>
              </a:cxn>
              <a:cxn ang="T7">
                <a:pos x="T2" y="T3"/>
              </a:cxn>
              <a:cxn ang="T8">
                <a:pos x="T4" y="T5"/>
              </a:cxn>
            </a:cxnLst>
            <a:rect l="0" t="0" r="r" b="b"/>
            <a:pathLst>
              <a:path w="1" h="1971">
                <a:moveTo>
                  <a:pt x="0" y="1971"/>
                </a:moveTo>
                <a:lnTo>
                  <a:pt x="0" y="0"/>
                </a:lnTo>
                <a:lnTo>
                  <a:pt x="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 name="Freeform 29"/>
          <p:cNvSpPr>
            <a:spLocks/>
          </p:cNvSpPr>
          <p:nvPr/>
        </p:nvSpPr>
        <p:spPr bwMode="auto">
          <a:xfrm>
            <a:off x="6161088" y="5641975"/>
            <a:ext cx="3175" cy="811213"/>
          </a:xfrm>
          <a:custGeom>
            <a:avLst/>
            <a:gdLst>
              <a:gd name="T0" fmla="*/ 0 w 1"/>
              <a:gd name="T1" fmla="*/ 811213 h 2553"/>
              <a:gd name="T2" fmla="*/ 0 w 1"/>
              <a:gd name="T3" fmla="*/ 0 h 2553"/>
              <a:gd name="T4" fmla="*/ 1588 w 1"/>
              <a:gd name="T5" fmla="*/ 0 h 2553"/>
              <a:gd name="T6" fmla="*/ 0 60000 65536"/>
              <a:gd name="T7" fmla="*/ 0 60000 65536"/>
              <a:gd name="T8" fmla="*/ 0 60000 65536"/>
            </a:gdLst>
            <a:ahLst/>
            <a:cxnLst>
              <a:cxn ang="T6">
                <a:pos x="T0" y="T1"/>
              </a:cxn>
              <a:cxn ang="T7">
                <a:pos x="T2" y="T3"/>
              </a:cxn>
              <a:cxn ang="T8">
                <a:pos x="T4" y="T5"/>
              </a:cxn>
            </a:cxnLst>
            <a:rect l="0" t="0" r="r" b="b"/>
            <a:pathLst>
              <a:path w="1" h="2553">
                <a:moveTo>
                  <a:pt x="0" y="2553"/>
                </a:moveTo>
                <a:lnTo>
                  <a:pt x="0" y="0"/>
                </a:lnTo>
                <a:lnTo>
                  <a:pt x="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 name="Freeform 30"/>
          <p:cNvSpPr>
            <a:spLocks/>
          </p:cNvSpPr>
          <p:nvPr/>
        </p:nvSpPr>
        <p:spPr bwMode="auto">
          <a:xfrm>
            <a:off x="5126038" y="4929188"/>
            <a:ext cx="3175" cy="925512"/>
          </a:xfrm>
          <a:custGeom>
            <a:avLst/>
            <a:gdLst>
              <a:gd name="T0" fmla="*/ 0 w 1"/>
              <a:gd name="T1" fmla="*/ 925512 h 2913"/>
              <a:gd name="T2" fmla="*/ 0 w 1"/>
              <a:gd name="T3" fmla="*/ 0 h 2913"/>
              <a:gd name="T4" fmla="*/ 1588 w 1"/>
              <a:gd name="T5" fmla="*/ 0 h 2913"/>
              <a:gd name="T6" fmla="*/ 0 60000 65536"/>
              <a:gd name="T7" fmla="*/ 0 60000 65536"/>
              <a:gd name="T8" fmla="*/ 0 60000 65536"/>
            </a:gdLst>
            <a:ahLst/>
            <a:cxnLst>
              <a:cxn ang="T6">
                <a:pos x="T0" y="T1"/>
              </a:cxn>
              <a:cxn ang="T7">
                <a:pos x="T2" y="T3"/>
              </a:cxn>
              <a:cxn ang="T8">
                <a:pos x="T4" y="T5"/>
              </a:cxn>
            </a:cxnLst>
            <a:rect l="0" t="0" r="r" b="b"/>
            <a:pathLst>
              <a:path w="1" h="2913">
                <a:moveTo>
                  <a:pt x="0" y="2913"/>
                </a:moveTo>
                <a:lnTo>
                  <a:pt x="0" y="0"/>
                </a:lnTo>
                <a:lnTo>
                  <a:pt x="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37"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9963" y="3573463"/>
            <a:ext cx="3616325"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93" name="矩形 136194"/>
          <p:cNvSpPr>
            <a:spLocks noChangeAspect="1" noChangeArrowheads="1"/>
          </p:cNvSpPr>
          <p:nvPr/>
        </p:nvSpPr>
        <p:spPr bwMode="auto">
          <a:xfrm>
            <a:off x="53975" y="169863"/>
            <a:ext cx="10096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136231" name="文本框 136230"/>
          <p:cNvSpPr txBox="1">
            <a:spLocks noChangeArrowheads="1"/>
          </p:cNvSpPr>
          <p:nvPr/>
        </p:nvSpPr>
        <p:spPr bwMode="auto">
          <a:xfrm>
            <a:off x="3587750" y="835025"/>
            <a:ext cx="5486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chemeClr val="tx1"/>
                </a:solidFill>
                <a:latin typeface="Times New Roman" panose="02020603050405020304" pitchFamily="18" charset="0"/>
                <a:ea typeface="宋体" panose="02010600030101010101" pitchFamily="2" charset="-122"/>
              </a:rPr>
              <a:t>例：已知两（三）视图，画斜二轴测图。</a:t>
            </a:r>
            <a:endParaRPr lang="zh-CN" altLang="en-US" sz="2800">
              <a:solidFill>
                <a:schemeClr val="tx1"/>
              </a:solidFill>
              <a:latin typeface="Arial" panose="020B0604020202020204" pitchFamily="34" charset="0"/>
              <a:ea typeface="宋体" panose="02010600030101010101" pitchFamily="2" charset="-122"/>
            </a:endParaRPr>
          </a:p>
        </p:txBody>
      </p:sp>
      <p:sp>
        <p:nvSpPr>
          <p:cNvPr id="40995" name="矩形 136296"/>
          <p:cNvSpPr>
            <a:spLocks noChangeArrowheads="1"/>
          </p:cNvSpPr>
          <p:nvPr/>
        </p:nvSpPr>
        <p:spPr bwMode="auto">
          <a:xfrm>
            <a:off x="53975" y="849313"/>
            <a:ext cx="3635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3200" b="1">
                <a:solidFill>
                  <a:srgbClr val="FF3300"/>
                </a:solidFill>
                <a:latin typeface="楷体_GB2312" panose="02010609030101010101" pitchFamily="49" charset="-122"/>
                <a:ea typeface="楷体_GB2312" panose="02010609030101010101" pitchFamily="49" charset="-122"/>
              </a:rPr>
              <a:t>斜二测投影图画法</a:t>
            </a:r>
            <a:r>
              <a:rPr lang="zh-CN" altLang="en-US" sz="2800" b="1">
                <a:solidFill>
                  <a:schemeClr val="tx1"/>
                </a:solidFill>
                <a:latin typeface="楷体_GB2312" panose="02010609030101010101" pitchFamily="49" charset="-122"/>
                <a:ea typeface="楷体_GB2312" panose="02010609030101010101" pitchFamily="49" charset="-122"/>
              </a:rPr>
              <a:t> </a:t>
            </a:r>
            <a:endParaRPr lang="zh-CN" altLang="en-US" sz="2800">
              <a:solidFill>
                <a:schemeClr val="tx1"/>
              </a:solidFill>
              <a:latin typeface="Arial" panose="020B0604020202020204" pitchFamily="34" charset="0"/>
              <a:ea typeface="宋体" panose="02010600030101010101" pitchFamily="2" charset="-122"/>
            </a:endParaRPr>
          </a:p>
        </p:txBody>
      </p:sp>
      <p:sp>
        <p:nvSpPr>
          <p:cNvPr id="40996" name="矩形 136297"/>
          <p:cNvSpPr>
            <a:spLocks noChangeArrowheads="1"/>
          </p:cNvSpPr>
          <p:nvPr/>
        </p:nvSpPr>
        <p:spPr bwMode="auto">
          <a:xfrm>
            <a:off x="2771775" y="188913"/>
            <a:ext cx="39608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a:latin typeface="Tahoma" panose="020B0604030504040204" pitchFamily="34" charset="0"/>
                <a:ea typeface="方正舒体" panose="02010601030101010101" pitchFamily="2" charset="-122"/>
              </a:rPr>
              <a:t>轴 测 投 影</a:t>
            </a:r>
            <a:endParaRPr lang="zh-CN" altLang="en-US" sz="480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231"/>
                                        </p:tgtEl>
                                        <p:attrNameLst>
                                          <p:attrName>style.visibility</p:attrName>
                                        </p:attrNameLst>
                                      </p:cBhvr>
                                      <p:to>
                                        <p:strVal val="visible"/>
                                      </p:to>
                                    </p:set>
                                    <p:animEffect transition="in" filter="blinds(horizontal)">
                                      <p:cBhvr>
                                        <p:cTn id="7" dur="500"/>
                                        <p:tgtEl>
                                          <p:spTgt spid="1362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wipe(down)">
                                      <p:cBhvr>
                                        <p:cTn id="12" dur="500"/>
                                        <p:tgtEl>
                                          <p:spTgt spid="1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wipe(down)">
                                      <p:cBhvr>
                                        <p:cTn id="17" dur="500"/>
                                        <p:tgtEl>
                                          <p:spTgt spid="1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17"/>
                                        </p:tgtEl>
                                        <p:attrNameLst>
                                          <p:attrName>style.visibility</p:attrName>
                                        </p:attrNameLst>
                                      </p:cBhvr>
                                      <p:to>
                                        <p:strVal val="visible"/>
                                      </p:to>
                                    </p:set>
                                    <p:animEffect transition="in" filter="wipe(up)">
                                      <p:cBhvr>
                                        <p:cTn id="22" dur="500"/>
                                        <p:tgtEl>
                                          <p:spTgt spid="1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wipe(up)">
                                      <p:cBhvr>
                                        <p:cTn id="27" dur="500"/>
                                        <p:tgtEl>
                                          <p:spTgt spid="1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12"/>
                                        </p:tgtEl>
                                        <p:attrNameLst>
                                          <p:attrName>style.visibility</p:attrName>
                                        </p:attrNameLst>
                                      </p:cBhvr>
                                      <p:to>
                                        <p:strVal val="visible"/>
                                      </p:to>
                                    </p:set>
                                    <p:animEffect transition="in" filter="wipe(down)">
                                      <p:cBhvr>
                                        <p:cTn id="32" dur="500"/>
                                        <p:tgtEl>
                                          <p:spTgt spid="1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11"/>
                                        </p:tgtEl>
                                        <p:attrNameLst>
                                          <p:attrName>style.visibility</p:attrName>
                                        </p:attrNameLst>
                                      </p:cBhvr>
                                      <p:to>
                                        <p:strVal val="visible"/>
                                      </p:to>
                                    </p:set>
                                    <p:animEffect transition="in" filter="wipe(down)">
                                      <p:cBhvr>
                                        <p:cTn id="37" dur="500"/>
                                        <p:tgtEl>
                                          <p:spTgt spid="1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wipe(up)">
                                      <p:cBhvr>
                                        <p:cTn id="42" dur="500"/>
                                        <p:tgtEl>
                                          <p:spTgt spid="1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wipe(up)">
                                      <p:cBhvr>
                                        <p:cTn id="47" dur="500"/>
                                        <p:tgtEl>
                                          <p:spTgt spid="1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119"/>
                                        </p:tgtEl>
                                        <p:attrNameLst>
                                          <p:attrName>style.visibility</p:attrName>
                                        </p:attrNameLst>
                                      </p:cBhvr>
                                      <p:to>
                                        <p:strVal val="visible"/>
                                      </p:to>
                                    </p:set>
                                    <p:animEffect transition="in" filter="wipe(down)">
                                      <p:cBhvr>
                                        <p:cTn id="52" dur="500"/>
                                        <p:tgtEl>
                                          <p:spTgt spid="1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120"/>
                                        </p:tgtEl>
                                        <p:attrNameLst>
                                          <p:attrName>style.visibility</p:attrName>
                                        </p:attrNameLst>
                                      </p:cBhvr>
                                      <p:to>
                                        <p:strVal val="visible"/>
                                      </p:to>
                                    </p:set>
                                    <p:animEffect transition="in" filter="wipe(down)">
                                      <p:cBhvr>
                                        <p:cTn id="57" dur="500"/>
                                        <p:tgtEl>
                                          <p:spTgt spid="12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wipe(down)">
                                      <p:cBhvr>
                                        <p:cTn id="62" dur="500"/>
                                        <p:tgtEl>
                                          <p:spTgt spid="12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122"/>
                                        </p:tgtEl>
                                        <p:attrNameLst>
                                          <p:attrName>style.visibility</p:attrName>
                                        </p:attrNameLst>
                                      </p:cBhvr>
                                      <p:to>
                                        <p:strVal val="visible"/>
                                      </p:to>
                                    </p:set>
                                    <p:animEffect transition="in" filter="wipe(down)">
                                      <p:cBhvr>
                                        <p:cTn id="67" dur="500"/>
                                        <p:tgtEl>
                                          <p:spTgt spid="12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123"/>
                                        </p:tgtEl>
                                        <p:attrNameLst>
                                          <p:attrName>style.visibility</p:attrName>
                                        </p:attrNameLst>
                                      </p:cBhvr>
                                      <p:to>
                                        <p:strVal val="visible"/>
                                      </p:to>
                                    </p:set>
                                    <p:animEffect transition="in" filter="wipe(down)">
                                      <p:cBhvr>
                                        <p:cTn id="72" dur="500"/>
                                        <p:tgtEl>
                                          <p:spTgt spid="12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124"/>
                                        </p:tgtEl>
                                        <p:attrNameLst>
                                          <p:attrName>style.visibility</p:attrName>
                                        </p:attrNameLst>
                                      </p:cBhvr>
                                      <p:to>
                                        <p:strVal val="visible"/>
                                      </p:to>
                                    </p:set>
                                    <p:animEffect transition="in" filter="wipe(down)">
                                      <p:cBhvr>
                                        <p:cTn id="77" dur="500"/>
                                        <p:tgtEl>
                                          <p:spTgt spid="12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nodeType="clickEffect">
                                  <p:stCondLst>
                                    <p:cond delay="0"/>
                                  </p:stCondLst>
                                  <p:childTnLst>
                                    <p:set>
                                      <p:cBhvr>
                                        <p:cTn id="81" dur="1" fill="hold">
                                          <p:stCondLst>
                                            <p:cond delay="0"/>
                                          </p:stCondLst>
                                        </p:cTn>
                                        <p:tgtEl>
                                          <p:spTgt spid="126"/>
                                        </p:tgtEl>
                                        <p:attrNameLst>
                                          <p:attrName>style.visibility</p:attrName>
                                        </p:attrNameLst>
                                      </p:cBhvr>
                                      <p:to>
                                        <p:strVal val="visible"/>
                                      </p:to>
                                    </p:set>
                                    <p:animEffect transition="in" filter="wipe(down)">
                                      <p:cBhvr>
                                        <p:cTn id="82" dur="500"/>
                                        <p:tgtEl>
                                          <p:spTgt spid="12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125"/>
                                        </p:tgtEl>
                                        <p:attrNameLst>
                                          <p:attrName>style.visibility</p:attrName>
                                        </p:attrNameLst>
                                      </p:cBhvr>
                                      <p:to>
                                        <p:strVal val="visible"/>
                                      </p:to>
                                    </p:set>
                                    <p:animEffect transition="in" filter="wipe(up)">
                                      <p:cBhvr>
                                        <p:cTn id="87" dur="500"/>
                                        <p:tgtEl>
                                          <p:spTgt spid="12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127"/>
                                        </p:tgtEl>
                                        <p:attrNameLst>
                                          <p:attrName>style.visibility</p:attrName>
                                        </p:attrNameLst>
                                      </p:cBhvr>
                                      <p:to>
                                        <p:strVal val="visible"/>
                                      </p:to>
                                    </p:set>
                                    <p:animEffect transition="in" filter="wipe(up)">
                                      <p:cBhvr>
                                        <p:cTn id="92" dur="500"/>
                                        <p:tgtEl>
                                          <p:spTgt spid="12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nodeType="clickEffect">
                                  <p:stCondLst>
                                    <p:cond delay="0"/>
                                  </p:stCondLst>
                                  <p:childTnLst>
                                    <p:set>
                                      <p:cBhvr>
                                        <p:cTn id="96" dur="1" fill="hold">
                                          <p:stCondLst>
                                            <p:cond delay="0"/>
                                          </p:stCondLst>
                                        </p:cTn>
                                        <p:tgtEl>
                                          <p:spTgt spid="128"/>
                                        </p:tgtEl>
                                        <p:attrNameLst>
                                          <p:attrName>style.visibility</p:attrName>
                                        </p:attrNameLst>
                                      </p:cBhvr>
                                      <p:to>
                                        <p:strVal val="visible"/>
                                      </p:to>
                                    </p:set>
                                    <p:animEffect transition="in" filter="wipe(down)">
                                      <p:cBhvr>
                                        <p:cTn id="97" dur="500"/>
                                        <p:tgtEl>
                                          <p:spTgt spid="12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nodeType="clickEffect">
                                  <p:stCondLst>
                                    <p:cond delay="0"/>
                                  </p:stCondLst>
                                  <p:childTnLst>
                                    <p:set>
                                      <p:cBhvr>
                                        <p:cTn id="101" dur="1" fill="hold">
                                          <p:stCondLst>
                                            <p:cond delay="0"/>
                                          </p:stCondLst>
                                        </p:cTn>
                                        <p:tgtEl>
                                          <p:spTgt spid="118"/>
                                        </p:tgtEl>
                                        <p:attrNameLst>
                                          <p:attrName>style.visibility</p:attrName>
                                        </p:attrNameLst>
                                      </p:cBhvr>
                                      <p:to>
                                        <p:strVal val="visible"/>
                                      </p:to>
                                    </p:set>
                                    <p:animEffect transition="in" filter="wipe(down)">
                                      <p:cBhvr>
                                        <p:cTn id="102" dur="500"/>
                                        <p:tgtEl>
                                          <p:spTgt spid="11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nodeType="clickEffect">
                                  <p:stCondLst>
                                    <p:cond delay="0"/>
                                  </p:stCondLst>
                                  <p:childTnLst>
                                    <p:set>
                                      <p:cBhvr>
                                        <p:cTn id="106" dur="1" fill="hold">
                                          <p:stCondLst>
                                            <p:cond delay="0"/>
                                          </p:stCondLst>
                                        </p:cTn>
                                        <p:tgtEl>
                                          <p:spTgt spid="129"/>
                                        </p:tgtEl>
                                        <p:attrNameLst>
                                          <p:attrName>style.visibility</p:attrName>
                                        </p:attrNameLst>
                                      </p:cBhvr>
                                      <p:to>
                                        <p:strVal val="visible"/>
                                      </p:to>
                                    </p:set>
                                    <p:animEffect transition="in" filter="wipe(down)">
                                      <p:cBhvr>
                                        <p:cTn id="107" dur="500"/>
                                        <p:tgtEl>
                                          <p:spTgt spid="129"/>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4" fill="hold" nodeType="clickEffect">
                                  <p:stCondLst>
                                    <p:cond delay="0"/>
                                  </p:stCondLst>
                                  <p:childTnLst>
                                    <p:set>
                                      <p:cBhvr>
                                        <p:cTn id="111" dur="1" fill="hold">
                                          <p:stCondLst>
                                            <p:cond delay="0"/>
                                          </p:stCondLst>
                                        </p:cTn>
                                        <p:tgtEl>
                                          <p:spTgt spid="133"/>
                                        </p:tgtEl>
                                        <p:attrNameLst>
                                          <p:attrName>style.visibility</p:attrName>
                                        </p:attrNameLst>
                                      </p:cBhvr>
                                      <p:to>
                                        <p:strVal val="visible"/>
                                      </p:to>
                                    </p:set>
                                    <p:animEffect transition="in" filter="wipe(down)">
                                      <p:cBhvr>
                                        <p:cTn id="112" dur="500"/>
                                        <p:tgtEl>
                                          <p:spTgt spid="133"/>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nodeType="clickEffect">
                                  <p:stCondLst>
                                    <p:cond delay="0"/>
                                  </p:stCondLst>
                                  <p:childTnLst>
                                    <p:set>
                                      <p:cBhvr>
                                        <p:cTn id="116" dur="1" fill="hold">
                                          <p:stCondLst>
                                            <p:cond delay="0"/>
                                          </p:stCondLst>
                                        </p:cTn>
                                        <p:tgtEl>
                                          <p:spTgt spid="130"/>
                                        </p:tgtEl>
                                        <p:attrNameLst>
                                          <p:attrName>style.visibility</p:attrName>
                                        </p:attrNameLst>
                                      </p:cBhvr>
                                      <p:to>
                                        <p:strVal val="visible"/>
                                      </p:to>
                                    </p:set>
                                    <p:animEffect transition="in" filter="wipe(up)">
                                      <p:cBhvr>
                                        <p:cTn id="117" dur="500"/>
                                        <p:tgtEl>
                                          <p:spTgt spid="130"/>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nodeType="clickEffect">
                                  <p:stCondLst>
                                    <p:cond delay="0"/>
                                  </p:stCondLst>
                                  <p:childTnLst>
                                    <p:set>
                                      <p:cBhvr>
                                        <p:cTn id="121" dur="1" fill="hold">
                                          <p:stCondLst>
                                            <p:cond delay="0"/>
                                          </p:stCondLst>
                                        </p:cTn>
                                        <p:tgtEl>
                                          <p:spTgt spid="131"/>
                                        </p:tgtEl>
                                        <p:attrNameLst>
                                          <p:attrName>style.visibility</p:attrName>
                                        </p:attrNameLst>
                                      </p:cBhvr>
                                      <p:to>
                                        <p:strVal val="visible"/>
                                      </p:to>
                                    </p:set>
                                    <p:animEffect transition="in" filter="wipe(up)">
                                      <p:cBhvr>
                                        <p:cTn id="122" dur="500"/>
                                        <p:tgtEl>
                                          <p:spTgt spid="131"/>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1" fill="hold" nodeType="clickEffect">
                                  <p:stCondLst>
                                    <p:cond delay="0"/>
                                  </p:stCondLst>
                                  <p:childTnLst>
                                    <p:set>
                                      <p:cBhvr>
                                        <p:cTn id="126" dur="1" fill="hold">
                                          <p:stCondLst>
                                            <p:cond delay="0"/>
                                          </p:stCondLst>
                                        </p:cTn>
                                        <p:tgtEl>
                                          <p:spTgt spid="132"/>
                                        </p:tgtEl>
                                        <p:attrNameLst>
                                          <p:attrName>style.visibility</p:attrName>
                                        </p:attrNameLst>
                                      </p:cBhvr>
                                      <p:to>
                                        <p:strVal val="visible"/>
                                      </p:to>
                                    </p:set>
                                    <p:animEffect transition="in" filter="wipe(up)">
                                      <p:cBhvr>
                                        <p:cTn id="127" dur="500"/>
                                        <p:tgtEl>
                                          <p:spTgt spid="132"/>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4" fill="hold" nodeType="clickEffect">
                                  <p:stCondLst>
                                    <p:cond delay="0"/>
                                  </p:stCondLst>
                                  <p:childTnLst>
                                    <p:set>
                                      <p:cBhvr>
                                        <p:cTn id="131" dur="1" fill="hold">
                                          <p:stCondLst>
                                            <p:cond delay="0"/>
                                          </p:stCondLst>
                                        </p:cTn>
                                        <p:tgtEl>
                                          <p:spTgt spid="136"/>
                                        </p:tgtEl>
                                        <p:attrNameLst>
                                          <p:attrName>style.visibility</p:attrName>
                                        </p:attrNameLst>
                                      </p:cBhvr>
                                      <p:to>
                                        <p:strVal val="visible"/>
                                      </p:to>
                                    </p:set>
                                    <p:animEffect transition="in" filter="wipe(down)">
                                      <p:cBhvr>
                                        <p:cTn id="132" dur="500"/>
                                        <p:tgtEl>
                                          <p:spTgt spid="136"/>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4" fill="hold" nodeType="clickEffect">
                                  <p:stCondLst>
                                    <p:cond delay="0"/>
                                  </p:stCondLst>
                                  <p:childTnLst>
                                    <p:set>
                                      <p:cBhvr>
                                        <p:cTn id="136" dur="1" fill="hold">
                                          <p:stCondLst>
                                            <p:cond delay="0"/>
                                          </p:stCondLst>
                                        </p:cTn>
                                        <p:tgtEl>
                                          <p:spTgt spid="135"/>
                                        </p:tgtEl>
                                        <p:attrNameLst>
                                          <p:attrName>style.visibility</p:attrName>
                                        </p:attrNameLst>
                                      </p:cBhvr>
                                      <p:to>
                                        <p:strVal val="visible"/>
                                      </p:to>
                                    </p:set>
                                    <p:animEffect transition="in" filter="wipe(down)">
                                      <p:cBhvr>
                                        <p:cTn id="137" dur="500"/>
                                        <p:tgtEl>
                                          <p:spTgt spid="135"/>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4" fill="hold" nodeType="clickEffect">
                                  <p:stCondLst>
                                    <p:cond delay="0"/>
                                  </p:stCondLst>
                                  <p:childTnLst>
                                    <p:set>
                                      <p:cBhvr>
                                        <p:cTn id="141" dur="1" fill="hold">
                                          <p:stCondLst>
                                            <p:cond delay="0"/>
                                          </p:stCondLst>
                                        </p:cTn>
                                        <p:tgtEl>
                                          <p:spTgt spid="134"/>
                                        </p:tgtEl>
                                        <p:attrNameLst>
                                          <p:attrName>style.visibility</p:attrName>
                                        </p:attrNameLst>
                                      </p:cBhvr>
                                      <p:to>
                                        <p:strVal val="visible"/>
                                      </p:to>
                                    </p:set>
                                    <p:animEffect transition="in" filter="wipe(down)">
                                      <p:cBhvr>
                                        <p:cTn id="142" dur="500"/>
                                        <p:tgtEl>
                                          <p:spTgt spid="134"/>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xit" presetSubtype="4" fill="hold" nodeType="clickEffect">
                                  <p:stCondLst>
                                    <p:cond delay="0"/>
                                  </p:stCondLst>
                                  <p:childTnLst>
                                    <p:animEffect transition="out" filter="wipe(down)">
                                      <p:cBhvr>
                                        <p:cTn id="146" dur="500"/>
                                        <p:tgtEl>
                                          <p:spTgt spid="112"/>
                                        </p:tgtEl>
                                      </p:cBhvr>
                                    </p:animEffect>
                                    <p:set>
                                      <p:cBhvr>
                                        <p:cTn id="147" dur="1" fill="hold">
                                          <p:stCondLst>
                                            <p:cond delay="499"/>
                                          </p:stCondLst>
                                        </p:cTn>
                                        <p:tgtEl>
                                          <p:spTgt spid="112"/>
                                        </p:tgtEl>
                                        <p:attrNameLst>
                                          <p:attrName>style.visibility</p:attrName>
                                        </p:attrNameLst>
                                      </p:cBhvr>
                                      <p:to>
                                        <p:strVal val="hidden"/>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xit" presetSubtype="4" fill="hold" nodeType="clickEffect">
                                  <p:stCondLst>
                                    <p:cond delay="0"/>
                                  </p:stCondLst>
                                  <p:childTnLst>
                                    <p:animEffect transition="out" filter="wipe(down)">
                                      <p:cBhvr>
                                        <p:cTn id="151" dur="500"/>
                                        <p:tgtEl>
                                          <p:spTgt spid="111"/>
                                        </p:tgtEl>
                                      </p:cBhvr>
                                    </p:animEffect>
                                    <p:set>
                                      <p:cBhvr>
                                        <p:cTn id="152" dur="1" fill="hold">
                                          <p:stCondLst>
                                            <p:cond delay="499"/>
                                          </p:stCondLst>
                                        </p:cTn>
                                        <p:tgtEl>
                                          <p:spTgt spid="111"/>
                                        </p:tgtEl>
                                        <p:attrNameLst>
                                          <p:attrName>style.visibility</p:attrName>
                                        </p:attrNameLst>
                                      </p:cBhvr>
                                      <p:to>
                                        <p:strVal val="hidden"/>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xit" presetSubtype="1" fill="hold" nodeType="clickEffect">
                                  <p:stCondLst>
                                    <p:cond delay="0"/>
                                  </p:stCondLst>
                                  <p:childTnLst>
                                    <p:animEffect transition="out" filter="wipe(up)">
                                      <p:cBhvr>
                                        <p:cTn id="156" dur="500"/>
                                        <p:tgtEl>
                                          <p:spTgt spid="110"/>
                                        </p:tgtEl>
                                      </p:cBhvr>
                                    </p:animEffect>
                                    <p:set>
                                      <p:cBhvr>
                                        <p:cTn id="157" dur="1" fill="hold">
                                          <p:stCondLst>
                                            <p:cond delay="499"/>
                                          </p:stCondLst>
                                        </p:cTn>
                                        <p:tgtEl>
                                          <p:spTgt spid="110"/>
                                        </p:tgtEl>
                                        <p:attrNameLst>
                                          <p:attrName>style.visibility</p:attrName>
                                        </p:attrNameLst>
                                      </p:cBhvr>
                                      <p:to>
                                        <p:strVal val="hidden"/>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xit" presetSubtype="4" fill="hold" nodeType="clickEffect">
                                  <p:stCondLst>
                                    <p:cond delay="0"/>
                                  </p:stCondLst>
                                  <p:childTnLst>
                                    <p:animEffect transition="out" filter="wipe(down)">
                                      <p:cBhvr>
                                        <p:cTn id="161" dur="500"/>
                                        <p:tgtEl>
                                          <p:spTgt spid="113"/>
                                        </p:tgtEl>
                                      </p:cBhvr>
                                    </p:animEffect>
                                    <p:set>
                                      <p:cBhvr>
                                        <p:cTn id="162" dur="1" fill="hold">
                                          <p:stCondLst>
                                            <p:cond delay="499"/>
                                          </p:stCondLst>
                                        </p:cTn>
                                        <p:tgtEl>
                                          <p:spTgt spid="113"/>
                                        </p:tgtEl>
                                        <p:attrNameLst>
                                          <p:attrName>style.visibility</p:attrName>
                                        </p:attrNameLst>
                                      </p:cBhvr>
                                      <p:to>
                                        <p:strVal val="hidden"/>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xit" presetSubtype="4" fill="hold" nodeType="clickEffect">
                                  <p:stCondLst>
                                    <p:cond delay="0"/>
                                  </p:stCondLst>
                                  <p:childTnLst>
                                    <p:animEffect transition="out" filter="wipe(down)">
                                      <p:cBhvr>
                                        <p:cTn id="166" dur="500"/>
                                        <p:tgtEl>
                                          <p:spTgt spid="114"/>
                                        </p:tgtEl>
                                      </p:cBhvr>
                                    </p:animEffect>
                                    <p:set>
                                      <p:cBhvr>
                                        <p:cTn id="167" dur="1" fill="hold">
                                          <p:stCondLst>
                                            <p:cond delay="499"/>
                                          </p:stCondLst>
                                        </p:cTn>
                                        <p:tgtEl>
                                          <p:spTgt spid="114"/>
                                        </p:tgtEl>
                                        <p:attrNameLst>
                                          <p:attrName>style.visibility</p:attrName>
                                        </p:attrNameLst>
                                      </p:cBhvr>
                                      <p:to>
                                        <p:strVal val="hidden"/>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xit" presetSubtype="4" fill="hold" nodeType="clickEffect">
                                  <p:stCondLst>
                                    <p:cond delay="0"/>
                                  </p:stCondLst>
                                  <p:childTnLst>
                                    <p:animEffect transition="out" filter="wipe(down)">
                                      <p:cBhvr>
                                        <p:cTn id="171" dur="500"/>
                                        <p:tgtEl>
                                          <p:spTgt spid="117"/>
                                        </p:tgtEl>
                                      </p:cBhvr>
                                    </p:animEffect>
                                    <p:set>
                                      <p:cBhvr>
                                        <p:cTn id="172" dur="1" fill="hold">
                                          <p:stCondLst>
                                            <p:cond delay="499"/>
                                          </p:stCondLst>
                                        </p:cTn>
                                        <p:tgtEl>
                                          <p:spTgt spid="117"/>
                                        </p:tgtEl>
                                        <p:attrNameLst>
                                          <p:attrName>style.visibility</p:attrName>
                                        </p:attrNameLst>
                                      </p:cBhvr>
                                      <p:to>
                                        <p:strVal val="hidden"/>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xit" presetSubtype="4" fill="hold" nodeType="clickEffect">
                                  <p:stCondLst>
                                    <p:cond delay="0"/>
                                  </p:stCondLst>
                                  <p:childTnLst>
                                    <p:animEffect transition="out" filter="wipe(down)">
                                      <p:cBhvr>
                                        <p:cTn id="176" dur="500"/>
                                        <p:tgtEl>
                                          <p:spTgt spid="120"/>
                                        </p:tgtEl>
                                      </p:cBhvr>
                                    </p:animEffect>
                                    <p:set>
                                      <p:cBhvr>
                                        <p:cTn id="177" dur="1" fill="hold">
                                          <p:stCondLst>
                                            <p:cond delay="499"/>
                                          </p:stCondLst>
                                        </p:cTn>
                                        <p:tgtEl>
                                          <p:spTgt spid="120"/>
                                        </p:tgtEl>
                                        <p:attrNameLst>
                                          <p:attrName>style.visibility</p:attrName>
                                        </p:attrNameLst>
                                      </p:cBhvr>
                                      <p:to>
                                        <p:strVal val="hidden"/>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xit" presetSubtype="4" fill="hold" nodeType="clickEffect">
                                  <p:stCondLst>
                                    <p:cond delay="0"/>
                                  </p:stCondLst>
                                  <p:childTnLst>
                                    <p:animEffect transition="out" filter="wipe(down)">
                                      <p:cBhvr>
                                        <p:cTn id="181" dur="500"/>
                                        <p:tgtEl>
                                          <p:spTgt spid="119"/>
                                        </p:tgtEl>
                                      </p:cBhvr>
                                    </p:animEffect>
                                    <p:set>
                                      <p:cBhvr>
                                        <p:cTn id="182" dur="1" fill="hold">
                                          <p:stCondLst>
                                            <p:cond delay="499"/>
                                          </p:stCondLst>
                                        </p:cTn>
                                        <p:tgtEl>
                                          <p:spTgt spid="119"/>
                                        </p:tgtEl>
                                        <p:attrNameLst>
                                          <p:attrName>style.visibility</p:attrName>
                                        </p:attrNameLst>
                                      </p:cBhvr>
                                      <p:to>
                                        <p:strVal val="hidden"/>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xit" presetSubtype="4" fill="hold" nodeType="clickEffect">
                                  <p:stCondLst>
                                    <p:cond delay="0"/>
                                  </p:stCondLst>
                                  <p:childTnLst>
                                    <p:animEffect transition="out" filter="wipe(down)">
                                      <p:cBhvr>
                                        <p:cTn id="186" dur="500"/>
                                        <p:tgtEl>
                                          <p:spTgt spid="122"/>
                                        </p:tgtEl>
                                      </p:cBhvr>
                                    </p:animEffect>
                                    <p:set>
                                      <p:cBhvr>
                                        <p:cTn id="187" dur="1" fill="hold">
                                          <p:stCondLst>
                                            <p:cond delay="499"/>
                                          </p:stCondLst>
                                        </p:cTn>
                                        <p:tgtEl>
                                          <p:spTgt spid="122"/>
                                        </p:tgtEl>
                                        <p:attrNameLst>
                                          <p:attrName>style.visibility</p:attrName>
                                        </p:attrNameLst>
                                      </p:cBhvr>
                                      <p:to>
                                        <p:strVal val="hidden"/>
                                      </p:to>
                                    </p:se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3" presetClass="entr" presetSubtype="10" fill="hold" nodeType="clickEffect">
                                  <p:stCondLst>
                                    <p:cond delay="0"/>
                                  </p:stCondLst>
                                  <p:childTnLst>
                                    <p:set>
                                      <p:cBhvr>
                                        <p:cTn id="191" dur="1" fill="hold">
                                          <p:stCondLst>
                                            <p:cond delay="0"/>
                                          </p:stCondLst>
                                        </p:cTn>
                                        <p:tgtEl>
                                          <p:spTgt spid="137"/>
                                        </p:tgtEl>
                                        <p:attrNameLst>
                                          <p:attrName>style.visibility</p:attrName>
                                        </p:attrNameLst>
                                      </p:cBhvr>
                                      <p:to>
                                        <p:strVal val="visible"/>
                                      </p:to>
                                    </p:set>
                                    <p:animEffect transition="in" filter="blinds(horizontal)">
                                      <p:cBhvr>
                                        <p:cTn id="192"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675" y="1779588"/>
            <a:ext cx="26003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DTM+zk+K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0" y="4121150"/>
            <a:ext cx="4319588"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6"/>
          <p:cNvSpPr>
            <a:spLocks noChangeArrowheads="1"/>
          </p:cNvSpPr>
          <p:nvPr/>
        </p:nvSpPr>
        <p:spPr bwMode="auto">
          <a:xfrm>
            <a:off x="1106488" y="1585913"/>
            <a:ext cx="3816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3200">
                <a:solidFill>
                  <a:schemeClr val="tx1"/>
                </a:solidFill>
                <a:latin typeface="Arial" panose="020B0604020202020204" pitchFamily="34" charset="0"/>
                <a:ea typeface="宋体" panose="02010600030101010101" pitchFamily="2" charset="-122"/>
              </a:rPr>
              <a:t>P=f</a:t>
            </a:r>
            <a:r>
              <a:rPr lang="zh-CN" altLang="en-US" sz="3200">
                <a:solidFill>
                  <a:schemeClr val="tx1"/>
                </a:solidFill>
                <a:latin typeface="Arial" panose="020B0604020202020204" pitchFamily="34" charset="0"/>
                <a:ea typeface="宋体" panose="02010600030101010101" pitchFamily="2" charset="-122"/>
              </a:rPr>
              <a:t>（</a:t>
            </a:r>
            <a:r>
              <a:rPr lang="en-US" altLang="zh-CN" sz="3200">
                <a:solidFill>
                  <a:schemeClr val="tx1"/>
                </a:solidFill>
                <a:latin typeface="Arial" panose="020B0604020202020204" pitchFamily="34" charset="0"/>
                <a:ea typeface="宋体" panose="02010600030101010101" pitchFamily="2" charset="-122"/>
              </a:rPr>
              <a:t>x</a:t>
            </a:r>
            <a:r>
              <a:rPr lang="zh-CN" altLang="en-US" sz="3200">
                <a:solidFill>
                  <a:schemeClr val="tx1"/>
                </a:solidFill>
                <a:latin typeface="Arial" panose="020B0604020202020204" pitchFamily="34" charset="0"/>
                <a:ea typeface="宋体" panose="02010600030101010101" pitchFamily="2" charset="-122"/>
              </a:rPr>
              <a:t>，</a:t>
            </a:r>
            <a:r>
              <a:rPr lang="en-US" altLang="zh-CN" sz="3200">
                <a:solidFill>
                  <a:schemeClr val="tx1"/>
                </a:solidFill>
                <a:latin typeface="Arial" panose="020B0604020202020204" pitchFamily="34" charset="0"/>
                <a:ea typeface="宋体" panose="02010600030101010101" pitchFamily="2" charset="-122"/>
              </a:rPr>
              <a:t>y</a:t>
            </a:r>
            <a:r>
              <a:rPr lang="zh-CN" altLang="en-US" sz="3200">
                <a:solidFill>
                  <a:schemeClr val="tx1"/>
                </a:solidFill>
                <a:latin typeface="Arial" panose="020B0604020202020204" pitchFamily="34" charset="0"/>
                <a:ea typeface="宋体" panose="02010600030101010101" pitchFamily="2" charset="-122"/>
              </a:rPr>
              <a:t>，</a:t>
            </a:r>
            <a:r>
              <a:rPr lang="en-US" altLang="zh-CN" sz="3200">
                <a:solidFill>
                  <a:schemeClr val="tx1"/>
                </a:solidFill>
                <a:latin typeface="Arial" panose="020B0604020202020204" pitchFamily="34" charset="0"/>
                <a:ea typeface="宋体" panose="02010600030101010101" pitchFamily="2" charset="-122"/>
              </a:rPr>
              <a:t>z</a:t>
            </a:r>
            <a:r>
              <a:rPr lang="zh-CN" altLang="en-US" sz="3200">
                <a:solidFill>
                  <a:schemeClr val="tx1"/>
                </a:solidFill>
                <a:latin typeface="Arial" panose="020B0604020202020204" pitchFamily="34" charset="0"/>
                <a:ea typeface="宋体" panose="02010600030101010101" pitchFamily="2" charset="-122"/>
              </a:rPr>
              <a:t>，</a:t>
            </a:r>
            <a:r>
              <a:rPr lang="en-US" altLang="zh-CN" sz="3200">
                <a:solidFill>
                  <a:schemeClr val="tx1"/>
                </a:solidFill>
                <a:latin typeface="Arial" panose="020B0604020202020204" pitchFamily="34" charset="0"/>
                <a:ea typeface="宋体" panose="02010600030101010101" pitchFamily="2" charset="-122"/>
              </a:rPr>
              <a:t>t</a:t>
            </a:r>
            <a:r>
              <a:rPr lang="zh-CN" altLang="en-US" sz="3200">
                <a:solidFill>
                  <a:schemeClr val="tx1"/>
                </a:solidFill>
                <a:latin typeface="Arial" panose="020B0604020202020204" pitchFamily="34" charset="0"/>
                <a:ea typeface="宋体" panose="02010600030101010101" pitchFamily="2" charset="-122"/>
              </a:rPr>
              <a:t>）</a:t>
            </a:r>
          </a:p>
        </p:txBody>
      </p:sp>
      <p:sp>
        <p:nvSpPr>
          <p:cNvPr id="11269" name="Text Box 4"/>
          <p:cNvSpPr txBox="1">
            <a:spLocks noChangeArrowheads="1"/>
          </p:cNvSpPr>
          <p:nvPr/>
        </p:nvSpPr>
        <p:spPr bwMode="auto">
          <a:xfrm>
            <a:off x="196850" y="141288"/>
            <a:ext cx="79248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en-US" altLang="zh-CN" sz="3600">
                <a:solidFill>
                  <a:schemeClr val="tx1"/>
                </a:solidFill>
                <a:latin typeface="Arial" panose="020B0604020202020204" pitchFamily="34" charset="0"/>
                <a:ea typeface="宋体" panose="02010600030101010101" pitchFamily="2" charset="-122"/>
              </a:rPr>
              <a:t>2-3-1</a:t>
            </a:r>
            <a:r>
              <a:rPr lang="zh-CN" altLang="en-US" sz="3600">
                <a:solidFill>
                  <a:schemeClr val="tx1"/>
                </a:solidFill>
                <a:latin typeface="Arial" panose="020B0604020202020204" pitchFamily="34" charset="0"/>
                <a:ea typeface="宋体" panose="02010600030101010101" pitchFamily="2" charset="-122"/>
              </a:rPr>
              <a:t>、地形式面的函数表达</a:t>
            </a:r>
          </a:p>
        </p:txBody>
      </p:sp>
      <p:sp>
        <p:nvSpPr>
          <p:cNvPr id="11270" name="Rectangle 3"/>
          <p:cNvSpPr txBox="1">
            <a:spLocks noChangeArrowheads="1"/>
          </p:cNvSpPr>
          <p:nvPr/>
        </p:nvSpPr>
        <p:spPr bwMode="auto">
          <a:xfrm>
            <a:off x="309563" y="912813"/>
            <a:ext cx="8548687"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576263" indent="-2730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855663"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1430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1462088"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19192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3764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28336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2908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90000"/>
              </a:lnSpc>
              <a:buClr>
                <a:srgbClr val="FF3300"/>
              </a:buClr>
              <a:buFont typeface="Wingdings" panose="05000000000000000000" pitchFamily="2" charset="2"/>
              <a:buChar char="Ø"/>
            </a:pPr>
            <a:r>
              <a:rPr lang="zh-CN" altLang="zh-CN" b="1">
                <a:solidFill>
                  <a:srgbClr val="FF0000"/>
                </a:solidFill>
              </a:rPr>
              <a:t>复杂的矿源的形状和矿产的特性，每种指标都有的</a:t>
            </a:r>
            <a:r>
              <a:rPr lang="zh-CN" altLang="en-US" b="1">
                <a:solidFill>
                  <a:srgbClr val="FF0000"/>
                </a:solidFill>
              </a:rPr>
              <a:t>一定</a:t>
            </a:r>
            <a:r>
              <a:rPr lang="zh-CN" altLang="zh-CN" b="1">
                <a:solidFill>
                  <a:srgbClr val="FF0000"/>
                </a:solidFill>
              </a:rPr>
              <a:t>几何形状和空间分布，</a:t>
            </a:r>
            <a:r>
              <a:rPr lang="zh-CN" altLang="en-US" b="1">
                <a:solidFill>
                  <a:srgbClr val="FF0000"/>
                </a:solidFill>
              </a:rPr>
              <a:t>且</a:t>
            </a:r>
            <a:r>
              <a:rPr lang="zh-CN" altLang="zh-CN" b="1">
                <a:solidFill>
                  <a:srgbClr val="FF0000"/>
                </a:solidFill>
              </a:rPr>
              <a:t>可用下列函数式表示</a:t>
            </a:r>
            <a:r>
              <a:rPr lang="zh-CN" altLang="en-US" b="1">
                <a:solidFill>
                  <a:srgbClr val="FF0000"/>
                </a:solidFill>
              </a:rPr>
              <a:t>：</a:t>
            </a:r>
            <a:endParaRPr lang="en-US" altLang="zh-CN" b="1">
              <a:solidFill>
                <a:srgbClr val="FF0000"/>
              </a:solidFill>
            </a:endParaRPr>
          </a:p>
        </p:txBody>
      </p:sp>
      <p:sp>
        <p:nvSpPr>
          <p:cNvPr id="8" name="Rectangle 3"/>
          <p:cNvSpPr txBox="1">
            <a:spLocks noChangeArrowheads="1"/>
          </p:cNvSpPr>
          <p:nvPr/>
        </p:nvSpPr>
        <p:spPr>
          <a:xfrm>
            <a:off x="196850" y="2014538"/>
            <a:ext cx="6346825" cy="2106612"/>
          </a:xfrm>
          <a:prstGeom prst="rect">
            <a:avLst/>
          </a:prstGeom>
        </p:spPr>
        <p:txBody>
          <a:bodyPr/>
          <a:lstStyle>
            <a:lvl1pPr marL="273050" indent="-273050" algn="l" rtl="0" fontAlgn="base">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fontAlgn="base">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fontAlgn="base">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fontAlgn="base">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fontAlgn="base">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eaLnBrk="1" hangingPunct="1">
              <a:defRPr/>
            </a:pPr>
            <a:r>
              <a:rPr lang="zh-CN" altLang="zh-CN" dirty="0"/>
              <a:t>式中</a:t>
            </a:r>
            <a:r>
              <a:rPr lang="en-US" altLang="zh-CN" dirty="0"/>
              <a:t>    P—</a:t>
            </a:r>
            <a:r>
              <a:rPr lang="zh-CN" altLang="zh-CN" dirty="0"/>
              <a:t>空间点的指标值；</a:t>
            </a:r>
          </a:p>
          <a:p>
            <a:pPr eaLnBrk="1" hangingPunct="1">
              <a:defRPr/>
            </a:pPr>
            <a:r>
              <a:rPr lang="en-US" altLang="zh-CN" dirty="0"/>
              <a:t>x</a:t>
            </a:r>
            <a:r>
              <a:rPr lang="zh-CN" altLang="zh-CN" dirty="0"/>
              <a:t>，</a:t>
            </a:r>
            <a:r>
              <a:rPr lang="en-US" altLang="zh-CN" dirty="0"/>
              <a:t>y</a:t>
            </a:r>
            <a:r>
              <a:rPr lang="zh-CN" altLang="zh-CN" dirty="0"/>
              <a:t>，</a:t>
            </a:r>
            <a:r>
              <a:rPr lang="en-US" altLang="zh-CN" dirty="0"/>
              <a:t>z—</a:t>
            </a:r>
            <a:r>
              <a:rPr lang="zh-CN" altLang="zh-CN" dirty="0"/>
              <a:t>空间点的坐标值；</a:t>
            </a:r>
          </a:p>
          <a:p>
            <a:pPr eaLnBrk="1" hangingPunct="1">
              <a:defRPr/>
            </a:pPr>
            <a:r>
              <a:rPr lang="en-US" altLang="zh-CN" dirty="0"/>
              <a:t>t—</a:t>
            </a:r>
            <a:r>
              <a:rPr lang="zh-CN" altLang="zh-CN" dirty="0"/>
              <a:t>时间。</a:t>
            </a:r>
          </a:p>
          <a:p>
            <a:pPr marL="0" indent="0" eaLnBrk="1" hangingPunct="1">
              <a:buFont typeface="Symbol" pitchFamily="18" charset="2"/>
              <a:buNone/>
              <a:defRPr/>
            </a:pPr>
            <a:r>
              <a:rPr lang="en-US" altLang="zh-CN" dirty="0" smtClean="0"/>
              <a:t>   </a:t>
            </a:r>
            <a:r>
              <a:rPr lang="zh-CN" altLang="zh-CN" dirty="0" smtClean="0"/>
              <a:t>上</a:t>
            </a:r>
            <a:r>
              <a:rPr lang="zh-CN" altLang="zh-CN" dirty="0"/>
              <a:t>式表明，指标值随着点位变动和时间变化而变化。</a:t>
            </a:r>
            <a:endParaRPr lang="en-US" altLang="zh-CN"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 y="2925314"/>
            <a:ext cx="5373329" cy="2981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375" y="125413"/>
            <a:ext cx="6708775" cy="661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7" name="Text Box 4"/>
          <p:cNvSpPr txBox="1">
            <a:spLocks noChangeArrowheads="1"/>
          </p:cNvSpPr>
          <p:nvPr/>
        </p:nvSpPr>
        <p:spPr bwMode="auto">
          <a:xfrm>
            <a:off x="258763" y="811213"/>
            <a:ext cx="2633906" cy="193899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dirty="0"/>
              <a:t>例：图2-32（a）为某矿井两个水平的巷道平面（标高投影），试作其斜二测图。</a:t>
            </a:r>
          </a:p>
        </p:txBody>
      </p:sp>
      <p:sp>
        <p:nvSpPr>
          <p:cNvPr id="41988" name="矩形 136297"/>
          <p:cNvSpPr>
            <a:spLocks noChangeArrowheads="1"/>
          </p:cNvSpPr>
          <p:nvPr/>
        </p:nvSpPr>
        <p:spPr bwMode="auto">
          <a:xfrm>
            <a:off x="0" y="125413"/>
            <a:ext cx="31734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a:latin typeface="Tahoma" panose="020B0604030504040204" pitchFamily="34" charset="0"/>
                <a:ea typeface="方正舒体" panose="02010601030101010101" pitchFamily="2" charset="-122"/>
              </a:rPr>
              <a:t>轴 测 投 影</a:t>
            </a:r>
            <a:endParaRPr lang="zh-CN" altLang="en-US" sz="480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arn(inVertical)">
                                      <p:cBhvr>
                                        <p:cTn id="7" dur="500"/>
                                        <p:tgtEl>
                                          <p:spTgt spid="4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5" name="矩形 138244"/>
          <p:cNvSpPr>
            <a:spLocks noChangeArrowheads="1"/>
          </p:cNvSpPr>
          <p:nvPr/>
        </p:nvSpPr>
        <p:spPr bwMode="auto">
          <a:xfrm>
            <a:off x="720725" y="836613"/>
            <a:ext cx="7667625" cy="406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130000"/>
              </a:lnSpc>
              <a:spcBef>
                <a:spcPct val="0"/>
              </a:spcBef>
              <a:buClr>
                <a:srgbClr val="333300"/>
              </a:buClr>
              <a:buFontTx/>
              <a:buNone/>
            </a:pPr>
            <a:r>
              <a:rPr lang="zh-CN" altLang="en-US" sz="2800" b="1" dirty="0" smtClean="0">
                <a:solidFill>
                  <a:srgbClr val="003366"/>
                </a:solidFill>
                <a:latin typeface="黑体" panose="02010609060101010101" pitchFamily="49" charset="-122"/>
                <a:ea typeface="黑体" panose="02010609060101010101" pitchFamily="49" charset="-122"/>
                <a:hlinkClick r:id="rId2" action="ppaction://hlinksldjump"/>
              </a:rPr>
              <a:t>仿射投影的基本知识</a:t>
            </a:r>
            <a:endParaRPr lang="zh-CN" altLang="en-US" sz="2000" b="1" dirty="0" smtClean="0">
              <a:latin typeface="黑体" panose="02010609060101010101" pitchFamily="49" charset="-122"/>
              <a:ea typeface="黑体" panose="02010609060101010101" pitchFamily="49" charset="-122"/>
            </a:endParaRPr>
          </a:p>
          <a:p>
            <a:pPr eaLnBrk="1" hangingPunct="1">
              <a:lnSpc>
                <a:spcPct val="130000"/>
              </a:lnSpc>
              <a:spcBef>
                <a:spcPct val="0"/>
              </a:spcBef>
              <a:buClr>
                <a:schemeClr val="accent2"/>
              </a:buClr>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hlinkClick r:id="rId2" action="ppaction://hlinksldjump"/>
              </a:rPr>
              <a:t>仿射</a:t>
            </a:r>
            <a:r>
              <a:rPr lang="zh-CN" altLang="en-US" sz="2000" b="1" dirty="0" smtClean="0">
                <a:latin typeface="黑体" panose="02010609060101010101" pitchFamily="49" charset="-122"/>
                <a:ea typeface="黑体" panose="02010609060101010101" pitchFamily="49" charset="-122"/>
                <a:hlinkClick r:id="rId3" action="ppaction://hlinksldjump"/>
              </a:rPr>
              <a:t>投影的概念</a:t>
            </a:r>
            <a:endParaRPr lang="zh-CN" altLang="en-US" sz="2000" b="1" dirty="0" smtClean="0">
              <a:latin typeface="黑体" panose="02010609060101010101" pitchFamily="49" charset="-122"/>
              <a:ea typeface="黑体" panose="02010609060101010101" pitchFamily="49" charset="-122"/>
            </a:endParaRPr>
          </a:p>
          <a:p>
            <a:pPr eaLnBrk="1" hangingPunct="1">
              <a:lnSpc>
                <a:spcPct val="130000"/>
              </a:lnSpc>
              <a:spcBef>
                <a:spcPct val="0"/>
              </a:spcBef>
              <a:buClr>
                <a:schemeClr val="accent2"/>
              </a:buClr>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hlinkClick r:id="rId2" action="ppaction://hlinksldjump"/>
              </a:rPr>
              <a:t>仿射</a:t>
            </a:r>
            <a:r>
              <a:rPr lang="zh-CN" altLang="en-US" sz="2000" b="1" dirty="0" smtClean="0">
                <a:latin typeface="黑体" panose="02010609060101010101" pitchFamily="49" charset="-122"/>
                <a:ea typeface="黑体" panose="02010609060101010101" pitchFamily="49" charset="-122"/>
                <a:hlinkClick r:id="rId4" action="ppaction://hlinksldjump"/>
              </a:rPr>
              <a:t>投影的分类</a:t>
            </a:r>
            <a:r>
              <a:rPr lang="zh-CN" altLang="en-US" sz="2800" b="1" dirty="0" smtClean="0">
                <a:solidFill>
                  <a:srgbClr val="003366"/>
                </a:solidFill>
                <a:latin typeface="黑体" panose="02010609060101010101" pitchFamily="49" charset="-122"/>
                <a:ea typeface="黑体" panose="02010609060101010101" pitchFamily="49" charset="-122"/>
                <a:hlinkClick r:id="rId4" action="ppaction://hlinksldjump"/>
              </a:rPr>
              <a:t> </a:t>
            </a:r>
            <a:endParaRPr lang="zh-CN" altLang="en-US" sz="2800" b="1" dirty="0" smtClean="0">
              <a:solidFill>
                <a:srgbClr val="003366"/>
              </a:solidFill>
              <a:latin typeface="黑体" panose="02010609060101010101" pitchFamily="49" charset="-122"/>
              <a:ea typeface="黑体" panose="02010609060101010101" pitchFamily="49" charset="-122"/>
            </a:endParaRPr>
          </a:p>
          <a:p>
            <a:pPr eaLnBrk="1" hangingPunct="1">
              <a:lnSpc>
                <a:spcPct val="130000"/>
              </a:lnSpc>
              <a:spcBef>
                <a:spcPct val="0"/>
              </a:spcBef>
              <a:buClr>
                <a:schemeClr val="accent2"/>
              </a:buClr>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hlinkClick r:id="rId2" action="ppaction://hlinksldjump"/>
              </a:rPr>
              <a:t>仿射</a:t>
            </a:r>
            <a:r>
              <a:rPr lang="zh-CN" altLang="en-US" sz="2000" b="1" dirty="0" smtClean="0">
                <a:solidFill>
                  <a:srgbClr val="003366"/>
                </a:solidFill>
                <a:latin typeface="黑体" panose="02010609060101010101" pitchFamily="49" charset="-122"/>
                <a:ea typeface="黑体" panose="02010609060101010101" pitchFamily="49" charset="-122"/>
                <a:hlinkClick r:id="rId5" action="ppaction://hlinksldjump"/>
              </a:rPr>
              <a:t>投影</a:t>
            </a:r>
            <a:r>
              <a:rPr lang="zh-CN" altLang="en-US" sz="2000" b="1" dirty="0">
                <a:solidFill>
                  <a:srgbClr val="003366"/>
                </a:solidFill>
                <a:latin typeface="黑体" panose="02010609060101010101" pitchFamily="49" charset="-122"/>
                <a:ea typeface="黑体" panose="02010609060101010101" pitchFamily="49" charset="-122"/>
                <a:hlinkClick r:id="rId5" action="ppaction://hlinksldjump"/>
              </a:rPr>
              <a:t>的特性</a:t>
            </a:r>
            <a:endParaRPr lang="zh-CN" altLang="en-US" sz="2000" b="1" dirty="0">
              <a:solidFill>
                <a:srgbClr val="003366"/>
              </a:solidFill>
              <a:latin typeface="黑体" panose="02010609060101010101" pitchFamily="49" charset="-122"/>
              <a:ea typeface="黑体" panose="02010609060101010101" pitchFamily="49" charset="-122"/>
            </a:endParaRPr>
          </a:p>
          <a:p>
            <a:pPr eaLnBrk="1" hangingPunct="1">
              <a:lnSpc>
                <a:spcPct val="130000"/>
              </a:lnSpc>
              <a:spcBef>
                <a:spcPct val="0"/>
              </a:spcBef>
              <a:buClr>
                <a:schemeClr val="accent2"/>
              </a:buClr>
              <a:buFont typeface="Wingdings" panose="05000000000000000000" pitchFamily="2" charset="2"/>
              <a:buNone/>
            </a:pPr>
            <a:r>
              <a:rPr lang="zh-CN" altLang="en-US" sz="2800" b="1" dirty="0" smtClean="0">
                <a:solidFill>
                  <a:srgbClr val="003366"/>
                </a:solidFill>
                <a:latin typeface="黑体" panose="02010609060101010101" pitchFamily="49" charset="-122"/>
                <a:ea typeface="黑体" panose="02010609060101010101" pitchFamily="49" charset="-122"/>
                <a:hlinkClick r:id="rId6" action="ppaction://hlinksldjump"/>
              </a:rPr>
              <a:t>直角</a:t>
            </a:r>
            <a:r>
              <a:rPr lang="zh-CN" altLang="en-US" sz="2800" b="1" dirty="0">
                <a:latin typeface="黑体" panose="02010609060101010101" pitchFamily="49" charset="-122"/>
                <a:ea typeface="黑体" panose="02010609060101010101" pitchFamily="49" charset="-122"/>
                <a:hlinkClick r:id="rId2" action="ppaction://hlinksldjump"/>
              </a:rPr>
              <a:t>仿射</a:t>
            </a:r>
            <a:r>
              <a:rPr lang="zh-CN" altLang="en-US" sz="2800" b="1" dirty="0" smtClean="0">
                <a:solidFill>
                  <a:srgbClr val="003366"/>
                </a:solidFill>
                <a:latin typeface="黑体" panose="02010609060101010101" pitchFamily="49" charset="-122"/>
                <a:ea typeface="黑体" panose="02010609060101010101" pitchFamily="49" charset="-122"/>
                <a:hlinkClick r:id="rId6" action="ppaction://hlinksldjump"/>
              </a:rPr>
              <a:t>投影</a:t>
            </a:r>
            <a:endParaRPr lang="zh-CN" altLang="en-US" sz="2800" b="1" dirty="0">
              <a:solidFill>
                <a:srgbClr val="003366"/>
              </a:solidFill>
              <a:latin typeface="黑体" panose="02010609060101010101" pitchFamily="49" charset="-122"/>
              <a:ea typeface="黑体" panose="02010609060101010101" pitchFamily="49" charset="-122"/>
            </a:endParaRPr>
          </a:p>
          <a:p>
            <a:pPr eaLnBrk="1" hangingPunct="1">
              <a:lnSpc>
                <a:spcPct val="130000"/>
              </a:lnSpc>
              <a:spcBef>
                <a:spcPct val="0"/>
              </a:spcBef>
              <a:buClr>
                <a:srgbClr val="333300"/>
              </a:buClr>
              <a:buFontTx/>
              <a:buNone/>
            </a:pPr>
            <a:r>
              <a:rPr lang="zh-CN" altLang="en-US" sz="2800" b="1" dirty="0" smtClean="0">
                <a:solidFill>
                  <a:srgbClr val="003366"/>
                </a:solidFill>
                <a:latin typeface="黑体" panose="02010609060101010101" pitchFamily="49" charset="-122"/>
                <a:ea typeface="黑体" panose="02010609060101010101" pitchFamily="49" charset="-122"/>
                <a:hlinkClick r:id="rId7" action="ppaction://hlinksldjump"/>
              </a:rPr>
              <a:t>斜</a:t>
            </a:r>
            <a:r>
              <a:rPr lang="zh-CN" altLang="en-US" sz="2800" b="1" dirty="0" smtClean="0">
                <a:solidFill>
                  <a:srgbClr val="003366"/>
                </a:solidFill>
                <a:latin typeface="黑体" panose="02010609060101010101" pitchFamily="49" charset="-122"/>
                <a:ea typeface="黑体" panose="02010609060101010101" pitchFamily="49" charset="-122"/>
                <a:hlinkClick r:id="rId6" action="ppaction://hlinksldjump"/>
              </a:rPr>
              <a:t>角</a:t>
            </a:r>
            <a:r>
              <a:rPr lang="zh-CN" altLang="en-US" sz="2800" b="1" dirty="0">
                <a:latin typeface="黑体" panose="02010609060101010101" pitchFamily="49" charset="-122"/>
                <a:ea typeface="黑体" panose="02010609060101010101" pitchFamily="49" charset="-122"/>
                <a:hlinkClick r:id="rId2" action="ppaction://hlinksldjump"/>
              </a:rPr>
              <a:t>仿射</a:t>
            </a:r>
            <a:r>
              <a:rPr lang="zh-CN" altLang="en-US" sz="2800" b="1" dirty="0" smtClean="0">
                <a:solidFill>
                  <a:srgbClr val="003366"/>
                </a:solidFill>
                <a:latin typeface="黑体" panose="02010609060101010101" pitchFamily="49" charset="-122"/>
                <a:ea typeface="黑体" panose="02010609060101010101" pitchFamily="49" charset="-122"/>
                <a:hlinkClick r:id="rId7" action="ppaction://hlinksldjump"/>
              </a:rPr>
              <a:t>测</a:t>
            </a:r>
            <a:r>
              <a:rPr lang="zh-CN" altLang="en-US" sz="2800" b="1" dirty="0">
                <a:solidFill>
                  <a:srgbClr val="003366"/>
                </a:solidFill>
                <a:latin typeface="黑体" panose="02010609060101010101" pitchFamily="49" charset="-122"/>
                <a:ea typeface="黑体" panose="02010609060101010101" pitchFamily="49" charset="-122"/>
                <a:hlinkClick r:id="rId7" action="ppaction://hlinksldjump"/>
              </a:rPr>
              <a:t>投影</a:t>
            </a:r>
            <a:endParaRPr lang="zh-CN" altLang="en-US" sz="2800" b="1" dirty="0">
              <a:solidFill>
                <a:srgbClr val="003366"/>
              </a:solidFill>
              <a:latin typeface="黑体" panose="02010609060101010101" pitchFamily="49" charset="-122"/>
              <a:ea typeface="黑体" panose="02010609060101010101" pitchFamily="49" charset="-122"/>
            </a:endParaRPr>
          </a:p>
          <a:p>
            <a:pPr eaLnBrk="1" hangingPunct="1">
              <a:lnSpc>
                <a:spcPct val="130000"/>
              </a:lnSpc>
              <a:spcBef>
                <a:spcPct val="0"/>
              </a:spcBef>
              <a:buClr>
                <a:srgbClr val="003399"/>
              </a:buClr>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hlinkClick r:id="rId2" action="ppaction://hlinksldjump"/>
              </a:rPr>
              <a:t>仿射</a:t>
            </a:r>
            <a:r>
              <a:rPr lang="zh-CN" altLang="en-US" sz="2000" b="1" dirty="0" smtClean="0">
                <a:latin typeface="黑体" panose="02010609060101010101" pitchFamily="49" charset="-122"/>
                <a:ea typeface="黑体" panose="02010609060101010101" pitchFamily="49" charset="-122"/>
                <a:hlinkClick r:id="rId8" action="ppaction://hlinksldjump"/>
              </a:rPr>
              <a:t>投影</a:t>
            </a:r>
            <a:r>
              <a:rPr lang="zh-CN" altLang="en-US" sz="2000" b="1" dirty="0">
                <a:latin typeface="黑体" panose="02010609060101010101" pitchFamily="49" charset="-122"/>
                <a:ea typeface="黑体" panose="02010609060101010101" pitchFamily="49" charset="-122"/>
                <a:hlinkClick r:id="rId8" action="ppaction://hlinksldjump"/>
              </a:rPr>
              <a:t>的</a:t>
            </a:r>
            <a:r>
              <a:rPr lang="zh-CN" altLang="en-US" sz="2000" b="1" dirty="0" smtClean="0">
                <a:latin typeface="黑体" panose="02010609060101010101" pitchFamily="49" charset="-122"/>
                <a:ea typeface="黑体" panose="02010609060101010101" pitchFamily="49" charset="-122"/>
                <a:hlinkClick r:id="rId8" action="ppaction://hlinksldjump"/>
              </a:rPr>
              <a:t>画法</a:t>
            </a:r>
            <a:r>
              <a:rPr lang="zh-CN" altLang="en-US" sz="2000" b="1" dirty="0" smtClean="0">
                <a:latin typeface="黑体" panose="02010609060101010101" pitchFamily="49" charset="-122"/>
                <a:ea typeface="黑体" panose="02010609060101010101" pitchFamily="49" charset="-122"/>
              </a:rPr>
              <a:t>及应用</a:t>
            </a:r>
            <a:r>
              <a:rPr lang="zh-CN" altLang="en-US" sz="2000" b="1" dirty="0">
                <a:latin typeface="黑体" panose="02010609060101010101" pitchFamily="49" charset="-122"/>
                <a:ea typeface="黑体" panose="02010609060101010101" pitchFamily="49" charset="-122"/>
              </a:rPr>
              <a:t>举例</a:t>
            </a:r>
            <a:endParaRPr lang="zh-CN" altLang="en-US" b="1" dirty="0">
              <a:latin typeface="黑体" panose="02010609060101010101" pitchFamily="49" charset="-122"/>
              <a:ea typeface="黑体" panose="02010609060101010101" pitchFamily="49" charset="-122"/>
            </a:endParaRPr>
          </a:p>
        </p:txBody>
      </p:sp>
      <p:sp>
        <p:nvSpPr>
          <p:cNvPr id="25603" name="Rectangle 2"/>
          <p:cNvSpPr txBox="1">
            <a:spLocks noChangeArrowheads="1"/>
          </p:cNvSpPr>
          <p:nvPr/>
        </p:nvSpPr>
        <p:spPr bwMode="auto">
          <a:xfrm>
            <a:off x="250825" y="0"/>
            <a:ext cx="83915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576263" indent="-2730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855663"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1430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1462088"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19192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3764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28336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2908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4800" dirty="0">
                <a:solidFill>
                  <a:srgbClr val="FF0000"/>
                </a:solidFill>
                <a:ea typeface="华文新魏" panose="02010800040101010101" pitchFamily="2" charset="-122"/>
              </a:rPr>
              <a:t>§</a:t>
            </a:r>
            <a:r>
              <a:rPr lang="en-US" altLang="zh-CN" sz="4800" dirty="0" smtClean="0">
                <a:solidFill>
                  <a:srgbClr val="FF0000"/>
                </a:solidFill>
                <a:ea typeface="华文新魏" panose="02010800040101010101" pitchFamily="2" charset="-122"/>
              </a:rPr>
              <a:t>2-5  </a:t>
            </a:r>
            <a:r>
              <a:rPr lang="zh-CN" altLang="en-US" sz="4800" dirty="0" smtClean="0">
                <a:solidFill>
                  <a:srgbClr val="FF0000"/>
                </a:solidFill>
                <a:ea typeface="华文新魏" panose="02010800040101010101" pitchFamily="2" charset="-122"/>
              </a:rPr>
              <a:t>仿射投影</a:t>
            </a:r>
            <a:endParaRPr lang="zh-CN" altLang="zh-CN" sz="4800" dirty="0">
              <a:solidFill>
                <a:srgbClr val="FF0000"/>
              </a:solidFill>
              <a:ea typeface="华文新魏" panose="02010800040101010101" pitchFamily="2" charset="-122"/>
            </a:endParaRPr>
          </a:p>
        </p:txBody>
      </p:sp>
    </p:spTree>
    <p:extLst>
      <p:ext uri="{BB962C8B-B14F-4D97-AF65-F5344CB8AC3E}">
        <p14:creationId xmlns:p14="http://schemas.microsoft.com/office/powerpoint/2010/main" val="3637105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38245">
                                            <p:txEl>
                                              <p:pRg st="0" end="0"/>
                                            </p:txEl>
                                          </p:spTgt>
                                        </p:tgtEl>
                                        <p:attrNameLst>
                                          <p:attrName>style.visibility</p:attrName>
                                        </p:attrNameLst>
                                      </p:cBhvr>
                                      <p:to>
                                        <p:strVal val="visible"/>
                                      </p:to>
                                    </p:set>
                                    <p:anim calcmode="lin" valueType="num">
                                      <p:cBhvr additive="base">
                                        <p:cTn id="7" dur="500" fill="hold"/>
                                        <p:tgtEl>
                                          <p:spTgt spid="13824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824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38245">
                                            <p:txEl>
                                              <p:pRg st="1" end="1"/>
                                            </p:txEl>
                                          </p:spTgt>
                                        </p:tgtEl>
                                        <p:attrNameLst>
                                          <p:attrName>style.visibility</p:attrName>
                                        </p:attrNameLst>
                                      </p:cBhvr>
                                      <p:to>
                                        <p:strVal val="visible"/>
                                      </p:to>
                                    </p:set>
                                    <p:anim calcmode="lin" valueType="num">
                                      <p:cBhvr additive="base">
                                        <p:cTn id="12" dur="500" fill="hold"/>
                                        <p:tgtEl>
                                          <p:spTgt spid="13824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824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138245">
                                            <p:txEl>
                                              <p:pRg st="2" end="2"/>
                                            </p:txEl>
                                          </p:spTgt>
                                        </p:tgtEl>
                                        <p:attrNameLst>
                                          <p:attrName>style.visibility</p:attrName>
                                        </p:attrNameLst>
                                      </p:cBhvr>
                                      <p:to>
                                        <p:strVal val="visible"/>
                                      </p:to>
                                    </p:set>
                                    <p:anim calcmode="lin" valueType="num">
                                      <p:cBhvr additive="base">
                                        <p:cTn id="17" dur="500" fill="hold"/>
                                        <p:tgtEl>
                                          <p:spTgt spid="13824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8245">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8245">
                                            <p:txEl>
                                              <p:pRg st="3" end="3"/>
                                            </p:txEl>
                                          </p:spTgt>
                                        </p:tgtEl>
                                        <p:attrNameLst>
                                          <p:attrName>style.visibility</p:attrName>
                                        </p:attrNameLst>
                                      </p:cBhvr>
                                      <p:to>
                                        <p:strVal val="visible"/>
                                      </p:to>
                                    </p:set>
                                    <p:anim calcmode="lin" valueType="num">
                                      <p:cBhvr additive="base">
                                        <p:cTn id="22" dur="500" fill="hold"/>
                                        <p:tgtEl>
                                          <p:spTgt spid="13824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38245">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38245">
                                            <p:txEl>
                                              <p:pRg st="4" end="4"/>
                                            </p:txEl>
                                          </p:spTgt>
                                        </p:tgtEl>
                                        <p:attrNameLst>
                                          <p:attrName>style.visibility</p:attrName>
                                        </p:attrNameLst>
                                      </p:cBhvr>
                                      <p:to>
                                        <p:strVal val="visible"/>
                                      </p:to>
                                    </p:set>
                                    <p:anim calcmode="lin" valueType="num">
                                      <p:cBhvr additive="base">
                                        <p:cTn id="27" dur="500" fill="hold"/>
                                        <p:tgtEl>
                                          <p:spTgt spid="13824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38245">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38245">
                                            <p:txEl>
                                              <p:pRg st="5" end="5"/>
                                            </p:txEl>
                                          </p:spTgt>
                                        </p:tgtEl>
                                        <p:attrNameLst>
                                          <p:attrName>style.visibility</p:attrName>
                                        </p:attrNameLst>
                                      </p:cBhvr>
                                      <p:to>
                                        <p:strVal val="visible"/>
                                      </p:to>
                                    </p:set>
                                    <p:anim calcmode="lin" valueType="num">
                                      <p:cBhvr additive="base">
                                        <p:cTn id="32" dur="500" fill="hold"/>
                                        <p:tgtEl>
                                          <p:spTgt spid="138245">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38245">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38245">
                                            <p:txEl>
                                              <p:pRg st="6" end="6"/>
                                            </p:txEl>
                                          </p:spTgt>
                                        </p:tgtEl>
                                        <p:attrNameLst>
                                          <p:attrName>style.visibility</p:attrName>
                                        </p:attrNameLst>
                                      </p:cBhvr>
                                      <p:to>
                                        <p:strVal val="visible"/>
                                      </p:to>
                                    </p:set>
                                    <p:anim calcmode="lin" valueType="num">
                                      <p:cBhvr additive="base">
                                        <p:cTn id="37" dur="500" fill="hold"/>
                                        <p:tgtEl>
                                          <p:spTgt spid="13824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824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build="p"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135170"/>
          <p:cNvSpPr>
            <a:spLocks noChangeAspect="1" noChangeArrowheads="1"/>
          </p:cNvSpPr>
          <p:nvPr/>
        </p:nvSpPr>
        <p:spPr bwMode="auto">
          <a:xfrm>
            <a:off x="107950" y="336550"/>
            <a:ext cx="10096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38915" name="矩形 135171"/>
          <p:cNvSpPr>
            <a:spLocks noChangeArrowheads="1"/>
          </p:cNvSpPr>
          <p:nvPr/>
        </p:nvSpPr>
        <p:spPr bwMode="auto">
          <a:xfrm>
            <a:off x="333436" y="742950"/>
            <a:ext cx="1287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3200" b="1" dirty="0" smtClean="0">
                <a:solidFill>
                  <a:schemeClr val="tx1"/>
                </a:solidFill>
                <a:latin typeface="楷体_GB2312" panose="02010609030101010101" pitchFamily="49" charset="-122"/>
                <a:ea typeface="楷体_GB2312" panose="02010609030101010101" pitchFamily="49" charset="-122"/>
              </a:rPr>
              <a:t>概念</a:t>
            </a:r>
            <a:endParaRPr lang="zh-CN" altLang="en-US" sz="2800" dirty="0">
              <a:solidFill>
                <a:schemeClr val="tx1"/>
              </a:solidFill>
              <a:latin typeface="Arial" panose="020B0604020202020204" pitchFamily="34" charset="0"/>
              <a:ea typeface="宋体" panose="02010600030101010101" pitchFamily="2" charset="-122"/>
            </a:endParaRPr>
          </a:p>
        </p:txBody>
      </p:sp>
      <p:sp>
        <p:nvSpPr>
          <p:cNvPr id="38921" name="矩形 135218"/>
          <p:cNvSpPr>
            <a:spLocks noChangeArrowheads="1"/>
          </p:cNvSpPr>
          <p:nvPr/>
        </p:nvSpPr>
        <p:spPr bwMode="auto">
          <a:xfrm>
            <a:off x="2627313" y="188913"/>
            <a:ext cx="39608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dirty="0" smtClean="0">
                <a:latin typeface="方正姚体" panose="02010601030101010101" pitchFamily="2" charset="-122"/>
                <a:ea typeface="方正姚体" panose="02010601030101010101" pitchFamily="2" charset="-122"/>
              </a:rPr>
              <a:t>仿</a:t>
            </a:r>
            <a:r>
              <a:rPr lang="zh-CN" altLang="en-US" sz="4800" b="1" dirty="0">
                <a:latin typeface="方正姚体" panose="02010601030101010101" pitchFamily="2" charset="-122"/>
                <a:ea typeface="方正姚体" panose="02010601030101010101" pitchFamily="2" charset="-122"/>
              </a:rPr>
              <a:t>射投影</a:t>
            </a:r>
            <a:endParaRPr lang="zh-CN" altLang="en-US" sz="4800" dirty="0">
              <a:solidFill>
                <a:schemeClr val="tx1"/>
              </a:solidFill>
              <a:latin typeface="方正姚体" panose="02010601030101010101" pitchFamily="2" charset="-122"/>
              <a:ea typeface="方正姚体" panose="02010601030101010101" pitchFamily="2" charset="-122"/>
            </a:endParaRPr>
          </a:p>
        </p:txBody>
      </p:sp>
      <p:sp>
        <p:nvSpPr>
          <p:cNvPr id="52" name="文本框 51"/>
          <p:cNvSpPr txBox="1">
            <a:spLocks noChangeArrowheads="1"/>
          </p:cNvSpPr>
          <p:nvPr/>
        </p:nvSpPr>
        <p:spPr bwMode="auto">
          <a:xfrm>
            <a:off x="333436" y="1276746"/>
            <a:ext cx="85485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dirty="0" smtClean="0">
                <a:solidFill>
                  <a:srgbClr val="FF0000"/>
                </a:solidFill>
                <a:latin typeface="Times New Roman" panose="02020603050405020304" pitchFamily="18" charset="0"/>
                <a:ea typeface="ˎ̥"/>
                <a:cs typeface="ˎ̥"/>
              </a:rPr>
              <a:t>    仿</a:t>
            </a:r>
            <a:r>
              <a:rPr lang="zh-CN" altLang="en-US" b="1" dirty="0">
                <a:solidFill>
                  <a:srgbClr val="FF0000"/>
                </a:solidFill>
                <a:latin typeface="Times New Roman" panose="02020603050405020304" pitchFamily="18" charset="0"/>
                <a:ea typeface="ˎ̥"/>
                <a:cs typeface="ˎ̥"/>
              </a:rPr>
              <a:t>射投影也是一种平行投影，它是利用仿射变换的方法将一个平面上的图形，投影于另一平面上，求得原来图形的影象</a:t>
            </a:r>
            <a:r>
              <a:rPr lang="zh-CN" altLang="en-US" sz="2000" b="1" dirty="0" smtClean="0">
                <a:solidFill>
                  <a:schemeClr val="tx1"/>
                </a:solidFill>
                <a:latin typeface="Times New Roman" panose="02020603050405020304" pitchFamily="18" charset="0"/>
                <a:ea typeface="ˎ̥"/>
                <a:cs typeface="ˎ̥"/>
              </a:rPr>
              <a:t>。</a:t>
            </a:r>
            <a:endParaRPr lang="en-US" altLang="zh-CN" sz="2000" b="1" dirty="0" smtClean="0">
              <a:solidFill>
                <a:schemeClr val="tx1"/>
              </a:solidFill>
              <a:latin typeface="Times New Roman" panose="02020603050405020304" pitchFamily="18" charset="0"/>
              <a:ea typeface="ˎ̥"/>
              <a:cs typeface="ˎ̥"/>
            </a:endParaRPr>
          </a:p>
        </p:txBody>
      </p:sp>
      <p:pic>
        <p:nvPicPr>
          <p:cNvPr id="29698" name="Picture 2" descr="2-51"/>
          <p:cNvPicPr>
            <a:picLocks noChangeAspect="1" noChangeArrowheads="1"/>
          </p:cNvPicPr>
          <p:nvPr/>
        </p:nvPicPr>
        <p:blipFill rotWithShape="1">
          <a:blip r:embed="rId2">
            <a:extLst>
              <a:ext uri="{28A0092B-C50C-407E-A947-70E740481C1C}">
                <a14:useLocalDpi xmlns:a14="http://schemas.microsoft.com/office/drawing/2010/main" val="0"/>
              </a:ext>
            </a:extLst>
          </a:blip>
          <a:srcRect r="43576"/>
          <a:stretch/>
        </p:blipFill>
        <p:spPr bwMode="auto">
          <a:xfrm>
            <a:off x="3672995" y="2305187"/>
            <a:ext cx="5348333" cy="428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文本框 53"/>
          <p:cNvSpPr txBox="1">
            <a:spLocks noChangeArrowheads="1"/>
          </p:cNvSpPr>
          <p:nvPr/>
        </p:nvSpPr>
        <p:spPr bwMode="auto">
          <a:xfrm>
            <a:off x="175174" y="2184339"/>
            <a:ext cx="314831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1800" b="1" dirty="0" smtClean="0">
                <a:solidFill>
                  <a:schemeClr val="tx1"/>
                </a:solidFill>
                <a:latin typeface="Times New Roman" panose="02020603050405020304" pitchFamily="18" charset="0"/>
                <a:ea typeface="ˎ̥"/>
                <a:cs typeface="ˎ̥"/>
              </a:rPr>
              <a:t>如</a:t>
            </a:r>
            <a:r>
              <a:rPr lang="zh-CN" altLang="en-US" sz="1800" b="1" dirty="0">
                <a:solidFill>
                  <a:schemeClr val="tx1"/>
                </a:solidFill>
                <a:latin typeface="Times New Roman" panose="02020603050405020304" pitchFamily="18" charset="0"/>
                <a:ea typeface="ˎ̥"/>
                <a:cs typeface="ˎ̥"/>
              </a:rPr>
              <a:t>图</a:t>
            </a:r>
            <a:r>
              <a:rPr lang="en-US" altLang="zh-CN" sz="1800" b="1" dirty="0">
                <a:solidFill>
                  <a:schemeClr val="tx1"/>
                </a:solidFill>
                <a:latin typeface="Times New Roman" panose="02020603050405020304" pitchFamily="18" charset="0"/>
                <a:ea typeface="ˎ̥"/>
                <a:cs typeface="ˎ̥"/>
              </a:rPr>
              <a:t>2-5l</a:t>
            </a:r>
            <a:r>
              <a:rPr lang="zh-CN" altLang="en-US" sz="1800" b="1" dirty="0">
                <a:solidFill>
                  <a:schemeClr val="tx1"/>
                </a:solidFill>
                <a:latin typeface="Times New Roman" panose="02020603050405020304" pitchFamily="18" charset="0"/>
                <a:ea typeface="ˎ̥"/>
                <a:cs typeface="ˎ̥"/>
              </a:rPr>
              <a:t>所示，</a:t>
            </a:r>
            <a:r>
              <a:rPr lang="en-US" altLang="zh-CN" sz="1800" b="1" dirty="0">
                <a:solidFill>
                  <a:schemeClr val="tx1"/>
                </a:solidFill>
                <a:latin typeface="Times New Roman" panose="02020603050405020304" pitchFamily="18" charset="0"/>
                <a:ea typeface="ˎ̥"/>
                <a:cs typeface="ˎ̥"/>
              </a:rPr>
              <a:t>H</a:t>
            </a:r>
            <a:r>
              <a:rPr lang="zh-CN" altLang="en-US" sz="1800" b="1" dirty="0">
                <a:solidFill>
                  <a:schemeClr val="tx1"/>
                </a:solidFill>
                <a:latin typeface="Times New Roman" panose="02020603050405020304" pitchFamily="18" charset="0"/>
                <a:ea typeface="ˎ̥"/>
                <a:cs typeface="ˎ̥"/>
              </a:rPr>
              <a:t>为主物面，</a:t>
            </a:r>
            <a:r>
              <a:rPr lang="en-US" altLang="zh-CN" sz="1800" b="1" dirty="0">
                <a:solidFill>
                  <a:schemeClr val="tx1"/>
                </a:solidFill>
                <a:latin typeface="Times New Roman" panose="02020603050405020304" pitchFamily="18" charset="0"/>
                <a:ea typeface="ˎ̥"/>
                <a:cs typeface="ˎ̥"/>
              </a:rPr>
              <a:t>P</a:t>
            </a:r>
            <a:r>
              <a:rPr lang="zh-CN" altLang="en-US" sz="1800" b="1" dirty="0">
                <a:solidFill>
                  <a:schemeClr val="tx1"/>
                </a:solidFill>
                <a:latin typeface="Times New Roman" panose="02020603050405020304" pitchFamily="18" charset="0"/>
                <a:ea typeface="ˎ̥"/>
                <a:cs typeface="ˎ̥"/>
              </a:rPr>
              <a:t>为投影面，两平面的夹角为</a:t>
            </a:r>
            <a:r>
              <a:rPr lang="en-US" altLang="zh-CN" sz="1800" b="1" dirty="0">
                <a:solidFill>
                  <a:schemeClr val="tx1"/>
                </a:solidFill>
                <a:latin typeface="Times New Roman" panose="02020603050405020304" pitchFamily="18" charset="0"/>
                <a:ea typeface="ˎ̥"/>
                <a:cs typeface="ˎ̥"/>
              </a:rPr>
              <a:t>φ</a:t>
            </a:r>
            <a:r>
              <a:rPr lang="zh-CN" altLang="en-US" sz="1800" b="1" dirty="0">
                <a:solidFill>
                  <a:schemeClr val="tx1"/>
                </a:solidFill>
                <a:latin typeface="Times New Roman" panose="02020603050405020304" pitchFamily="18" charset="0"/>
                <a:ea typeface="ˎ̥"/>
                <a:cs typeface="ˎ̥"/>
              </a:rPr>
              <a:t>，其交线</a:t>
            </a:r>
            <a:r>
              <a:rPr lang="en-US" altLang="zh-CN" sz="1800" b="1" dirty="0">
                <a:solidFill>
                  <a:schemeClr val="tx1"/>
                </a:solidFill>
                <a:latin typeface="Times New Roman" panose="02020603050405020304" pitchFamily="18" charset="0"/>
                <a:ea typeface="ˎ̥"/>
                <a:cs typeface="ˎ̥"/>
              </a:rPr>
              <a:t>ox</a:t>
            </a:r>
            <a:r>
              <a:rPr lang="zh-CN" altLang="en-US" sz="1800" b="1" dirty="0">
                <a:solidFill>
                  <a:schemeClr val="tx1"/>
                </a:solidFill>
                <a:latin typeface="Times New Roman" panose="02020603050405020304" pitchFamily="18" charset="0"/>
                <a:ea typeface="ˎ̥"/>
                <a:cs typeface="ˎ̥"/>
              </a:rPr>
              <a:t>称为仿射轴。</a:t>
            </a:r>
            <a:r>
              <a:rPr lang="en-US" altLang="zh-CN" sz="1800" b="1" dirty="0">
                <a:solidFill>
                  <a:schemeClr val="tx1"/>
                </a:solidFill>
                <a:latin typeface="Times New Roman" panose="02020603050405020304" pitchFamily="18" charset="0"/>
                <a:ea typeface="ˎ̥"/>
                <a:cs typeface="ˎ̥"/>
              </a:rPr>
              <a:t>S</a:t>
            </a:r>
            <a:r>
              <a:rPr lang="zh-CN" altLang="en-US" sz="1800" b="1" dirty="0">
                <a:solidFill>
                  <a:schemeClr val="tx1"/>
                </a:solidFill>
                <a:latin typeface="Times New Roman" panose="02020603050405020304" pitchFamily="18" charset="0"/>
                <a:ea typeface="ˎ̥"/>
                <a:cs typeface="ˎ̥"/>
              </a:rPr>
              <a:t>为射影方向。今主物面上有三角形</a:t>
            </a:r>
            <a:r>
              <a:rPr lang="en-US" altLang="zh-CN" sz="1800" b="1" dirty="0">
                <a:solidFill>
                  <a:schemeClr val="tx1"/>
                </a:solidFill>
                <a:latin typeface="Times New Roman" panose="02020603050405020304" pitchFamily="18" charset="0"/>
                <a:ea typeface="ˎ̥"/>
                <a:cs typeface="ˎ̥"/>
              </a:rPr>
              <a:t>ABC</a:t>
            </a:r>
            <a:r>
              <a:rPr lang="zh-CN" altLang="en-US" sz="1800" b="1" dirty="0">
                <a:solidFill>
                  <a:schemeClr val="tx1"/>
                </a:solidFill>
                <a:latin typeface="Times New Roman" panose="02020603050405020304" pitchFamily="18" charset="0"/>
                <a:ea typeface="ˎ̥"/>
                <a:cs typeface="ˎ̥"/>
              </a:rPr>
              <a:t>，按射影方向</a:t>
            </a:r>
            <a:r>
              <a:rPr lang="en-US" altLang="zh-CN" sz="1800" b="1" dirty="0">
                <a:solidFill>
                  <a:schemeClr val="tx1"/>
                </a:solidFill>
                <a:latin typeface="Times New Roman" panose="02020603050405020304" pitchFamily="18" charset="0"/>
                <a:ea typeface="ˎ̥"/>
                <a:cs typeface="ˎ̥"/>
              </a:rPr>
              <a:t>S</a:t>
            </a:r>
            <a:r>
              <a:rPr lang="zh-CN" altLang="en-US" sz="1800" b="1" dirty="0">
                <a:solidFill>
                  <a:schemeClr val="tx1"/>
                </a:solidFill>
                <a:latin typeface="Times New Roman" panose="02020603050405020304" pitchFamily="18" charset="0"/>
                <a:ea typeface="ˎ̥"/>
                <a:cs typeface="ˎ̥"/>
              </a:rPr>
              <a:t>，射影于投影面</a:t>
            </a:r>
            <a:r>
              <a:rPr lang="en-US" altLang="zh-CN" sz="1800" b="1" dirty="0">
                <a:solidFill>
                  <a:schemeClr val="tx1"/>
                </a:solidFill>
                <a:latin typeface="Times New Roman" panose="02020603050405020304" pitchFamily="18" charset="0"/>
                <a:ea typeface="ˎ̥"/>
                <a:cs typeface="ˎ̥"/>
              </a:rPr>
              <a:t>P</a:t>
            </a:r>
            <a:r>
              <a:rPr lang="zh-CN" altLang="en-US" sz="1800" b="1" dirty="0">
                <a:solidFill>
                  <a:schemeClr val="tx1"/>
                </a:solidFill>
                <a:latin typeface="Times New Roman" panose="02020603050405020304" pitchFamily="18" charset="0"/>
                <a:ea typeface="ˎ̥"/>
                <a:cs typeface="ˎ̥"/>
              </a:rPr>
              <a:t>上，得对应三角形</a:t>
            </a:r>
            <a:r>
              <a:rPr lang="en-US" altLang="zh-CN" sz="1800" b="1" dirty="0">
                <a:solidFill>
                  <a:schemeClr val="tx1"/>
                </a:solidFill>
                <a:latin typeface="Times New Roman" panose="02020603050405020304" pitchFamily="18" charset="0"/>
                <a:ea typeface="ˎ̥"/>
                <a:cs typeface="ˎ̥"/>
              </a:rPr>
              <a:t>A´B´C´</a:t>
            </a:r>
            <a:r>
              <a:rPr lang="zh-CN" altLang="en-US" sz="1800" b="1" dirty="0">
                <a:solidFill>
                  <a:schemeClr val="tx1"/>
                </a:solidFill>
                <a:latin typeface="Times New Roman" panose="02020603050405020304" pitchFamily="18" charset="0"/>
                <a:ea typeface="ˎ̥"/>
                <a:cs typeface="ˎ̥"/>
              </a:rPr>
              <a:t>。这样的变换称为仿射变换。由图可知，对应直线延长时，将相交于仿射轴上。例如</a:t>
            </a:r>
            <a:r>
              <a:rPr lang="en-US" altLang="zh-CN" sz="1800" b="1" dirty="0">
                <a:solidFill>
                  <a:schemeClr val="tx1"/>
                </a:solidFill>
                <a:latin typeface="Times New Roman" panose="02020603050405020304" pitchFamily="18" charset="0"/>
                <a:ea typeface="ˎ̥"/>
                <a:cs typeface="ˎ̥"/>
              </a:rPr>
              <a:t>AB</a:t>
            </a:r>
            <a:r>
              <a:rPr lang="zh-CN" altLang="en-US" sz="1800" b="1" dirty="0">
                <a:solidFill>
                  <a:schemeClr val="tx1"/>
                </a:solidFill>
                <a:latin typeface="Times New Roman" panose="02020603050405020304" pitchFamily="18" charset="0"/>
                <a:ea typeface="ˎ̥"/>
                <a:cs typeface="ˎ̥"/>
              </a:rPr>
              <a:t>与</a:t>
            </a:r>
            <a:r>
              <a:rPr lang="en-US" altLang="zh-CN" sz="1800" b="1" dirty="0">
                <a:solidFill>
                  <a:schemeClr val="tx1"/>
                </a:solidFill>
                <a:latin typeface="Times New Roman" panose="02020603050405020304" pitchFamily="18" charset="0"/>
                <a:ea typeface="ˎ̥"/>
                <a:cs typeface="ˎ̥"/>
              </a:rPr>
              <a:t>A´B´</a:t>
            </a:r>
            <a:r>
              <a:rPr lang="zh-CN" altLang="en-US" sz="1800" b="1" dirty="0">
                <a:solidFill>
                  <a:schemeClr val="tx1"/>
                </a:solidFill>
                <a:latin typeface="Times New Roman" panose="02020603050405020304" pitchFamily="18" charset="0"/>
                <a:ea typeface="ˎ̥"/>
                <a:cs typeface="ˎ̥"/>
              </a:rPr>
              <a:t>交于</a:t>
            </a:r>
            <a:r>
              <a:rPr lang="en-US" altLang="zh-CN" sz="1800" b="1" dirty="0">
                <a:solidFill>
                  <a:schemeClr val="tx1"/>
                </a:solidFill>
                <a:latin typeface="Times New Roman" panose="02020603050405020304" pitchFamily="18" charset="0"/>
                <a:ea typeface="ˎ̥"/>
                <a:cs typeface="ˎ̥"/>
              </a:rPr>
              <a:t>o´</a:t>
            </a:r>
            <a:r>
              <a:rPr lang="zh-CN" altLang="en-US" sz="1800" b="1" dirty="0">
                <a:solidFill>
                  <a:schemeClr val="tx1"/>
                </a:solidFill>
                <a:latin typeface="Times New Roman" panose="02020603050405020304" pitchFamily="18" charset="0"/>
                <a:ea typeface="ˎ̥"/>
                <a:cs typeface="ˎ̥"/>
              </a:rPr>
              <a:t>，</a:t>
            </a:r>
            <a:r>
              <a:rPr lang="en-US" altLang="zh-CN" sz="1800" b="1" dirty="0">
                <a:solidFill>
                  <a:schemeClr val="tx1"/>
                </a:solidFill>
                <a:latin typeface="Times New Roman" panose="02020603050405020304" pitchFamily="18" charset="0"/>
                <a:ea typeface="ˎ̥"/>
                <a:cs typeface="ˎ̥"/>
              </a:rPr>
              <a:t>AC</a:t>
            </a:r>
            <a:r>
              <a:rPr lang="zh-CN" altLang="en-US" sz="1800" b="1" dirty="0">
                <a:solidFill>
                  <a:schemeClr val="tx1"/>
                </a:solidFill>
                <a:latin typeface="Times New Roman" panose="02020603050405020304" pitchFamily="18" charset="0"/>
                <a:ea typeface="ˎ̥"/>
                <a:cs typeface="ˎ̥"/>
              </a:rPr>
              <a:t>与</a:t>
            </a:r>
            <a:r>
              <a:rPr lang="en-US" altLang="zh-CN" sz="1800" b="1" dirty="0">
                <a:solidFill>
                  <a:schemeClr val="tx1"/>
                </a:solidFill>
                <a:latin typeface="Times New Roman" panose="02020603050405020304" pitchFamily="18" charset="0"/>
                <a:ea typeface="ˎ̥"/>
                <a:cs typeface="ˎ̥"/>
              </a:rPr>
              <a:t>A´C´</a:t>
            </a:r>
            <a:r>
              <a:rPr lang="zh-CN" altLang="en-US" sz="1800" b="1" dirty="0">
                <a:solidFill>
                  <a:schemeClr val="tx1"/>
                </a:solidFill>
                <a:latin typeface="Times New Roman" panose="02020603050405020304" pitchFamily="18" charset="0"/>
                <a:ea typeface="ˎ̥"/>
                <a:cs typeface="ˎ̥"/>
              </a:rPr>
              <a:t>交于</a:t>
            </a:r>
            <a:r>
              <a:rPr lang="en-US" altLang="zh-CN" sz="1800" b="1" dirty="0">
                <a:solidFill>
                  <a:schemeClr val="tx1"/>
                </a:solidFill>
                <a:latin typeface="Times New Roman" panose="02020603050405020304" pitchFamily="18" charset="0"/>
                <a:ea typeface="ˎ̥"/>
                <a:cs typeface="ˎ̥"/>
              </a:rPr>
              <a:t>o´´</a:t>
            </a:r>
            <a:r>
              <a:rPr lang="zh-CN" altLang="en-US" sz="1800" b="1" dirty="0">
                <a:solidFill>
                  <a:schemeClr val="tx1"/>
                </a:solidFill>
                <a:latin typeface="Times New Roman" panose="02020603050405020304" pitchFamily="18" charset="0"/>
                <a:ea typeface="ˎ̥"/>
                <a:cs typeface="ˎ̥"/>
              </a:rPr>
              <a:t>。因为过两对应直线所作的平面，将与仿射轴交于一点，所以对应直线相交于仿射轴上的一点。</a:t>
            </a:r>
          </a:p>
        </p:txBody>
      </p:sp>
    </p:spTree>
    <p:extLst>
      <p:ext uri="{BB962C8B-B14F-4D97-AF65-F5344CB8AC3E}">
        <p14:creationId xmlns:p14="http://schemas.microsoft.com/office/powerpoint/2010/main" val="402254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linds(horizontal)">
                                      <p:cBhvr>
                                        <p:cTn id="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116753"/>
          <p:cNvSpPr>
            <a:spLocks noChangeAspect="1" noChangeArrowheads="1"/>
          </p:cNvSpPr>
          <p:nvPr/>
        </p:nvSpPr>
        <p:spPr bwMode="auto">
          <a:xfrm>
            <a:off x="53975" y="169863"/>
            <a:ext cx="10096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32771" name="矩形 116752"/>
          <p:cNvSpPr>
            <a:spLocks noChangeArrowheads="1"/>
          </p:cNvSpPr>
          <p:nvPr/>
        </p:nvSpPr>
        <p:spPr bwMode="auto">
          <a:xfrm>
            <a:off x="-36512" y="842962"/>
            <a:ext cx="329845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3200" b="1" dirty="0" smtClean="0">
                <a:solidFill>
                  <a:schemeClr val="tx1"/>
                </a:solidFill>
                <a:latin typeface="楷体_GB2312" panose="02010609030101010101" pitchFamily="49" charset="-122"/>
                <a:ea typeface="楷体_GB2312" panose="02010609030101010101" pitchFamily="49" charset="-122"/>
              </a:rPr>
              <a:t>1</a:t>
            </a:r>
            <a:r>
              <a:rPr lang="zh-CN" altLang="en-US" sz="3200" b="1" dirty="0" smtClean="0">
                <a:solidFill>
                  <a:schemeClr val="tx1"/>
                </a:solidFill>
                <a:latin typeface="楷体_GB2312" panose="02010609030101010101" pitchFamily="49" charset="-122"/>
                <a:ea typeface="楷体_GB2312" panose="02010609030101010101" pitchFamily="49" charset="-122"/>
              </a:rPr>
              <a:t>、直角仿射投影</a:t>
            </a:r>
            <a:r>
              <a:rPr lang="zh-CN" altLang="en-US" sz="2800" b="1" dirty="0" smtClean="0">
                <a:solidFill>
                  <a:schemeClr val="tx1"/>
                </a:solidFill>
                <a:latin typeface="楷体_GB2312" panose="02010609030101010101" pitchFamily="49" charset="-122"/>
                <a:ea typeface="楷体_GB2312" panose="02010609030101010101" pitchFamily="49" charset="-122"/>
              </a:rPr>
              <a:t> </a:t>
            </a:r>
            <a:endParaRPr lang="zh-CN" altLang="en-US" sz="2800" dirty="0">
              <a:solidFill>
                <a:schemeClr val="tx1"/>
              </a:solidFill>
              <a:latin typeface="Arial" panose="020B0604020202020204" pitchFamily="34" charset="0"/>
              <a:ea typeface="宋体" panose="02010600030101010101" pitchFamily="2" charset="-122"/>
            </a:endParaRPr>
          </a:p>
        </p:txBody>
      </p:sp>
      <p:sp>
        <p:nvSpPr>
          <p:cNvPr id="116749" name="文本框 116748"/>
          <p:cNvSpPr txBox="1">
            <a:spLocks noChangeArrowheads="1"/>
          </p:cNvSpPr>
          <p:nvPr/>
        </p:nvSpPr>
        <p:spPr bwMode="auto">
          <a:xfrm>
            <a:off x="53975" y="1279524"/>
            <a:ext cx="4649909" cy="533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1800" b="1" dirty="0" smtClean="0">
                <a:solidFill>
                  <a:srgbClr val="0000FF"/>
                </a:solidFill>
                <a:latin typeface="黑体" panose="02010609060101010101" pitchFamily="49" charset="-122"/>
                <a:ea typeface="黑体" panose="02010609060101010101" pitchFamily="49" charset="-122"/>
              </a:rPr>
              <a:t>主</a:t>
            </a:r>
            <a:r>
              <a:rPr lang="zh-CN" altLang="en-US" sz="1800" b="1" dirty="0">
                <a:solidFill>
                  <a:srgbClr val="0000FF"/>
                </a:solidFill>
                <a:latin typeface="黑体" panose="02010609060101010101" pitchFamily="49" charset="-122"/>
                <a:ea typeface="黑体" panose="02010609060101010101" pitchFamily="49" charset="-122"/>
              </a:rPr>
              <a:t>物面为水平面，投影面为倾斜面</a:t>
            </a:r>
            <a:r>
              <a:rPr lang="zh-CN" altLang="en-US" sz="1800" b="1" dirty="0" smtClean="0">
                <a:solidFill>
                  <a:srgbClr val="0000FF"/>
                </a:solidFill>
                <a:latin typeface="黑体" panose="02010609060101010101" pitchFamily="49" charset="-122"/>
                <a:ea typeface="黑体" panose="02010609060101010101" pitchFamily="49" charset="-122"/>
              </a:rPr>
              <a:t>。</a:t>
            </a:r>
            <a:endParaRPr lang="en-US" altLang="zh-CN" sz="1800" b="1" dirty="0" smtClean="0">
              <a:solidFill>
                <a:srgbClr val="0000FF"/>
              </a:solidFill>
              <a:latin typeface="黑体" panose="02010609060101010101" pitchFamily="49" charset="-122"/>
              <a:ea typeface="黑体" panose="02010609060101010101" pitchFamily="49" charset="-122"/>
            </a:endParaRPr>
          </a:p>
          <a:p>
            <a:pPr eaLnBrk="1" hangingPunct="1">
              <a:spcBef>
                <a:spcPct val="0"/>
              </a:spcBef>
              <a:buClrTx/>
              <a:buSzTx/>
              <a:buFontTx/>
              <a:buNone/>
            </a:pPr>
            <a:r>
              <a:rPr lang="zh-CN" altLang="en-US" sz="1800" b="1" dirty="0" smtClean="0">
                <a:solidFill>
                  <a:srgbClr val="0000FF"/>
                </a:solidFill>
                <a:latin typeface="黑体" panose="02010609060101010101" pitchFamily="49" charset="-122"/>
                <a:ea typeface="黑体" panose="02010609060101010101" pitchFamily="49" charset="-122"/>
              </a:rPr>
              <a:t>仿</a:t>
            </a:r>
            <a:r>
              <a:rPr lang="zh-CN" altLang="en-US" sz="1800" b="1" dirty="0">
                <a:solidFill>
                  <a:srgbClr val="0000FF"/>
                </a:solidFill>
                <a:latin typeface="黑体" panose="02010609060101010101" pitchFamily="49" charset="-122"/>
                <a:ea typeface="黑体" panose="02010609060101010101" pitchFamily="49" charset="-122"/>
              </a:rPr>
              <a:t>射轴为一水平线，仿射轴的正向与倾斜投影面的走向相同</a:t>
            </a:r>
            <a:r>
              <a:rPr lang="zh-CN" altLang="en-US" sz="1800" b="1" dirty="0" smtClean="0">
                <a:solidFill>
                  <a:srgbClr val="0000FF"/>
                </a:solidFill>
                <a:latin typeface="黑体" panose="02010609060101010101" pitchFamily="49" charset="-122"/>
                <a:ea typeface="黑体" panose="02010609060101010101" pitchFamily="49" charset="-122"/>
              </a:rPr>
              <a:t>。</a:t>
            </a:r>
            <a:endParaRPr lang="en-US" altLang="zh-CN" sz="1800" b="1" dirty="0" smtClean="0">
              <a:solidFill>
                <a:srgbClr val="0000FF"/>
              </a:solidFill>
              <a:latin typeface="黑体" panose="02010609060101010101" pitchFamily="49" charset="-122"/>
              <a:ea typeface="黑体" panose="02010609060101010101" pitchFamily="49" charset="-122"/>
            </a:endParaRPr>
          </a:p>
          <a:p>
            <a:pPr eaLnBrk="1" hangingPunct="1">
              <a:spcBef>
                <a:spcPct val="0"/>
              </a:spcBef>
              <a:buClrTx/>
              <a:buSzTx/>
              <a:buFontTx/>
              <a:buNone/>
            </a:pPr>
            <a:r>
              <a:rPr lang="zh-CN" altLang="en-US" sz="1800" b="1" dirty="0" smtClean="0">
                <a:solidFill>
                  <a:srgbClr val="FF3300"/>
                </a:solidFill>
                <a:latin typeface="黑体" panose="02010609060101010101" pitchFamily="49" charset="-122"/>
                <a:ea typeface="黑体" panose="02010609060101010101" pitchFamily="49" charset="-122"/>
              </a:rPr>
              <a:t>如图射影</a:t>
            </a:r>
            <a:r>
              <a:rPr lang="zh-CN" altLang="en-US" sz="1800" b="1" dirty="0">
                <a:solidFill>
                  <a:srgbClr val="FF3300"/>
                </a:solidFill>
                <a:latin typeface="黑体" panose="02010609060101010101" pitchFamily="49" charset="-122"/>
                <a:ea typeface="黑体" panose="02010609060101010101" pitchFamily="49" charset="-122"/>
              </a:rPr>
              <a:t>方向</a:t>
            </a:r>
            <a:r>
              <a:rPr lang="en-US" altLang="zh-CN" sz="1800" b="1" dirty="0">
                <a:solidFill>
                  <a:srgbClr val="FF3300"/>
                </a:solidFill>
                <a:latin typeface="黑体" panose="02010609060101010101" pitchFamily="49" charset="-122"/>
                <a:ea typeface="黑体" panose="02010609060101010101" pitchFamily="49" charset="-122"/>
              </a:rPr>
              <a:t>S</a:t>
            </a:r>
            <a:r>
              <a:rPr lang="zh-CN" altLang="en-US" sz="1800" b="1" dirty="0">
                <a:solidFill>
                  <a:srgbClr val="FF3300"/>
                </a:solidFill>
                <a:latin typeface="黑体" panose="02010609060101010101" pitchFamily="49" charset="-122"/>
                <a:ea typeface="黑体" panose="02010609060101010101" pitchFamily="49" charset="-122"/>
              </a:rPr>
              <a:t>垂直于投影面，将主物面上一点</a:t>
            </a:r>
            <a:r>
              <a:rPr lang="en-US" altLang="zh-CN" sz="1800" b="1" dirty="0">
                <a:solidFill>
                  <a:srgbClr val="FF3300"/>
                </a:solidFill>
                <a:latin typeface="黑体" panose="02010609060101010101" pitchFamily="49" charset="-122"/>
                <a:ea typeface="黑体" panose="02010609060101010101" pitchFamily="49" charset="-122"/>
              </a:rPr>
              <a:t>A</a:t>
            </a:r>
            <a:r>
              <a:rPr lang="zh-CN" altLang="en-US" sz="1800" b="1" dirty="0">
                <a:solidFill>
                  <a:srgbClr val="FF3300"/>
                </a:solidFill>
                <a:latin typeface="黑体" panose="02010609060101010101" pitchFamily="49" charset="-122"/>
                <a:ea typeface="黑体" panose="02010609060101010101" pitchFamily="49" charset="-122"/>
              </a:rPr>
              <a:t>，射影于投影面</a:t>
            </a:r>
            <a:r>
              <a:rPr lang="en-US" altLang="zh-CN" sz="1800" b="1" dirty="0">
                <a:solidFill>
                  <a:srgbClr val="FF3300"/>
                </a:solidFill>
                <a:latin typeface="黑体" panose="02010609060101010101" pitchFamily="49" charset="-122"/>
                <a:ea typeface="黑体" panose="02010609060101010101" pitchFamily="49" charset="-122"/>
              </a:rPr>
              <a:t>P</a:t>
            </a:r>
            <a:r>
              <a:rPr lang="zh-CN" altLang="en-US" sz="1800" b="1" dirty="0">
                <a:solidFill>
                  <a:srgbClr val="FF3300"/>
                </a:solidFill>
                <a:latin typeface="黑体" panose="02010609060101010101" pitchFamily="49" charset="-122"/>
                <a:ea typeface="黑体" panose="02010609060101010101" pitchFamily="49" charset="-122"/>
              </a:rPr>
              <a:t>上，求得一点</a:t>
            </a:r>
            <a:r>
              <a:rPr lang="en-US" altLang="zh-CN" sz="1800" b="1" dirty="0">
                <a:solidFill>
                  <a:srgbClr val="FF3300"/>
                </a:solidFill>
                <a:latin typeface="黑体" panose="02010609060101010101" pitchFamily="49" charset="-122"/>
                <a:ea typeface="黑体" panose="02010609060101010101" pitchFamily="49" charset="-122"/>
              </a:rPr>
              <a:t>A´</a:t>
            </a:r>
            <a:r>
              <a:rPr lang="zh-CN" altLang="en-US" sz="1800" b="1" dirty="0">
                <a:solidFill>
                  <a:srgbClr val="FF3300"/>
                </a:solidFill>
                <a:latin typeface="黑体" panose="02010609060101010101" pitchFamily="49" charset="-122"/>
                <a:ea typeface="黑体" panose="02010609060101010101" pitchFamily="49" charset="-122"/>
              </a:rPr>
              <a:t>。射影方向</a:t>
            </a:r>
            <a:r>
              <a:rPr lang="en-US" altLang="zh-CN" sz="1800" b="1" dirty="0">
                <a:solidFill>
                  <a:srgbClr val="FF3300"/>
                </a:solidFill>
                <a:latin typeface="黑体" panose="02010609060101010101" pitchFamily="49" charset="-122"/>
                <a:ea typeface="黑体" panose="02010609060101010101" pitchFamily="49" charset="-122"/>
              </a:rPr>
              <a:t>S</a:t>
            </a:r>
            <a:r>
              <a:rPr lang="zh-CN" altLang="en-US" sz="1800" b="1" dirty="0">
                <a:solidFill>
                  <a:srgbClr val="FF3300"/>
                </a:solidFill>
                <a:latin typeface="黑体" panose="02010609060101010101" pitchFamily="49" charset="-122"/>
                <a:ea typeface="黑体" panose="02010609060101010101" pitchFamily="49" charset="-122"/>
              </a:rPr>
              <a:t>的倾角为</a:t>
            </a:r>
            <a:r>
              <a:rPr lang="en-US" altLang="zh-CN" sz="1800" b="1" dirty="0">
                <a:solidFill>
                  <a:srgbClr val="FF3300"/>
                </a:solidFill>
                <a:latin typeface="黑体" panose="02010609060101010101" pitchFamily="49" charset="-122"/>
                <a:ea typeface="黑体" panose="02010609060101010101" pitchFamily="49" charset="-122"/>
              </a:rPr>
              <a:t>φ</a:t>
            </a:r>
            <a:r>
              <a:rPr lang="zh-CN" altLang="en-US" sz="1800" b="1" dirty="0">
                <a:solidFill>
                  <a:srgbClr val="FF3300"/>
                </a:solidFill>
                <a:latin typeface="黑体" panose="02010609060101010101" pitchFamily="49" charset="-122"/>
                <a:ea typeface="黑体" panose="02010609060101010101" pitchFamily="49" charset="-122"/>
              </a:rPr>
              <a:t>，主物面与投影面的夹角为</a:t>
            </a:r>
            <a:r>
              <a:rPr lang="en-US" altLang="zh-CN" sz="1800" b="1" dirty="0">
                <a:solidFill>
                  <a:srgbClr val="FF3300"/>
                </a:solidFill>
                <a:latin typeface="黑体" panose="02010609060101010101" pitchFamily="49" charset="-122"/>
                <a:ea typeface="黑体" panose="02010609060101010101" pitchFamily="49" charset="-122"/>
              </a:rPr>
              <a:t>φ</a:t>
            </a:r>
            <a:r>
              <a:rPr lang="zh-CN" altLang="en-US" sz="1800" b="1" dirty="0" smtClean="0">
                <a:solidFill>
                  <a:srgbClr val="FF3300"/>
                </a:solidFill>
                <a:latin typeface="黑体" panose="02010609060101010101" pitchFamily="49" charset="-122"/>
                <a:ea typeface="黑体" panose="02010609060101010101" pitchFamily="49" charset="-122"/>
              </a:rPr>
              <a:t>。</a:t>
            </a:r>
            <a:r>
              <a:rPr lang="zh-CN" altLang="en-US" sz="1800" b="1" dirty="0" smtClean="0">
                <a:solidFill>
                  <a:srgbClr val="0000FF"/>
                </a:solidFill>
                <a:latin typeface="黑体" panose="02010609060101010101" pitchFamily="49" charset="-122"/>
                <a:ea typeface="黑体" panose="02010609060101010101" pitchFamily="49" charset="-122"/>
              </a:rPr>
              <a:t>在</a:t>
            </a:r>
            <a:r>
              <a:rPr lang="zh-CN" altLang="en-US" sz="1800" b="1" dirty="0">
                <a:solidFill>
                  <a:srgbClr val="0000FF"/>
                </a:solidFill>
                <a:latin typeface="黑体" panose="02010609060101010101" pitchFamily="49" charset="-122"/>
                <a:ea typeface="黑体" panose="02010609060101010101" pitchFamily="49" charset="-122"/>
              </a:rPr>
              <a:t>主物面</a:t>
            </a:r>
            <a:r>
              <a:rPr lang="en-US" altLang="zh-CN" sz="1800" b="1" dirty="0">
                <a:solidFill>
                  <a:srgbClr val="0000FF"/>
                </a:solidFill>
                <a:latin typeface="黑体" panose="02010609060101010101" pitchFamily="49" charset="-122"/>
                <a:ea typeface="黑体" panose="02010609060101010101" pitchFamily="49" charset="-122"/>
              </a:rPr>
              <a:t>H</a:t>
            </a:r>
            <a:r>
              <a:rPr lang="zh-CN" altLang="en-US" sz="1800" b="1" dirty="0">
                <a:solidFill>
                  <a:srgbClr val="0000FF"/>
                </a:solidFill>
                <a:latin typeface="黑体" panose="02010609060101010101" pitchFamily="49" charset="-122"/>
                <a:ea typeface="黑体" panose="02010609060101010101" pitchFamily="49" charset="-122"/>
              </a:rPr>
              <a:t>上，假定仿射轴为</a:t>
            </a:r>
            <a:r>
              <a:rPr lang="en-US" altLang="zh-CN" sz="1800" b="1" dirty="0">
                <a:solidFill>
                  <a:srgbClr val="0000FF"/>
                </a:solidFill>
                <a:latin typeface="黑体" panose="02010609060101010101" pitchFamily="49" charset="-122"/>
                <a:ea typeface="黑体" panose="02010609060101010101" pitchFamily="49" charset="-122"/>
              </a:rPr>
              <a:t>x</a:t>
            </a:r>
            <a:r>
              <a:rPr lang="zh-CN" altLang="en-US" sz="1800" b="1" dirty="0">
                <a:solidFill>
                  <a:srgbClr val="0000FF"/>
                </a:solidFill>
                <a:latin typeface="黑体" panose="02010609060101010101" pitchFamily="49" charset="-122"/>
                <a:ea typeface="黑体" panose="02010609060101010101" pitchFamily="49" charset="-122"/>
              </a:rPr>
              <a:t>轴，在此轴上任取一点</a:t>
            </a:r>
            <a:r>
              <a:rPr lang="en-US" altLang="zh-CN" sz="1800" b="1" dirty="0">
                <a:solidFill>
                  <a:srgbClr val="0000FF"/>
                </a:solidFill>
                <a:latin typeface="黑体" panose="02010609060101010101" pitchFamily="49" charset="-122"/>
                <a:ea typeface="黑体" panose="02010609060101010101" pitchFamily="49" charset="-122"/>
              </a:rPr>
              <a:t>o</a:t>
            </a:r>
            <a:r>
              <a:rPr lang="zh-CN" altLang="en-US" sz="1800" b="1" dirty="0">
                <a:solidFill>
                  <a:srgbClr val="0000FF"/>
                </a:solidFill>
                <a:latin typeface="黑体" panose="02010609060101010101" pitchFamily="49" charset="-122"/>
                <a:ea typeface="黑体" panose="02010609060101010101" pitchFamily="49" charset="-122"/>
              </a:rPr>
              <a:t>作为坐标原点，垂直于</a:t>
            </a:r>
            <a:r>
              <a:rPr lang="en-US" altLang="zh-CN" sz="1800" b="1" dirty="0">
                <a:solidFill>
                  <a:srgbClr val="0000FF"/>
                </a:solidFill>
                <a:latin typeface="黑体" panose="02010609060101010101" pitchFamily="49" charset="-122"/>
                <a:ea typeface="黑体" panose="02010609060101010101" pitchFamily="49" charset="-122"/>
              </a:rPr>
              <a:t>x</a:t>
            </a:r>
            <a:r>
              <a:rPr lang="zh-CN" altLang="en-US" sz="1800" b="1" dirty="0">
                <a:solidFill>
                  <a:srgbClr val="0000FF"/>
                </a:solidFill>
                <a:latin typeface="黑体" panose="02010609060101010101" pitchFamily="49" charset="-122"/>
                <a:ea typeface="黑体" panose="02010609060101010101" pitchFamily="49" charset="-122"/>
              </a:rPr>
              <a:t>轴的方向作为</a:t>
            </a:r>
            <a:r>
              <a:rPr lang="en-US" altLang="zh-CN" sz="1800" b="1" dirty="0">
                <a:solidFill>
                  <a:srgbClr val="0000FF"/>
                </a:solidFill>
                <a:latin typeface="黑体" panose="02010609060101010101" pitchFamily="49" charset="-122"/>
                <a:ea typeface="黑体" panose="02010609060101010101" pitchFamily="49" charset="-122"/>
              </a:rPr>
              <a:t>y</a:t>
            </a:r>
            <a:r>
              <a:rPr lang="zh-CN" altLang="en-US" sz="1800" b="1" dirty="0">
                <a:solidFill>
                  <a:srgbClr val="0000FF"/>
                </a:solidFill>
                <a:latin typeface="黑体" panose="02010609060101010101" pitchFamily="49" charset="-122"/>
                <a:ea typeface="黑体" panose="02010609060101010101" pitchFamily="49" charset="-122"/>
              </a:rPr>
              <a:t>轴，</a:t>
            </a:r>
            <a:r>
              <a:rPr lang="en-US" altLang="zh-CN" sz="1800" b="1" dirty="0">
                <a:solidFill>
                  <a:srgbClr val="0000FF"/>
                </a:solidFill>
                <a:latin typeface="黑体" panose="02010609060101010101" pitchFamily="49" charset="-122"/>
                <a:ea typeface="黑体" panose="02010609060101010101" pitchFamily="49" charset="-122"/>
              </a:rPr>
              <a:t>x</a:t>
            </a:r>
            <a:r>
              <a:rPr lang="zh-CN" altLang="en-US" sz="1800" b="1" dirty="0">
                <a:solidFill>
                  <a:srgbClr val="0000FF"/>
                </a:solidFill>
                <a:latin typeface="黑体" panose="02010609060101010101" pitchFamily="49" charset="-122"/>
                <a:ea typeface="黑体" panose="02010609060101010101" pitchFamily="49" charset="-122"/>
              </a:rPr>
              <a:t>轴的正向往右，</a:t>
            </a:r>
            <a:r>
              <a:rPr lang="en-US" altLang="zh-CN" sz="1800" b="1" dirty="0">
                <a:solidFill>
                  <a:srgbClr val="0000FF"/>
                </a:solidFill>
                <a:latin typeface="黑体" panose="02010609060101010101" pitchFamily="49" charset="-122"/>
                <a:ea typeface="黑体" panose="02010609060101010101" pitchFamily="49" charset="-122"/>
              </a:rPr>
              <a:t>y</a:t>
            </a:r>
            <a:r>
              <a:rPr lang="zh-CN" altLang="en-US" sz="1800" b="1" dirty="0">
                <a:solidFill>
                  <a:srgbClr val="0000FF"/>
                </a:solidFill>
                <a:latin typeface="黑体" panose="02010609060101010101" pitchFamily="49" charset="-122"/>
                <a:ea typeface="黑体" panose="02010609060101010101" pitchFamily="49" charset="-122"/>
              </a:rPr>
              <a:t>轴的正向往上，从而构成一假定平面坐标系，用以确定主物面</a:t>
            </a:r>
            <a:r>
              <a:rPr lang="en-US" altLang="zh-CN" sz="1800" b="1" dirty="0">
                <a:solidFill>
                  <a:srgbClr val="0000FF"/>
                </a:solidFill>
                <a:latin typeface="黑体" panose="02010609060101010101" pitchFamily="49" charset="-122"/>
                <a:ea typeface="黑体" panose="02010609060101010101" pitchFamily="49" charset="-122"/>
              </a:rPr>
              <a:t>H</a:t>
            </a:r>
            <a:r>
              <a:rPr lang="zh-CN" altLang="en-US" sz="1800" b="1" dirty="0">
                <a:solidFill>
                  <a:srgbClr val="0000FF"/>
                </a:solidFill>
                <a:latin typeface="黑体" panose="02010609060101010101" pitchFamily="49" charset="-122"/>
                <a:ea typeface="黑体" panose="02010609060101010101" pitchFamily="49" charset="-122"/>
              </a:rPr>
              <a:t>上各点的位置。</a:t>
            </a:r>
            <a:r>
              <a:rPr lang="zh-CN" altLang="en-US" sz="1800" b="1" dirty="0">
                <a:solidFill>
                  <a:srgbClr val="FF3300"/>
                </a:solidFill>
                <a:latin typeface="黑体" panose="02010609060101010101" pitchFamily="49" charset="-122"/>
                <a:ea typeface="黑体" panose="02010609060101010101" pitchFamily="49" charset="-122"/>
              </a:rPr>
              <a:t>在投影平面</a:t>
            </a:r>
            <a:r>
              <a:rPr lang="en-US" altLang="zh-CN" sz="1800" b="1" dirty="0">
                <a:solidFill>
                  <a:srgbClr val="FF3300"/>
                </a:solidFill>
                <a:latin typeface="黑体" panose="02010609060101010101" pitchFamily="49" charset="-122"/>
                <a:ea typeface="黑体" panose="02010609060101010101" pitchFamily="49" charset="-122"/>
              </a:rPr>
              <a:t>P</a:t>
            </a:r>
            <a:r>
              <a:rPr lang="zh-CN" altLang="en-US" sz="1800" b="1" dirty="0">
                <a:solidFill>
                  <a:srgbClr val="FF3300"/>
                </a:solidFill>
                <a:latin typeface="黑体" panose="02010609060101010101" pitchFamily="49" charset="-122"/>
                <a:ea typeface="黑体" panose="02010609060101010101" pitchFamily="49" charset="-122"/>
              </a:rPr>
              <a:t>上，同样将仿射轴作为</a:t>
            </a:r>
            <a:r>
              <a:rPr lang="en-US" altLang="zh-CN" sz="1800" b="1" dirty="0">
                <a:solidFill>
                  <a:srgbClr val="FF3300"/>
                </a:solidFill>
                <a:latin typeface="黑体" panose="02010609060101010101" pitchFamily="49" charset="-122"/>
                <a:ea typeface="黑体" panose="02010609060101010101" pitchFamily="49" charset="-122"/>
              </a:rPr>
              <a:t>x´</a:t>
            </a:r>
            <a:r>
              <a:rPr lang="zh-CN" altLang="en-US" sz="1800" b="1" dirty="0">
                <a:solidFill>
                  <a:srgbClr val="FF3300"/>
                </a:solidFill>
                <a:latin typeface="黑体" panose="02010609060101010101" pitchFamily="49" charset="-122"/>
                <a:ea typeface="黑体" panose="02010609060101010101" pitchFamily="49" charset="-122"/>
              </a:rPr>
              <a:t>轴，其正向与</a:t>
            </a:r>
            <a:r>
              <a:rPr lang="en-US" altLang="zh-CN" sz="1800" b="1" dirty="0">
                <a:solidFill>
                  <a:srgbClr val="FF3300"/>
                </a:solidFill>
                <a:latin typeface="黑体" panose="02010609060101010101" pitchFamily="49" charset="-122"/>
                <a:ea typeface="黑体" panose="02010609060101010101" pitchFamily="49" charset="-122"/>
              </a:rPr>
              <a:t>x</a:t>
            </a:r>
            <a:r>
              <a:rPr lang="zh-CN" altLang="en-US" sz="1800" b="1" dirty="0">
                <a:solidFill>
                  <a:srgbClr val="FF3300"/>
                </a:solidFill>
                <a:latin typeface="黑体" panose="02010609060101010101" pitchFamily="49" charset="-122"/>
                <a:ea typeface="黑体" panose="02010609060101010101" pitchFamily="49" charset="-122"/>
              </a:rPr>
              <a:t>轴相同；垂直于</a:t>
            </a:r>
            <a:r>
              <a:rPr lang="en-US" altLang="zh-CN" sz="1800" b="1" dirty="0">
                <a:solidFill>
                  <a:srgbClr val="FF3300"/>
                </a:solidFill>
                <a:latin typeface="黑体" panose="02010609060101010101" pitchFamily="49" charset="-122"/>
                <a:ea typeface="黑体" panose="02010609060101010101" pitchFamily="49" charset="-122"/>
              </a:rPr>
              <a:t>x´</a:t>
            </a:r>
            <a:r>
              <a:rPr lang="zh-CN" altLang="en-US" sz="1800" b="1" dirty="0">
                <a:solidFill>
                  <a:srgbClr val="FF3300"/>
                </a:solidFill>
                <a:latin typeface="黑体" panose="02010609060101010101" pitchFamily="49" charset="-122"/>
                <a:ea typeface="黑体" panose="02010609060101010101" pitchFamily="49" charset="-122"/>
              </a:rPr>
              <a:t>轴的方向作为</a:t>
            </a:r>
            <a:r>
              <a:rPr lang="en-US" altLang="zh-CN" sz="1800" b="1" dirty="0">
                <a:solidFill>
                  <a:srgbClr val="FF3300"/>
                </a:solidFill>
                <a:latin typeface="黑体" panose="02010609060101010101" pitchFamily="49" charset="-122"/>
                <a:ea typeface="黑体" panose="02010609060101010101" pitchFamily="49" charset="-122"/>
              </a:rPr>
              <a:t>y´</a:t>
            </a:r>
            <a:r>
              <a:rPr lang="zh-CN" altLang="en-US" sz="1800" b="1" dirty="0">
                <a:solidFill>
                  <a:srgbClr val="FF3300"/>
                </a:solidFill>
                <a:latin typeface="黑体" panose="02010609060101010101" pitchFamily="49" charset="-122"/>
                <a:ea typeface="黑体" panose="02010609060101010101" pitchFamily="49" charset="-122"/>
              </a:rPr>
              <a:t>轴，其正向为平面</a:t>
            </a:r>
            <a:r>
              <a:rPr lang="en-US" altLang="zh-CN" sz="1800" b="1" dirty="0">
                <a:solidFill>
                  <a:srgbClr val="FF3300"/>
                </a:solidFill>
                <a:latin typeface="黑体" panose="02010609060101010101" pitchFamily="49" charset="-122"/>
                <a:ea typeface="黑体" panose="02010609060101010101" pitchFamily="49" charset="-122"/>
              </a:rPr>
              <a:t>P</a:t>
            </a:r>
            <a:r>
              <a:rPr lang="zh-CN" altLang="en-US" sz="1800" b="1" dirty="0">
                <a:solidFill>
                  <a:srgbClr val="FF3300"/>
                </a:solidFill>
                <a:latin typeface="黑体" panose="02010609060101010101" pitchFamily="49" charset="-122"/>
                <a:ea typeface="黑体" panose="02010609060101010101" pitchFamily="49" charset="-122"/>
              </a:rPr>
              <a:t>的上升方向。同样，以仿射轴上一点</a:t>
            </a:r>
            <a:r>
              <a:rPr lang="en-US" altLang="zh-CN" sz="1800" b="1" dirty="0">
                <a:solidFill>
                  <a:srgbClr val="FF3300"/>
                </a:solidFill>
                <a:latin typeface="黑体" panose="02010609060101010101" pitchFamily="49" charset="-122"/>
                <a:ea typeface="黑体" panose="02010609060101010101" pitchFamily="49" charset="-122"/>
              </a:rPr>
              <a:t>o</a:t>
            </a:r>
            <a:r>
              <a:rPr lang="zh-CN" altLang="en-US" sz="1800" b="1" dirty="0">
                <a:solidFill>
                  <a:srgbClr val="FF3300"/>
                </a:solidFill>
                <a:latin typeface="黑体" panose="02010609060101010101" pitchFamily="49" charset="-122"/>
                <a:ea typeface="黑体" panose="02010609060101010101" pitchFamily="49" charset="-122"/>
              </a:rPr>
              <a:t>作为坐标原点，从而构成另一坐标系，用以确定平面</a:t>
            </a:r>
            <a:r>
              <a:rPr lang="en-US" altLang="zh-CN" sz="1800" b="1" dirty="0">
                <a:solidFill>
                  <a:srgbClr val="FF3300"/>
                </a:solidFill>
                <a:latin typeface="黑体" panose="02010609060101010101" pitchFamily="49" charset="-122"/>
                <a:ea typeface="黑体" panose="02010609060101010101" pitchFamily="49" charset="-122"/>
              </a:rPr>
              <a:t>P</a:t>
            </a:r>
            <a:r>
              <a:rPr lang="zh-CN" altLang="en-US" sz="1800" b="1" dirty="0">
                <a:solidFill>
                  <a:srgbClr val="FF3300"/>
                </a:solidFill>
                <a:latin typeface="黑体" panose="02010609060101010101" pitchFamily="49" charset="-122"/>
                <a:ea typeface="黑体" panose="02010609060101010101" pitchFamily="49" charset="-122"/>
              </a:rPr>
              <a:t>上各点的位置。因为上述两个坐标系的横轴相同，坐标原点相同，且射影方向与横轴正交，故两平面中对应两点的横坐标相同。</a:t>
            </a:r>
          </a:p>
        </p:txBody>
      </p:sp>
      <p:sp>
        <p:nvSpPr>
          <p:cNvPr id="19" name="矩形 135218"/>
          <p:cNvSpPr>
            <a:spLocks noChangeArrowheads="1"/>
          </p:cNvSpPr>
          <p:nvPr/>
        </p:nvSpPr>
        <p:spPr bwMode="auto">
          <a:xfrm>
            <a:off x="-36512" y="77788"/>
            <a:ext cx="270803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dirty="0" smtClean="0">
                <a:latin typeface="方正姚体" panose="02010601030101010101" pitchFamily="2" charset="-122"/>
                <a:ea typeface="方正姚体" panose="02010601030101010101" pitchFamily="2" charset="-122"/>
              </a:rPr>
              <a:t>仿</a:t>
            </a:r>
            <a:r>
              <a:rPr lang="zh-CN" altLang="en-US" sz="4800" b="1" dirty="0">
                <a:latin typeface="方正姚体" panose="02010601030101010101" pitchFamily="2" charset="-122"/>
                <a:ea typeface="方正姚体" panose="02010601030101010101" pitchFamily="2" charset="-122"/>
              </a:rPr>
              <a:t>射投影</a:t>
            </a:r>
            <a:endParaRPr lang="zh-CN" altLang="en-US" sz="4800" dirty="0">
              <a:solidFill>
                <a:schemeClr val="tx1"/>
              </a:solidFill>
              <a:latin typeface="方正姚体" panose="02010601030101010101" pitchFamily="2" charset="-122"/>
              <a:ea typeface="方正姚体" panose="02010601030101010101" pitchFamily="2" charset="-122"/>
            </a:endParaRPr>
          </a:p>
        </p:txBody>
      </p:sp>
      <p:sp>
        <p:nvSpPr>
          <p:cNvPr id="2" name="矩形 1"/>
          <p:cNvSpPr/>
          <p:nvPr/>
        </p:nvSpPr>
        <p:spPr>
          <a:xfrm>
            <a:off x="2762006" y="174466"/>
            <a:ext cx="6347069" cy="492443"/>
          </a:xfrm>
          <a:prstGeom prst="rect">
            <a:avLst/>
          </a:prstGeom>
          <a:solidFill>
            <a:srgbClr val="FF0000"/>
          </a:solidFill>
        </p:spPr>
        <p:txBody>
          <a:bodyPr wrap="square">
            <a:spAutoFit/>
          </a:bodyPr>
          <a:lstStyle/>
          <a:p>
            <a:r>
              <a:rPr lang="zh-CN" altLang="zh-CN" sz="2600" kern="100" dirty="0">
                <a:cs typeface="Times New Roman" panose="02020603050405020304" pitchFamily="18" charset="0"/>
              </a:rPr>
              <a:t>仿射投影有直角仿射投影和斜角仿射投影</a:t>
            </a:r>
            <a:endParaRPr lang="zh-CN" altLang="en-US" sz="2600" dirty="0"/>
          </a:p>
        </p:txBody>
      </p:sp>
      <p:pic>
        <p:nvPicPr>
          <p:cNvPr id="30722" name="Picture 2" descr="2-51"/>
          <p:cNvPicPr>
            <a:picLocks noChangeAspect="1" noChangeArrowheads="1"/>
          </p:cNvPicPr>
          <p:nvPr/>
        </p:nvPicPr>
        <p:blipFill rotWithShape="1">
          <a:blip r:embed="rId2">
            <a:extLst>
              <a:ext uri="{28A0092B-C50C-407E-A947-70E740481C1C}">
                <a14:useLocalDpi xmlns:a14="http://schemas.microsoft.com/office/drawing/2010/main" val="0"/>
              </a:ext>
            </a:extLst>
          </a:blip>
          <a:srcRect l="54024"/>
          <a:stretch/>
        </p:blipFill>
        <p:spPr bwMode="auto">
          <a:xfrm>
            <a:off x="4844562" y="964711"/>
            <a:ext cx="4181296" cy="44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文本框 21"/>
          <p:cNvSpPr txBox="1">
            <a:spLocks noChangeArrowheads="1"/>
          </p:cNvSpPr>
          <p:nvPr/>
        </p:nvSpPr>
        <p:spPr bwMode="auto">
          <a:xfrm>
            <a:off x="3426512" y="803397"/>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dirty="0">
                <a:solidFill>
                  <a:srgbClr val="FF3300"/>
                </a:solidFill>
                <a:latin typeface="黑体" panose="02010609060101010101" pitchFamily="49" charset="-122"/>
                <a:ea typeface="黑体" panose="02010609060101010101" pitchFamily="49" charset="-122"/>
              </a:rPr>
              <a:t>概念</a:t>
            </a:r>
            <a:endParaRPr lang="zh-CN" altLang="en-US" sz="2800" dirty="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97427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6749"/>
                                        </p:tgtEl>
                                        <p:attrNameLst>
                                          <p:attrName>style.visibility</p:attrName>
                                        </p:attrNameLst>
                                      </p:cBhvr>
                                      <p:to>
                                        <p:strVal val="visible"/>
                                      </p:to>
                                    </p:set>
                                    <p:anim calcmode="lin" valueType="num">
                                      <p:cBhvr additive="base">
                                        <p:cTn id="7" dur="500" fill="hold"/>
                                        <p:tgtEl>
                                          <p:spTgt spid="116749"/>
                                        </p:tgtEl>
                                        <p:attrNameLst>
                                          <p:attrName>ppt_x</p:attrName>
                                        </p:attrNameLst>
                                      </p:cBhvr>
                                      <p:tavLst>
                                        <p:tav tm="0">
                                          <p:val>
                                            <p:strVal val="0-#ppt_w/2"/>
                                          </p:val>
                                        </p:tav>
                                        <p:tav tm="100000">
                                          <p:val>
                                            <p:strVal val="#ppt_x"/>
                                          </p:val>
                                        </p:tav>
                                      </p:tavLst>
                                    </p:anim>
                                    <p:anim calcmode="lin" valueType="num">
                                      <p:cBhvr additive="base">
                                        <p:cTn id="8" dur="500" fill="hold"/>
                                        <p:tgtEl>
                                          <p:spTgt spid="11674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0-#ppt_w/2"/>
                                          </p:val>
                                        </p:tav>
                                        <p:tav tm="100000">
                                          <p:val>
                                            <p:strVal val="#ppt_x"/>
                                          </p:val>
                                        </p:tav>
                                      </p:tavLst>
                                    </p:anim>
                                    <p:anim calcmode="lin" valueType="num">
                                      <p:cBhvr additive="base">
                                        <p:cTn id="13"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9"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116753"/>
          <p:cNvSpPr>
            <a:spLocks noChangeAspect="1" noChangeArrowheads="1"/>
          </p:cNvSpPr>
          <p:nvPr/>
        </p:nvSpPr>
        <p:spPr bwMode="auto">
          <a:xfrm>
            <a:off x="53975" y="169863"/>
            <a:ext cx="10096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32771" name="矩形 116752"/>
          <p:cNvSpPr>
            <a:spLocks noChangeArrowheads="1"/>
          </p:cNvSpPr>
          <p:nvPr/>
        </p:nvSpPr>
        <p:spPr bwMode="auto">
          <a:xfrm>
            <a:off x="-36512" y="842962"/>
            <a:ext cx="329845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3200" b="1" dirty="0" smtClean="0">
                <a:solidFill>
                  <a:schemeClr val="tx1"/>
                </a:solidFill>
                <a:latin typeface="楷体_GB2312" panose="02010609030101010101" pitchFamily="49" charset="-122"/>
                <a:ea typeface="楷体_GB2312" panose="02010609030101010101" pitchFamily="49" charset="-122"/>
              </a:rPr>
              <a:t>1</a:t>
            </a:r>
            <a:r>
              <a:rPr lang="zh-CN" altLang="en-US" sz="3200" b="1" dirty="0" smtClean="0">
                <a:solidFill>
                  <a:schemeClr val="tx1"/>
                </a:solidFill>
                <a:latin typeface="楷体_GB2312" panose="02010609030101010101" pitchFamily="49" charset="-122"/>
                <a:ea typeface="楷体_GB2312" panose="02010609030101010101" pitchFamily="49" charset="-122"/>
              </a:rPr>
              <a:t>、直角仿射投影</a:t>
            </a:r>
            <a:r>
              <a:rPr lang="zh-CN" altLang="en-US" sz="2800" b="1" dirty="0" smtClean="0">
                <a:solidFill>
                  <a:schemeClr val="tx1"/>
                </a:solidFill>
                <a:latin typeface="楷体_GB2312" panose="02010609030101010101" pitchFamily="49" charset="-122"/>
                <a:ea typeface="楷体_GB2312" panose="02010609030101010101" pitchFamily="49" charset="-122"/>
              </a:rPr>
              <a:t> </a:t>
            </a:r>
            <a:endParaRPr lang="zh-CN" altLang="en-US" sz="2800" dirty="0">
              <a:solidFill>
                <a:schemeClr val="tx1"/>
              </a:solidFill>
              <a:latin typeface="Arial" panose="020B0604020202020204" pitchFamily="34" charset="0"/>
              <a:ea typeface="宋体" panose="02010600030101010101" pitchFamily="2" charset="-122"/>
            </a:endParaRPr>
          </a:p>
        </p:txBody>
      </p:sp>
      <p:sp>
        <p:nvSpPr>
          <p:cNvPr id="116748" name="文本框 116747"/>
          <p:cNvSpPr txBox="1">
            <a:spLocks noChangeArrowheads="1"/>
          </p:cNvSpPr>
          <p:nvPr/>
        </p:nvSpPr>
        <p:spPr bwMode="auto">
          <a:xfrm>
            <a:off x="0" y="2475415"/>
            <a:ext cx="23007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1800" b="1" dirty="0" smtClean="0">
                <a:solidFill>
                  <a:schemeClr val="tx1"/>
                </a:solidFill>
                <a:latin typeface="黑体" panose="02010609060101010101" pitchFamily="49" charset="-122"/>
                <a:ea typeface="黑体" panose="02010609060101010101" pitchFamily="49" charset="-122"/>
              </a:rPr>
              <a:t>由图可知</a:t>
            </a:r>
            <a:r>
              <a:rPr lang="en-US" altLang="zh-CN" sz="1800" b="1" dirty="0" smtClean="0">
                <a:solidFill>
                  <a:schemeClr val="tx1"/>
                </a:solidFill>
                <a:latin typeface="黑体" panose="02010609060101010101" pitchFamily="49" charset="-122"/>
                <a:ea typeface="黑体" panose="02010609060101010101" pitchFamily="49" charset="-122"/>
              </a:rPr>
              <a:t>A’</a:t>
            </a:r>
            <a:r>
              <a:rPr lang="zh-CN" altLang="en-US" sz="1800" b="1" dirty="0" smtClean="0">
                <a:solidFill>
                  <a:schemeClr val="tx1"/>
                </a:solidFill>
                <a:latin typeface="黑体" panose="02010609060101010101" pitchFamily="49" charset="-122"/>
                <a:ea typeface="黑体" panose="02010609060101010101" pitchFamily="49" charset="-122"/>
              </a:rPr>
              <a:t>点坐标：</a:t>
            </a:r>
            <a:endParaRPr lang="en-US" altLang="zh-CN" sz="2000" dirty="0">
              <a:solidFill>
                <a:schemeClr val="tx1"/>
              </a:solidFill>
              <a:latin typeface="Arial" panose="020B0604020202020204" pitchFamily="34" charset="0"/>
              <a:ea typeface="宋体" panose="02010600030101010101" pitchFamily="2" charset="-122"/>
            </a:endParaRPr>
          </a:p>
        </p:txBody>
      </p:sp>
      <p:sp>
        <p:nvSpPr>
          <p:cNvPr id="116747" name="文本框 116746"/>
          <p:cNvSpPr txBox="1">
            <a:spLocks noChangeArrowheads="1"/>
          </p:cNvSpPr>
          <p:nvPr/>
        </p:nvSpPr>
        <p:spPr bwMode="auto">
          <a:xfrm>
            <a:off x="0" y="5144614"/>
            <a:ext cx="48029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zh-CN" sz="2000" dirty="0"/>
              <a:t>直角仿射投影中三轴变形系数的平方和</a:t>
            </a:r>
            <a:r>
              <a:rPr lang="zh-CN" altLang="en-US" sz="2000" b="1" dirty="0" smtClean="0">
                <a:solidFill>
                  <a:schemeClr val="tx1"/>
                </a:solidFill>
                <a:latin typeface="黑体" panose="02010609060101010101" pitchFamily="49" charset="-122"/>
                <a:ea typeface="黑体" panose="02010609060101010101" pitchFamily="49" charset="-122"/>
              </a:rPr>
              <a:t>：</a:t>
            </a:r>
            <a:endParaRPr lang="en-US" altLang="zh-CN" sz="2000" b="1" dirty="0">
              <a:solidFill>
                <a:schemeClr val="tx1"/>
              </a:solidFill>
              <a:latin typeface="Times New Roman" panose="02020603050405020304" pitchFamily="18" charset="0"/>
              <a:ea typeface="ˎ̥"/>
              <a:cs typeface="ˎ̥"/>
              <a:sym typeface="Symbol" panose="05050102010706020507" pitchFamily="18" charset="2"/>
            </a:endParaRPr>
          </a:p>
        </p:txBody>
      </p:sp>
      <p:sp>
        <p:nvSpPr>
          <p:cNvPr id="116738" name="文本框 116737"/>
          <p:cNvSpPr txBox="1">
            <a:spLocks noChangeArrowheads="1"/>
          </p:cNvSpPr>
          <p:nvPr/>
        </p:nvSpPr>
        <p:spPr bwMode="auto">
          <a:xfrm>
            <a:off x="53975" y="3442555"/>
            <a:ext cx="5394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zh-CN" dirty="0" smtClean="0"/>
              <a:t>有一点</a:t>
            </a:r>
            <a:r>
              <a:rPr lang="en-US" altLang="zh-CN" dirty="0" smtClean="0"/>
              <a:t>B</a:t>
            </a:r>
            <a:r>
              <a:rPr lang="zh-CN" altLang="en-US" dirty="0" smtClean="0"/>
              <a:t>比</a:t>
            </a:r>
            <a:r>
              <a:rPr lang="en-US" altLang="zh-CN" dirty="0" smtClean="0"/>
              <a:t>A</a:t>
            </a:r>
            <a:r>
              <a:rPr lang="zh-CN" altLang="zh-CN" dirty="0" smtClean="0"/>
              <a:t>高</a:t>
            </a:r>
            <a:r>
              <a:rPr lang="en-US" altLang="zh-CN" dirty="0" smtClean="0"/>
              <a:t>h</a:t>
            </a:r>
            <a:r>
              <a:rPr lang="zh-CN" altLang="zh-CN" dirty="0" smtClean="0"/>
              <a:t>米，其投影为点</a:t>
            </a:r>
            <a:r>
              <a:rPr lang="en-US" altLang="zh-CN" dirty="0" smtClean="0"/>
              <a:t>B´</a:t>
            </a:r>
            <a:r>
              <a:rPr lang="zh-CN" altLang="en-US" b="1" dirty="0" smtClean="0">
                <a:solidFill>
                  <a:schemeClr val="tx1"/>
                </a:solidFill>
                <a:latin typeface="黑体" panose="02010609060101010101" pitchFamily="49" charset="-122"/>
                <a:ea typeface="黑体" panose="02010609060101010101" pitchFamily="49" charset="-122"/>
              </a:rPr>
              <a:t>：其</a:t>
            </a:r>
            <a:r>
              <a:rPr lang="en-US" altLang="zh-CN" b="1" dirty="0" smtClean="0">
                <a:solidFill>
                  <a:schemeClr val="tx1"/>
                </a:solidFill>
                <a:latin typeface="Times New Roman" panose="02020603050405020304" pitchFamily="18" charset="0"/>
                <a:ea typeface="宋体" panose="02010600030101010101" pitchFamily="2" charset="-122"/>
              </a:rPr>
              <a:t> </a:t>
            </a:r>
            <a:endParaRPr lang="en-US" altLang="zh-CN" sz="2800" dirty="0">
              <a:solidFill>
                <a:schemeClr val="tx1"/>
              </a:solidFill>
              <a:latin typeface="Arial" panose="020B0604020202020204" pitchFamily="34" charset="0"/>
              <a:ea typeface="宋体" panose="02010600030101010101" pitchFamily="2" charset="-122"/>
            </a:endParaRPr>
          </a:p>
        </p:txBody>
      </p:sp>
      <p:sp>
        <p:nvSpPr>
          <p:cNvPr id="19" name="矩形 135218"/>
          <p:cNvSpPr>
            <a:spLocks noChangeArrowheads="1"/>
          </p:cNvSpPr>
          <p:nvPr/>
        </p:nvSpPr>
        <p:spPr bwMode="auto">
          <a:xfrm>
            <a:off x="-36512" y="77788"/>
            <a:ext cx="270803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dirty="0" smtClean="0">
                <a:latin typeface="方正姚体" panose="02010601030101010101" pitchFamily="2" charset="-122"/>
                <a:ea typeface="方正姚体" panose="02010601030101010101" pitchFamily="2" charset="-122"/>
              </a:rPr>
              <a:t>仿</a:t>
            </a:r>
            <a:r>
              <a:rPr lang="zh-CN" altLang="en-US" sz="4800" b="1" dirty="0">
                <a:latin typeface="方正姚体" panose="02010601030101010101" pitchFamily="2" charset="-122"/>
                <a:ea typeface="方正姚体" panose="02010601030101010101" pitchFamily="2" charset="-122"/>
              </a:rPr>
              <a:t>射投影</a:t>
            </a:r>
            <a:endParaRPr lang="zh-CN" altLang="en-US" sz="4800" dirty="0">
              <a:solidFill>
                <a:schemeClr val="tx1"/>
              </a:solidFill>
              <a:latin typeface="方正姚体" panose="02010601030101010101" pitchFamily="2" charset="-122"/>
              <a:ea typeface="方正姚体" panose="02010601030101010101" pitchFamily="2" charset="-122"/>
            </a:endParaRPr>
          </a:p>
        </p:txBody>
      </p:sp>
      <p:sp>
        <p:nvSpPr>
          <p:cNvPr id="2" name="矩形 1"/>
          <p:cNvSpPr/>
          <p:nvPr/>
        </p:nvSpPr>
        <p:spPr>
          <a:xfrm>
            <a:off x="2762006" y="174466"/>
            <a:ext cx="6347069" cy="492443"/>
          </a:xfrm>
          <a:prstGeom prst="rect">
            <a:avLst/>
          </a:prstGeom>
          <a:solidFill>
            <a:srgbClr val="FF0000"/>
          </a:solidFill>
        </p:spPr>
        <p:txBody>
          <a:bodyPr wrap="square">
            <a:spAutoFit/>
          </a:bodyPr>
          <a:lstStyle/>
          <a:p>
            <a:r>
              <a:rPr lang="zh-CN" altLang="zh-CN" sz="2600" kern="100" dirty="0">
                <a:cs typeface="Times New Roman" panose="02020603050405020304" pitchFamily="18" charset="0"/>
              </a:rPr>
              <a:t>仿射投影有直角仿射投影和斜角仿射投影</a:t>
            </a:r>
            <a:endParaRPr lang="zh-CN" altLang="en-US" sz="2600" dirty="0"/>
          </a:p>
        </p:txBody>
      </p:sp>
      <p:pic>
        <p:nvPicPr>
          <p:cNvPr id="31746" name="Picture 2" descr="2-5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94" y="805168"/>
            <a:ext cx="4805681" cy="236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9"/>
          <p:cNvSpPr txBox="1">
            <a:spLocks noChangeArrowheads="1"/>
          </p:cNvSpPr>
          <p:nvPr/>
        </p:nvSpPr>
        <p:spPr bwMode="auto">
          <a:xfrm>
            <a:off x="53975" y="1279524"/>
            <a:ext cx="41047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r>
              <a:rPr lang="zh-CN" altLang="zh-CN" dirty="0"/>
              <a:t>过图</a:t>
            </a:r>
            <a:r>
              <a:rPr lang="en-US" altLang="zh-CN" dirty="0"/>
              <a:t>2-52</a:t>
            </a:r>
            <a:r>
              <a:rPr lang="zh-CN" altLang="zh-CN" dirty="0"/>
              <a:t>中的点</a:t>
            </a:r>
            <a:r>
              <a:rPr lang="en-US" altLang="zh-CN" dirty="0"/>
              <a:t>A</a:t>
            </a:r>
            <a:r>
              <a:rPr lang="zh-CN" altLang="zh-CN" dirty="0"/>
              <a:t>作一与仿射轴正交的竖直剖面，如图</a:t>
            </a:r>
            <a:r>
              <a:rPr lang="en-US" altLang="zh-CN" dirty="0"/>
              <a:t>2-53a</a:t>
            </a:r>
            <a:r>
              <a:rPr lang="zh-CN" altLang="zh-CN" dirty="0"/>
              <a:t>所示。</a:t>
            </a:r>
          </a:p>
        </p:txBody>
      </p:sp>
      <mc:AlternateContent xmlns:mc="http://schemas.openxmlformats.org/markup-compatibility/2006" xmlns:a14="http://schemas.microsoft.com/office/drawing/2010/main">
        <mc:Choice Requires="a14">
          <p:sp>
            <p:nvSpPr>
              <p:cNvPr id="5" name="文本框 4"/>
              <p:cNvSpPr txBox="1"/>
              <p:nvPr/>
            </p:nvSpPr>
            <p:spPr>
              <a:xfrm>
                <a:off x="2106368" y="2287765"/>
                <a:ext cx="1911967" cy="9777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m:t>
                                      </m:r>
                                    </m:sup>
                                  </m:sSup>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𝐴</m:t>
                                  </m:r>
                                </m:sub>
                              </m:sSub>
                            </m:num>
                            <m:den>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m:t>
                                      </m:r>
                                    </m:sup>
                                  </m:sSup>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𝐴</m:t>
                                  </m:r>
                                  <m:func>
                                    <m:funcPr>
                                      <m:ctrlPr>
                                        <a:rPr lang="en-US" altLang="zh-CN" i="1" smtClean="0">
                                          <a:latin typeface="Cambria Math" panose="02040503050406030204" pitchFamily="18" charset="0"/>
                                        </a:rPr>
                                      </m:ctrlPr>
                                    </m:funcPr>
                                    <m:fName>
                                      <m:r>
                                        <m:rPr>
                                          <m:sty m:val="p"/>
                                        </m:rPr>
                                        <a:rPr lang="en-US" altLang="zh-CN" i="0" smtClean="0">
                                          <a:latin typeface="Cambria Math" panose="02040503050406030204" pitchFamily="18" charset="0"/>
                                        </a:rPr>
                                        <m:t>sin</m:t>
                                      </m:r>
                                    </m:fName>
                                    <m:e>
                                      <m:r>
                                        <a:rPr lang="zh-CN" altLang="en-US" i="1" smtClean="0">
                                          <a:latin typeface="Cambria Math" panose="02040503050406030204" pitchFamily="18" charset="0"/>
                                        </a:rPr>
                                        <m:t>𝜑</m:t>
                                      </m:r>
                                    </m:e>
                                  </m:func>
                                </m:sub>
                              </m:sSub>
                            </m:den>
                          </m:f>
                        </m:e>
                      </m:d>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2106368" y="2287765"/>
                <a:ext cx="1911967" cy="977704"/>
              </a:xfrm>
              <a:prstGeom prst="rect">
                <a:avLst/>
              </a:prstGeom>
              <a:blipFill>
                <a:blip r:embed="rId4"/>
                <a:stretch>
                  <a:fillRect l="-319" r="-12141"/>
                </a:stretch>
              </a:blipFill>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1320655026"/>
              </p:ext>
            </p:extLst>
          </p:nvPr>
        </p:nvGraphicFramePr>
        <p:xfrm>
          <a:off x="5295329" y="3465715"/>
          <a:ext cx="1667284" cy="362672"/>
        </p:xfrm>
        <a:graphic>
          <a:graphicData uri="http://schemas.openxmlformats.org/presentationml/2006/ole">
            <mc:AlternateContent xmlns:mc="http://schemas.openxmlformats.org/markup-compatibility/2006">
              <mc:Choice xmlns:v="urn:schemas-microsoft-com:vml" Requires="v">
                <p:oleObj spid="_x0000_s31883" r:id="rId5" imgW="1055326" imgH="228870" progId="Equation.KSEE3">
                  <p:embed/>
                </p:oleObj>
              </mc:Choice>
              <mc:Fallback>
                <p:oleObj r:id="rId5" imgW="1055326" imgH="228870" progId="Equation.KSEE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5329" y="3465715"/>
                        <a:ext cx="1667284" cy="362672"/>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973494655"/>
              </p:ext>
            </p:extLst>
          </p:nvPr>
        </p:nvGraphicFramePr>
        <p:xfrm>
          <a:off x="7450931" y="3301017"/>
          <a:ext cx="1569634" cy="376712"/>
        </p:xfrm>
        <a:graphic>
          <a:graphicData uri="http://schemas.openxmlformats.org/presentationml/2006/ole">
            <mc:AlternateContent xmlns:mc="http://schemas.openxmlformats.org/markup-compatibility/2006">
              <mc:Choice xmlns:v="urn:schemas-microsoft-com:vml" Requires="v">
                <p:oleObj spid="_x0000_s31884" r:id="rId7" imgW="953326" imgH="228870" progId="Equation.KSEE3">
                  <p:embed/>
                </p:oleObj>
              </mc:Choice>
              <mc:Fallback>
                <p:oleObj r:id="rId7" imgW="953326" imgH="228870" progId="Equation.KSEE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50931" y="3301017"/>
                        <a:ext cx="1569634" cy="376712"/>
                      </a:xfrm>
                      <a:prstGeom prst="rect">
                        <a:avLst/>
                      </a:prstGeom>
                      <a:noFill/>
                    </p:spPr>
                  </p:pic>
                </p:oleObj>
              </mc:Fallback>
            </mc:AlternateContent>
          </a:graphicData>
        </a:graphic>
      </p:graphicFrame>
      <p:sp>
        <p:nvSpPr>
          <p:cNvPr id="10" name="矩形 9"/>
          <p:cNvSpPr/>
          <p:nvPr/>
        </p:nvSpPr>
        <p:spPr>
          <a:xfrm>
            <a:off x="6962613" y="3375766"/>
            <a:ext cx="543739" cy="523220"/>
          </a:xfrm>
          <a:prstGeom prst="rect">
            <a:avLst/>
          </a:prstGeom>
        </p:spPr>
        <p:txBody>
          <a:bodyPr wrap="none">
            <a:spAutoFit/>
          </a:bodyPr>
          <a:lstStyle/>
          <a:p>
            <a:r>
              <a:rPr lang="zh-CN" altLang="en-US" dirty="0" smtClean="0"/>
              <a:t>而</a:t>
            </a:r>
            <a:endParaRPr lang="zh-CN" altLang="en-US" dirty="0"/>
          </a:p>
        </p:txBody>
      </p:sp>
      <p:graphicFrame>
        <p:nvGraphicFramePr>
          <p:cNvPr id="12" name="对象 11"/>
          <p:cNvGraphicFramePr>
            <a:graphicFrameLocks noChangeAspect="1"/>
          </p:cNvGraphicFramePr>
          <p:nvPr>
            <p:extLst>
              <p:ext uri="{D42A27DB-BD31-4B8C-83A1-F6EECF244321}">
                <p14:modId xmlns:p14="http://schemas.microsoft.com/office/powerpoint/2010/main" val="2862225661"/>
              </p:ext>
            </p:extLst>
          </p:nvPr>
        </p:nvGraphicFramePr>
        <p:xfrm>
          <a:off x="7506352" y="3755253"/>
          <a:ext cx="1452028" cy="341963"/>
        </p:xfrm>
        <a:graphic>
          <a:graphicData uri="http://schemas.openxmlformats.org/presentationml/2006/ole">
            <mc:AlternateContent xmlns:mc="http://schemas.openxmlformats.org/markup-compatibility/2006">
              <mc:Choice xmlns:v="urn:schemas-microsoft-com:vml" Requires="v">
                <p:oleObj spid="_x0000_s31885" r:id="rId9" imgW="877276" imgH="203280" progId="Equation.KSEE3">
                  <p:embed/>
                </p:oleObj>
              </mc:Choice>
              <mc:Fallback>
                <p:oleObj r:id="rId9" imgW="877276" imgH="203280" progId="Equation.KSEE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06352" y="3755253"/>
                        <a:ext cx="1452028" cy="341963"/>
                      </a:xfrm>
                      <a:prstGeom prst="rect">
                        <a:avLst/>
                      </a:prstGeom>
                      <a:noFill/>
                    </p:spPr>
                  </p:pic>
                </p:oleObj>
              </mc:Fallback>
            </mc:AlternateContent>
          </a:graphicData>
        </a:graphic>
      </p:graphicFrame>
      <p:sp>
        <p:nvSpPr>
          <p:cNvPr id="30" name="矩形 29"/>
          <p:cNvSpPr/>
          <p:nvPr/>
        </p:nvSpPr>
        <p:spPr>
          <a:xfrm>
            <a:off x="286930" y="4313075"/>
            <a:ext cx="543739" cy="523220"/>
          </a:xfrm>
          <a:prstGeom prst="rect">
            <a:avLst/>
          </a:prstGeom>
        </p:spPr>
        <p:txBody>
          <a:bodyPr wrap="none">
            <a:spAutoFit/>
          </a:bodyPr>
          <a:lstStyle/>
          <a:p>
            <a:r>
              <a:rPr lang="zh-CN" altLang="en-US" dirty="0"/>
              <a:t>故</a:t>
            </a:r>
          </a:p>
        </p:txBody>
      </p:sp>
      <p:graphicFrame>
        <p:nvGraphicFramePr>
          <p:cNvPr id="14" name="对象 13"/>
          <p:cNvGraphicFramePr>
            <a:graphicFrameLocks noChangeAspect="1"/>
          </p:cNvGraphicFramePr>
          <p:nvPr>
            <p:extLst>
              <p:ext uri="{D42A27DB-BD31-4B8C-83A1-F6EECF244321}">
                <p14:modId xmlns:p14="http://schemas.microsoft.com/office/powerpoint/2010/main" val="451358220"/>
              </p:ext>
            </p:extLst>
          </p:nvPr>
        </p:nvGraphicFramePr>
        <p:xfrm>
          <a:off x="933918" y="4121119"/>
          <a:ext cx="2861017" cy="913348"/>
        </p:xfrm>
        <a:graphic>
          <a:graphicData uri="http://schemas.openxmlformats.org/presentationml/2006/ole">
            <mc:AlternateContent xmlns:mc="http://schemas.openxmlformats.org/markup-compatibility/2006">
              <mc:Choice xmlns:v="urn:schemas-microsoft-com:vml" Requires="v">
                <p:oleObj spid="_x0000_s31886" r:id="rId11" imgW="1499501" imgH="482780" progId="Equation.KSEE3">
                  <p:embed/>
                </p:oleObj>
              </mc:Choice>
              <mc:Fallback>
                <p:oleObj r:id="rId11" imgW="1499501" imgH="482780" progId="Equation.KSEE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3918" y="4121119"/>
                        <a:ext cx="2861017" cy="913348"/>
                      </a:xfrm>
                      <a:prstGeom prst="rect">
                        <a:avLst/>
                      </a:prstGeom>
                      <a:noFill/>
                    </p:spPr>
                  </p:pic>
                </p:oleObj>
              </mc:Fallback>
            </mc:AlternateContent>
          </a:graphicData>
        </a:graphic>
      </p:graphicFrame>
      <p:sp>
        <p:nvSpPr>
          <p:cNvPr id="33" name="矩形 32"/>
          <p:cNvSpPr/>
          <p:nvPr/>
        </p:nvSpPr>
        <p:spPr>
          <a:xfrm>
            <a:off x="3794935" y="4307961"/>
            <a:ext cx="902811" cy="523220"/>
          </a:xfrm>
          <a:prstGeom prst="rect">
            <a:avLst/>
          </a:prstGeom>
        </p:spPr>
        <p:txBody>
          <a:bodyPr wrap="none">
            <a:spAutoFit/>
          </a:bodyPr>
          <a:lstStyle/>
          <a:p>
            <a:r>
              <a:rPr lang="zh-CN" altLang="en-US" dirty="0" smtClean="0"/>
              <a:t>因此</a:t>
            </a:r>
            <a:endParaRPr lang="zh-CN" altLang="en-US" dirty="0"/>
          </a:p>
        </p:txBody>
      </p:sp>
      <p:sp>
        <p:nvSpPr>
          <p:cNvPr id="34" name="文本框 33"/>
          <p:cNvSpPr txBox="1">
            <a:spLocks noChangeArrowheads="1"/>
          </p:cNvSpPr>
          <p:nvPr/>
        </p:nvSpPr>
        <p:spPr bwMode="auto">
          <a:xfrm>
            <a:off x="4697746" y="4367539"/>
            <a:ext cx="8386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dirty="0">
                <a:solidFill>
                  <a:schemeClr val="tx1"/>
                </a:solidFill>
                <a:latin typeface="Times New Roman" panose="02020603050405020304" pitchFamily="18" charset="0"/>
                <a:ea typeface="ˎ̥"/>
                <a:cs typeface="ˎ̥"/>
              </a:rPr>
              <a:t> </a:t>
            </a:r>
            <a:r>
              <a:rPr lang="en-US" altLang="zh-CN" b="1" dirty="0" smtClean="0">
                <a:solidFill>
                  <a:schemeClr val="tx1"/>
                </a:solidFill>
                <a:latin typeface="Times New Roman" panose="02020603050405020304" pitchFamily="18" charset="0"/>
                <a:ea typeface="ˎ̥"/>
                <a:cs typeface="ˎ̥"/>
              </a:rPr>
              <a:t>p =1</a:t>
            </a:r>
            <a:endParaRPr lang="en-US" altLang="zh-CN" sz="2800" dirty="0">
              <a:solidFill>
                <a:schemeClr val="tx1"/>
              </a:solidFill>
              <a:latin typeface="Arial" panose="020B0604020202020204" pitchFamily="34" charset="0"/>
              <a:ea typeface="宋体" panose="02010600030101010101" pitchFamily="2" charset="-122"/>
            </a:endParaRPr>
          </a:p>
        </p:txBody>
      </p:sp>
      <p:sp>
        <p:nvSpPr>
          <p:cNvPr id="35" name="文本框 34"/>
          <p:cNvSpPr txBox="1">
            <a:spLocks noChangeArrowheads="1"/>
          </p:cNvSpPr>
          <p:nvPr/>
        </p:nvSpPr>
        <p:spPr bwMode="auto">
          <a:xfrm>
            <a:off x="5879636" y="4378685"/>
            <a:ext cx="684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dirty="0">
                <a:solidFill>
                  <a:schemeClr val="tx1"/>
                </a:solidFill>
                <a:latin typeface="Times New Roman" panose="02020603050405020304" pitchFamily="18" charset="0"/>
                <a:ea typeface="ˎ̥"/>
                <a:cs typeface="ˎ̥"/>
              </a:rPr>
              <a:t> </a:t>
            </a:r>
            <a:r>
              <a:rPr lang="en-US" altLang="zh-CN" b="1" dirty="0" smtClean="0">
                <a:solidFill>
                  <a:schemeClr val="tx1"/>
                </a:solidFill>
                <a:latin typeface="Times New Roman" panose="02020603050405020304" pitchFamily="18" charset="0"/>
                <a:ea typeface="ˎ̥"/>
                <a:cs typeface="ˎ̥"/>
              </a:rPr>
              <a:t>q =</a:t>
            </a:r>
            <a:endParaRPr lang="en-US" altLang="zh-CN" sz="2800" dirty="0">
              <a:solidFill>
                <a:schemeClr val="tx1"/>
              </a:solidFill>
              <a:latin typeface="Arial" panose="020B060402020202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5" name="文本框 14"/>
              <p:cNvSpPr txBox="1"/>
              <p:nvPr/>
            </p:nvSpPr>
            <p:spPr>
              <a:xfrm>
                <a:off x="6439248" y="4378685"/>
                <a:ext cx="95590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i="0" smtClean="0">
                              <a:latin typeface="Cambria Math" panose="02040503050406030204" pitchFamily="18" charset="0"/>
                            </a:rPr>
                            <m:t>sin</m:t>
                          </m:r>
                        </m:fName>
                        <m:e>
                          <m:r>
                            <a:rPr lang="zh-CN" altLang="en-US" i="1">
                              <a:latin typeface="Cambria Math" panose="02040503050406030204" pitchFamily="18" charset="0"/>
                            </a:rPr>
                            <m:t>𝜑</m:t>
                          </m:r>
                          <m:r>
                            <m:rPr>
                              <m:nor/>
                            </m:rPr>
                            <a:rPr lang="zh-CN" altLang="en-US" dirty="0"/>
                            <m:t> </m:t>
                          </m:r>
                        </m:e>
                      </m:func>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6439248" y="4378685"/>
                <a:ext cx="955903" cy="430887"/>
              </a:xfrm>
              <a:prstGeom prst="rect">
                <a:avLst/>
              </a:prstGeom>
              <a:blipFill>
                <a:blip r:embed="rId13"/>
                <a:stretch>
                  <a:fillRect/>
                </a:stretch>
              </a:blipFill>
            </p:spPr>
            <p:txBody>
              <a:bodyPr/>
              <a:lstStyle/>
              <a:p>
                <a:r>
                  <a:rPr lang="zh-CN" altLang="en-US">
                    <a:noFill/>
                  </a:rPr>
                  <a:t> </a:t>
                </a:r>
              </a:p>
            </p:txBody>
          </p:sp>
        </mc:Fallback>
      </mc:AlternateContent>
      <p:sp>
        <p:nvSpPr>
          <p:cNvPr id="37" name="文本框 36"/>
          <p:cNvSpPr txBox="1">
            <a:spLocks noChangeArrowheads="1"/>
          </p:cNvSpPr>
          <p:nvPr/>
        </p:nvSpPr>
        <p:spPr bwMode="auto">
          <a:xfrm>
            <a:off x="7395151" y="4387477"/>
            <a:ext cx="5725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dirty="0">
                <a:solidFill>
                  <a:schemeClr val="tx1"/>
                </a:solidFill>
                <a:latin typeface="Times New Roman" panose="02020603050405020304" pitchFamily="18" charset="0"/>
                <a:ea typeface="ˎ̥"/>
                <a:cs typeface="ˎ̥"/>
              </a:rPr>
              <a:t> </a:t>
            </a:r>
            <a:r>
              <a:rPr lang="en-US" altLang="zh-CN" b="1" dirty="0" smtClean="0">
                <a:solidFill>
                  <a:schemeClr val="tx1"/>
                </a:solidFill>
                <a:latin typeface="Times New Roman" panose="02020603050405020304" pitchFamily="18" charset="0"/>
                <a:ea typeface="ˎ̥"/>
                <a:cs typeface="ˎ̥"/>
              </a:rPr>
              <a:t>r=</a:t>
            </a:r>
            <a:endParaRPr lang="en-US" altLang="zh-CN" sz="2800" dirty="0">
              <a:solidFill>
                <a:schemeClr val="tx1"/>
              </a:solidFill>
              <a:latin typeface="Arial" panose="020B060402020202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38" name="文本框 37"/>
              <p:cNvSpPr txBox="1"/>
              <p:nvPr/>
            </p:nvSpPr>
            <p:spPr>
              <a:xfrm>
                <a:off x="7954763" y="4387477"/>
                <a:ext cx="100559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zh-CN" altLang="en-US" i="1">
                              <a:latin typeface="Cambria Math" panose="02040503050406030204" pitchFamily="18" charset="0"/>
                            </a:rPr>
                            <m:t>𝜑</m:t>
                          </m:r>
                          <m:r>
                            <m:rPr>
                              <m:nor/>
                            </m:rPr>
                            <a:rPr lang="zh-CN" altLang="en-US" dirty="0"/>
                            <m:t> </m:t>
                          </m:r>
                        </m:e>
                      </m:func>
                    </m:oMath>
                  </m:oMathPara>
                </a14:m>
                <a:endParaRPr lang="zh-CN" altLang="en-US" dirty="0"/>
              </a:p>
            </p:txBody>
          </p:sp>
        </mc:Choice>
        <mc:Fallback xmlns="">
          <p:sp>
            <p:nvSpPr>
              <p:cNvPr id="38" name="文本框 37"/>
              <p:cNvSpPr txBox="1">
                <a:spLocks noRot="1" noChangeAspect="1" noMove="1" noResize="1" noEditPoints="1" noAdjustHandles="1" noChangeArrowheads="1" noChangeShapeType="1" noTextEdit="1"/>
              </p:cNvSpPr>
              <p:nvPr/>
            </p:nvSpPr>
            <p:spPr>
              <a:xfrm>
                <a:off x="7954763" y="4387477"/>
                <a:ext cx="1005596" cy="430887"/>
              </a:xfrm>
              <a:prstGeom prst="rect">
                <a:avLst/>
              </a:prstGeom>
              <a:blipFill>
                <a:blip r:embed="rId14"/>
                <a:stretch>
                  <a:fillRect/>
                </a:stretch>
              </a:blipFill>
            </p:spPr>
            <p:txBody>
              <a:bodyPr/>
              <a:lstStyle/>
              <a:p>
                <a:r>
                  <a:rPr lang="zh-CN" altLang="en-US">
                    <a:noFill/>
                  </a:rPr>
                  <a:t> </a:t>
                </a:r>
              </a:p>
            </p:txBody>
          </p:sp>
        </mc:Fallback>
      </mc:AlternateContent>
      <p:graphicFrame>
        <p:nvGraphicFramePr>
          <p:cNvPr id="17" name="对象 16"/>
          <p:cNvGraphicFramePr>
            <a:graphicFrameLocks noChangeAspect="1"/>
          </p:cNvGraphicFramePr>
          <p:nvPr>
            <p:extLst>
              <p:ext uri="{D42A27DB-BD31-4B8C-83A1-F6EECF244321}">
                <p14:modId xmlns:p14="http://schemas.microsoft.com/office/powerpoint/2010/main" val="1296951448"/>
              </p:ext>
            </p:extLst>
          </p:nvPr>
        </p:nvGraphicFramePr>
        <p:xfrm>
          <a:off x="4697746" y="5151441"/>
          <a:ext cx="4102784" cy="407449"/>
        </p:xfrm>
        <a:graphic>
          <a:graphicData uri="http://schemas.openxmlformats.org/presentationml/2006/ole">
            <mc:AlternateContent xmlns:mc="http://schemas.openxmlformats.org/markup-compatibility/2006">
              <mc:Choice xmlns:v="urn:schemas-microsoft-com:vml" Requires="v">
                <p:oleObj spid="_x0000_s31887" r:id="rId15" imgW="2299505" imgH="228690" progId="Equation.KSEE3">
                  <p:embed/>
                </p:oleObj>
              </mc:Choice>
              <mc:Fallback>
                <p:oleObj r:id="rId15" imgW="2299505" imgH="228690" progId="Equation.KSEE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97746" y="5151441"/>
                        <a:ext cx="4102784" cy="407449"/>
                      </a:xfrm>
                      <a:prstGeom prst="rect">
                        <a:avLst/>
                      </a:prstGeom>
                      <a:noFill/>
                    </p:spPr>
                  </p:pic>
                </p:oleObj>
              </mc:Fallback>
            </mc:AlternateContent>
          </a:graphicData>
        </a:graphic>
      </p:graphicFrame>
      <p:sp>
        <p:nvSpPr>
          <p:cNvPr id="41" name="右箭头 40"/>
          <p:cNvSpPr>
            <a:spLocks noChangeArrowheads="1"/>
          </p:cNvSpPr>
          <p:nvPr/>
        </p:nvSpPr>
        <p:spPr bwMode="auto">
          <a:xfrm>
            <a:off x="2689104" y="5769290"/>
            <a:ext cx="1277661" cy="808037"/>
          </a:xfrm>
          <a:prstGeom prst="rightArrow">
            <a:avLst>
              <a:gd name="adj1" fmla="val 50000"/>
              <a:gd name="adj2" fmla="val 57062"/>
            </a:avLst>
          </a:prstGeom>
          <a:solidFill>
            <a:srgbClr val="00FF00"/>
          </a:solidFill>
          <a:ln w="9525">
            <a:solidFill>
              <a:schemeClr val="tx1"/>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2800" dirty="0" smtClean="0">
                <a:solidFill>
                  <a:schemeClr val="tx1"/>
                </a:solidFill>
                <a:latin typeface="Arial" panose="020B0604020202020204" pitchFamily="34" charset="0"/>
                <a:ea typeface="宋体" panose="02010600030101010101" pitchFamily="2" charset="-122"/>
              </a:rPr>
              <a:t>特例</a:t>
            </a:r>
            <a:endParaRPr lang="zh-CN" altLang="en-US" sz="2800" dirty="0">
              <a:solidFill>
                <a:schemeClr val="tx1"/>
              </a:solidFill>
              <a:latin typeface="Arial" panose="020B0604020202020204" pitchFamily="34" charset="0"/>
              <a:ea typeface="宋体" panose="02010600030101010101" pitchFamily="2" charset="-122"/>
            </a:endParaRPr>
          </a:p>
        </p:txBody>
      </p:sp>
      <p:sp>
        <p:nvSpPr>
          <p:cNvPr id="42" name="文本框 41"/>
          <p:cNvSpPr txBox="1">
            <a:spLocks noChangeArrowheads="1"/>
          </p:cNvSpPr>
          <p:nvPr/>
        </p:nvSpPr>
        <p:spPr bwMode="auto">
          <a:xfrm>
            <a:off x="1765667" y="5746330"/>
            <a:ext cx="888267" cy="830997"/>
          </a:xfrm>
          <a:prstGeom prst="rect">
            <a:avLst/>
          </a:prstGeom>
          <a:solidFill>
            <a:srgbClr val="FF0000"/>
          </a:solidFill>
          <a:ln w="9525">
            <a:solidFill>
              <a:schemeClr val="tx1"/>
            </a:solidFill>
            <a:miter lim="800000"/>
            <a:headEnd/>
            <a:tailEnd/>
          </a:ln>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dirty="0" smtClean="0">
                <a:solidFill>
                  <a:schemeClr val="tx1"/>
                </a:solidFill>
                <a:latin typeface="Times New Roman" panose="02020603050405020304" pitchFamily="18" charset="0"/>
                <a:ea typeface="宋体" panose="02010600030101010101" pitchFamily="2" charset="-122"/>
              </a:rPr>
              <a:t>轴测投影</a:t>
            </a:r>
            <a:endParaRPr lang="zh-CN" altLang="en-US" sz="2800" dirty="0">
              <a:solidFill>
                <a:schemeClr val="tx1"/>
              </a:solidFill>
              <a:latin typeface="Arial" panose="020B0604020202020204" pitchFamily="34" charset="0"/>
              <a:ea typeface="宋体" panose="02010600030101010101" pitchFamily="2" charset="-122"/>
            </a:endParaRPr>
          </a:p>
        </p:txBody>
      </p:sp>
      <p:sp>
        <p:nvSpPr>
          <p:cNvPr id="43" name="文本框 42"/>
          <p:cNvSpPr txBox="1">
            <a:spLocks noChangeArrowheads="1"/>
          </p:cNvSpPr>
          <p:nvPr/>
        </p:nvSpPr>
        <p:spPr bwMode="auto">
          <a:xfrm>
            <a:off x="4001935" y="5565717"/>
            <a:ext cx="888267" cy="1200329"/>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9525">
            <a:solidFill>
              <a:schemeClr val="tx1"/>
            </a:solidFill>
            <a:miter lim="800000"/>
            <a:headEnd/>
            <a:tailEnd/>
          </a:ln>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dirty="0" smtClean="0">
                <a:solidFill>
                  <a:schemeClr val="tx1"/>
                </a:solidFill>
                <a:latin typeface="Times New Roman" panose="02020603050405020304" pitchFamily="18" charset="0"/>
                <a:ea typeface="宋体" panose="02010600030101010101" pitchFamily="2" charset="-122"/>
              </a:rPr>
              <a:t>直角仿射投影</a:t>
            </a:r>
            <a:endParaRPr lang="zh-CN" altLang="en-US" sz="2800" dirty="0">
              <a:solidFill>
                <a:schemeClr val="tx1"/>
              </a:solidFill>
              <a:latin typeface="Arial" panose="020B0604020202020204" pitchFamily="34" charset="0"/>
              <a:ea typeface="宋体" panose="02010600030101010101" pitchFamily="2" charset="-122"/>
            </a:endParaRPr>
          </a:p>
        </p:txBody>
      </p:sp>
      <p:sp>
        <p:nvSpPr>
          <p:cNvPr id="116749" name="文本框 116748"/>
          <p:cNvSpPr txBox="1">
            <a:spLocks noChangeArrowheads="1"/>
          </p:cNvSpPr>
          <p:nvPr/>
        </p:nvSpPr>
        <p:spPr bwMode="auto">
          <a:xfrm>
            <a:off x="3238533" y="805309"/>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dirty="0">
                <a:solidFill>
                  <a:srgbClr val="FF3300"/>
                </a:solidFill>
                <a:latin typeface="黑体" panose="02010609060101010101" pitchFamily="49" charset="-122"/>
                <a:ea typeface="黑体" panose="02010609060101010101" pitchFamily="49" charset="-122"/>
              </a:rPr>
              <a:t>变形</a:t>
            </a:r>
            <a:r>
              <a:rPr lang="zh-CN" altLang="en-US" b="1" dirty="0" smtClean="0">
                <a:solidFill>
                  <a:srgbClr val="FF3300"/>
                </a:solidFill>
                <a:latin typeface="黑体" panose="02010609060101010101" pitchFamily="49" charset="-122"/>
                <a:ea typeface="黑体" panose="02010609060101010101" pitchFamily="49" charset="-122"/>
              </a:rPr>
              <a:t>系数</a:t>
            </a:r>
            <a:endParaRPr lang="zh-CN" altLang="en-US" sz="2800" dirty="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7226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48"/>
                                        </p:tgtEl>
                                        <p:attrNameLst>
                                          <p:attrName>style.visibility</p:attrName>
                                        </p:attrNameLst>
                                      </p:cBhvr>
                                      <p:to>
                                        <p:strVal val="visible"/>
                                      </p:to>
                                    </p:set>
                                    <p:animEffect transition="in" filter="blinds(horizontal)">
                                      <p:cBhvr>
                                        <p:cTn id="7" dur="500"/>
                                        <p:tgtEl>
                                          <p:spTgt spid="1167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6738"/>
                                        </p:tgtEl>
                                        <p:attrNameLst>
                                          <p:attrName>style.visibility</p:attrName>
                                        </p:attrNameLst>
                                      </p:cBhvr>
                                      <p:to>
                                        <p:strVal val="visible"/>
                                      </p:to>
                                    </p:set>
                                    <p:anim calcmode="lin" valueType="num">
                                      <p:cBhvr additive="base">
                                        <p:cTn id="18" dur="500" fill="hold"/>
                                        <p:tgtEl>
                                          <p:spTgt spid="116738"/>
                                        </p:tgtEl>
                                        <p:attrNameLst>
                                          <p:attrName>ppt_x</p:attrName>
                                        </p:attrNameLst>
                                      </p:cBhvr>
                                      <p:tavLst>
                                        <p:tav tm="0">
                                          <p:val>
                                            <p:strVal val="#ppt_x"/>
                                          </p:val>
                                        </p:tav>
                                        <p:tav tm="100000">
                                          <p:val>
                                            <p:strVal val="#ppt_x"/>
                                          </p:val>
                                        </p:tav>
                                      </p:tavLst>
                                    </p:anim>
                                    <p:anim calcmode="lin" valueType="num">
                                      <p:cBhvr additive="base">
                                        <p:cTn id="19" dur="500" fill="hold"/>
                                        <p:tgtEl>
                                          <p:spTgt spid="11673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500" fill="hold"/>
                                        <p:tgtEl>
                                          <p:spTgt spid="30"/>
                                        </p:tgtEl>
                                        <p:attrNameLst>
                                          <p:attrName>ppt_x</p:attrName>
                                        </p:attrNameLst>
                                      </p:cBhvr>
                                      <p:tavLst>
                                        <p:tav tm="0">
                                          <p:val>
                                            <p:strVal val="#ppt_x"/>
                                          </p:val>
                                        </p:tav>
                                        <p:tav tm="100000">
                                          <p:val>
                                            <p:strVal val="#ppt_x"/>
                                          </p:val>
                                        </p:tav>
                                      </p:tavLst>
                                    </p:anim>
                                    <p:anim calcmode="lin" valueType="num">
                                      <p:cBhvr additive="base">
                                        <p:cTn id="45"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additive="base">
                                        <p:cTn id="56" dur="500" fill="hold"/>
                                        <p:tgtEl>
                                          <p:spTgt spid="33"/>
                                        </p:tgtEl>
                                        <p:attrNameLst>
                                          <p:attrName>ppt_x</p:attrName>
                                        </p:attrNameLst>
                                      </p:cBhvr>
                                      <p:tavLst>
                                        <p:tav tm="0">
                                          <p:val>
                                            <p:strVal val="#ppt_x"/>
                                          </p:val>
                                        </p:tav>
                                        <p:tav tm="100000">
                                          <p:val>
                                            <p:strVal val="#ppt_x"/>
                                          </p:val>
                                        </p:tav>
                                      </p:tavLst>
                                    </p:anim>
                                    <p:anim calcmode="lin" valueType="num">
                                      <p:cBhvr additive="base">
                                        <p:cTn id="5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randombar(horizontal)">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500" fill="hold"/>
                                        <p:tgtEl>
                                          <p:spTgt spid="35"/>
                                        </p:tgtEl>
                                        <p:attrNameLst>
                                          <p:attrName>ppt_x</p:attrName>
                                        </p:attrNameLst>
                                      </p:cBhvr>
                                      <p:tavLst>
                                        <p:tav tm="0">
                                          <p:val>
                                            <p:strVal val="#ppt_x"/>
                                          </p:val>
                                        </p:tav>
                                        <p:tav tm="100000">
                                          <p:val>
                                            <p:strVal val="#ppt_x"/>
                                          </p:val>
                                        </p:tav>
                                      </p:tavLst>
                                    </p:anim>
                                    <p:anim calcmode="lin" valueType="num">
                                      <p:cBhvr additive="base">
                                        <p:cTn id="68" dur="500" fill="hold"/>
                                        <p:tgtEl>
                                          <p:spTgt spid="3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 calcmode="lin" valueType="num">
                                      <p:cBhvr additive="base">
                                        <p:cTn id="81" dur="500" fill="hold"/>
                                        <p:tgtEl>
                                          <p:spTgt spid="38"/>
                                        </p:tgtEl>
                                        <p:attrNameLst>
                                          <p:attrName>ppt_x</p:attrName>
                                        </p:attrNameLst>
                                      </p:cBhvr>
                                      <p:tavLst>
                                        <p:tav tm="0">
                                          <p:val>
                                            <p:strVal val="#ppt_x"/>
                                          </p:val>
                                        </p:tav>
                                        <p:tav tm="100000">
                                          <p:val>
                                            <p:strVal val="#ppt_x"/>
                                          </p:val>
                                        </p:tav>
                                      </p:tavLst>
                                    </p:anim>
                                    <p:anim calcmode="lin" valueType="num">
                                      <p:cBhvr additive="base">
                                        <p:cTn id="82" dur="500" fill="hold"/>
                                        <p:tgtEl>
                                          <p:spTgt spid="38"/>
                                        </p:tgtEl>
                                        <p:attrNameLst>
                                          <p:attrName>ppt_y</p:attrName>
                                        </p:attrNameLst>
                                      </p:cBhvr>
                                      <p:tavLst>
                                        <p:tav tm="0">
                                          <p:val>
                                            <p:strVal val="1+#ppt_h/2"/>
                                          </p:val>
                                        </p:tav>
                                        <p:tav tm="100000">
                                          <p:val>
                                            <p:strVal val="#ppt_y"/>
                                          </p:val>
                                        </p:tav>
                                      </p:tavLst>
                                    </p:anim>
                                  </p:childTnLst>
                                </p:cTn>
                              </p:par>
                            </p:childTnLst>
                          </p:cTn>
                        </p:par>
                        <p:par>
                          <p:cTn id="83" fill="hold">
                            <p:stCondLst>
                              <p:cond delay="500"/>
                            </p:stCondLst>
                            <p:childTnLst>
                              <p:par>
                                <p:cTn id="84" presetID="3" presetClass="entr" presetSubtype="10" fill="hold" grpId="0" nodeType="afterEffect">
                                  <p:stCondLst>
                                    <p:cond delay="0"/>
                                  </p:stCondLst>
                                  <p:childTnLst>
                                    <p:set>
                                      <p:cBhvr>
                                        <p:cTn id="85" dur="1" fill="hold">
                                          <p:stCondLst>
                                            <p:cond delay="0"/>
                                          </p:stCondLst>
                                        </p:cTn>
                                        <p:tgtEl>
                                          <p:spTgt spid="116747"/>
                                        </p:tgtEl>
                                        <p:attrNameLst>
                                          <p:attrName>style.visibility</p:attrName>
                                        </p:attrNameLst>
                                      </p:cBhvr>
                                      <p:to>
                                        <p:strVal val="visible"/>
                                      </p:to>
                                    </p:set>
                                    <p:animEffect transition="in" filter="blinds(horizontal)">
                                      <p:cBhvr>
                                        <p:cTn id="86" dur="500"/>
                                        <p:tgtEl>
                                          <p:spTgt spid="116747"/>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additive="base">
                                        <p:cTn id="91" dur="500" fill="hold"/>
                                        <p:tgtEl>
                                          <p:spTgt spid="17"/>
                                        </p:tgtEl>
                                        <p:attrNameLst>
                                          <p:attrName>ppt_x</p:attrName>
                                        </p:attrNameLst>
                                      </p:cBhvr>
                                      <p:tavLst>
                                        <p:tav tm="0">
                                          <p:val>
                                            <p:strVal val="#ppt_x"/>
                                          </p:val>
                                        </p:tav>
                                        <p:tav tm="100000">
                                          <p:val>
                                            <p:strVal val="#ppt_x"/>
                                          </p:val>
                                        </p:tav>
                                      </p:tavLst>
                                    </p:anim>
                                    <p:anim calcmode="lin" valueType="num">
                                      <p:cBhvr additive="base">
                                        <p:cTn id="92" dur="500" fill="hold"/>
                                        <p:tgtEl>
                                          <p:spTgt spid="17"/>
                                        </p:tgtEl>
                                        <p:attrNameLst>
                                          <p:attrName>ppt_y</p:attrName>
                                        </p:attrNameLst>
                                      </p:cBhvr>
                                      <p:tavLst>
                                        <p:tav tm="0">
                                          <p:val>
                                            <p:strVal val="1+#ppt_h/2"/>
                                          </p:val>
                                        </p:tav>
                                        <p:tav tm="100000">
                                          <p:val>
                                            <p:strVal val="#ppt_y"/>
                                          </p:val>
                                        </p:tav>
                                      </p:tavLst>
                                    </p:anim>
                                  </p:childTnLst>
                                </p:cTn>
                              </p:par>
                            </p:childTnLst>
                          </p:cTn>
                        </p:par>
                        <p:par>
                          <p:cTn id="93" fill="hold">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41"/>
                                        </p:tgtEl>
                                        <p:attrNameLst>
                                          <p:attrName>style.visibility</p:attrName>
                                        </p:attrNameLst>
                                      </p:cBhvr>
                                      <p:to>
                                        <p:strVal val="visible"/>
                                      </p:to>
                                    </p:set>
                                    <p:animEffect transition="in" filter="wipe(left)">
                                      <p:cBhvr>
                                        <p:cTn id="96" dur="500"/>
                                        <p:tgtEl>
                                          <p:spTgt spid="41"/>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8" fill="hold" grpId="0" nodeType="click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slide(fromLeft)">
                                      <p:cBhvr>
                                        <p:cTn id="101" dur="500"/>
                                        <p:tgtEl>
                                          <p:spTgt spid="42"/>
                                        </p:tgtEl>
                                      </p:cBhvr>
                                    </p:animEffect>
                                  </p:childTnLst>
                                </p:cTn>
                              </p:par>
                            </p:childTnLst>
                          </p:cTn>
                        </p:par>
                      </p:childTnLst>
                    </p:cTn>
                  </p:par>
                  <p:par>
                    <p:cTn id="102" fill="hold">
                      <p:stCondLst>
                        <p:cond delay="indefinite"/>
                      </p:stCondLst>
                      <p:childTnLst>
                        <p:par>
                          <p:cTn id="103" fill="hold">
                            <p:stCondLst>
                              <p:cond delay="0"/>
                            </p:stCondLst>
                            <p:childTnLst>
                              <p:par>
                                <p:cTn id="104" presetID="12" presetClass="entr" presetSubtype="8" fill="hold" grpId="0" nodeType="click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slide(fromLeft)">
                                      <p:cBhvr>
                                        <p:cTn id="10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8" grpId="0"/>
      <p:bldP spid="116747" grpId="0"/>
      <p:bldP spid="116738" grpId="0"/>
      <p:bldP spid="5" grpId="0"/>
      <p:bldP spid="10" grpId="0"/>
      <p:bldP spid="30" grpId="0"/>
      <p:bldP spid="33" grpId="0"/>
      <p:bldP spid="34" grpId="0"/>
      <p:bldP spid="35" grpId="0"/>
      <p:bldP spid="15" grpId="0"/>
      <p:bldP spid="37" grpId="0"/>
      <p:bldP spid="38" grpId="0"/>
      <p:bldP spid="41" grpId="0" animBg="1"/>
      <p:bldP spid="42" grpId="0" animBg="1"/>
      <p:bldP spid="4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116753"/>
          <p:cNvSpPr>
            <a:spLocks noChangeAspect="1" noChangeArrowheads="1"/>
          </p:cNvSpPr>
          <p:nvPr/>
        </p:nvSpPr>
        <p:spPr bwMode="auto">
          <a:xfrm>
            <a:off x="53975" y="169863"/>
            <a:ext cx="10096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32771" name="矩形 116752"/>
          <p:cNvSpPr>
            <a:spLocks noChangeArrowheads="1"/>
          </p:cNvSpPr>
          <p:nvPr/>
        </p:nvSpPr>
        <p:spPr bwMode="auto">
          <a:xfrm>
            <a:off x="-36512" y="842962"/>
            <a:ext cx="329845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3200" b="1" dirty="0">
                <a:solidFill>
                  <a:schemeClr val="tx1"/>
                </a:solidFill>
                <a:latin typeface="楷体_GB2312" panose="02010609030101010101" pitchFamily="49" charset="-122"/>
                <a:ea typeface="楷体_GB2312" panose="02010609030101010101" pitchFamily="49" charset="-122"/>
              </a:rPr>
              <a:t>2</a:t>
            </a:r>
            <a:r>
              <a:rPr lang="zh-CN" altLang="en-US" sz="3200" b="1" dirty="0" smtClean="0">
                <a:solidFill>
                  <a:schemeClr val="tx1"/>
                </a:solidFill>
                <a:latin typeface="楷体_GB2312" panose="02010609030101010101" pitchFamily="49" charset="-122"/>
                <a:ea typeface="楷体_GB2312" panose="02010609030101010101" pitchFamily="49" charset="-122"/>
              </a:rPr>
              <a:t>、斜角仿射投影</a:t>
            </a:r>
            <a:r>
              <a:rPr lang="zh-CN" altLang="en-US" sz="2800" b="1" dirty="0" smtClean="0">
                <a:solidFill>
                  <a:schemeClr val="tx1"/>
                </a:solidFill>
                <a:latin typeface="楷体_GB2312" panose="02010609030101010101" pitchFamily="49" charset="-122"/>
                <a:ea typeface="楷体_GB2312" panose="02010609030101010101" pitchFamily="49" charset="-122"/>
              </a:rPr>
              <a:t> </a:t>
            </a:r>
            <a:endParaRPr lang="zh-CN" altLang="en-US" sz="2800" dirty="0">
              <a:solidFill>
                <a:schemeClr val="tx1"/>
              </a:solidFill>
              <a:latin typeface="Arial" panose="020B0604020202020204" pitchFamily="34" charset="0"/>
              <a:ea typeface="宋体" panose="02010600030101010101" pitchFamily="2" charset="-122"/>
            </a:endParaRPr>
          </a:p>
        </p:txBody>
      </p:sp>
      <p:sp>
        <p:nvSpPr>
          <p:cNvPr id="116748" name="文本框 116747"/>
          <p:cNvSpPr txBox="1">
            <a:spLocks noChangeArrowheads="1"/>
          </p:cNvSpPr>
          <p:nvPr/>
        </p:nvSpPr>
        <p:spPr bwMode="auto">
          <a:xfrm>
            <a:off x="0" y="2475415"/>
            <a:ext cx="23007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1800" b="1" dirty="0" smtClean="0">
                <a:solidFill>
                  <a:schemeClr val="tx1"/>
                </a:solidFill>
                <a:latin typeface="黑体" panose="02010609060101010101" pitchFamily="49" charset="-122"/>
                <a:ea typeface="黑体" panose="02010609060101010101" pitchFamily="49" charset="-122"/>
              </a:rPr>
              <a:t>由图可知</a:t>
            </a:r>
            <a:r>
              <a:rPr lang="en-US" altLang="zh-CN" sz="1800" b="1" dirty="0" smtClean="0">
                <a:solidFill>
                  <a:schemeClr val="tx1"/>
                </a:solidFill>
                <a:latin typeface="黑体" panose="02010609060101010101" pitchFamily="49" charset="-122"/>
                <a:ea typeface="黑体" panose="02010609060101010101" pitchFamily="49" charset="-122"/>
              </a:rPr>
              <a:t>A’</a:t>
            </a:r>
            <a:r>
              <a:rPr lang="zh-CN" altLang="en-US" sz="1800" b="1" dirty="0" smtClean="0">
                <a:solidFill>
                  <a:schemeClr val="tx1"/>
                </a:solidFill>
                <a:latin typeface="黑体" panose="02010609060101010101" pitchFamily="49" charset="-122"/>
                <a:ea typeface="黑体" panose="02010609060101010101" pitchFamily="49" charset="-122"/>
              </a:rPr>
              <a:t>点坐标：</a:t>
            </a:r>
            <a:endParaRPr lang="en-US" altLang="zh-CN" sz="2000" dirty="0">
              <a:solidFill>
                <a:schemeClr val="tx1"/>
              </a:solidFill>
              <a:latin typeface="Arial" panose="020B0604020202020204" pitchFamily="34" charset="0"/>
              <a:ea typeface="宋体" panose="02010600030101010101" pitchFamily="2" charset="-122"/>
            </a:endParaRPr>
          </a:p>
        </p:txBody>
      </p:sp>
      <p:sp>
        <p:nvSpPr>
          <p:cNvPr id="116747" name="文本框 116746"/>
          <p:cNvSpPr txBox="1">
            <a:spLocks noChangeArrowheads="1"/>
          </p:cNvSpPr>
          <p:nvPr/>
        </p:nvSpPr>
        <p:spPr bwMode="auto">
          <a:xfrm>
            <a:off x="0" y="5144614"/>
            <a:ext cx="48029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000" dirty="0"/>
              <a:t>斜</a:t>
            </a:r>
            <a:r>
              <a:rPr lang="zh-CN" altLang="zh-CN" sz="2000" dirty="0" smtClean="0"/>
              <a:t>角</a:t>
            </a:r>
            <a:r>
              <a:rPr lang="zh-CN" altLang="zh-CN" sz="2000" dirty="0"/>
              <a:t>仿射投影中三轴变形系数的平方和</a:t>
            </a:r>
            <a:r>
              <a:rPr lang="zh-CN" altLang="en-US" sz="2000" b="1" dirty="0" smtClean="0">
                <a:solidFill>
                  <a:schemeClr val="tx1"/>
                </a:solidFill>
                <a:latin typeface="黑体" panose="02010609060101010101" pitchFamily="49" charset="-122"/>
                <a:ea typeface="黑体" panose="02010609060101010101" pitchFamily="49" charset="-122"/>
              </a:rPr>
              <a:t>：</a:t>
            </a:r>
            <a:endParaRPr lang="en-US" altLang="zh-CN" sz="2000" b="1" dirty="0">
              <a:solidFill>
                <a:schemeClr val="tx1"/>
              </a:solidFill>
              <a:latin typeface="Times New Roman" panose="02020603050405020304" pitchFamily="18" charset="0"/>
              <a:ea typeface="ˎ̥"/>
              <a:cs typeface="ˎ̥"/>
              <a:sym typeface="Symbol" panose="05050102010706020507" pitchFamily="18" charset="2"/>
            </a:endParaRPr>
          </a:p>
        </p:txBody>
      </p:sp>
      <p:sp>
        <p:nvSpPr>
          <p:cNvPr id="116738" name="文本框 116737"/>
          <p:cNvSpPr txBox="1">
            <a:spLocks noChangeArrowheads="1"/>
          </p:cNvSpPr>
          <p:nvPr/>
        </p:nvSpPr>
        <p:spPr bwMode="auto">
          <a:xfrm>
            <a:off x="53975" y="3442555"/>
            <a:ext cx="5394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zh-CN" dirty="0" smtClean="0"/>
              <a:t>有一点</a:t>
            </a:r>
            <a:r>
              <a:rPr lang="en-US" altLang="zh-CN" dirty="0" smtClean="0"/>
              <a:t>B</a:t>
            </a:r>
            <a:r>
              <a:rPr lang="zh-CN" altLang="en-US" dirty="0" smtClean="0"/>
              <a:t>比</a:t>
            </a:r>
            <a:r>
              <a:rPr lang="en-US" altLang="zh-CN" dirty="0" smtClean="0"/>
              <a:t>A</a:t>
            </a:r>
            <a:r>
              <a:rPr lang="zh-CN" altLang="zh-CN" dirty="0" smtClean="0"/>
              <a:t>高</a:t>
            </a:r>
            <a:r>
              <a:rPr lang="en-US" altLang="zh-CN" dirty="0" smtClean="0"/>
              <a:t>h</a:t>
            </a:r>
            <a:r>
              <a:rPr lang="zh-CN" altLang="zh-CN" dirty="0" smtClean="0"/>
              <a:t>米，其投影为点</a:t>
            </a:r>
            <a:r>
              <a:rPr lang="en-US" altLang="zh-CN" dirty="0" smtClean="0"/>
              <a:t>B´</a:t>
            </a:r>
            <a:r>
              <a:rPr lang="zh-CN" altLang="en-US" b="1" dirty="0" smtClean="0">
                <a:solidFill>
                  <a:schemeClr val="tx1"/>
                </a:solidFill>
                <a:latin typeface="黑体" panose="02010609060101010101" pitchFamily="49" charset="-122"/>
                <a:ea typeface="黑体" panose="02010609060101010101" pitchFamily="49" charset="-122"/>
              </a:rPr>
              <a:t>：其</a:t>
            </a:r>
            <a:r>
              <a:rPr lang="en-US" altLang="zh-CN" b="1" dirty="0" smtClean="0">
                <a:solidFill>
                  <a:schemeClr val="tx1"/>
                </a:solidFill>
                <a:latin typeface="Times New Roman" panose="02020603050405020304" pitchFamily="18" charset="0"/>
                <a:ea typeface="宋体" panose="02010600030101010101" pitchFamily="2" charset="-122"/>
              </a:rPr>
              <a:t> </a:t>
            </a:r>
            <a:endParaRPr lang="en-US" altLang="zh-CN" sz="2800" dirty="0">
              <a:solidFill>
                <a:schemeClr val="tx1"/>
              </a:solidFill>
              <a:latin typeface="Arial" panose="020B0604020202020204" pitchFamily="34" charset="0"/>
              <a:ea typeface="宋体" panose="02010600030101010101" pitchFamily="2" charset="-122"/>
            </a:endParaRPr>
          </a:p>
        </p:txBody>
      </p:sp>
      <p:sp>
        <p:nvSpPr>
          <p:cNvPr id="19" name="矩形 135218"/>
          <p:cNvSpPr>
            <a:spLocks noChangeArrowheads="1"/>
          </p:cNvSpPr>
          <p:nvPr/>
        </p:nvSpPr>
        <p:spPr bwMode="auto">
          <a:xfrm>
            <a:off x="-36512" y="77788"/>
            <a:ext cx="270803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dirty="0" smtClean="0">
                <a:latin typeface="方正姚体" panose="02010601030101010101" pitchFamily="2" charset="-122"/>
                <a:ea typeface="方正姚体" panose="02010601030101010101" pitchFamily="2" charset="-122"/>
              </a:rPr>
              <a:t>仿</a:t>
            </a:r>
            <a:r>
              <a:rPr lang="zh-CN" altLang="en-US" sz="4800" b="1" dirty="0">
                <a:latin typeface="方正姚体" panose="02010601030101010101" pitchFamily="2" charset="-122"/>
                <a:ea typeface="方正姚体" panose="02010601030101010101" pitchFamily="2" charset="-122"/>
              </a:rPr>
              <a:t>射投影</a:t>
            </a:r>
            <a:endParaRPr lang="zh-CN" altLang="en-US" sz="4800" dirty="0">
              <a:solidFill>
                <a:schemeClr val="tx1"/>
              </a:solidFill>
              <a:latin typeface="方正姚体" panose="02010601030101010101" pitchFamily="2" charset="-122"/>
              <a:ea typeface="方正姚体" panose="02010601030101010101" pitchFamily="2" charset="-122"/>
            </a:endParaRPr>
          </a:p>
        </p:txBody>
      </p:sp>
      <p:sp>
        <p:nvSpPr>
          <p:cNvPr id="20" name="文本框 19"/>
          <p:cNvSpPr txBox="1">
            <a:spLocks noChangeArrowheads="1"/>
          </p:cNvSpPr>
          <p:nvPr/>
        </p:nvSpPr>
        <p:spPr bwMode="auto">
          <a:xfrm>
            <a:off x="53975" y="1279524"/>
            <a:ext cx="41047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r>
              <a:rPr lang="zh-CN" altLang="zh-CN" dirty="0" smtClean="0"/>
              <a:t>点</a:t>
            </a:r>
            <a:r>
              <a:rPr lang="en-US" altLang="zh-CN" dirty="0"/>
              <a:t>A</a:t>
            </a:r>
            <a:r>
              <a:rPr lang="zh-CN" altLang="zh-CN" dirty="0"/>
              <a:t>作一与仿射轴正交的竖直剖面，如图</a:t>
            </a:r>
            <a:r>
              <a:rPr lang="en-US" altLang="zh-CN" dirty="0" smtClean="0"/>
              <a:t>2-54a</a:t>
            </a:r>
            <a:r>
              <a:rPr lang="zh-CN" altLang="zh-CN" dirty="0"/>
              <a:t>所示。</a:t>
            </a:r>
          </a:p>
        </p:txBody>
      </p:sp>
      <p:sp>
        <p:nvSpPr>
          <p:cNvPr id="10" name="矩形 9"/>
          <p:cNvSpPr/>
          <p:nvPr/>
        </p:nvSpPr>
        <p:spPr>
          <a:xfrm>
            <a:off x="6749138" y="3411777"/>
            <a:ext cx="551637" cy="523220"/>
          </a:xfrm>
          <a:prstGeom prst="rect">
            <a:avLst/>
          </a:prstGeom>
        </p:spPr>
        <p:txBody>
          <a:bodyPr wrap="square">
            <a:spAutoFit/>
          </a:bodyPr>
          <a:lstStyle/>
          <a:p>
            <a:r>
              <a:rPr lang="zh-CN" altLang="en-US" dirty="0" smtClean="0"/>
              <a:t>而</a:t>
            </a:r>
            <a:endParaRPr lang="zh-CN" altLang="en-US" dirty="0"/>
          </a:p>
        </p:txBody>
      </p:sp>
      <p:sp>
        <p:nvSpPr>
          <p:cNvPr id="30" name="矩形 29"/>
          <p:cNvSpPr/>
          <p:nvPr/>
        </p:nvSpPr>
        <p:spPr>
          <a:xfrm>
            <a:off x="-17206" y="4374395"/>
            <a:ext cx="962123" cy="523220"/>
          </a:xfrm>
          <a:prstGeom prst="rect">
            <a:avLst/>
          </a:prstGeom>
        </p:spPr>
        <p:txBody>
          <a:bodyPr wrap="none">
            <a:spAutoFit/>
          </a:bodyPr>
          <a:lstStyle/>
          <a:p>
            <a:r>
              <a:rPr lang="zh-CN" altLang="en-US" dirty="0" smtClean="0"/>
              <a:t>故</a:t>
            </a:r>
            <a:r>
              <a:rPr lang="en-US" altLang="zh-CN" dirty="0"/>
              <a:t>B´</a:t>
            </a:r>
            <a:endParaRPr lang="zh-CN" altLang="en-US" dirty="0"/>
          </a:p>
        </p:txBody>
      </p:sp>
      <p:sp>
        <p:nvSpPr>
          <p:cNvPr id="33" name="矩形 32"/>
          <p:cNvSpPr/>
          <p:nvPr/>
        </p:nvSpPr>
        <p:spPr>
          <a:xfrm>
            <a:off x="3794935" y="4307961"/>
            <a:ext cx="902811" cy="523220"/>
          </a:xfrm>
          <a:prstGeom prst="rect">
            <a:avLst/>
          </a:prstGeom>
        </p:spPr>
        <p:txBody>
          <a:bodyPr wrap="none">
            <a:spAutoFit/>
          </a:bodyPr>
          <a:lstStyle/>
          <a:p>
            <a:r>
              <a:rPr lang="zh-CN" altLang="en-US" dirty="0" smtClean="0"/>
              <a:t>因此</a:t>
            </a:r>
            <a:endParaRPr lang="zh-CN" altLang="en-US" dirty="0"/>
          </a:p>
        </p:txBody>
      </p:sp>
      <p:sp>
        <p:nvSpPr>
          <p:cNvPr id="34" name="文本框 33"/>
          <p:cNvSpPr txBox="1">
            <a:spLocks noChangeArrowheads="1"/>
          </p:cNvSpPr>
          <p:nvPr/>
        </p:nvSpPr>
        <p:spPr bwMode="auto">
          <a:xfrm>
            <a:off x="4697746" y="4367539"/>
            <a:ext cx="8386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dirty="0">
                <a:solidFill>
                  <a:schemeClr val="tx1"/>
                </a:solidFill>
                <a:latin typeface="Times New Roman" panose="02020603050405020304" pitchFamily="18" charset="0"/>
                <a:ea typeface="ˎ̥"/>
                <a:cs typeface="ˎ̥"/>
              </a:rPr>
              <a:t> </a:t>
            </a:r>
            <a:r>
              <a:rPr lang="en-US" altLang="zh-CN" b="1" dirty="0" smtClean="0">
                <a:solidFill>
                  <a:schemeClr val="tx1"/>
                </a:solidFill>
                <a:latin typeface="Times New Roman" panose="02020603050405020304" pitchFamily="18" charset="0"/>
                <a:ea typeface="ˎ̥"/>
                <a:cs typeface="ˎ̥"/>
              </a:rPr>
              <a:t>p =1</a:t>
            </a:r>
            <a:endParaRPr lang="en-US" altLang="zh-CN" sz="2800" dirty="0">
              <a:solidFill>
                <a:schemeClr val="tx1"/>
              </a:solidFill>
              <a:latin typeface="Arial" panose="020B0604020202020204" pitchFamily="34" charset="0"/>
              <a:ea typeface="宋体" panose="02010600030101010101" pitchFamily="2" charset="-122"/>
            </a:endParaRPr>
          </a:p>
        </p:txBody>
      </p:sp>
      <p:sp>
        <p:nvSpPr>
          <p:cNvPr id="116749" name="文本框 116748"/>
          <p:cNvSpPr txBox="1">
            <a:spLocks noChangeArrowheads="1"/>
          </p:cNvSpPr>
          <p:nvPr/>
        </p:nvSpPr>
        <p:spPr bwMode="auto">
          <a:xfrm>
            <a:off x="3238533" y="805309"/>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dirty="0">
                <a:solidFill>
                  <a:srgbClr val="FF3300"/>
                </a:solidFill>
                <a:latin typeface="黑体" panose="02010609060101010101" pitchFamily="49" charset="-122"/>
                <a:ea typeface="黑体" panose="02010609060101010101" pitchFamily="49" charset="-122"/>
              </a:rPr>
              <a:t>变形</a:t>
            </a:r>
            <a:r>
              <a:rPr lang="zh-CN" altLang="en-US" b="1" dirty="0" smtClean="0">
                <a:solidFill>
                  <a:srgbClr val="FF3300"/>
                </a:solidFill>
                <a:latin typeface="黑体" panose="02010609060101010101" pitchFamily="49" charset="-122"/>
                <a:ea typeface="黑体" panose="02010609060101010101" pitchFamily="49" charset="-122"/>
              </a:rPr>
              <a:t>系数</a:t>
            </a:r>
            <a:endParaRPr lang="zh-CN" altLang="en-US" sz="2800" dirty="0">
              <a:solidFill>
                <a:schemeClr val="tx1"/>
              </a:solidFill>
              <a:latin typeface="Arial" panose="020B0604020202020204" pitchFamily="34" charset="0"/>
              <a:ea typeface="宋体" panose="02010600030101010101" pitchFamily="2" charset="-122"/>
            </a:endParaRPr>
          </a:p>
        </p:txBody>
      </p:sp>
      <p:pic>
        <p:nvPicPr>
          <p:cNvPr id="33794" name="Picture 2" descr="2-55"/>
          <p:cNvPicPr>
            <a:picLocks noChangeAspect="1" noChangeArrowheads="1"/>
          </p:cNvPicPr>
          <p:nvPr/>
        </p:nvPicPr>
        <p:blipFill rotWithShape="1">
          <a:blip r:embed="rId3">
            <a:extLst>
              <a:ext uri="{28A0092B-C50C-407E-A947-70E740481C1C}">
                <a14:useLocalDpi xmlns:a14="http://schemas.microsoft.com/office/drawing/2010/main" val="0"/>
              </a:ext>
            </a:extLst>
          </a:blip>
          <a:srcRect b="46695"/>
          <a:stretch/>
        </p:blipFill>
        <p:spPr bwMode="auto">
          <a:xfrm>
            <a:off x="4726404" y="884448"/>
            <a:ext cx="4381590" cy="227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对象 3"/>
          <p:cNvGraphicFramePr>
            <a:graphicFrameLocks noChangeAspect="1"/>
          </p:cNvGraphicFramePr>
          <p:nvPr>
            <p:extLst>
              <p:ext uri="{D42A27DB-BD31-4B8C-83A1-F6EECF244321}">
                <p14:modId xmlns:p14="http://schemas.microsoft.com/office/powerpoint/2010/main" val="3624390859"/>
              </p:ext>
            </p:extLst>
          </p:nvPr>
        </p:nvGraphicFramePr>
        <p:xfrm>
          <a:off x="2626490" y="2258937"/>
          <a:ext cx="837460" cy="333987"/>
        </p:xfrm>
        <a:graphic>
          <a:graphicData uri="http://schemas.openxmlformats.org/presentationml/2006/ole">
            <mc:AlternateContent xmlns:mc="http://schemas.openxmlformats.org/markup-compatibility/2006">
              <mc:Choice xmlns:v="urn:schemas-microsoft-com:vml" Requires="v">
                <p:oleObj spid="_x0000_s34111" r:id="rId4" imgW="534422" imgH="216151" progId="Equation.KSEE3">
                  <p:embed/>
                </p:oleObj>
              </mc:Choice>
              <mc:Fallback>
                <p:oleObj r:id="rId4" imgW="534422" imgH="216151" progId="Equation.KSEE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6490" y="2258937"/>
                        <a:ext cx="837460" cy="333987"/>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877690794"/>
              </p:ext>
            </p:extLst>
          </p:nvPr>
        </p:nvGraphicFramePr>
        <p:xfrm>
          <a:off x="2410251" y="2707363"/>
          <a:ext cx="1279865" cy="532953"/>
        </p:xfrm>
        <a:graphic>
          <a:graphicData uri="http://schemas.openxmlformats.org/presentationml/2006/ole">
            <mc:AlternateContent xmlns:mc="http://schemas.openxmlformats.org/markup-compatibility/2006">
              <mc:Choice xmlns:v="urn:schemas-microsoft-com:vml" Requires="v">
                <p:oleObj spid="_x0000_s34112" r:id="rId6" imgW="1042351" imgH="432150" progId="Equation.KSEE3">
                  <p:embed/>
                </p:oleObj>
              </mc:Choice>
              <mc:Fallback>
                <p:oleObj r:id="rId6" imgW="1042351" imgH="432150" progId="Equation.KSEE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0251" y="2707363"/>
                        <a:ext cx="1279865" cy="532953"/>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699357143"/>
              </p:ext>
            </p:extLst>
          </p:nvPr>
        </p:nvGraphicFramePr>
        <p:xfrm>
          <a:off x="5223880" y="3506620"/>
          <a:ext cx="1536517" cy="368764"/>
        </p:xfrm>
        <a:graphic>
          <a:graphicData uri="http://schemas.openxmlformats.org/presentationml/2006/ole">
            <mc:AlternateContent xmlns:mc="http://schemas.openxmlformats.org/markup-compatibility/2006">
              <mc:Choice xmlns:v="urn:schemas-microsoft-com:vml" Requires="v">
                <p:oleObj spid="_x0000_s34113" r:id="rId8" imgW="953326" imgH="228870" progId="Equation.KSEE3">
                  <p:embed/>
                </p:oleObj>
              </mc:Choice>
              <mc:Fallback>
                <p:oleObj r:id="rId8" imgW="953326" imgH="228870" progId="Equation.KSEE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23880" y="3506620"/>
                        <a:ext cx="1536517" cy="368764"/>
                      </a:xfrm>
                      <a:prstGeom prst="rect">
                        <a:avLst/>
                      </a:prstGeom>
                      <a:noFill/>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445854943"/>
              </p:ext>
            </p:extLst>
          </p:nvPr>
        </p:nvGraphicFramePr>
        <p:xfrm>
          <a:off x="7328039" y="3109674"/>
          <a:ext cx="1600454" cy="517794"/>
        </p:xfrm>
        <a:graphic>
          <a:graphicData uri="http://schemas.openxmlformats.org/presentationml/2006/ole">
            <mc:AlternateContent xmlns:mc="http://schemas.openxmlformats.org/markup-compatibility/2006">
              <mc:Choice xmlns:v="urn:schemas-microsoft-com:vml" Requires="v">
                <p:oleObj spid="_x0000_s34114" r:id="rId10" imgW="1296812" imgH="419536" progId="Equation.KSEE3">
                  <p:embed/>
                </p:oleObj>
              </mc:Choice>
              <mc:Fallback>
                <p:oleObj r:id="rId10" imgW="1296812" imgH="419536" progId="Equation.KSEE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28039" y="3109674"/>
                        <a:ext cx="1600454" cy="517794"/>
                      </a:xfrm>
                      <a:prstGeom prst="rect">
                        <a:avLst/>
                      </a:prstGeom>
                      <a:noFill/>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162033003"/>
              </p:ext>
            </p:extLst>
          </p:nvPr>
        </p:nvGraphicFramePr>
        <p:xfrm>
          <a:off x="7300775" y="3605445"/>
          <a:ext cx="1610327" cy="527452"/>
        </p:xfrm>
        <a:graphic>
          <a:graphicData uri="http://schemas.openxmlformats.org/presentationml/2006/ole">
            <mc:AlternateContent xmlns:mc="http://schemas.openxmlformats.org/markup-compatibility/2006">
              <mc:Choice xmlns:v="urn:schemas-microsoft-com:vml" Requires="v">
                <p:oleObj spid="_x0000_s34115" r:id="rId12" imgW="1284197" imgH="419536" progId="Equation.KSEE3">
                  <p:embed/>
                </p:oleObj>
              </mc:Choice>
              <mc:Fallback>
                <p:oleObj r:id="rId12" imgW="1284197" imgH="419536" progId="Equation.KSEE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00775" y="3605445"/>
                        <a:ext cx="1610327" cy="527452"/>
                      </a:xfrm>
                      <a:prstGeom prst="rect">
                        <a:avLst/>
                      </a:prstGeom>
                      <a:noFill/>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498611781"/>
              </p:ext>
            </p:extLst>
          </p:nvPr>
        </p:nvGraphicFramePr>
        <p:xfrm>
          <a:off x="907364" y="4575929"/>
          <a:ext cx="2878779" cy="580151"/>
        </p:xfrm>
        <a:graphic>
          <a:graphicData uri="http://schemas.openxmlformats.org/presentationml/2006/ole">
            <mc:AlternateContent xmlns:mc="http://schemas.openxmlformats.org/markup-compatibility/2006">
              <mc:Choice xmlns:v="urn:schemas-microsoft-com:vml" Requires="v">
                <p:oleObj spid="_x0000_s34116" r:id="rId14" imgW="2083420" imgH="419205" progId="Equation.KSEE3">
                  <p:embed/>
                </p:oleObj>
              </mc:Choice>
              <mc:Fallback>
                <p:oleObj r:id="rId14" imgW="2083420" imgH="419205" progId="Equation.KSEE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7364" y="4575929"/>
                        <a:ext cx="2878779" cy="580151"/>
                      </a:xfrm>
                      <a:prstGeom prst="rect">
                        <a:avLst/>
                      </a:prstGeom>
                      <a:noFill/>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331061181"/>
              </p:ext>
            </p:extLst>
          </p:nvPr>
        </p:nvGraphicFramePr>
        <p:xfrm>
          <a:off x="963291" y="4260259"/>
          <a:ext cx="698090" cy="333869"/>
        </p:xfrm>
        <a:graphic>
          <a:graphicData uri="http://schemas.openxmlformats.org/presentationml/2006/ole">
            <mc:AlternateContent xmlns:mc="http://schemas.openxmlformats.org/markup-compatibility/2006">
              <mc:Choice xmlns:v="urn:schemas-microsoft-com:vml" Requires="v">
                <p:oleObj spid="_x0000_s34117" r:id="rId16" imgW="369298" imgH="177970" progId="Equation.KSEE3">
                  <p:embed/>
                </p:oleObj>
              </mc:Choice>
              <mc:Fallback>
                <p:oleObj r:id="rId16" imgW="369298" imgH="177970" progId="Equation.KSEE3">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3291" y="4260259"/>
                        <a:ext cx="698090" cy="333869"/>
                      </a:xfrm>
                      <a:prstGeom prst="rect">
                        <a:avLst/>
                      </a:prstGeom>
                      <a:noFill/>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3661582483"/>
              </p:ext>
            </p:extLst>
          </p:nvPr>
        </p:nvGraphicFramePr>
        <p:xfrm>
          <a:off x="5724685" y="4303635"/>
          <a:ext cx="1603354" cy="717433"/>
        </p:xfrm>
        <a:graphic>
          <a:graphicData uri="http://schemas.openxmlformats.org/presentationml/2006/ole">
            <mc:AlternateContent xmlns:mc="http://schemas.openxmlformats.org/markup-compatibility/2006">
              <mc:Choice xmlns:v="urn:schemas-microsoft-com:vml" Requires="v">
                <p:oleObj spid="_x0000_s34118" r:id="rId18" imgW="940711" imgH="419536" progId="Equation.KSEE3">
                  <p:embed/>
                </p:oleObj>
              </mc:Choice>
              <mc:Fallback>
                <p:oleObj r:id="rId18" imgW="940711" imgH="419536" progId="Equation.KSEE3">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24685" y="4303635"/>
                        <a:ext cx="1603354" cy="717433"/>
                      </a:xfrm>
                      <a:prstGeom prst="rect">
                        <a:avLst/>
                      </a:prstGeom>
                      <a:noFill/>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272245107"/>
              </p:ext>
            </p:extLst>
          </p:nvPr>
        </p:nvGraphicFramePr>
        <p:xfrm>
          <a:off x="7474979" y="4326565"/>
          <a:ext cx="1521181" cy="685310"/>
        </p:xfrm>
        <a:graphic>
          <a:graphicData uri="http://schemas.openxmlformats.org/presentationml/2006/ole">
            <mc:AlternateContent xmlns:mc="http://schemas.openxmlformats.org/markup-compatibility/2006">
              <mc:Choice xmlns:v="urn:schemas-microsoft-com:vml" Requires="v">
                <p:oleObj spid="_x0000_s34119" r:id="rId20" imgW="928096" imgH="419536" progId="Equation.KSEE3">
                  <p:embed/>
                </p:oleObj>
              </mc:Choice>
              <mc:Fallback>
                <p:oleObj r:id="rId20" imgW="928096" imgH="419536" progId="Equation.KSEE3">
                  <p:embed/>
                  <p:pic>
                    <p:nvPicPr>
                      <p:cNvPr id="0"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74979" y="4326565"/>
                        <a:ext cx="1521181" cy="685310"/>
                      </a:xfrm>
                      <a:prstGeom prst="rect">
                        <a:avLst/>
                      </a:prstGeom>
                      <a:noFill/>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213637760"/>
              </p:ext>
            </p:extLst>
          </p:nvPr>
        </p:nvGraphicFramePr>
        <p:xfrm>
          <a:off x="4618176" y="5098481"/>
          <a:ext cx="4261923" cy="696614"/>
        </p:xfrm>
        <a:graphic>
          <a:graphicData uri="http://schemas.openxmlformats.org/presentationml/2006/ole">
            <mc:AlternateContent xmlns:mc="http://schemas.openxmlformats.org/markup-compatibility/2006">
              <mc:Choice xmlns:v="urn:schemas-microsoft-com:vml" Requires="v">
                <p:oleObj spid="_x0000_s34120" r:id="rId22" imgW="2793960" imgH="457200" progId="Equation.KSEE3">
                  <p:embed/>
                </p:oleObj>
              </mc:Choice>
              <mc:Fallback>
                <p:oleObj r:id="rId22" imgW="2793960" imgH="457200" progId="Equation.KSEE3">
                  <p:embed/>
                  <p:pic>
                    <p:nvPicPr>
                      <p:cNvPr id="0" name="Object 3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18176" y="5098481"/>
                        <a:ext cx="4261923" cy="696614"/>
                      </a:xfrm>
                      <a:prstGeom prst="rect">
                        <a:avLst/>
                      </a:prstGeom>
                      <a:noFill/>
                    </p:spPr>
                  </p:pic>
                </p:oleObj>
              </mc:Fallback>
            </mc:AlternateContent>
          </a:graphicData>
        </a:graphic>
      </p:graphicFrame>
      <p:graphicFrame>
        <p:nvGraphicFramePr>
          <p:cNvPr id="45" name="对象 44"/>
          <p:cNvGraphicFramePr>
            <a:graphicFrameLocks noChangeAspect="1"/>
          </p:cNvGraphicFramePr>
          <p:nvPr>
            <p:extLst>
              <p:ext uri="{D42A27DB-BD31-4B8C-83A1-F6EECF244321}">
                <p14:modId xmlns:p14="http://schemas.microsoft.com/office/powerpoint/2010/main" val="3903162578"/>
              </p:ext>
            </p:extLst>
          </p:nvPr>
        </p:nvGraphicFramePr>
        <p:xfrm>
          <a:off x="210505" y="5706566"/>
          <a:ext cx="1706239" cy="671709"/>
        </p:xfrm>
        <a:graphic>
          <a:graphicData uri="http://schemas.openxmlformats.org/presentationml/2006/ole">
            <mc:AlternateContent xmlns:mc="http://schemas.openxmlformats.org/markup-compatibility/2006">
              <mc:Choice xmlns:v="urn:schemas-microsoft-com:vml" Requires="v">
                <p:oleObj spid="_x0000_s34121" r:id="rId24" imgW="1106146" imgH="432150" progId="Equation.KSEE3">
                  <p:embed/>
                </p:oleObj>
              </mc:Choice>
              <mc:Fallback>
                <p:oleObj r:id="rId24" imgW="1106146" imgH="432150" progId="Equation.KSEE3">
                  <p:embed/>
                  <p:pic>
                    <p:nvPicPr>
                      <p:cNvPr id="0" name="Object 3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10505" y="5706566"/>
                        <a:ext cx="1706239" cy="671709"/>
                      </a:xfrm>
                      <a:prstGeom prst="rect">
                        <a:avLst/>
                      </a:prstGeom>
                      <a:noFill/>
                    </p:spPr>
                  </p:pic>
                </p:oleObj>
              </mc:Fallback>
            </mc:AlternateContent>
          </a:graphicData>
        </a:graphic>
      </p:graphicFrame>
      <p:sp>
        <p:nvSpPr>
          <p:cNvPr id="46" name="矩形 45"/>
          <p:cNvSpPr/>
          <p:nvPr/>
        </p:nvSpPr>
        <p:spPr>
          <a:xfrm>
            <a:off x="1916744" y="5818191"/>
            <a:ext cx="1587294" cy="461665"/>
          </a:xfrm>
          <a:prstGeom prst="rect">
            <a:avLst/>
          </a:prstGeom>
        </p:spPr>
        <p:txBody>
          <a:bodyPr wrap="none">
            <a:spAutoFit/>
          </a:bodyPr>
          <a:lstStyle/>
          <a:p>
            <a:r>
              <a:rPr lang="zh-CN" altLang="en-US" sz="2400" dirty="0" smtClean="0"/>
              <a:t>令</a:t>
            </a:r>
            <a:r>
              <a:rPr lang="zh-CN" altLang="zh-CN" sz="2400" dirty="0"/>
              <a:t>夹角为</a:t>
            </a:r>
            <a:r>
              <a:rPr lang="en-US" altLang="zh-CN" sz="2400" dirty="0"/>
              <a:t>θ</a:t>
            </a:r>
            <a:endParaRPr lang="zh-CN" altLang="en-US" sz="2400" dirty="0"/>
          </a:p>
        </p:txBody>
      </p:sp>
      <p:graphicFrame>
        <p:nvGraphicFramePr>
          <p:cNvPr id="48" name="对象 47"/>
          <p:cNvGraphicFramePr>
            <a:graphicFrameLocks noChangeAspect="1"/>
          </p:cNvGraphicFramePr>
          <p:nvPr>
            <p:extLst>
              <p:ext uri="{D42A27DB-BD31-4B8C-83A1-F6EECF244321}">
                <p14:modId xmlns:p14="http://schemas.microsoft.com/office/powerpoint/2010/main" val="3446824650"/>
              </p:ext>
            </p:extLst>
          </p:nvPr>
        </p:nvGraphicFramePr>
        <p:xfrm>
          <a:off x="3634606" y="5919019"/>
          <a:ext cx="1048312" cy="334021"/>
        </p:xfrm>
        <a:graphic>
          <a:graphicData uri="http://schemas.openxmlformats.org/presentationml/2006/ole">
            <mc:AlternateContent xmlns:mc="http://schemas.openxmlformats.org/markup-compatibility/2006">
              <mc:Choice xmlns:v="urn:schemas-microsoft-com:vml" Requires="v">
                <p:oleObj spid="_x0000_s34122" r:id="rId26" imgW="648662" imgH="203360" progId="Equation.KSEE3">
                  <p:embed/>
                </p:oleObj>
              </mc:Choice>
              <mc:Fallback>
                <p:oleObj r:id="rId26" imgW="648662" imgH="203360" progId="Equation.KSEE3">
                  <p:embed/>
                  <p:pic>
                    <p:nvPicPr>
                      <p:cNvPr id="0" name="Object 4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34606" y="5919019"/>
                        <a:ext cx="1048312" cy="334021"/>
                      </a:xfrm>
                      <a:prstGeom prst="rect">
                        <a:avLst/>
                      </a:prstGeom>
                      <a:noFill/>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1038712238"/>
              </p:ext>
            </p:extLst>
          </p:nvPr>
        </p:nvGraphicFramePr>
        <p:xfrm>
          <a:off x="4963582" y="5764354"/>
          <a:ext cx="4032578" cy="596081"/>
        </p:xfrm>
        <a:graphic>
          <a:graphicData uri="http://schemas.openxmlformats.org/presentationml/2006/ole">
            <mc:AlternateContent xmlns:mc="http://schemas.openxmlformats.org/markup-compatibility/2006">
              <mc:Choice xmlns:v="urn:schemas-microsoft-com:vml" Requires="v">
                <p:oleObj spid="_x0000_s34123" r:id="rId28" imgW="2831760" imgH="419040" progId="Equation.KSEE3">
                  <p:embed/>
                </p:oleObj>
              </mc:Choice>
              <mc:Fallback>
                <p:oleObj r:id="rId28" imgW="2831760" imgH="419040" progId="Equation.KSEE3">
                  <p:embed/>
                  <p:pic>
                    <p:nvPicPr>
                      <p:cNvPr id="0" name="Object 4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963582" y="5764354"/>
                        <a:ext cx="4032578" cy="596081"/>
                      </a:xfrm>
                      <a:prstGeom prst="rect">
                        <a:avLst/>
                      </a:prstGeom>
                      <a:noFill/>
                    </p:spPr>
                  </p:pic>
                </p:oleObj>
              </mc:Fallback>
            </mc:AlternateContent>
          </a:graphicData>
        </a:graphic>
      </p:graphicFrame>
      <p:sp>
        <p:nvSpPr>
          <p:cNvPr id="59" name="矩形 58"/>
          <p:cNvSpPr/>
          <p:nvPr/>
        </p:nvSpPr>
        <p:spPr>
          <a:xfrm>
            <a:off x="4556696" y="5872508"/>
            <a:ext cx="492443" cy="461665"/>
          </a:xfrm>
          <a:prstGeom prst="rect">
            <a:avLst/>
          </a:prstGeom>
        </p:spPr>
        <p:txBody>
          <a:bodyPr wrap="none">
            <a:spAutoFit/>
          </a:bodyPr>
          <a:lstStyle/>
          <a:p>
            <a:r>
              <a:rPr lang="zh-CN" altLang="en-US" sz="2400" dirty="0" smtClean="0"/>
              <a:t>则</a:t>
            </a:r>
            <a:endParaRPr lang="zh-CN" altLang="en-US" sz="2400" dirty="0"/>
          </a:p>
        </p:txBody>
      </p:sp>
      <p:graphicFrame>
        <p:nvGraphicFramePr>
          <p:cNvPr id="52" name="对象 51"/>
          <p:cNvGraphicFramePr>
            <a:graphicFrameLocks noChangeAspect="1"/>
          </p:cNvGraphicFramePr>
          <p:nvPr>
            <p:extLst>
              <p:ext uri="{D42A27DB-BD31-4B8C-83A1-F6EECF244321}">
                <p14:modId xmlns:p14="http://schemas.microsoft.com/office/powerpoint/2010/main" val="3607003489"/>
              </p:ext>
            </p:extLst>
          </p:nvPr>
        </p:nvGraphicFramePr>
        <p:xfrm>
          <a:off x="6182263" y="6360435"/>
          <a:ext cx="1469871" cy="454209"/>
        </p:xfrm>
        <a:graphic>
          <a:graphicData uri="http://schemas.openxmlformats.org/presentationml/2006/ole">
            <mc:AlternateContent xmlns:mc="http://schemas.openxmlformats.org/markup-compatibility/2006">
              <mc:Choice xmlns:v="urn:schemas-microsoft-com:vml" Requires="v">
                <p:oleObj spid="_x0000_s34124" r:id="rId30" imgW="737722" imgH="228961" progId="Equation.KSEE3">
                  <p:embed/>
                </p:oleObj>
              </mc:Choice>
              <mc:Fallback>
                <p:oleObj r:id="rId30" imgW="737722" imgH="228961" progId="Equation.KSEE3">
                  <p:embed/>
                  <p:pic>
                    <p:nvPicPr>
                      <p:cNvPr id="0" name="Object 5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182263" y="6360435"/>
                        <a:ext cx="1469871" cy="454209"/>
                      </a:xfrm>
                      <a:prstGeom prst="rect">
                        <a:avLst/>
                      </a:prstGeom>
                      <a:noFill/>
                    </p:spPr>
                  </p:pic>
                </p:oleObj>
              </mc:Fallback>
            </mc:AlternateContent>
          </a:graphicData>
        </a:graphic>
      </p:graphicFrame>
      <p:sp>
        <p:nvSpPr>
          <p:cNvPr id="62" name="右箭头 61"/>
          <p:cNvSpPr>
            <a:spLocks noChangeArrowheads="1"/>
          </p:cNvSpPr>
          <p:nvPr/>
        </p:nvSpPr>
        <p:spPr bwMode="auto">
          <a:xfrm>
            <a:off x="2689104" y="5769290"/>
            <a:ext cx="1277661" cy="808037"/>
          </a:xfrm>
          <a:prstGeom prst="rightArrow">
            <a:avLst>
              <a:gd name="adj1" fmla="val 50000"/>
              <a:gd name="adj2" fmla="val 57062"/>
            </a:avLst>
          </a:prstGeom>
          <a:solidFill>
            <a:srgbClr val="00FF00"/>
          </a:solidFill>
          <a:ln w="9525">
            <a:solidFill>
              <a:schemeClr val="tx1"/>
            </a:solidFill>
            <a:miter lim="800000"/>
            <a:headEnd/>
            <a:tailEnd/>
          </a:ln>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2800" dirty="0" smtClean="0">
                <a:solidFill>
                  <a:schemeClr val="tx1"/>
                </a:solidFill>
                <a:latin typeface="Arial" panose="020B0604020202020204" pitchFamily="34" charset="0"/>
                <a:ea typeface="宋体" panose="02010600030101010101" pitchFamily="2" charset="-122"/>
              </a:rPr>
              <a:t>特例</a:t>
            </a:r>
            <a:endParaRPr lang="zh-CN" altLang="en-US" sz="2800" dirty="0">
              <a:solidFill>
                <a:schemeClr val="tx1"/>
              </a:solidFill>
              <a:latin typeface="Arial" panose="020B0604020202020204" pitchFamily="34" charset="0"/>
              <a:ea typeface="宋体" panose="02010600030101010101" pitchFamily="2" charset="-122"/>
            </a:endParaRPr>
          </a:p>
        </p:txBody>
      </p:sp>
      <p:sp>
        <p:nvSpPr>
          <p:cNvPr id="63" name="文本框 62"/>
          <p:cNvSpPr txBox="1">
            <a:spLocks noChangeArrowheads="1"/>
          </p:cNvSpPr>
          <p:nvPr/>
        </p:nvSpPr>
        <p:spPr bwMode="auto">
          <a:xfrm>
            <a:off x="1765667" y="5746330"/>
            <a:ext cx="888267" cy="830997"/>
          </a:xfrm>
          <a:prstGeom prst="rect">
            <a:avLst/>
          </a:prstGeom>
          <a:solidFill>
            <a:srgbClr val="FF0000"/>
          </a:solidFill>
          <a:ln w="9525">
            <a:solidFill>
              <a:schemeClr val="tx1"/>
            </a:solidFill>
            <a:miter lim="800000"/>
            <a:headEnd/>
            <a:tailEnd/>
          </a:ln>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dirty="0" smtClean="0">
                <a:solidFill>
                  <a:schemeClr val="tx1"/>
                </a:solidFill>
                <a:latin typeface="Times New Roman" panose="02020603050405020304" pitchFamily="18" charset="0"/>
                <a:ea typeface="宋体" panose="02010600030101010101" pitchFamily="2" charset="-122"/>
              </a:rPr>
              <a:t>轴测投影</a:t>
            </a:r>
            <a:endParaRPr lang="zh-CN" altLang="en-US" sz="2800" dirty="0">
              <a:solidFill>
                <a:schemeClr val="tx1"/>
              </a:solidFill>
              <a:latin typeface="Arial" panose="020B0604020202020204" pitchFamily="34" charset="0"/>
              <a:ea typeface="宋体" panose="02010600030101010101" pitchFamily="2" charset="-122"/>
            </a:endParaRPr>
          </a:p>
        </p:txBody>
      </p:sp>
      <p:sp>
        <p:nvSpPr>
          <p:cNvPr id="64" name="文本框 63"/>
          <p:cNvSpPr txBox="1">
            <a:spLocks noChangeArrowheads="1"/>
          </p:cNvSpPr>
          <p:nvPr/>
        </p:nvSpPr>
        <p:spPr bwMode="auto">
          <a:xfrm>
            <a:off x="4001935" y="5565717"/>
            <a:ext cx="888267" cy="1200329"/>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9525">
            <a:solidFill>
              <a:schemeClr val="tx1"/>
            </a:solidFill>
            <a:miter lim="800000"/>
            <a:headEnd/>
            <a:tailEnd/>
          </a:ln>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dirty="0">
                <a:solidFill>
                  <a:schemeClr val="tx1"/>
                </a:solidFill>
                <a:latin typeface="Times New Roman" panose="02020603050405020304" pitchFamily="18" charset="0"/>
                <a:ea typeface="宋体" panose="02010600030101010101" pitchFamily="2" charset="-122"/>
              </a:rPr>
              <a:t>斜</a:t>
            </a:r>
            <a:r>
              <a:rPr lang="zh-CN" altLang="en-US" b="1" dirty="0" smtClean="0">
                <a:solidFill>
                  <a:schemeClr val="tx1"/>
                </a:solidFill>
                <a:latin typeface="Times New Roman" panose="02020603050405020304" pitchFamily="18" charset="0"/>
                <a:ea typeface="宋体" panose="02010600030101010101" pitchFamily="2" charset="-122"/>
              </a:rPr>
              <a:t>角仿射投影</a:t>
            </a:r>
            <a:endParaRPr lang="zh-CN" altLang="en-US" sz="2800" dirty="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9402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48"/>
                                        </p:tgtEl>
                                        <p:attrNameLst>
                                          <p:attrName>style.visibility</p:attrName>
                                        </p:attrNameLst>
                                      </p:cBhvr>
                                      <p:to>
                                        <p:strVal val="visible"/>
                                      </p:to>
                                    </p:set>
                                    <p:animEffect transition="in" filter="blinds(horizontal)">
                                      <p:cBhvr>
                                        <p:cTn id="7" dur="500"/>
                                        <p:tgtEl>
                                          <p:spTgt spid="11674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6738"/>
                                        </p:tgtEl>
                                        <p:attrNameLst>
                                          <p:attrName>style.visibility</p:attrName>
                                        </p:attrNameLst>
                                      </p:cBhvr>
                                      <p:to>
                                        <p:strVal val="visible"/>
                                      </p:to>
                                    </p:set>
                                    <p:anim calcmode="lin" valueType="num">
                                      <p:cBhvr additive="base">
                                        <p:cTn id="24" dur="500" fill="hold"/>
                                        <p:tgtEl>
                                          <p:spTgt spid="116738"/>
                                        </p:tgtEl>
                                        <p:attrNameLst>
                                          <p:attrName>ppt_x</p:attrName>
                                        </p:attrNameLst>
                                      </p:cBhvr>
                                      <p:tavLst>
                                        <p:tav tm="0">
                                          <p:val>
                                            <p:strVal val="#ppt_x"/>
                                          </p:val>
                                        </p:tav>
                                        <p:tav tm="100000">
                                          <p:val>
                                            <p:strVal val="#ppt_x"/>
                                          </p:val>
                                        </p:tav>
                                      </p:tavLst>
                                    </p:anim>
                                    <p:anim calcmode="lin" valueType="num">
                                      <p:cBhvr additive="base">
                                        <p:cTn id="25" dur="500" fill="hold"/>
                                        <p:tgtEl>
                                          <p:spTgt spid="11673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ppt_x</p:attrName>
                                        </p:attrNameLst>
                                      </p:cBhvr>
                                      <p:tavLst>
                                        <p:tav tm="0">
                                          <p:val>
                                            <p:strVal val="#ppt_x"/>
                                          </p:val>
                                        </p:tav>
                                        <p:tav tm="100000">
                                          <p:val>
                                            <p:strVal val="#ppt_x"/>
                                          </p:val>
                                        </p:tav>
                                      </p:tavLst>
                                    </p:anim>
                                    <p:anim calcmode="lin" valueType="num">
                                      <p:cBhvr>
                                        <p:cTn id="5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1000"/>
                                        <p:tgtEl>
                                          <p:spTgt spid="28"/>
                                        </p:tgtEl>
                                      </p:cBhvr>
                                    </p:animEffect>
                                    <p:anim calcmode="lin" valueType="num">
                                      <p:cBhvr>
                                        <p:cTn id="62" dur="1000" fill="hold"/>
                                        <p:tgtEl>
                                          <p:spTgt spid="28"/>
                                        </p:tgtEl>
                                        <p:attrNameLst>
                                          <p:attrName>ppt_x</p:attrName>
                                        </p:attrNameLst>
                                      </p:cBhvr>
                                      <p:tavLst>
                                        <p:tav tm="0">
                                          <p:val>
                                            <p:strVal val="#ppt_x"/>
                                          </p:val>
                                        </p:tav>
                                        <p:tav tm="100000">
                                          <p:val>
                                            <p:strVal val="#ppt_x"/>
                                          </p:val>
                                        </p:tav>
                                      </p:tavLst>
                                    </p:anim>
                                    <p:anim calcmode="lin" valueType="num">
                                      <p:cBhvr>
                                        <p:cTn id="63" dur="1000" fill="hold"/>
                                        <p:tgtEl>
                                          <p:spTgt spid="28"/>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1000"/>
                                        <p:tgtEl>
                                          <p:spTgt spid="26"/>
                                        </p:tgtEl>
                                      </p:cBhvr>
                                    </p:animEffect>
                                    <p:anim calcmode="lin" valueType="num">
                                      <p:cBhvr>
                                        <p:cTn id="67" dur="1000" fill="hold"/>
                                        <p:tgtEl>
                                          <p:spTgt spid="26"/>
                                        </p:tgtEl>
                                        <p:attrNameLst>
                                          <p:attrName>ppt_x</p:attrName>
                                        </p:attrNameLst>
                                      </p:cBhvr>
                                      <p:tavLst>
                                        <p:tav tm="0">
                                          <p:val>
                                            <p:strVal val="#ppt_x"/>
                                          </p:val>
                                        </p:tav>
                                        <p:tav tm="100000">
                                          <p:val>
                                            <p:strVal val="#ppt_x"/>
                                          </p:val>
                                        </p:tav>
                                      </p:tavLst>
                                    </p:anim>
                                    <p:anim calcmode="lin" valueType="num">
                                      <p:cBhvr>
                                        <p:cTn id="6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randombar(horizontal)">
                                      <p:cBhvr>
                                        <p:cTn id="79" dur="50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additive="base">
                                        <p:cTn id="84" dur="500" fill="hold"/>
                                        <p:tgtEl>
                                          <p:spTgt spid="31"/>
                                        </p:tgtEl>
                                        <p:attrNameLst>
                                          <p:attrName>ppt_x</p:attrName>
                                        </p:attrNameLst>
                                      </p:cBhvr>
                                      <p:tavLst>
                                        <p:tav tm="0">
                                          <p:val>
                                            <p:strVal val="#ppt_x"/>
                                          </p:val>
                                        </p:tav>
                                        <p:tav tm="100000">
                                          <p:val>
                                            <p:strVal val="#ppt_x"/>
                                          </p:val>
                                        </p:tav>
                                      </p:tavLst>
                                    </p:anim>
                                    <p:anim calcmode="lin" valueType="num">
                                      <p:cBhvr additive="base">
                                        <p:cTn id="8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36"/>
                                        </p:tgtEl>
                                        <p:attrNameLst>
                                          <p:attrName>style.visibility</p:attrName>
                                        </p:attrNameLst>
                                      </p:cBhvr>
                                      <p:to>
                                        <p:strVal val="visible"/>
                                      </p:to>
                                    </p:set>
                                    <p:anim calcmode="lin" valueType="num">
                                      <p:cBhvr additive="base">
                                        <p:cTn id="90" dur="500" fill="hold"/>
                                        <p:tgtEl>
                                          <p:spTgt spid="36"/>
                                        </p:tgtEl>
                                        <p:attrNameLst>
                                          <p:attrName>ppt_x</p:attrName>
                                        </p:attrNameLst>
                                      </p:cBhvr>
                                      <p:tavLst>
                                        <p:tav tm="0">
                                          <p:val>
                                            <p:strVal val="#ppt_x"/>
                                          </p:val>
                                        </p:tav>
                                        <p:tav tm="100000">
                                          <p:val>
                                            <p:strVal val="#ppt_x"/>
                                          </p:val>
                                        </p:tav>
                                      </p:tavLst>
                                    </p:anim>
                                    <p:anim calcmode="lin" valueType="num">
                                      <p:cBhvr additive="base">
                                        <p:cTn id="9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16747"/>
                                        </p:tgtEl>
                                        <p:attrNameLst>
                                          <p:attrName>style.visibility</p:attrName>
                                        </p:attrNameLst>
                                      </p:cBhvr>
                                      <p:to>
                                        <p:strVal val="visible"/>
                                      </p:to>
                                    </p:set>
                                    <p:animEffect transition="in" filter="blinds(horizontal)">
                                      <p:cBhvr>
                                        <p:cTn id="96" dur="500"/>
                                        <p:tgtEl>
                                          <p:spTgt spid="116747"/>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40"/>
                                        </p:tgtEl>
                                        <p:attrNameLst>
                                          <p:attrName>style.visibility</p:attrName>
                                        </p:attrNameLst>
                                      </p:cBhvr>
                                      <p:to>
                                        <p:strVal val="visible"/>
                                      </p:to>
                                    </p:set>
                                    <p:anim calcmode="lin" valueType="num">
                                      <p:cBhvr additive="base">
                                        <p:cTn id="101" dur="500" fill="hold"/>
                                        <p:tgtEl>
                                          <p:spTgt spid="40"/>
                                        </p:tgtEl>
                                        <p:attrNameLst>
                                          <p:attrName>ppt_x</p:attrName>
                                        </p:attrNameLst>
                                      </p:cBhvr>
                                      <p:tavLst>
                                        <p:tav tm="0">
                                          <p:val>
                                            <p:strVal val="#ppt_x"/>
                                          </p:val>
                                        </p:tav>
                                        <p:tav tm="100000">
                                          <p:val>
                                            <p:strVal val="#ppt_x"/>
                                          </p:val>
                                        </p:tav>
                                      </p:tavLst>
                                    </p:anim>
                                    <p:anim calcmode="lin" valueType="num">
                                      <p:cBhvr additive="base">
                                        <p:cTn id="10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45"/>
                                        </p:tgtEl>
                                        <p:attrNameLst>
                                          <p:attrName>style.visibility</p:attrName>
                                        </p:attrNameLst>
                                      </p:cBhvr>
                                      <p:to>
                                        <p:strVal val="visible"/>
                                      </p:to>
                                    </p:set>
                                    <p:anim calcmode="lin" valueType="num">
                                      <p:cBhvr additive="base">
                                        <p:cTn id="107" dur="500" fill="hold"/>
                                        <p:tgtEl>
                                          <p:spTgt spid="45"/>
                                        </p:tgtEl>
                                        <p:attrNameLst>
                                          <p:attrName>ppt_x</p:attrName>
                                        </p:attrNameLst>
                                      </p:cBhvr>
                                      <p:tavLst>
                                        <p:tav tm="0">
                                          <p:val>
                                            <p:strVal val="#ppt_x"/>
                                          </p:val>
                                        </p:tav>
                                        <p:tav tm="100000">
                                          <p:val>
                                            <p:strVal val="#ppt_x"/>
                                          </p:val>
                                        </p:tav>
                                      </p:tavLst>
                                    </p:anim>
                                    <p:anim calcmode="lin" valueType="num">
                                      <p:cBhvr additive="base">
                                        <p:cTn id="10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anim calcmode="lin" valueType="num">
                                      <p:cBhvr additive="base">
                                        <p:cTn id="113" dur="500" fill="hold"/>
                                        <p:tgtEl>
                                          <p:spTgt spid="46"/>
                                        </p:tgtEl>
                                        <p:attrNameLst>
                                          <p:attrName>ppt_x</p:attrName>
                                        </p:attrNameLst>
                                      </p:cBhvr>
                                      <p:tavLst>
                                        <p:tav tm="0">
                                          <p:val>
                                            <p:strVal val="#ppt_x"/>
                                          </p:val>
                                        </p:tav>
                                        <p:tav tm="100000">
                                          <p:val>
                                            <p:strVal val="#ppt_x"/>
                                          </p:val>
                                        </p:tav>
                                      </p:tavLst>
                                    </p:anim>
                                    <p:anim calcmode="lin" valueType="num">
                                      <p:cBhvr additive="base">
                                        <p:cTn id="1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48"/>
                                        </p:tgtEl>
                                        <p:attrNameLst>
                                          <p:attrName>style.visibility</p:attrName>
                                        </p:attrNameLst>
                                      </p:cBhvr>
                                      <p:to>
                                        <p:strVal val="visible"/>
                                      </p:to>
                                    </p:set>
                                    <p:anim calcmode="lin" valueType="num">
                                      <p:cBhvr additive="base">
                                        <p:cTn id="119" dur="500" fill="hold"/>
                                        <p:tgtEl>
                                          <p:spTgt spid="48"/>
                                        </p:tgtEl>
                                        <p:attrNameLst>
                                          <p:attrName>ppt_x</p:attrName>
                                        </p:attrNameLst>
                                      </p:cBhvr>
                                      <p:tavLst>
                                        <p:tav tm="0">
                                          <p:val>
                                            <p:strVal val="#ppt_x"/>
                                          </p:val>
                                        </p:tav>
                                        <p:tav tm="100000">
                                          <p:val>
                                            <p:strVal val="#ppt_x"/>
                                          </p:val>
                                        </p:tav>
                                      </p:tavLst>
                                    </p:anim>
                                    <p:anim calcmode="lin" valueType="num">
                                      <p:cBhvr additive="base">
                                        <p:cTn id="12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50"/>
                                        </p:tgtEl>
                                        <p:attrNameLst>
                                          <p:attrName>style.visibility</p:attrName>
                                        </p:attrNameLst>
                                      </p:cBhvr>
                                      <p:to>
                                        <p:strVal val="visible"/>
                                      </p:to>
                                    </p:set>
                                    <p:anim calcmode="lin" valueType="num">
                                      <p:cBhvr additive="base">
                                        <p:cTn id="129" dur="500" fill="hold"/>
                                        <p:tgtEl>
                                          <p:spTgt spid="50"/>
                                        </p:tgtEl>
                                        <p:attrNameLst>
                                          <p:attrName>ppt_x</p:attrName>
                                        </p:attrNameLst>
                                      </p:cBhvr>
                                      <p:tavLst>
                                        <p:tav tm="0">
                                          <p:val>
                                            <p:strVal val="#ppt_x"/>
                                          </p:val>
                                        </p:tav>
                                        <p:tav tm="100000">
                                          <p:val>
                                            <p:strVal val="#ppt_x"/>
                                          </p:val>
                                        </p:tav>
                                      </p:tavLst>
                                    </p:anim>
                                    <p:anim calcmode="lin" valueType="num">
                                      <p:cBhvr additive="base">
                                        <p:cTn id="13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52"/>
                                        </p:tgtEl>
                                        <p:attrNameLst>
                                          <p:attrName>style.visibility</p:attrName>
                                        </p:attrNameLst>
                                      </p:cBhvr>
                                      <p:to>
                                        <p:strVal val="visible"/>
                                      </p:to>
                                    </p:set>
                                    <p:anim calcmode="lin" valueType="num">
                                      <p:cBhvr additive="base">
                                        <p:cTn id="135" dur="500" fill="hold"/>
                                        <p:tgtEl>
                                          <p:spTgt spid="52"/>
                                        </p:tgtEl>
                                        <p:attrNameLst>
                                          <p:attrName>ppt_x</p:attrName>
                                        </p:attrNameLst>
                                      </p:cBhvr>
                                      <p:tavLst>
                                        <p:tav tm="0">
                                          <p:val>
                                            <p:strVal val="#ppt_x"/>
                                          </p:val>
                                        </p:tav>
                                        <p:tav tm="100000">
                                          <p:val>
                                            <p:strVal val="#ppt_x"/>
                                          </p:val>
                                        </p:tav>
                                      </p:tavLst>
                                    </p:anim>
                                    <p:anim calcmode="lin" valueType="num">
                                      <p:cBhvr additive="base">
                                        <p:cTn id="136" dur="500" fill="hold"/>
                                        <p:tgtEl>
                                          <p:spTgt spid="52"/>
                                        </p:tgtEl>
                                        <p:attrNameLst>
                                          <p:attrName>ppt_y</p:attrName>
                                        </p:attrNameLst>
                                      </p:cBhvr>
                                      <p:tavLst>
                                        <p:tav tm="0">
                                          <p:val>
                                            <p:strVal val="1+#ppt_h/2"/>
                                          </p:val>
                                        </p:tav>
                                        <p:tav tm="100000">
                                          <p:val>
                                            <p:strVal val="#ppt_y"/>
                                          </p:val>
                                        </p:tav>
                                      </p:tavLst>
                                    </p:anim>
                                  </p:childTnLst>
                                </p:cTn>
                              </p:par>
                            </p:childTnLst>
                          </p:cTn>
                        </p:par>
                        <p:par>
                          <p:cTn id="137" fill="hold">
                            <p:stCondLst>
                              <p:cond delay="500"/>
                            </p:stCondLst>
                            <p:childTnLst>
                              <p:par>
                                <p:cTn id="138" presetID="22" presetClass="entr" presetSubtype="8" fill="hold" grpId="0" nodeType="afterEffect">
                                  <p:stCondLst>
                                    <p:cond delay="0"/>
                                  </p:stCondLst>
                                  <p:childTnLst>
                                    <p:set>
                                      <p:cBhvr>
                                        <p:cTn id="139" dur="1" fill="hold">
                                          <p:stCondLst>
                                            <p:cond delay="0"/>
                                          </p:stCondLst>
                                        </p:cTn>
                                        <p:tgtEl>
                                          <p:spTgt spid="62"/>
                                        </p:tgtEl>
                                        <p:attrNameLst>
                                          <p:attrName>style.visibility</p:attrName>
                                        </p:attrNameLst>
                                      </p:cBhvr>
                                      <p:to>
                                        <p:strVal val="visible"/>
                                      </p:to>
                                    </p:set>
                                    <p:animEffect transition="in" filter="wipe(left)">
                                      <p:cBhvr>
                                        <p:cTn id="140" dur="500"/>
                                        <p:tgtEl>
                                          <p:spTgt spid="62"/>
                                        </p:tgtEl>
                                      </p:cBhvr>
                                    </p:animEffect>
                                  </p:childTnLst>
                                </p:cTn>
                              </p:par>
                            </p:childTnLst>
                          </p:cTn>
                        </p:par>
                      </p:childTnLst>
                    </p:cTn>
                  </p:par>
                  <p:par>
                    <p:cTn id="141" fill="hold">
                      <p:stCondLst>
                        <p:cond delay="indefinite"/>
                      </p:stCondLst>
                      <p:childTnLst>
                        <p:par>
                          <p:cTn id="142" fill="hold">
                            <p:stCondLst>
                              <p:cond delay="0"/>
                            </p:stCondLst>
                            <p:childTnLst>
                              <p:par>
                                <p:cTn id="143" presetID="12" presetClass="entr" presetSubtype="8" fill="hold" grpId="0" nodeType="clickEffect">
                                  <p:stCondLst>
                                    <p:cond delay="0"/>
                                  </p:stCondLst>
                                  <p:childTnLst>
                                    <p:set>
                                      <p:cBhvr>
                                        <p:cTn id="144" dur="1" fill="hold">
                                          <p:stCondLst>
                                            <p:cond delay="0"/>
                                          </p:stCondLst>
                                        </p:cTn>
                                        <p:tgtEl>
                                          <p:spTgt spid="63"/>
                                        </p:tgtEl>
                                        <p:attrNameLst>
                                          <p:attrName>style.visibility</p:attrName>
                                        </p:attrNameLst>
                                      </p:cBhvr>
                                      <p:to>
                                        <p:strVal val="visible"/>
                                      </p:to>
                                    </p:set>
                                    <p:animEffect transition="in" filter="slide(fromLeft)">
                                      <p:cBhvr>
                                        <p:cTn id="145" dur="500"/>
                                        <p:tgtEl>
                                          <p:spTgt spid="63"/>
                                        </p:tgtEl>
                                      </p:cBhvr>
                                    </p:animEffect>
                                  </p:childTnLst>
                                </p:cTn>
                              </p:par>
                            </p:childTnLst>
                          </p:cTn>
                        </p:par>
                      </p:childTnLst>
                    </p:cTn>
                  </p:par>
                  <p:par>
                    <p:cTn id="146" fill="hold">
                      <p:stCondLst>
                        <p:cond delay="indefinite"/>
                      </p:stCondLst>
                      <p:childTnLst>
                        <p:par>
                          <p:cTn id="147" fill="hold">
                            <p:stCondLst>
                              <p:cond delay="0"/>
                            </p:stCondLst>
                            <p:childTnLst>
                              <p:par>
                                <p:cTn id="148" presetID="12" presetClass="entr" presetSubtype="8" fill="hold" grpId="0" nodeType="clickEffect">
                                  <p:stCondLst>
                                    <p:cond delay="0"/>
                                  </p:stCondLst>
                                  <p:childTnLst>
                                    <p:set>
                                      <p:cBhvr>
                                        <p:cTn id="149" dur="1" fill="hold">
                                          <p:stCondLst>
                                            <p:cond delay="0"/>
                                          </p:stCondLst>
                                        </p:cTn>
                                        <p:tgtEl>
                                          <p:spTgt spid="64"/>
                                        </p:tgtEl>
                                        <p:attrNameLst>
                                          <p:attrName>style.visibility</p:attrName>
                                        </p:attrNameLst>
                                      </p:cBhvr>
                                      <p:to>
                                        <p:strVal val="visible"/>
                                      </p:to>
                                    </p:set>
                                    <p:animEffect transition="in" filter="slide(fromLeft)">
                                      <p:cBhvr>
                                        <p:cTn id="15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8" grpId="0"/>
      <p:bldP spid="116747" grpId="0"/>
      <p:bldP spid="116738" grpId="0"/>
      <p:bldP spid="10" grpId="0"/>
      <p:bldP spid="30" grpId="0"/>
      <p:bldP spid="33" grpId="0"/>
      <p:bldP spid="34" grpId="0"/>
      <p:bldP spid="46" grpId="0"/>
      <p:bldP spid="59" grpId="0"/>
      <p:bldP spid="62" grpId="0" animBg="1"/>
      <p:bldP spid="63" grpId="0" animBg="1"/>
      <p:bldP spid="6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descr="9D0BBB00-428A-46A0-8346-5DA59287E61B"/>
          <p:cNvPicPr>
            <a:picLocks noChangeAspect="1" noChangeArrowheads="1"/>
          </p:cNvPicPr>
          <p:nvPr/>
        </p:nvPicPr>
        <p:blipFill rotWithShape="1">
          <a:blip r:embed="rId2">
            <a:extLst>
              <a:ext uri="{28A0092B-C50C-407E-A947-70E740481C1C}">
                <a14:useLocalDpi xmlns:a14="http://schemas.microsoft.com/office/drawing/2010/main" val="0"/>
              </a:ext>
            </a:extLst>
          </a:blip>
          <a:srcRect l="2278" r="14533"/>
          <a:stretch/>
        </p:blipFill>
        <p:spPr bwMode="auto">
          <a:xfrm>
            <a:off x="0" y="3635986"/>
            <a:ext cx="5284177" cy="322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矩形 116753"/>
          <p:cNvSpPr>
            <a:spLocks noChangeAspect="1" noChangeArrowheads="1"/>
          </p:cNvSpPr>
          <p:nvPr/>
        </p:nvSpPr>
        <p:spPr bwMode="auto">
          <a:xfrm>
            <a:off x="53975" y="169863"/>
            <a:ext cx="10096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32771" name="矩形 116752"/>
          <p:cNvSpPr>
            <a:spLocks noChangeArrowheads="1"/>
          </p:cNvSpPr>
          <p:nvPr/>
        </p:nvSpPr>
        <p:spPr bwMode="auto">
          <a:xfrm>
            <a:off x="-36512" y="842962"/>
            <a:ext cx="153999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3200" b="1" dirty="0" smtClean="0">
                <a:solidFill>
                  <a:schemeClr val="tx1"/>
                </a:solidFill>
                <a:latin typeface="楷体_GB2312" panose="02010609030101010101" pitchFamily="49" charset="-122"/>
                <a:ea typeface="楷体_GB2312" panose="02010609030101010101" pitchFamily="49" charset="-122"/>
              </a:rPr>
              <a:t>3</a:t>
            </a:r>
            <a:r>
              <a:rPr lang="zh-CN" altLang="en-US" sz="3200" b="1" dirty="0" smtClean="0">
                <a:solidFill>
                  <a:schemeClr val="tx1"/>
                </a:solidFill>
                <a:latin typeface="楷体_GB2312" panose="02010609030101010101" pitchFamily="49" charset="-122"/>
                <a:ea typeface="楷体_GB2312" panose="02010609030101010101" pitchFamily="49" charset="-122"/>
              </a:rPr>
              <a:t>、例</a:t>
            </a:r>
            <a:endParaRPr lang="zh-CN" altLang="en-US" sz="2800" dirty="0">
              <a:solidFill>
                <a:schemeClr val="tx1"/>
              </a:solidFill>
              <a:latin typeface="Arial" panose="020B0604020202020204" pitchFamily="34" charset="0"/>
              <a:ea typeface="宋体" panose="02010600030101010101" pitchFamily="2" charset="-122"/>
            </a:endParaRPr>
          </a:p>
        </p:txBody>
      </p:sp>
      <p:sp>
        <p:nvSpPr>
          <p:cNvPr id="19" name="矩形 135218"/>
          <p:cNvSpPr>
            <a:spLocks noChangeArrowheads="1"/>
          </p:cNvSpPr>
          <p:nvPr/>
        </p:nvSpPr>
        <p:spPr bwMode="auto">
          <a:xfrm>
            <a:off x="-36512" y="77788"/>
            <a:ext cx="270803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800" b="1" dirty="0" smtClean="0">
                <a:latin typeface="方正姚体" panose="02010601030101010101" pitchFamily="2" charset="-122"/>
                <a:ea typeface="方正姚体" panose="02010601030101010101" pitchFamily="2" charset="-122"/>
              </a:rPr>
              <a:t>仿</a:t>
            </a:r>
            <a:r>
              <a:rPr lang="zh-CN" altLang="en-US" sz="4800" b="1" dirty="0">
                <a:latin typeface="方正姚体" panose="02010601030101010101" pitchFamily="2" charset="-122"/>
                <a:ea typeface="方正姚体" panose="02010601030101010101" pitchFamily="2" charset="-122"/>
              </a:rPr>
              <a:t>射投影</a:t>
            </a:r>
            <a:endParaRPr lang="zh-CN" altLang="en-US" sz="4800" dirty="0">
              <a:solidFill>
                <a:schemeClr val="tx1"/>
              </a:solidFill>
              <a:latin typeface="方正姚体" panose="02010601030101010101" pitchFamily="2" charset="-122"/>
              <a:ea typeface="方正姚体" panose="02010601030101010101" pitchFamily="2" charset="-122"/>
            </a:endParaRPr>
          </a:p>
        </p:txBody>
      </p:sp>
      <p:sp>
        <p:nvSpPr>
          <p:cNvPr id="20" name="文本框 19"/>
          <p:cNvSpPr txBox="1">
            <a:spLocks noChangeArrowheads="1"/>
          </p:cNvSpPr>
          <p:nvPr/>
        </p:nvSpPr>
        <p:spPr bwMode="auto">
          <a:xfrm>
            <a:off x="53975" y="1279524"/>
            <a:ext cx="41047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r>
              <a:rPr lang="zh-CN" altLang="en-US" dirty="0"/>
              <a:t>某一矿井主要井巷平图，试绘制其仿射投影图</a:t>
            </a:r>
            <a:r>
              <a:rPr lang="zh-CN" altLang="zh-CN" dirty="0" smtClean="0"/>
              <a:t>。</a:t>
            </a:r>
            <a:endParaRPr lang="zh-CN" altLang="zh-CN" dirty="0"/>
          </a:p>
        </p:txBody>
      </p:sp>
      <p:sp>
        <p:nvSpPr>
          <p:cNvPr id="116749" name="文本框 116748"/>
          <p:cNvSpPr txBox="1">
            <a:spLocks noChangeArrowheads="1"/>
          </p:cNvSpPr>
          <p:nvPr/>
        </p:nvSpPr>
        <p:spPr bwMode="auto">
          <a:xfrm>
            <a:off x="1589678" y="840729"/>
            <a:ext cx="2350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dirty="0" smtClean="0">
                <a:solidFill>
                  <a:srgbClr val="FF3300"/>
                </a:solidFill>
                <a:latin typeface="黑体" panose="02010609060101010101" pitchFamily="49" charset="-122"/>
                <a:ea typeface="黑体" panose="02010609060101010101" pitchFamily="49" charset="-122"/>
              </a:rPr>
              <a:t>巷道仿射投影图</a:t>
            </a:r>
            <a:endParaRPr lang="zh-CN" altLang="en-US" sz="2800" dirty="0">
              <a:solidFill>
                <a:schemeClr val="tx1"/>
              </a:solidFill>
              <a:latin typeface="Arial" panose="020B0604020202020204" pitchFamily="34" charset="0"/>
              <a:ea typeface="宋体" panose="02010600030101010101" pitchFamily="2" charset="-122"/>
            </a:endParaRPr>
          </a:p>
        </p:txBody>
      </p:sp>
      <p:pic>
        <p:nvPicPr>
          <p:cNvPr id="34818" name="Picture 2" descr="2-56"/>
          <p:cNvPicPr>
            <a:picLocks noChangeAspect="1" noChangeArrowheads="1"/>
          </p:cNvPicPr>
          <p:nvPr/>
        </p:nvPicPr>
        <p:blipFill rotWithShape="1">
          <a:blip r:embed="rId3">
            <a:extLst>
              <a:ext uri="{28A0092B-C50C-407E-A947-70E740481C1C}">
                <a14:useLocalDpi xmlns:a14="http://schemas.microsoft.com/office/drawing/2010/main" val="0"/>
              </a:ext>
            </a:extLst>
          </a:blip>
          <a:srcRect l="6400" t="3692" r="3086"/>
          <a:stretch/>
        </p:blipFill>
        <p:spPr bwMode="auto">
          <a:xfrm>
            <a:off x="4853354" y="167054"/>
            <a:ext cx="4079631" cy="4357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7562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1392665341"/>
              </p:ext>
            </p:extLst>
          </p:nvPr>
        </p:nvGraphicFramePr>
        <p:xfrm>
          <a:off x="124313" y="2410257"/>
          <a:ext cx="8809891" cy="3816559"/>
        </p:xfrm>
        <a:graphic>
          <a:graphicData uri="http://schemas.openxmlformats.org/presentationml/2006/ole">
            <mc:AlternateContent xmlns:mc="http://schemas.openxmlformats.org/markup-compatibility/2006">
              <mc:Choice xmlns:v="urn:schemas-microsoft-com:vml" Requires="v">
                <p:oleObj spid="_x0000_s35847" r:id="rId3" imgW="9048750" imgH="5133975" progId="AutoCAD.Drawing.15">
                  <p:embed/>
                </p:oleObj>
              </mc:Choice>
              <mc:Fallback>
                <p:oleObj r:id="rId3" imgW="9048750" imgH="5133975" progId="AutoCAD.Drawing.15">
                  <p:embed/>
                  <p:pic>
                    <p:nvPicPr>
                      <p:cNvPr id="3" name="对象 2"/>
                      <p:cNvPicPr>
                        <a:picLocks noChangeAspect="1" noChangeArrowheads="1"/>
                      </p:cNvPicPr>
                      <p:nvPr/>
                    </p:nvPicPr>
                    <p:blipFill>
                      <a:blip r:embed="rId4">
                        <a:extLst>
                          <a:ext uri="{28A0092B-C50C-407E-A947-70E740481C1C}">
                            <a14:useLocalDpi xmlns:a14="http://schemas.microsoft.com/office/drawing/2010/main" val="0"/>
                          </a:ext>
                        </a:extLst>
                      </a:blip>
                      <a:srcRect l="25262" t="32739" r="28786" b="32294"/>
                      <a:stretch>
                        <a:fillRect/>
                      </a:stretch>
                    </p:blipFill>
                    <p:spPr bwMode="auto">
                      <a:xfrm>
                        <a:off x="124313" y="2410257"/>
                        <a:ext cx="8809891" cy="3816559"/>
                      </a:xfrm>
                      <a:prstGeom prst="rect">
                        <a:avLst/>
                      </a:prstGeom>
                      <a:noFill/>
                    </p:spPr>
                  </p:pic>
                </p:oleObj>
              </mc:Fallback>
            </mc:AlternateContent>
          </a:graphicData>
        </a:graphic>
      </p:graphicFrame>
      <p:sp>
        <p:nvSpPr>
          <p:cNvPr id="32770" name="矩形 116753"/>
          <p:cNvSpPr>
            <a:spLocks noChangeAspect="1" noChangeArrowheads="1"/>
          </p:cNvSpPr>
          <p:nvPr/>
        </p:nvSpPr>
        <p:spPr bwMode="auto">
          <a:xfrm>
            <a:off x="53975" y="169863"/>
            <a:ext cx="10096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19" name="矩形 135218"/>
          <p:cNvSpPr>
            <a:spLocks noChangeArrowheads="1"/>
          </p:cNvSpPr>
          <p:nvPr/>
        </p:nvSpPr>
        <p:spPr bwMode="auto">
          <a:xfrm>
            <a:off x="-36513" y="77788"/>
            <a:ext cx="904862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3200" b="1" dirty="0" smtClean="0">
                <a:solidFill>
                  <a:srgbClr val="FF0000"/>
                </a:solidFill>
                <a:latin typeface="方正姚体" panose="02010601030101010101" pitchFamily="2" charset="-122"/>
                <a:ea typeface="方正姚体" panose="02010601030101010101" pitchFamily="2" charset="-122"/>
              </a:rPr>
              <a:t>投影中空间关系辨识（相交）</a:t>
            </a:r>
            <a:endParaRPr lang="zh-CN" altLang="en-US" sz="3200" dirty="0">
              <a:solidFill>
                <a:srgbClr val="FF0000"/>
              </a:solidFill>
              <a:latin typeface="方正姚体" panose="02010601030101010101" pitchFamily="2" charset="-122"/>
              <a:ea typeface="方正姚体" panose="02010601030101010101" pitchFamily="2" charset="-122"/>
            </a:endParaRPr>
          </a:p>
        </p:txBody>
      </p:sp>
      <p:sp>
        <p:nvSpPr>
          <p:cNvPr id="9" name="文本框 8"/>
          <p:cNvSpPr txBox="1">
            <a:spLocks noChangeArrowheads="1"/>
          </p:cNvSpPr>
          <p:nvPr/>
        </p:nvSpPr>
        <p:spPr bwMode="auto">
          <a:xfrm>
            <a:off x="124313" y="919039"/>
            <a:ext cx="9019687"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r>
              <a:rPr lang="zh-CN" altLang="zh-CN" dirty="0" smtClean="0"/>
              <a:t>如</a:t>
            </a:r>
            <a:r>
              <a:rPr lang="zh-CN" altLang="zh-CN" dirty="0"/>
              <a:t>图</a:t>
            </a:r>
            <a:r>
              <a:rPr lang="en-US" altLang="zh-CN" dirty="0" smtClean="0"/>
              <a:t>1</a:t>
            </a:r>
            <a:r>
              <a:rPr lang="zh-CN" altLang="zh-CN" dirty="0" smtClean="0"/>
              <a:t>中</a:t>
            </a:r>
            <a:r>
              <a:rPr lang="zh-CN" altLang="zh-CN" dirty="0"/>
              <a:t>，巷道</a:t>
            </a:r>
            <a:r>
              <a:rPr lang="en-US" altLang="zh-CN" dirty="0"/>
              <a:t>4</a:t>
            </a:r>
            <a:r>
              <a:rPr lang="zh-CN" altLang="zh-CN" dirty="0"/>
              <a:t>与巷道</a:t>
            </a:r>
            <a:r>
              <a:rPr lang="en-US" altLang="zh-CN" dirty="0"/>
              <a:t>1</a:t>
            </a:r>
            <a:r>
              <a:rPr lang="zh-CN" altLang="zh-CN" dirty="0"/>
              <a:t>、巷道</a:t>
            </a:r>
            <a:r>
              <a:rPr lang="en-US" altLang="zh-CN" dirty="0"/>
              <a:t>2</a:t>
            </a:r>
            <a:r>
              <a:rPr lang="zh-CN" altLang="zh-CN" dirty="0"/>
              <a:t>均</a:t>
            </a:r>
            <a:r>
              <a:rPr lang="zh-CN" altLang="zh-CN" dirty="0">
                <a:solidFill>
                  <a:srgbClr val="FF0000"/>
                </a:solidFill>
              </a:rPr>
              <a:t>相交</a:t>
            </a:r>
            <a:r>
              <a:rPr lang="zh-CN" altLang="zh-CN" dirty="0"/>
              <a:t>，而巷道</a:t>
            </a:r>
            <a:r>
              <a:rPr lang="en-US" altLang="zh-CN" dirty="0"/>
              <a:t>3</a:t>
            </a:r>
            <a:r>
              <a:rPr lang="zh-CN" altLang="zh-CN" dirty="0"/>
              <a:t>与巷道</a:t>
            </a:r>
            <a:r>
              <a:rPr lang="en-US" altLang="zh-CN" dirty="0"/>
              <a:t>2</a:t>
            </a:r>
            <a:r>
              <a:rPr lang="zh-CN" altLang="zh-CN" dirty="0"/>
              <a:t>则是</a:t>
            </a:r>
            <a:r>
              <a:rPr lang="zh-CN" altLang="zh-CN" dirty="0">
                <a:solidFill>
                  <a:srgbClr val="FF0000"/>
                </a:solidFill>
              </a:rPr>
              <a:t>相错</a:t>
            </a:r>
            <a:r>
              <a:rPr lang="zh-CN" altLang="zh-CN" dirty="0"/>
              <a:t>的</a:t>
            </a:r>
            <a:r>
              <a:rPr lang="zh-CN" altLang="zh-CN" dirty="0" smtClean="0"/>
              <a:t>。</a:t>
            </a:r>
            <a:r>
              <a:rPr lang="en-US" altLang="zh-CN" dirty="0" smtClean="0"/>
              <a:t>(</a:t>
            </a:r>
            <a:r>
              <a:rPr lang="zh-CN" altLang="en-US" dirty="0" smtClean="0">
                <a:solidFill>
                  <a:srgbClr val="FF0000"/>
                </a:solidFill>
                <a:latin typeface="方正姚体" panose="02010601030101010101" pitchFamily="2" charset="-122"/>
                <a:ea typeface="方正姚体" panose="02010601030101010101" pitchFamily="2" charset="-122"/>
              </a:rPr>
              <a:t>标高投影部分，空间相交，交点标高是否相等叛别</a:t>
            </a:r>
            <a:r>
              <a:rPr lang="en-US" altLang="zh-CN" dirty="0" smtClean="0"/>
              <a:t>)</a:t>
            </a:r>
          </a:p>
          <a:p>
            <a:r>
              <a:rPr lang="zh-CN" altLang="zh-CN" dirty="0" smtClean="0"/>
              <a:t>此外</a:t>
            </a:r>
            <a:r>
              <a:rPr lang="zh-CN" altLang="zh-CN" dirty="0"/>
              <a:t>，用双线绘巷道时，相错巷道交点处，上部巷道连续，下部巷道中断；相交巷道的交点线条均中断，如</a:t>
            </a:r>
            <a:r>
              <a:rPr lang="zh-CN" altLang="zh-CN" dirty="0" smtClean="0"/>
              <a:t>图。</a:t>
            </a:r>
            <a:endParaRPr lang="zh-CN" altLang="zh-CN" dirty="0"/>
          </a:p>
        </p:txBody>
      </p:sp>
      <p:sp>
        <p:nvSpPr>
          <p:cNvPr id="2" name="矩形 1"/>
          <p:cNvSpPr/>
          <p:nvPr/>
        </p:nvSpPr>
        <p:spPr>
          <a:xfrm>
            <a:off x="1509278" y="6196643"/>
            <a:ext cx="1261884" cy="52322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txBody>
          <a:bodyPr wrap="none">
            <a:spAutoFit/>
          </a:bodyPr>
          <a:lstStyle/>
          <a:p>
            <a:r>
              <a:rPr lang="zh-CN" altLang="en-US" dirty="0" smtClean="0"/>
              <a:t>轴测</a:t>
            </a:r>
            <a:r>
              <a:rPr lang="zh-CN" altLang="zh-CN" dirty="0" smtClean="0"/>
              <a:t>图</a:t>
            </a:r>
            <a:endParaRPr lang="zh-CN" altLang="en-US" dirty="0"/>
          </a:p>
        </p:txBody>
      </p:sp>
      <p:sp>
        <p:nvSpPr>
          <p:cNvPr id="7" name="矩形 6"/>
          <p:cNvSpPr/>
          <p:nvPr/>
        </p:nvSpPr>
        <p:spPr>
          <a:xfrm>
            <a:off x="6160408" y="6196643"/>
            <a:ext cx="1620957" cy="52322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txBody>
          <a:bodyPr wrap="none">
            <a:spAutoFit/>
          </a:bodyPr>
          <a:lstStyle/>
          <a:p>
            <a:r>
              <a:rPr lang="zh-CN" altLang="en-US" dirty="0" smtClean="0"/>
              <a:t>标高投影</a:t>
            </a:r>
            <a:endParaRPr lang="zh-CN" altLang="en-US" dirty="0"/>
          </a:p>
        </p:txBody>
      </p:sp>
      <p:sp>
        <p:nvSpPr>
          <p:cNvPr id="4" name="左箭头 3"/>
          <p:cNvSpPr/>
          <p:nvPr/>
        </p:nvSpPr>
        <p:spPr>
          <a:xfrm>
            <a:off x="3513136" y="6310681"/>
            <a:ext cx="2242039" cy="3253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207215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95957415"/>
              </p:ext>
            </p:extLst>
          </p:nvPr>
        </p:nvGraphicFramePr>
        <p:xfrm>
          <a:off x="0" y="1854088"/>
          <a:ext cx="9144000" cy="4163225"/>
        </p:xfrm>
        <a:graphic>
          <a:graphicData uri="http://schemas.openxmlformats.org/presentationml/2006/ole">
            <mc:AlternateContent xmlns:mc="http://schemas.openxmlformats.org/markup-compatibility/2006">
              <mc:Choice xmlns:v="urn:schemas-microsoft-com:vml" Requires="v">
                <p:oleObj spid="_x0000_s34827" r:id="rId3" imgW="8924925" imgH="5000625" progId="AutoCAD.Drawing.15">
                  <p:embed/>
                </p:oleObj>
              </mc:Choice>
              <mc:Fallback>
                <p:oleObj r:id="rId3" imgW="8924925" imgH="5000625" progId="AutoCAD.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26837" t="27847" r="24184" b="34972"/>
                      <a:stretch>
                        <a:fillRect/>
                      </a:stretch>
                    </p:blipFill>
                    <p:spPr bwMode="auto">
                      <a:xfrm>
                        <a:off x="0" y="1854088"/>
                        <a:ext cx="9144000" cy="4163225"/>
                      </a:xfrm>
                      <a:prstGeom prst="rect">
                        <a:avLst/>
                      </a:prstGeom>
                      <a:noFill/>
                    </p:spPr>
                  </p:pic>
                </p:oleObj>
              </mc:Fallback>
            </mc:AlternateContent>
          </a:graphicData>
        </a:graphic>
      </p:graphicFrame>
      <p:sp>
        <p:nvSpPr>
          <p:cNvPr id="32770" name="矩形 116753"/>
          <p:cNvSpPr>
            <a:spLocks noChangeAspect="1" noChangeArrowheads="1"/>
          </p:cNvSpPr>
          <p:nvPr/>
        </p:nvSpPr>
        <p:spPr bwMode="auto">
          <a:xfrm>
            <a:off x="53975" y="169863"/>
            <a:ext cx="10096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sz="2800">
              <a:solidFill>
                <a:schemeClr val="tx1"/>
              </a:solidFill>
              <a:latin typeface="Arial" panose="020B0604020202020204" pitchFamily="34" charset="0"/>
              <a:ea typeface="宋体" panose="02010600030101010101" pitchFamily="2" charset="-122"/>
            </a:endParaRPr>
          </a:p>
        </p:txBody>
      </p:sp>
      <p:sp>
        <p:nvSpPr>
          <p:cNvPr id="19" name="矩形 135218"/>
          <p:cNvSpPr>
            <a:spLocks noChangeArrowheads="1"/>
          </p:cNvSpPr>
          <p:nvPr/>
        </p:nvSpPr>
        <p:spPr bwMode="auto">
          <a:xfrm>
            <a:off x="-36513" y="77788"/>
            <a:ext cx="904862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3200" b="1" dirty="0" smtClean="0">
                <a:solidFill>
                  <a:srgbClr val="FF0000"/>
                </a:solidFill>
                <a:latin typeface="方正姚体" panose="02010601030101010101" pitchFamily="2" charset="-122"/>
                <a:ea typeface="方正姚体" panose="02010601030101010101" pitchFamily="2" charset="-122"/>
              </a:rPr>
              <a:t>投影中空间关系辨识（重叠或者集聚）</a:t>
            </a:r>
            <a:endParaRPr lang="zh-CN" altLang="en-US" sz="3200" dirty="0">
              <a:solidFill>
                <a:srgbClr val="FF0000"/>
              </a:solidFill>
              <a:latin typeface="方正姚体" panose="02010601030101010101" pitchFamily="2" charset="-122"/>
              <a:ea typeface="方正姚体" panose="02010601030101010101" pitchFamily="2" charset="-122"/>
            </a:endParaRPr>
          </a:p>
        </p:txBody>
      </p:sp>
      <p:sp>
        <p:nvSpPr>
          <p:cNvPr id="9" name="文本框 8"/>
          <p:cNvSpPr txBox="1">
            <a:spLocks noChangeArrowheads="1"/>
          </p:cNvSpPr>
          <p:nvPr/>
        </p:nvSpPr>
        <p:spPr bwMode="auto">
          <a:xfrm>
            <a:off x="124313" y="728400"/>
            <a:ext cx="90196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r>
              <a:rPr lang="zh-CN" altLang="zh-CN" dirty="0" smtClean="0"/>
              <a:t>两</a:t>
            </a:r>
            <a:r>
              <a:rPr lang="zh-CN" altLang="zh-CN" dirty="0"/>
              <a:t>条标高不同的巷道位于同一竖直面内的重叠巷道标高投影重叠，上部巷道是用实线绘出的，下部巷道则是用虚线绘制的，如图所示</a:t>
            </a:r>
            <a:r>
              <a:rPr lang="zh-CN" altLang="zh-CN" dirty="0" smtClean="0"/>
              <a:t>。</a:t>
            </a:r>
            <a:endParaRPr lang="zh-CN" altLang="zh-CN" dirty="0"/>
          </a:p>
        </p:txBody>
      </p:sp>
      <p:sp>
        <p:nvSpPr>
          <p:cNvPr id="14" name="矩形 13"/>
          <p:cNvSpPr/>
          <p:nvPr/>
        </p:nvSpPr>
        <p:spPr>
          <a:xfrm>
            <a:off x="1562030" y="6117515"/>
            <a:ext cx="1261884" cy="52322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txBody>
          <a:bodyPr wrap="none">
            <a:spAutoFit/>
          </a:bodyPr>
          <a:lstStyle/>
          <a:p>
            <a:r>
              <a:rPr lang="zh-CN" altLang="en-US" dirty="0" smtClean="0"/>
              <a:t>轴测</a:t>
            </a:r>
            <a:r>
              <a:rPr lang="zh-CN" altLang="zh-CN" dirty="0" smtClean="0"/>
              <a:t>图</a:t>
            </a:r>
            <a:endParaRPr lang="zh-CN" altLang="en-US" dirty="0"/>
          </a:p>
        </p:txBody>
      </p:sp>
      <p:sp>
        <p:nvSpPr>
          <p:cNvPr id="15" name="矩形 14"/>
          <p:cNvSpPr/>
          <p:nvPr/>
        </p:nvSpPr>
        <p:spPr>
          <a:xfrm>
            <a:off x="6213160" y="6117515"/>
            <a:ext cx="1620957" cy="52322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txBody>
          <a:bodyPr wrap="none">
            <a:spAutoFit/>
          </a:bodyPr>
          <a:lstStyle/>
          <a:p>
            <a:r>
              <a:rPr lang="zh-CN" altLang="en-US" dirty="0" smtClean="0"/>
              <a:t>标高投影</a:t>
            </a:r>
            <a:endParaRPr lang="zh-CN" altLang="en-US" dirty="0"/>
          </a:p>
        </p:txBody>
      </p:sp>
      <p:sp>
        <p:nvSpPr>
          <p:cNvPr id="16" name="左箭头 15"/>
          <p:cNvSpPr/>
          <p:nvPr/>
        </p:nvSpPr>
        <p:spPr>
          <a:xfrm>
            <a:off x="3565888" y="6231553"/>
            <a:ext cx="2242039" cy="3253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4812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en-US" altLang="zh-CN" smtClean="0"/>
              <a:t>§2-3  </a:t>
            </a:r>
            <a:r>
              <a:rPr lang="zh-CN" altLang="en-US" smtClean="0"/>
              <a:t>地形式面的分析及演算</a:t>
            </a:r>
            <a:endParaRPr lang="zh-CN" altLang="zh-CN" smtClean="0"/>
          </a:p>
        </p:txBody>
      </p:sp>
      <p:sp>
        <p:nvSpPr>
          <p:cNvPr id="12291" name="Text Box 4"/>
          <p:cNvSpPr txBox="1">
            <a:spLocks noChangeArrowheads="1"/>
          </p:cNvSpPr>
          <p:nvPr/>
        </p:nvSpPr>
        <p:spPr bwMode="auto">
          <a:xfrm>
            <a:off x="277813" y="901700"/>
            <a:ext cx="51435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en-US" altLang="zh-CN" sz="3600">
                <a:solidFill>
                  <a:schemeClr val="tx1"/>
                </a:solidFill>
                <a:latin typeface="Arial" panose="020B0604020202020204" pitchFamily="34" charset="0"/>
                <a:ea typeface="宋体" panose="02010600030101010101" pitchFamily="2" charset="-122"/>
              </a:rPr>
              <a:t>2-3-2</a:t>
            </a:r>
            <a:r>
              <a:rPr lang="zh-CN" altLang="en-US" sz="3600">
                <a:solidFill>
                  <a:schemeClr val="tx1"/>
                </a:solidFill>
                <a:latin typeface="Arial" panose="020B0604020202020204" pitchFamily="34" charset="0"/>
                <a:ea typeface="宋体" panose="02010600030101010101" pitchFamily="2" charset="-122"/>
              </a:rPr>
              <a:t>、地形式面的特性</a:t>
            </a:r>
          </a:p>
        </p:txBody>
      </p:sp>
      <p:sp>
        <p:nvSpPr>
          <p:cNvPr id="12292" name="Rectangle 3"/>
          <p:cNvSpPr txBox="1">
            <a:spLocks noChangeArrowheads="1"/>
          </p:cNvSpPr>
          <p:nvPr/>
        </p:nvSpPr>
        <p:spPr bwMode="auto">
          <a:xfrm>
            <a:off x="204788" y="1455738"/>
            <a:ext cx="8631237"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576263" indent="-2730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855663"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1430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1462088"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19192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3764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28336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2908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90000"/>
              </a:lnSpc>
              <a:buClr>
                <a:srgbClr val="FF3300"/>
              </a:buClr>
              <a:buFont typeface="Wingdings" panose="05000000000000000000" pitchFamily="2" charset="2"/>
              <a:buChar char="Ø"/>
            </a:pPr>
            <a:r>
              <a:rPr lang="zh-CN" altLang="en-US" b="1">
                <a:solidFill>
                  <a:srgbClr val="FF0000"/>
                </a:solidFill>
              </a:rPr>
              <a:t>有限性</a:t>
            </a:r>
            <a:r>
              <a:rPr lang="zh-CN" altLang="en-US" b="1"/>
              <a:t>就是地形式面上每点的指标值是有限的，不可能有无限大的指标值存在</a:t>
            </a:r>
            <a:r>
              <a:rPr lang="en-US" altLang="zh-CN" b="1"/>
              <a:t>; </a:t>
            </a:r>
          </a:p>
          <a:p>
            <a:pPr eaLnBrk="1" hangingPunct="1">
              <a:lnSpc>
                <a:spcPct val="90000"/>
              </a:lnSpc>
              <a:buClr>
                <a:srgbClr val="FF3300"/>
              </a:buClr>
              <a:buFont typeface="Wingdings" panose="05000000000000000000" pitchFamily="2" charset="2"/>
              <a:buChar char="Ø"/>
            </a:pPr>
            <a:r>
              <a:rPr lang="zh-CN" altLang="en-US" b="1">
                <a:solidFill>
                  <a:srgbClr val="FF0000"/>
                </a:solidFill>
              </a:rPr>
              <a:t>单值性</a:t>
            </a:r>
            <a:r>
              <a:rPr lang="zh-CN" altLang="en-US" b="1"/>
              <a:t>就是地形式面上每点的指标值只有一个，不可能有两个或更多的指标值存在</a:t>
            </a:r>
            <a:r>
              <a:rPr lang="en-US" altLang="zh-CN" b="1"/>
              <a:t>; </a:t>
            </a:r>
          </a:p>
        </p:txBody>
      </p:sp>
      <p:pic>
        <p:nvPicPr>
          <p:cNvPr id="12293" name="Picture 2" descr="https://bkimg.cdn.bcebos.com/pic/ca1349540923dd54ec774e9ddd09b3de9c82483b?x-bce-process=image/watermark,g_7,image_d2F0ZXIvYmFpa2U4MA==,xp_5,yp_5"/>
          <p:cNvPicPr>
            <a:picLocks noChangeAspect="1" noChangeArrowheads="1"/>
          </p:cNvPicPr>
          <p:nvPr/>
        </p:nvPicPr>
        <p:blipFill>
          <a:blip r:embed="rId2">
            <a:extLst>
              <a:ext uri="{28A0092B-C50C-407E-A947-70E740481C1C}">
                <a14:useLocalDpi xmlns:a14="http://schemas.microsoft.com/office/drawing/2010/main" val="0"/>
              </a:ext>
            </a:extLst>
          </a:blip>
          <a:srcRect l="8940" r="10773"/>
          <a:stretch>
            <a:fillRect/>
          </a:stretch>
        </p:blipFill>
        <p:spPr bwMode="auto">
          <a:xfrm>
            <a:off x="4762500" y="2552700"/>
            <a:ext cx="4175125"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3"/>
          <p:cNvSpPr txBox="1">
            <a:spLocks noChangeArrowheads="1"/>
          </p:cNvSpPr>
          <p:nvPr/>
        </p:nvSpPr>
        <p:spPr bwMode="auto">
          <a:xfrm>
            <a:off x="277813" y="3009900"/>
            <a:ext cx="468312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576263" indent="-2730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855663"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1430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1462088"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19192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3764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28336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2908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90000"/>
              </a:lnSpc>
              <a:buClr>
                <a:srgbClr val="FF3300"/>
              </a:buClr>
              <a:buFont typeface="Wingdings" panose="05000000000000000000" pitchFamily="2" charset="2"/>
              <a:buChar char="Ø"/>
            </a:pPr>
            <a:r>
              <a:rPr lang="zh-CN" altLang="en-US" b="1">
                <a:solidFill>
                  <a:srgbClr val="FF0000"/>
                </a:solidFill>
              </a:rPr>
              <a:t>连续性</a:t>
            </a:r>
            <a:r>
              <a:rPr lang="zh-CN" altLang="en-US" b="1"/>
              <a:t>就是地形式面上的点在任何方向上作无穷小移动时，点的指标值亦随之有无穷小的变化</a:t>
            </a:r>
            <a:r>
              <a:rPr lang="en-US" altLang="zh-CN" b="1"/>
              <a:t>;</a:t>
            </a:r>
          </a:p>
          <a:p>
            <a:pPr eaLnBrk="1" hangingPunct="1">
              <a:lnSpc>
                <a:spcPct val="90000"/>
              </a:lnSpc>
              <a:buClr>
                <a:srgbClr val="FF3300"/>
              </a:buClr>
              <a:buFont typeface="Wingdings" panose="05000000000000000000" pitchFamily="2" charset="2"/>
              <a:buChar char="Ø"/>
            </a:pPr>
            <a:r>
              <a:rPr lang="zh-CN" altLang="en-US" b="1">
                <a:solidFill>
                  <a:srgbClr val="FF0000"/>
                </a:solidFill>
              </a:rPr>
              <a:t>光滑性</a:t>
            </a:r>
            <a:r>
              <a:rPr lang="zh-CN" altLang="en-US" b="1"/>
              <a:t>就是地形式面上的点在任何方向上作无穷小移动时，点的指标值产生均匀的变化，而非急剧跳跃。</a:t>
            </a:r>
          </a:p>
        </p:txBody>
      </p:sp>
      <p:sp>
        <p:nvSpPr>
          <p:cNvPr id="12295" name="Rectangle 3"/>
          <p:cNvSpPr txBox="1">
            <a:spLocks noChangeArrowheads="1"/>
          </p:cNvSpPr>
          <p:nvPr/>
        </p:nvSpPr>
        <p:spPr bwMode="auto">
          <a:xfrm>
            <a:off x="277813" y="6019800"/>
            <a:ext cx="865981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576263" indent="-2730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855663"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1430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1462088"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19192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3764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28336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2908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90000"/>
              </a:lnSpc>
              <a:buClr>
                <a:srgbClr val="FF3300"/>
              </a:buClr>
              <a:buFont typeface="Symbol" panose="05050102010706020507" pitchFamily="18" charset="2"/>
              <a:buNone/>
            </a:pPr>
            <a:r>
              <a:rPr lang="zh-CN" altLang="en-US" b="1"/>
              <a:t>    在实际制图中，地形式面是</a:t>
            </a:r>
            <a:r>
              <a:rPr lang="zh-CN" altLang="en-US" b="1">
                <a:solidFill>
                  <a:srgbClr val="FF0000"/>
                </a:solidFill>
              </a:rPr>
              <a:t>用互不相交的</a:t>
            </a:r>
            <a:r>
              <a:rPr lang="zh-CN" altLang="en-US" b="1"/>
              <a:t>等值线表示的显露地形式面；</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3"/>
          <p:cNvGraphicFramePr>
            <a:graphicFrameLocks noChangeAspect="1"/>
          </p:cNvGraphicFramePr>
          <p:nvPr>
            <p:extLst>
              <p:ext uri="{D42A27DB-BD31-4B8C-83A1-F6EECF244321}">
                <p14:modId xmlns:p14="http://schemas.microsoft.com/office/powerpoint/2010/main" val="3248014140"/>
              </p:ext>
            </p:extLst>
          </p:nvPr>
        </p:nvGraphicFramePr>
        <p:xfrm>
          <a:off x="0" y="234951"/>
          <a:ext cx="3754315" cy="5349248"/>
        </p:xfrm>
        <a:graphic>
          <a:graphicData uri="http://schemas.openxmlformats.org/presentationml/2006/ole">
            <mc:AlternateContent xmlns:mc="http://schemas.openxmlformats.org/markup-compatibility/2006">
              <mc:Choice xmlns:v="urn:schemas-microsoft-com:vml" Requires="v">
                <p:oleObj spid="_x0000_s13382" name="Bitmap Image" r:id="rId4" imgW="3428571" imgH="4885714" progId="Paint.Picture">
                  <p:embed/>
                </p:oleObj>
              </mc:Choice>
              <mc:Fallback>
                <p:oleObj name="Bitmap Image" r:id="rId4" imgW="3428571" imgH="4885714"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4951"/>
                        <a:ext cx="3754315" cy="5349248"/>
                      </a:xfrm>
                      <a:prstGeom prst="rect">
                        <a:avLst/>
                      </a:prstGeom>
                      <a:noFill/>
                      <a:ln>
                        <a:noFill/>
                      </a:ln>
                      <a:effectLst>
                        <a:outerShdw dist="144802" dir="2272499" algn="ctr" rotWithShape="0">
                          <a:schemeClr val="tx1"/>
                        </a:outerShdw>
                      </a:effectLst>
                      <a:extLst/>
                    </p:spPr>
                  </p:pic>
                </p:oleObj>
              </mc:Fallback>
            </mc:AlternateContent>
          </a:graphicData>
        </a:graphic>
      </p:graphicFrame>
      <p:graphicFrame>
        <p:nvGraphicFramePr>
          <p:cNvPr id="13315" name="Object 6"/>
          <p:cNvGraphicFramePr>
            <a:graphicFrameLocks noChangeAspect="1"/>
          </p:cNvGraphicFramePr>
          <p:nvPr>
            <p:extLst>
              <p:ext uri="{D42A27DB-BD31-4B8C-83A1-F6EECF244321}">
                <p14:modId xmlns:p14="http://schemas.microsoft.com/office/powerpoint/2010/main" val="2719904099"/>
              </p:ext>
            </p:extLst>
          </p:nvPr>
        </p:nvGraphicFramePr>
        <p:xfrm>
          <a:off x="3938953" y="3128870"/>
          <a:ext cx="5090329" cy="3526907"/>
        </p:xfrm>
        <a:graphic>
          <a:graphicData uri="http://schemas.openxmlformats.org/presentationml/2006/ole">
            <mc:AlternateContent xmlns:mc="http://schemas.openxmlformats.org/markup-compatibility/2006">
              <mc:Choice xmlns:v="urn:schemas-microsoft-com:vml" Requires="v">
                <p:oleObj spid="_x0000_s13383" name="位图图像" r:id="rId6" imgW="7904762" imgH="5477640" progId="Paint.Picture">
                  <p:embed/>
                </p:oleObj>
              </mc:Choice>
              <mc:Fallback>
                <p:oleObj name="位图图像" r:id="rId6" imgW="7904762" imgH="5477640" progId="Paint.Picture">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8953" y="3128870"/>
                        <a:ext cx="5090329" cy="3526907"/>
                      </a:xfrm>
                      <a:prstGeom prst="rect">
                        <a:avLst/>
                      </a:prstGeom>
                      <a:noFill/>
                      <a:ln>
                        <a:noFill/>
                      </a:ln>
                      <a:effectLst>
                        <a:outerShdw dist="152928" dir="2498012" algn="ctr" rotWithShape="0">
                          <a:schemeClr val="tx1"/>
                        </a:outerShdw>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sz="half" idx="1"/>
          </p:nvPr>
        </p:nvSpPr>
        <p:spPr>
          <a:xfrm>
            <a:off x="390525" y="1028700"/>
            <a:ext cx="7920038" cy="1409700"/>
          </a:xfrm>
        </p:spPr>
        <p:txBody>
          <a:bodyPr/>
          <a:lstStyle/>
          <a:p>
            <a:pPr algn="just" eaLnBrk="1" hangingPunct="1">
              <a:buFontTx/>
              <a:buNone/>
            </a:pPr>
            <a:r>
              <a:rPr lang="zh-CN" altLang="zh-CN" sz="2800" smtClean="0"/>
              <a:t>矿产各种指标服从有限和单值两个条件是没有什么疑问的。但是，某种指标的具体观测值，骤看起来，不具备</a:t>
            </a:r>
            <a:r>
              <a:rPr lang="zh-CN" altLang="zh-CN" sz="2800" smtClean="0">
                <a:solidFill>
                  <a:srgbClr val="FF0000"/>
                </a:solidFill>
              </a:rPr>
              <a:t>连续和光滑</a:t>
            </a:r>
            <a:r>
              <a:rPr lang="zh-CN" altLang="zh-CN" sz="2800" smtClean="0"/>
              <a:t>的条件。</a:t>
            </a:r>
            <a:endParaRPr lang="zh-CN" altLang="en-US" sz="2800" smtClean="0"/>
          </a:p>
        </p:txBody>
      </p:sp>
      <p:graphicFrame>
        <p:nvGraphicFramePr>
          <p:cNvPr id="15363" name="Object 3"/>
          <p:cNvGraphicFramePr>
            <a:graphicFrameLocks noGrp="1" noChangeAspect="1"/>
          </p:cNvGraphicFramePr>
          <p:nvPr>
            <p:ph sz="half" idx="2"/>
          </p:nvPr>
        </p:nvGraphicFramePr>
        <p:xfrm>
          <a:off x="395288" y="3068638"/>
          <a:ext cx="8013700" cy="3486150"/>
        </p:xfrm>
        <a:graphic>
          <a:graphicData uri="http://schemas.openxmlformats.org/presentationml/2006/ole">
            <mc:AlternateContent xmlns:mc="http://schemas.openxmlformats.org/markup-compatibility/2006">
              <mc:Choice xmlns:v="urn:schemas-microsoft-com:vml" Requires="v">
                <p:oleObj spid="_x0000_s15400" name="位图图像" r:id="rId3" imgW="4334480" imgH="1886213" progId="Paint.Picture">
                  <p:embed/>
                </p:oleObj>
              </mc:Choice>
              <mc:Fallback>
                <p:oleObj name="位图图像" r:id="rId3" imgW="4334480" imgH="188621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068638"/>
                        <a:ext cx="8013700" cy="348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Text Box 4"/>
          <p:cNvSpPr txBox="1">
            <a:spLocks noChangeArrowheads="1"/>
          </p:cNvSpPr>
          <p:nvPr/>
        </p:nvSpPr>
        <p:spPr bwMode="auto">
          <a:xfrm>
            <a:off x="277813" y="252413"/>
            <a:ext cx="7075487"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en-US" altLang="zh-CN" sz="3600">
                <a:solidFill>
                  <a:schemeClr val="tx1"/>
                </a:solidFill>
                <a:latin typeface="Arial" panose="020B0604020202020204" pitchFamily="34" charset="0"/>
                <a:ea typeface="宋体" panose="02010600030101010101" pitchFamily="2" charset="-122"/>
              </a:rPr>
              <a:t>2-3-3</a:t>
            </a:r>
            <a:r>
              <a:rPr lang="zh-CN" altLang="en-US" sz="3600">
                <a:solidFill>
                  <a:schemeClr val="tx1"/>
                </a:solidFill>
                <a:latin typeface="Arial" panose="020B0604020202020204" pitchFamily="34" charset="0"/>
                <a:ea typeface="宋体" panose="02010600030101010101" pitchFamily="2" charset="-122"/>
              </a:rPr>
              <a:t>、地形式面的预处理</a:t>
            </a:r>
          </a:p>
        </p:txBody>
      </p:sp>
      <p:sp>
        <p:nvSpPr>
          <p:cNvPr id="15365" name="Rectangle 2"/>
          <p:cNvSpPr txBox="1">
            <a:spLocks noChangeArrowheads="1"/>
          </p:cNvSpPr>
          <p:nvPr/>
        </p:nvSpPr>
        <p:spPr bwMode="auto">
          <a:xfrm>
            <a:off x="277813" y="2428875"/>
            <a:ext cx="8277225" cy="8286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576263" indent="-2730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855663"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1430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1462088"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19192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3764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28336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2908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just" eaLnBrk="1" hangingPunct="1">
              <a:buFontTx/>
              <a:buNone/>
            </a:pPr>
            <a:r>
              <a:rPr lang="zh-CN" altLang="en-US" sz="2800" b="1">
                <a:solidFill>
                  <a:srgbClr val="FF0000"/>
                </a:solidFill>
                <a:latin typeface="方正粗黑宋简体" pitchFamily="2" charset="-122"/>
                <a:ea typeface="方正粗黑宋简体" pitchFamily="2" charset="-122"/>
              </a:rPr>
              <a:t>   采用某种修匀方法，对观测资料加以整理，以满足地形式面的</a:t>
            </a:r>
            <a:r>
              <a:rPr lang="en-US" altLang="zh-CN" sz="2800" b="1">
                <a:solidFill>
                  <a:srgbClr val="FF0000"/>
                </a:solidFill>
                <a:latin typeface="方正粗黑宋简体" pitchFamily="2" charset="-122"/>
                <a:ea typeface="方正粗黑宋简体" pitchFamily="2" charset="-122"/>
              </a:rPr>
              <a:t>4</a:t>
            </a:r>
            <a:r>
              <a:rPr lang="zh-CN" altLang="en-US" sz="2800" b="1">
                <a:solidFill>
                  <a:srgbClr val="FF0000"/>
                </a:solidFill>
                <a:latin typeface="方正粗黑宋简体" pitchFamily="2" charset="-122"/>
                <a:ea typeface="方正粗黑宋简体" pitchFamily="2" charset="-122"/>
              </a:rPr>
              <a:t>个特征</a:t>
            </a:r>
            <a:r>
              <a:rPr lang="zh-CN" altLang="zh-CN" sz="2800" b="1">
                <a:solidFill>
                  <a:srgbClr val="FF0000"/>
                </a:solidFill>
                <a:latin typeface="方正粗黑宋简体" pitchFamily="2" charset="-122"/>
                <a:ea typeface="方正粗黑宋简体" pitchFamily="2" charset="-122"/>
              </a:rPr>
              <a:t>。</a:t>
            </a:r>
            <a:endParaRPr lang="zh-CN" altLang="en-US" sz="2800" b="1">
              <a:solidFill>
                <a:srgbClr val="FF0000"/>
              </a:solidFill>
              <a:latin typeface="方正粗黑宋简体" pitchFamily="2" charset="-122"/>
              <a:ea typeface="方正粗黑宋简体" pitchFamily="2" charset="-122"/>
            </a:endParaRPr>
          </a:p>
        </p:txBody>
      </p:sp>
      <p:sp>
        <p:nvSpPr>
          <p:cNvPr id="2" name="右箭头 1"/>
          <p:cNvSpPr/>
          <p:nvPr/>
        </p:nvSpPr>
        <p:spPr>
          <a:xfrm>
            <a:off x="2790825" y="6296025"/>
            <a:ext cx="2705100" cy="561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414827" y="1406037"/>
            <a:ext cx="8482988" cy="4757371"/>
          </a:xfrm>
        </p:spPr>
        <p:txBody>
          <a:bodyPr/>
          <a:lstStyle/>
          <a:p>
            <a:pPr eaLnBrk="1" hangingPunct="1">
              <a:buFont typeface="Wingdings" panose="05000000000000000000" pitchFamily="2" charset="2"/>
              <a:buChar char="Ø"/>
            </a:pPr>
            <a:r>
              <a:rPr lang="zh-CN" altLang="en-US" sz="2800" b="1" dirty="0" smtClean="0">
                <a:solidFill>
                  <a:srgbClr val="FF0000"/>
                </a:solidFill>
              </a:rPr>
              <a:t>   地形式面之间可进行数学演算</a:t>
            </a:r>
            <a:r>
              <a:rPr lang="en-US" altLang="zh-CN" sz="2800" b="1" dirty="0" smtClean="0">
                <a:solidFill>
                  <a:srgbClr val="FF0000"/>
                </a:solidFill>
              </a:rPr>
              <a:t>(</a:t>
            </a:r>
            <a:r>
              <a:rPr lang="zh-CN" altLang="en-US" sz="2800" b="1" dirty="0" smtClean="0">
                <a:solidFill>
                  <a:srgbClr val="FF0000"/>
                </a:solidFill>
              </a:rPr>
              <a:t>加、减、乘、除、乘方、开方、微分或积分等</a:t>
            </a:r>
            <a:r>
              <a:rPr lang="en-US" altLang="zh-CN" sz="2800" b="1" dirty="0" smtClean="0">
                <a:solidFill>
                  <a:srgbClr val="FF0000"/>
                </a:solidFill>
              </a:rPr>
              <a:t>)</a:t>
            </a:r>
            <a:r>
              <a:rPr lang="zh-CN" altLang="en-US" sz="2800" b="1" dirty="0" smtClean="0">
                <a:solidFill>
                  <a:srgbClr val="FF0000"/>
                </a:solidFill>
              </a:rPr>
              <a:t>。</a:t>
            </a:r>
            <a:endParaRPr lang="en-US" altLang="zh-CN" sz="2800" b="1" dirty="0" smtClean="0">
              <a:solidFill>
                <a:srgbClr val="FF0000"/>
              </a:solidFill>
            </a:endParaRPr>
          </a:p>
          <a:p>
            <a:pPr eaLnBrk="1" hangingPunct="1">
              <a:buFont typeface="Wingdings" panose="05000000000000000000" pitchFamily="2" charset="2"/>
              <a:buChar char="Ø"/>
            </a:pPr>
            <a:r>
              <a:rPr lang="zh-CN" altLang="en-US" sz="2800" b="1" dirty="0" smtClean="0"/>
              <a:t>地形式面数学演算可用图解法实现。</a:t>
            </a:r>
            <a:endParaRPr lang="en-US" altLang="zh-CN" sz="2800" b="1" dirty="0" smtClean="0"/>
          </a:p>
          <a:p>
            <a:pPr eaLnBrk="1" hangingPunct="1">
              <a:buFont typeface="Wingdings" panose="05000000000000000000" pitchFamily="2" charset="2"/>
              <a:buChar char="Ø"/>
            </a:pPr>
            <a:r>
              <a:rPr lang="zh-CN" altLang="en-US" sz="2800" b="1" dirty="0" smtClean="0"/>
              <a:t>地形式面数学演算只有在相同投影面和相同比例尺描绘的地形式面间进行。</a:t>
            </a:r>
            <a:endParaRPr lang="en-US" altLang="zh-CN" sz="2800" b="1" dirty="0" smtClean="0"/>
          </a:p>
          <a:p>
            <a:pPr eaLnBrk="1" hangingPunct="1">
              <a:buFont typeface="Wingdings" panose="05000000000000000000" pitchFamily="2" charset="2"/>
              <a:buChar char="Ø"/>
            </a:pPr>
            <a:r>
              <a:rPr lang="zh-CN" altLang="en-US" sz="2800" b="1" dirty="0" smtClean="0"/>
              <a:t>图解法相加，先使两图按同名坐标格网重合。</a:t>
            </a:r>
            <a:endParaRPr lang="zh-CN" altLang="en-US" sz="2800" dirty="0" smtClean="0"/>
          </a:p>
        </p:txBody>
      </p:sp>
      <p:sp>
        <p:nvSpPr>
          <p:cNvPr id="16387" name="Text Box 4"/>
          <p:cNvSpPr txBox="1">
            <a:spLocks noChangeArrowheads="1"/>
          </p:cNvSpPr>
          <p:nvPr/>
        </p:nvSpPr>
        <p:spPr bwMode="auto">
          <a:xfrm>
            <a:off x="344488" y="233363"/>
            <a:ext cx="51435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en-US" altLang="zh-CN" sz="3600" dirty="0">
                <a:solidFill>
                  <a:schemeClr val="tx1"/>
                </a:solidFill>
                <a:latin typeface="Arial" panose="020B0604020202020204" pitchFamily="34" charset="0"/>
                <a:ea typeface="宋体" panose="02010600030101010101" pitchFamily="2" charset="-122"/>
              </a:rPr>
              <a:t>2-3-3</a:t>
            </a:r>
            <a:r>
              <a:rPr lang="zh-CN" altLang="en-US" sz="3600" dirty="0">
                <a:solidFill>
                  <a:schemeClr val="tx1"/>
                </a:solidFill>
                <a:latin typeface="Arial" panose="020B0604020202020204" pitchFamily="34" charset="0"/>
                <a:ea typeface="宋体" panose="02010600030101010101" pitchFamily="2" charset="-122"/>
              </a:rPr>
              <a:t>、地形式面的</a:t>
            </a:r>
            <a:r>
              <a:rPr lang="zh-CN" altLang="en-US" sz="3600" b="1" dirty="0">
                <a:solidFill>
                  <a:schemeClr val="tx1"/>
                </a:solidFill>
                <a:latin typeface="Arial" panose="020B0604020202020204" pitchFamily="34" charset="0"/>
                <a:ea typeface="宋体" panose="02010600030101010101" pitchFamily="2" charset="-122"/>
              </a:rPr>
              <a:t>演算</a:t>
            </a:r>
            <a:endParaRPr lang="zh-CN" altLang="en-US" sz="3600"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344488" y="1104900"/>
            <a:ext cx="8428037" cy="2571750"/>
          </a:xfrm>
        </p:spPr>
        <p:txBody>
          <a:bodyPr/>
          <a:lstStyle/>
          <a:p>
            <a:pPr eaLnBrk="1" hangingPunct="1">
              <a:buFontTx/>
              <a:buNone/>
            </a:pPr>
            <a:r>
              <a:rPr lang="zh-CN" altLang="en-US" sz="2800" b="1" smtClean="0"/>
              <a:t>（一）减法</a:t>
            </a:r>
          </a:p>
          <a:p>
            <a:pPr eaLnBrk="1" hangingPunct="1"/>
            <a:r>
              <a:rPr lang="zh-CN" altLang="en-US" sz="2800" b="1" smtClean="0"/>
              <a:t>两等值线图重合时，等值线相交成四边形；</a:t>
            </a:r>
          </a:p>
          <a:p>
            <a:pPr eaLnBrk="1" hangingPunct="1"/>
            <a:r>
              <a:rPr lang="zh-CN" altLang="en-US" sz="2800" b="1" smtClean="0"/>
              <a:t>两图重合时，等值线不相交，两组等值线的走向相同或者相反；</a:t>
            </a:r>
          </a:p>
          <a:p>
            <a:pPr eaLnBrk="1" hangingPunct="1"/>
            <a:r>
              <a:rPr lang="zh-CN" altLang="en-US" sz="2800" b="1" smtClean="0"/>
              <a:t>两图的等值线具有复杂的形状。</a:t>
            </a:r>
            <a:r>
              <a:rPr lang="zh-CN" altLang="en-US" sz="2800" smtClean="0"/>
              <a:t> </a:t>
            </a:r>
          </a:p>
        </p:txBody>
      </p:sp>
      <p:sp>
        <p:nvSpPr>
          <p:cNvPr id="17411" name="Text Box 4"/>
          <p:cNvSpPr txBox="1">
            <a:spLocks noChangeArrowheads="1"/>
          </p:cNvSpPr>
          <p:nvPr/>
        </p:nvSpPr>
        <p:spPr bwMode="auto">
          <a:xfrm>
            <a:off x="344488" y="233363"/>
            <a:ext cx="51435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en-US" altLang="zh-CN" sz="3600" dirty="0">
                <a:solidFill>
                  <a:schemeClr val="tx1"/>
                </a:solidFill>
                <a:latin typeface="Arial" panose="020B0604020202020204" pitchFamily="34" charset="0"/>
                <a:ea typeface="宋体" panose="02010600030101010101" pitchFamily="2" charset="-122"/>
              </a:rPr>
              <a:t>2-3-3</a:t>
            </a:r>
            <a:r>
              <a:rPr lang="zh-CN" altLang="en-US" sz="3600" dirty="0">
                <a:solidFill>
                  <a:schemeClr val="tx1"/>
                </a:solidFill>
                <a:latin typeface="Arial" panose="020B0604020202020204" pitchFamily="34" charset="0"/>
                <a:ea typeface="宋体" panose="02010600030101010101" pitchFamily="2" charset="-122"/>
              </a:rPr>
              <a:t>、地形式面的</a:t>
            </a:r>
            <a:r>
              <a:rPr lang="zh-CN" altLang="en-US" sz="3600" b="1" dirty="0">
                <a:solidFill>
                  <a:schemeClr val="tx1"/>
                </a:solidFill>
                <a:latin typeface="Arial" panose="020B0604020202020204" pitchFamily="34" charset="0"/>
                <a:ea typeface="宋体" panose="02010600030101010101" pitchFamily="2" charset="-122"/>
              </a:rPr>
              <a:t>演算</a:t>
            </a:r>
            <a:endParaRPr lang="zh-CN" altLang="en-US" sz="3600" dirty="0">
              <a:solidFill>
                <a:schemeClr val="tx1"/>
              </a:solidFill>
              <a:latin typeface="Arial" panose="020B0604020202020204" pitchFamily="34" charset="0"/>
              <a:ea typeface="宋体" panose="02010600030101010101" pitchFamily="2" charset="-122"/>
            </a:endParaRPr>
          </a:p>
        </p:txBody>
      </p:sp>
      <p:sp>
        <p:nvSpPr>
          <p:cNvPr id="17412" name="矩形 1"/>
          <p:cNvSpPr>
            <a:spLocks noChangeArrowheads="1"/>
          </p:cNvSpPr>
          <p:nvPr/>
        </p:nvSpPr>
        <p:spPr bwMode="auto">
          <a:xfrm>
            <a:off x="590550" y="3865563"/>
            <a:ext cx="8010525" cy="18161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a:solidFill>
                  <a:schemeClr val="tx1"/>
                </a:solidFill>
                <a:latin typeface="Arial" panose="020B0604020202020204" pitchFamily="34" charset="0"/>
                <a:ea typeface="宋体" panose="02010600030101010101" pitchFamily="2" charset="-122"/>
              </a:rPr>
              <a:t>思路：两减面上同一坐标值的函数值 </a:t>
            </a:r>
            <a:r>
              <a:rPr lang="en-US" altLang="zh-CN" sz="2800">
                <a:solidFill>
                  <a:schemeClr val="tx1"/>
                </a:solidFill>
                <a:latin typeface="Arial" panose="020B0604020202020204" pitchFamily="34" charset="0"/>
                <a:ea typeface="宋体" panose="02010600030101010101" pitchFamily="2" charset="-122"/>
              </a:rPr>
              <a:t>(</a:t>
            </a:r>
            <a:r>
              <a:rPr lang="zh-CN" altLang="en-US" sz="2800">
                <a:solidFill>
                  <a:schemeClr val="tx1"/>
                </a:solidFill>
                <a:latin typeface="Arial" panose="020B0604020202020204" pitchFamily="34" charset="0"/>
                <a:ea typeface="宋体" panose="02010600030101010101" pitchFamily="2" charset="-122"/>
              </a:rPr>
              <a:t>指标值</a:t>
            </a:r>
            <a:r>
              <a:rPr lang="en-US" altLang="zh-CN" sz="2800">
                <a:solidFill>
                  <a:schemeClr val="tx1"/>
                </a:solidFill>
                <a:latin typeface="Arial" panose="020B0604020202020204" pitchFamily="34" charset="0"/>
                <a:ea typeface="宋体" panose="02010600030101010101" pitchFamily="2" charset="-122"/>
              </a:rPr>
              <a:t>)</a:t>
            </a:r>
            <a:r>
              <a:rPr lang="zh-CN" altLang="en-US" sz="2800">
                <a:solidFill>
                  <a:schemeClr val="tx1"/>
                </a:solidFill>
                <a:latin typeface="Arial" panose="020B0604020202020204" pitchFamily="34" charset="0"/>
                <a:ea typeface="宋体" panose="02010600030101010101" pitchFamily="2" charset="-122"/>
              </a:rPr>
              <a:t>相减，即为减面上对应同一坐标值的函数值</a:t>
            </a:r>
            <a:r>
              <a:rPr lang="en-US" altLang="zh-CN" sz="2800">
                <a:solidFill>
                  <a:schemeClr val="tx1"/>
                </a:solidFill>
                <a:latin typeface="Arial" panose="020B0604020202020204" pitchFamily="34" charset="0"/>
                <a:ea typeface="宋体" panose="02010600030101010101" pitchFamily="2" charset="-122"/>
              </a:rPr>
              <a:t>(</a:t>
            </a:r>
            <a:r>
              <a:rPr lang="zh-CN" altLang="en-US" sz="2800">
                <a:solidFill>
                  <a:schemeClr val="tx1"/>
                </a:solidFill>
                <a:latin typeface="Arial" panose="020B0604020202020204" pitchFamily="34" charset="0"/>
                <a:ea typeface="宋体" panose="02010600030101010101" pitchFamily="2" charset="-122"/>
              </a:rPr>
              <a:t>指标值</a:t>
            </a:r>
            <a:r>
              <a:rPr lang="en-US" altLang="zh-CN" sz="2800">
                <a:solidFill>
                  <a:schemeClr val="tx1"/>
                </a:solidFill>
                <a:latin typeface="Arial" panose="020B0604020202020204" pitchFamily="34" charset="0"/>
                <a:ea typeface="宋体" panose="02010600030101010101" pitchFamily="2" charset="-122"/>
              </a:rPr>
              <a:t>)</a:t>
            </a:r>
            <a:r>
              <a:rPr lang="zh-CN" altLang="en-US" sz="2800">
                <a:solidFill>
                  <a:schemeClr val="tx1"/>
                </a:solidFill>
                <a:latin typeface="Arial" panose="020B0604020202020204" pitchFamily="34" charset="0"/>
                <a:ea typeface="宋体" panose="02010600030101010101" pitchFamily="2" charset="-122"/>
              </a:rPr>
              <a:t>。类此而求得许多对应的减（差）数值，据此勾绘等值线，即得和面等值线图。</a:t>
            </a:r>
            <a:endParaRPr lang="en-US" altLang="zh-CN" sz="280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430963" y="6280150"/>
            <a:ext cx="2332037" cy="488950"/>
          </a:xfrm>
          <a:blipFill dpi="0" rotWithShape="1">
            <a:blip r:embed="rId2"/>
            <a:srcRect/>
            <a:tile tx="0" ty="0" sx="100000" sy="100000" flip="none" algn="tl"/>
          </a:blipFill>
        </p:spPr>
        <p:txBody>
          <a:bodyPr/>
          <a:lstStyle/>
          <a:p>
            <a:pPr eaLnBrk="1" hangingPunct="1"/>
            <a:r>
              <a:rPr lang="zh-CN" altLang="en-US" sz="2400" smtClean="0"/>
              <a:t>两组等值线相交</a:t>
            </a:r>
          </a:p>
        </p:txBody>
      </p:sp>
      <p:sp>
        <p:nvSpPr>
          <p:cNvPr id="18435" name="Rectangle 3"/>
          <p:cNvSpPr>
            <a:spLocks noGrp="1" noChangeArrowheads="1"/>
          </p:cNvSpPr>
          <p:nvPr>
            <p:ph type="body" idx="1"/>
          </p:nvPr>
        </p:nvSpPr>
        <p:spPr>
          <a:xfrm>
            <a:off x="6172200" y="1027113"/>
            <a:ext cx="2790825" cy="5106987"/>
          </a:xfrm>
        </p:spPr>
        <p:txBody>
          <a:bodyPr/>
          <a:lstStyle/>
          <a:p>
            <a:pPr marL="0" indent="0" eaLnBrk="1" hangingPunct="1">
              <a:buFont typeface="Symbol" panose="05050102010706020507" pitchFamily="18" charset="2"/>
              <a:buNone/>
            </a:pPr>
            <a:r>
              <a:rPr lang="zh-CN" altLang="en-US" smtClean="0"/>
              <a:t>解：如图：先求</a:t>
            </a:r>
            <a:r>
              <a:rPr lang="en-US" altLang="zh-CN" smtClean="0"/>
              <a:t>abcd</a:t>
            </a:r>
            <a:r>
              <a:rPr lang="zh-CN" altLang="en-US" smtClean="0"/>
              <a:t>四点的差值。</a:t>
            </a:r>
            <a:endParaRPr lang="en-US" altLang="zh-CN" smtClean="0"/>
          </a:p>
          <a:p>
            <a:pPr marL="0" indent="0" eaLnBrk="1" hangingPunct="1">
              <a:buFont typeface="Symbol" panose="05050102010706020507" pitchFamily="18" charset="2"/>
              <a:buNone/>
            </a:pPr>
            <a:endParaRPr lang="en-US" altLang="zh-CN" smtClean="0"/>
          </a:p>
          <a:p>
            <a:pPr marL="0" indent="0" eaLnBrk="1" hangingPunct="1">
              <a:buFont typeface="Symbol" panose="05050102010706020507" pitchFamily="18" charset="2"/>
              <a:buNone/>
            </a:pPr>
            <a:endParaRPr lang="en-US" altLang="zh-CN" smtClean="0"/>
          </a:p>
          <a:p>
            <a:pPr marL="0" indent="0" eaLnBrk="1" hangingPunct="1">
              <a:buFont typeface="Symbol" panose="05050102010706020507" pitchFamily="18" charset="2"/>
              <a:buNone/>
            </a:pPr>
            <a:endParaRPr lang="en-US" altLang="zh-CN" smtClean="0"/>
          </a:p>
          <a:p>
            <a:pPr marL="0" indent="0" eaLnBrk="1" hangingPunct="1">
              <a:buFont typeface="Symbol" panose="05050102010706020507" pitchFamily="18" charset="2"/>
              <a:buNone/>
            </a:pPr>
            <a:endParaRPr lang="en-US" altLang="zh-CN" smtClean="0"/>
          </a:p>
          <a:p>
            <a:pPr marL="0" indent="0" eaLnBrk="1" hangingPunct="1">
              <a:buFont typeface="Symbol" panose="05050102010706020507" pitchFamily="18" charset="2"/>
              <a:buNone/>
            </a:pPr>
            <a:endParaRPr lang="en-US" altLang="zh-CN" smtClean="0"/>
          </a:p>
          <a:p>
            <a:pPr marL="0" indent="0" eaLnBrk="1" hangingPunct="1">
              <a:buFont typeface="Symbol" panose="05050102010706020507" pitchFamily="18" charset="2"/>
              <a:buNone/>
            </a:pPr>
            <a:r>
              <a:rPr lang="zh-CN" altLang="en-US" smtClean="0"/>
              <a:t>  </a:t>
            </a:r>
            <a:r>
              <a:rPr lang="zh-CN" altLang="en-US" sz="2000" smtClean="0"/>
              <a:t>四边形对角线方向延伸，即得差数为</a:t>
            </a:r>
            <a:r>
              <a:rPr lang="en-US" altLang="zh-CN" sz="2000" u="sng" smtClean="0">
                <a:solidFill>
                  <a:srgbClr val="0000FF"/>
                </a:solidFill>
              </a:rPr>
              <a:t>10</a:t>
            </a:r>
            <a:r>
              <a:rPr lang="zh-CN" altLang="en-US" sz="2000" smtClean="0"/>
              <a:t>的差数面的一条等值线，其走向为</a:t>
            </a:r>
            <a:r>
              <a:rPr lang="en-US" altLang="zh-CN" sz="2000" smtClean="0"/>
              <a:t>a</a:t>
            </a:r>
            <a:r>
              <a:rPr lang="zh-CN" altLang="en-US" sz="2000" smtClean="0"/>
              <a:t>向</a:t>
            </a:r>
            <a:r>
              <a:rPr lang="en-US" altLang="zh-CN" sz="2000" smtClean="0"/>
              <a:t>c</a:t>
            </a:r>
            <a:r>
              <a:rPr lang="zh-CN" altLang="en-US" sz="2000" smtClean="0"/>
              <a:t>的方向。以此为准，作差数面的其他等值线，如虚线所示。</a:t>
            </a:r>
            <a:endParaRPr lang="en-US" altLang="zh-CN" sz="2000" smtClean="0"/>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l="3096" t="4755" r="2489" b="5705"/>
          <a:stretch>
            <a:fillRect/>
          </a:stretch>
        </p:blipFill>
        <p:spPr bwMode="auto">
          <a:xfrm>
            <a:off x="476250" y="1104900"/>
            <a:ext cx="5421313"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矩形 1"/>
          <p:cNvSpPr>
            <a:spLocks noChangeArrowheads="1"/>
          </p:cNvSpPr>
          <p:nvPr/>
        </p:nvSpPr>
        <p:spPr bwMode="auto">
          <a:xfrm>
            <a:off x="1360488" y="711200"/>
            <a:ext cx="542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12</a:t>
            </a:r>
            <a:endParaRPr lang="zh-CN" altLang="en-US"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438" name="矩形 7"/>
          <p:cNvSpPr>
            <a:spLocks noChangeArrowheads="1"/>
          </p:cNvSpPr>
          <p:nvPr/>
        </p:nvSpPr>
        <p:spPr bwMode="auto">
          <a:xfrm>
            <a:off x="2722563" y="711200"/>
            <a:ext cx="523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11</a:t>
            </a:r>
            <a:endParaRPr lang="zh-CN" altLang="en-US"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439" name="矩形 8"/>
          <p:cNvSpPr>
            <a:spLocks noChangeArrowheads="1"/>
          </p:cNvSpPr>
          <p:nvPr/>
        </p:nvSpPr>
        <p:spPr bwMode="auto">
          <a:xfrm>
            <a:off x="4703763" y="711200"/>
            <a:ext cx="542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endParaRPr lang="zh-CN" altLang="en-US"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440" name="矩形 9"/>
          <p:cNvSpPr>
            <a:spLocks noChangeArrowheads="1"/>
          </p:cNvSpPr>
          <p:nvPr/>
        </p:nvSpPr>
        <p:spPr bwMode="auto">
          <a:xfrm>
            <a:off x="5808663" y="1417638"/>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endParaRPr lang="zh-CN" altLang="en-US"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441" name="矩形 10"/>
          <p:cNvSpPr>
            <a:spLocks noChangeArrowheads="1"/>
          </p:cNvSpPr>
          <p:nvPr/>
        </p:nvSpPr>
        <p:spPr bwMode="auto">
          <a:xfrm>
            <a:off x="5897563" y="3541713"/>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endParaRPr lang="zh-CN" altLang="en-US"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442" name="矩形 11"/>
          <p:cNvSpPr>
            <a:spLocks noChangeArrowheads="1"/>
          </p:cNvSpPr>
          <p:nvPr/>
        </p:nvSpPr>
        <p:spPr bwMode="auto">
          <a:xfrm>
            <a:off x="322263" y="711200"/>
            <a:ext cx="598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方正粗黑宋简体" pitchFamily="2" charset="-122"/>
                <a:ea typeface="方正粗黑宋简体" pitchFamily="2" charset="-122"/>
                <a:cs typeface="Times New Roman" panose="02020603050405020304" pitchFamily="18" charset="0"/>
              </a:rPr>
              <a:t>20</a:t>
            </a:r>
            <a:endParaRPr lang="zh-CN" altLang="en-US" sz="2800"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18443" name="矩形 12"/>
          <p:cNvSpPr>
            <a:spLocks noChangeArrowheads="1"/>
          </p:cNvSpPr>
          <p:nvPr/>
        </p:nvSpPr>
        <p:spPr bwMode="auto">
          <a:xfrm>
            <a:off x="-11113" y="2768600"/>
            <a:ext cx="598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方正粗黑宋简体" pitchFamily="2" charset="-122"/>
                <a:ea typeface="方正粗黑宋简体" pitchFamily="2" charset="-122"/>
                <a:cs typeface="Times New Roman" panose="02020603050405020304" pitchFamily="18" charset="0"/>
              </a:rPr>
              <a:t>21</a:t>
            </a:r>
            <a:endParaRPr lang="zh-CN" altLang="en-US" sz="2800"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18444" name="矩形 13"/>
          <p:cNvSpPr>
            <a:spLocks noChangeArrowheads="1"/>
          </p:cNvSpPr>
          <p:nvPr/>
        </p:nvSpPr>
        <p:spPr bwMode="auto">
          <a:xfrm>
            <a:off x="-11113" y="4213225"/>
            <a:ext cx="598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方正粗黑宋简体" pitchFamily="2" charset="-122"/>
                <a:ea typeface="方正粗黑宋简体" pitchFamily="2" charset="-122"/>
                <a:cs typeface="Times New Roman" panose="02020603050405020304" pitchFamily="18" charset="0"/>
              </a:rPr>
              <a:t>22</a:t>
            </a:r>
            <a:endParaRPr lang="zh-CN" altLang="en-US" sz="2800"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18445" name="矩形 14"/>
          <p:cNvSpPr>
            <a:spLocks noChangeArrowheads="1"/>
          </p:cNvSpPr>
          <p:nvPr/>
        </p:nvSpPr>
        <p:spPr bwMode="auto">
          <a:xfrm>
            <a:off x="3187700" y="711200"/>
            <a:ext cx="598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方正粗黑宋简体" pitchFamily="2" charset="-122"/>
                <a:ea typeface="方正粗黑宋简体" pitchFamily="2" charset="-122"/>
                <a:cs typeface="Times New Roman" panose="02020603050405020304" pitchFamily="18" charset="0"/>
              </a:rPr>
              <a:t>19</a:t>
            </a:r>
            <a:endParaRPr lang="zh-CN" altLang="en-US" sz="2800"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18446" name="矩形 15"/>
          <p:cNvSpPr>
            <a:spLocks noChangeArrowheads="1"/>
          </p:cNvSpPr>
          <p:nvPr/>
        </p:nvSpPr>
        <p:spPr bwMode="auto">
          <a:xfrm>
            <a:off x="2589213" y="6329363"/>
            <a:ext cx="5984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方正粗黑宋简体" pitchFamily="2" charset="-122"/>
                <a:ea typeface="方正粗黑宋简体" pitchFamily="2" charset="-122"/>
                <a:cs typeface="Times New Roman" panose="02020603050405020304" pitchFamily="18" charset="0"/>
              </a:rPr>
              <a:t>22</a:t>
            </a:r>
            <a:endParaRPr lang="zh-CN" altLang="en-US" sz="2800"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18447" name="矩形 16"/>
          <p:cNvSpPr>
            <a:spLocks noChangeArrowheads="1"/>
          </p:cNvSpPr>
          <p:nvPr/>
        </p:nvSpPr>
        <p:spPr bwMode="auto">
          <a:xfrm>
            <a:off x="5210175" y="711200"/>
            <a:ext cx="598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方正粗黑宋简体" pitchFamily="2" charset="-122"/>
                <a:ea typeface="方正粗黑宋简体" pitchFamily="2" charset="-122"/>
                <a:cs typeface="Times New Roman" panose="02020603050405020304" pitchFamily="18" charset="0"/>
              </a:rPr>
              <a:t>18</a:t>
            </a:r>
            <a:endParaRPr lang="zh-CN" altLang="en-US" sz="2800"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18448" name="矩形 17"/>
          <p:cNvSpPr>
            <a:spLocks noChangeArrowheads="1"/>
          </p:cNvSpPr>
          <p:nvPr/>
        </p:nvSpPr>
        <p:spPr bwMode="auto">
          <a:xfrm>
            <a:off x="3759200" y="6329363"/>
            <a:ext cx="5984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方正粗黑宋简体" pitchFamily="2" charset="-122"/>
                <a:ea typeface="方正粗黑宋简体" pitchFamily="2" charset="-122"/>
                <a:cs typeface="Times New Roman" panose="02020603050405020304" pitchFamily="18" charset="0"/>
              </a:rPr>
              <a:t>21</a:t>
            </a:r>
            <a:endParaRPr lang="zh-CN" altLang="en-US" sz="2800"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18449" name="矩形 18"/>
          <p:cNvSpPr>
            <a:spLocks noChangeArrowheads="1"/>
          </p:cNvSpPr>
          <p:nvPr/>
        </p:nvSpPr>
        <p:spPr bwMode="auto">
          <a:xfrm>
            <a:off x="4787900" y="6329363"/>
            <a:ext cx="5984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方正粗黑宋简体" pitchFamily="2" charset="-122"/>
                <a:ea typeface="方正粗黑宋简体" pitchFamily="2" charset="-122"/>
                <a:cs typeface="Times New Roman" panose="02020603050405020304" pitchFamily="18" charset="0"/>
              </a:rPr>
              <a:t>20</a:t>
            </a:r>
            <a:endParaRPr lang="zh-CN" altLang="en-US" sz="2800"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18450" name="矩形 19"/>
          <p:cNvSpPr>
            <a:spLocks noChangeArrowheads="1"/>
          </p:cNvSpPr>
          <p:nvPr/>
        </p:nvSpPr>
        <p:spPr bwMode="auto">
          <a:xfrm>
            <a:off x="5481638" y="6329363"/>
            <a:ext cx="5984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方正粗黑宋简体" pitchFamily="2" charset="-122"/>
                <a:ea typeface="方正粗黑宋简体" pitchFamily="2" charset="-122"/>
                <a:cs typeface="Times New Roman" panose="02020603050405020304" pitchFamily="18" charset="0"/>
              </a:rPr>
              <a:t>19</a:t>
            </a:r>
            <a:endParaRPr lang="zh-CN" altLang="en-US" sz="2800"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18451" name="矩形 20"/>
          <p:cNvSpPr>
            <a:spLocks noChangeArrowheads="1"/>
          </p:cNvSpPr>
          <p:nvPr/>
        </p:nvSpPr>
        <p:spPr bwMode="auto">
          <a:xfrm>
            <a:off x="3246438" y="6329363"/>
            <a:ext cx="3635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endParaRPr lang="zh-CN" altLang="en-US"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452" name="矩形 21"/>
          <p:cNvSpPr>
            <a:spLocks noChangeArrowheads="1"/>
          </p:cNvSpPr>
          <p:nvPr/>
        </p:nvSpPr>
        <p:spPr bwMode="auto">
          <a:xfrm>
            <a:off x="4194175" y="6329363"/>
            <a:ext cx="365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endParaRPr lang="zh-CN" altLang="en-US"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453" name="矩形 22"/>
          <p:cNvSpPr>
            <a:spLocks noChangeArrowheads="1"/>
          </p:cNvSpPr>
          <p:nvPr/>
        </p:nvSpPr>
        <p:spPr bwMode="auto">
          <a:xfrm>
            <a:off x="2044700" y="6329363"/>
            <a:ext cx="5445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endParaRPr lang="zh-CN" altLang="en-US"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454" name="矩形 23"/>
          <p:cNvSpPr>
            <a:spLocks noChangeArrowheads="1"/>
          </p:cNvSpPr>
          <p:nvPr/>
        </p:nvSpPr>
        <p:spPr bwMode="auto">
          <a:xfrm>
            <a:off x="1108075" y="6329363"/>
            <a:ext cx="5238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11</a:t>
            </a:r>
            <a:endParaRPr lang="zh-CN" altLang="en-US"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455" name="矩形 24"/>
          <p:cNvSpPr>
            <a:spLocks noChangeArrowheads="1"/>
          </p:cNvSpPr>
          <p:nvPr/>
        </p:nvSpPr>
        <p:spPr bwMode="auto">
          <a:xfrm>
            <a:off x="-11113" y="5454650"/>
            <a:ext cx="525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11</a:t>
            </a:r>
            <a:endParaRPr lang="zh-CN" altLang="en-US"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456" name="矩形 29"/>
          <p:cNvSpPr>
            <a:spLocks noChangeArrowheads="1"/>
          </p:cNvSpPr>
          <p:nvPr/>
        </p:nvSpPr>
        <p:spPr bwMode="auto">
          <a:xfrm>
            <a:off x="4105275" y="1827213"/>
            <a:ext cx="390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0000FF"/>
                </a:solidFill>
                <a:latin typeface="方正粗黑宋简体" pitchFamily="2" charset="-122"/>
                <a:ea typeface="方正粗黑宋简体" pitchFamily="2" charset="-122"/>
                <a:cs typeface="Times New Roman" panose="02020603050405020304" pitchFamily="18" charset="0"/>
              </a:rPr>
              <a:t>9</a:t>
            </a:r>
            <a:endParaRPr lang="zh-CN" altLang="en-US" sz="2800" b="1">
              <a:solidFill>
                <a:srgbClr val="0000FF"/>
              </a:solidFill>
              <a:latin typeface="方正粗黑宋简体" pitchFamily="2" charset="-122"/>
              <a:ea typeface="方正粗黑宋简体" pitchFamily="2" charset="-122"/>
              <a:cs typeface="Times New Roman" panose="02020603050405020304" pitchFamily="18" charset="0"/>
            </a:endParaRPr>
          </a:p>
        </p:txBody>
      </p:sp>
      <p:sp>
        <p:nvSpPr>
          <p:cNvPr id="18457" name="矩形 30"/>
          <p:cNvSpPr>
            <a:spLocks noChangeArrowheads="1"/>
          </p:cNvSpPr>
          <p:nvPr/>
        </p:nvSpPr>
        <p:spPr bwMode="auto">
          <a:xfrm>
            <a:off x="4413250" y="4337050"/>
            <a:ext cx="598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0000FF"/>
                </a:solidFill>
                <a:latin typeface="方正粗黑宋简体" pitchFamily="2" charset="-122"/>
                <a:ea typeface="方正粗黑宋简体" pitchFamily="2" charset="-122"/>
                <a:cs typeface="Times New Roman" panose="02020603050405020304" pitchFamily="18" charset="0"/>
              </a:rPr>
              <a:t>11</a:t>
            </a:r>
            <a:endParaRPr lang="zh-CN" altLang="en-US" sz="2800" b="1">
              <a:solidFill>
                <a:srgbClr val="0000FF"/>
              </a:solidFill>
              <a:latin typeface="方正粗黑宋简体" pitchFamily="2" charset="-122"/>
              <a:ea typeface="方正粗黑宋简体" pitchFamily="2" charset="-122"/>
              <a:cs typeface="Times New Roman" panose="02020603050405020304" pitchFamily="18" charset="0"/>
            </a:endParaRPr>
          </a:p>
        </p:txBody>
      </p:sp>
      <p:sp>
        <p:nvSpPr>
          <p:cNvPr id="18458" name="矩形 35"/>
          <p:cNvSpPr>
            <a:spLocks noChangeArrowheads="1"/>
          </p:cNvSpPr>
          <p:nvPr/>
        </p:nvSpPr>
        <p:spPr bwMode="auto">
          <a:xfrm>
            <a:off x="2497138" y="3292475"/>
            <a:ext cx="598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0000FF"/>
                </a:solidFill>
                <a:latin typeface="方正粗黑宋简体" pitchFamily="2" charset="-122"/>
                <a:ea typeface="方正粗黑宋简体" pitchFamily="2" charset="-122"/>
                <a:cs typeface="Times New Roman" panose="02020603050405020304" pitchFamily="18" charset="0"/>
              </a:rPr>
              <a:t>10</a:t>
            </a:r>
            <a:endParaRPr lang="zh-CN" altLang="en-US" sz="2800" b="1">
              <a:solidFill>
                <a:srgbClr val="0000FF"/>
              </a:solidFill>
              <a:latin typeface="方正粗黑宋简体" pitchFamily="2" charset="-122"/>
              <a:ea typeface="方正粗黑宋简体" pitchFamily="2" charset="-122"/>
              <a:cs typeface="Times New Roman" panose="02020603050405020304" pitchFamily="18" charset="0"/>
            </a:endParaRPr>
          </a:p>
        </p:txBody>
      </p:sp>
      <p:sp>
        <p:nvSpPr>
          <p:cNvPr id="18459" name="矩形 36"/>
          <p:cNvSpPr>
            <a:spLocks noChangeArrowheads="1"/>
          </p:cNvSpPr>
          <p:nvPr/>
        </p:nvSpPr>
        <p:spPr bwMode="auto">
          <a:xfrm>
            <a:off x="5011738" y="3367088"/>
            <a:ext cx="5984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0000FF"/>
                </a:solidFill>
                <a:latin typeface="方正粗黑宋简体" pitchFamily="2" charset="-122"/>
                <a:ea typeface="方正粗黑宋简体" pitchFamily="2" charset="-122"/>
                <a:cs typeface="Times New Roman" panose="02020603050405020304" pitchFamily="18" charset="0"/>
              </a:rPr>
              <a:t>10</a:t>
            </a:r>
            <a:endParaRPr lang="zh-CN" altLang="en-US" sz="2800" b="1">
              <a:solidFill>
                <a:srgbClr val="0000FF"/>
              </a:solidFill>
              <a:latin typeface="方正粗黑宋简体" pitchFamily="2" charset="-122"/>
              <a:ea typeface="方正粗黑宋简体" pitchFamily="2" charset="-122"/>
              <a:cs typeface="Times New Roman" panose="02020603050405020304" pitchFamily="18" charset="0"/>
            </a:endParaRPr>
          </a:p>
        </p:txBody>
      </p:sp>
      <p:sp>
        <p:nvSpPr>
          <p:cNvPr id="3" name="线形标注 1 2"/>
          <p:cNvSpPr/>
          <p:nvPr/>
        </p:nvSpPr>
        <p:spPr>
          <a:xfrm>
            <a:off x="6262688" y="1941513"/>
            <a:ext cx="2414587" cy="373062"/>
          </a:xfrm>
          <a:prstGeom prst="borderCallout1">
            <a:avLst>
              <a:gd name="adj1" fmla="val 18750"/>
              <a:gd name="adj2" fmla="val -8333"/>
              <a:gd name="adj3" fmla="val 293233"/>
              <a:gd name="adj4" fmla="val -12945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t>a=20-10=10</a:t>
            </a:r>
            <a:endParaRPr lang="zh-CN" altLang="en-US" dirty="0"/>
          </a:p>
        </p:txBody>
      </p:sp>
      <p:sp>
        <p:nvSpPr>
          <p:cNvPr id="39" name="线形标注 1 38"/>
          <p:cNvSpPr/>
          <p:nvPr/>
        </p:nvSpPr>
        <p:spPr>
          <a:xfrm>
            <a:off x="6262688" y="2527300"/>
            <a:ext cx="2414587" cy="374650"/>
          </a:xfrm>
          <a:prstGeom prst="borderCallout1">
            <a:avLst>
              <a:gd name="adj1" fmla="val 18750"/>
              <a:gd name="adj2" fmla="val -8333"/>
              <a:gd name="adj3" fmla="val -231148"/>
              <a:gd name="adj4" fmla="val -9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t>b=19-10=9</a:t>
            </a:r>
            <a:endParaRPr lang="zh-CN" altLang="en-US" dirty="0"/>
          </a:p>
        </p:txBody>
      </p:sp>
      <p:sp>
        <p:nvSpPr>
          <p:cNvPr id="40" name="线形标注 1 39"/>
          <p:cNvSpPr/>
          <p:nvPr/>
        </p:nvSpPr>
        <p:spPr>
          <a:xfrm>
            <a:off x="6262688" y="3032125"/>
            <a:ext cx="2414587" cy="374650"/>
          </a:xfrm>
          <a:prstGeom prst="borderCallout1">
            <a:avLst>
              <a:gd name="adj1" fmla="val 18750"/>
              <a:gd name="adj2" fmla="val -8333"/>
              <a:gd name="adj3" fmla="val -7141"/>
              <a:gd name="adj4" fmla="val -5647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t>c=19-9=10</a:t>
            </a:r>
            <a:endParaRPr lang="zh-CN" altLang="en-US" dirty="0"/>
          </a:p>
        </p:txBody>
      </p:sp>
      <p:sp>
        <p:nvSpPr>
          <p:cNvPr id="41" name="线形标注 1 40"/>
          <p:cNvSpPr/>
          <p:nvPr/>
        </p:nvSpPr>
        <p:spPr>
          <a:xfrm>
            <a:off x="6262688" y="3616325"/>
            <a:ext cx="2414587" cy="374650"/>
          </a:xfrm>
          <a:prstGeom prst="borderCallout1">
            <a:avLst>
              <a:gd name="adj1" fmla="val 18750"/>
              <a:gd name="adj2" fmla="val -8333"/>
              <a:gd name="adj3" fmla="val 148137"/>
              <a:gd name="adj4" fmla="val -8763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t>c=20-9=11</a:t>
            </a:r>
            <a:endParaRPr lang="zh-CN" altLang="en-US" dirty="0"/>
          </a:p>
        </p:txBody>
      </p:sp>
      <p:sp>
        <p:nvSpPr>
          <p:cNvPr id="18464" name="矩形 3"/>
          <p:cNvSpPr>
            <a:spLocks noChangeArrowheads="1"/>
          </p:cNvSpPr>
          <p:nvPr/>
        </p:nvSpPr>
        <p:spPr bwMode="auto">
          <a:xfrm>
            <a:off x="288925" y="-6350"/>
            <a:ext cx="84724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a:solidFill>
                  <a:schemeClr val="tx1"/>
                </a:solidFill>
                <a:latin typeface="Arial" panose="020B0604020202020204" pitchFamily="34" charset="0"/>
                <a:ea typeface="宋体" panose="02010600030101010101" pitchFamily="2" charset="-122"/>
              </a:rPr>
              <a:t>如图所示，粗实线为被减面</a:t>
            </a:r>
            <a:r>
              <a:rPr lang="en-US" altLang="zh-CN">
                <a:solidFill>
                  <a:schemeClr val="tx1"/>
                </a:solidFill>
                <a:latin typeface="Arial" panose="020B0604020202020204" pitchFamily="34" charset="0"/>
                <a:ea typeface="宋体" panose="02010600030101010101" pitchFamily="2" charset="-122"/>
              </a:rPr>
              <a:t>P</a:t>
            </a:r>
            <a:r>
              <a:rPr lang="zh-CN" altLang="en-US">
                <a:solidFill>
                  <a:schemeClr val="tx1"/>
                </a:solidFill>
                <a:latin typeface="Arial" panose="020B0604020202020204" pitchFamily="34" charset="0"/>
                <a:ea typeface="宋体" panose="02010600030101010101" pitchFamily="2" charset="-122"/>
              </a:rPr>
              <a:t>的等值线，细实线为减面</a:t>
            </a:r>
            <a:r>
              <a:rPr lang="en-US" altLang="zh-CN">
                <a:solidFill>
                  <a:schemeClr val="tx1"/>
                </a:solidFill>
                <a:latin typeface="Arial" panose="020B0604020202020204" pitchFamily="34" charset="0"/>
                <a:ea typeface="宋体" panose="02010600030101010101" pitchFamily="2" charset="-122"/>
              </a:rPr>
              <a:t>Q</a:t>
            </a:r>
            <a:r>
              <a:rPr lang="zh-CN" altLang="en-US">
                <a:solidFill>
                  <a:schemeClr val="tx1"/>
                </a:solidFill>
                <a:latin typeface="Arial" panose="020B0604020202020204" pitchFamily="34" charset="0"/>
                <a:ea typeface="宋体" panose="02010600030101010101" pitchFamily="2" charset="-122"/>
              </a:rPr>
              <a:t>的等值线，试作差数面</a:t>
            </a:r>
            <a:r>
              <a:rPr lang="en-US" altLang="zh-CN">
                <a:solidFill>
                  <a:schemeClr val="tx1"/>
                </a:solidFill>
                <a:latin typeface="Arial" panose="020B0604020202020204" pitchFamily="34" charset="0"/>
                <a:ea typeface="宋体" panose="02010600030101010101" pitchFamily="2" charset="-122"/>
              </a:rPr>
              <a:t>R=P-Q</a:t>
            </a:r>
            <a:r>
              <a:rPr lang="zh-CN" altLang="en-US">
                <a:solidFill>
                  <a:schemeClr val="tx1"/>
                </a:solidFill>
                <a:latin typeface="Arial" panose="020B0604020202020204" pitchFamily="34" charset="0"/>
                <a:ea typeface="宋体" panose="02010600030101010101" pitchFamily="2" charset="-122"/>
              </a:rPr>
              <a:t>的等值线</a:t>
            </a:r>
            <a:r>
              <a:rPr lang="en-US" altLang="zh-CN">
                <a:solidFill>
                  <a:schemeClr val="tx1"/>
                </a:solidFill>
                <a:latin typeface="Arial" panose="020B0604020202020204" pitchFamily="34" charset="0"/>
                <a:ea typeface="宋体" panose="02010600030101010101" pitchFamily="2" charset="-122"/>
              </a:rPr>
              <a:t>(</a:t>
            </a:r>
            <a:r>
              <a:rPr lang="zh-CN" altLang="en-US">
                <a:solidFill>
                  <a:schemeClr val="tx1"/>
                </a:solidFill>
                <a:latin typeface="Arial" panose="020B0604020202020204" pitchFamily="34" charset="0"/>
                <a:ea typeface="宋体" panose="02010600030101010101" pitchFamily="2" charset="-122"/>
              </a:rPr>
              <a:t>虚线</a:t>
            </a:r>
            <a:r>
              <a:rPr lang="en-US" altLang="zh-CN">
                <a:solidFill>
                  <a:schemeClr val="tx1"/>
                </a:solidFill>
                <a:latin typeface="Arial" panose="020B0604020202020204" pitchFamily="34" charset="0"/>
                <a:ea typeface="宋体" panose="02010600030101010101" pitchFamily="2" charset="-122"/>
              </a:rPr>
              <a:t>)</a:t>
            </a:r>
            <a:r>
              <a:rPr lang="zh-CN" altLang="en-US">
                <a:solidFill>
                  <a:schemeClr val="tx1"/>
                </a:solidFill>
                <a:latin typeface="Arial" panose="020B0604020202020204" pitchFamily="34" charset="0"/>
                <a:ea typeface="宋体" panose="02010600030101010101" pitchFamily="2" charset="-122"/>
              </a:rPr>
              <a:t>。</a:t>
            </a:r>
          </a:p>
        </p:txBody>
      </p:sp>
      <p:sp>
        <p:nvSpPr>
          <p:cNvPr id="5" name="流程图: 联系 4"/>
          <p:cNvSpPr/>
          <p:nvPr/>
        </p:nvSpPr>
        <p:spPr>
          <a:xfrm>
            <a:off x="1303338" y="1660525"/>
            <a:ext cx="115887" cy="1476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4" name="流程图: 联系 43"/>
          <p:cNvSpPr/>
          <p:nvPr/>
        </p:nvSpPr>
        <p:spPr>
          <a:xfrm>
            <a:off x="862013" y="3275013"/>
            <a:ext cx="115887" cy="1492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5" name="流程图: 联系 44"/>
          <p:cNvSpPr/>
          <p:nvPr/>
        </p:nvSpPr>
        <p:spPr>
          <a:xfrm>
            <a:off x="2200275" y="2513013"/>
            <a:ext cx="117475" cy="1476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6" name="流程图: 联系 45"/>
          <p:cNvSpPr/>
          <p:nvPr/>
        </p:nvSpPr>
        <p:spPr>
          <a:xfrm>
            <a:off x="1643063" y="3876675"/>
            <a:ext cx="115887" cy="1476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7" name="流程图: 联系 46"/>
          <p:cNvSpPr/>
          <p:nvPr/>
        </p:nvSpPr>
        <p:spPr>
          <a:xfrm>
            <a:off x="646113" y="4662488"/>
            <a:ext cx="115887" cy="1476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8" name="流程图: 联系 47"/>
          <p:cNvSpPr/>
          <p:nvPr/>
        </p:nvSpPr>
        <p:spPr>
          <a:xfrm>
            <a:off x="1419225" y="5195888"/>
            <a:ext cx="115888" cy="1476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9" name="流程图: 联系 48"/>
          <p:cNvSpPr/>
          <p:nvPr/>
        </p:nvSpPr>
        <p:spPr>
          <a:xfrm>
            <a:off x="2605088" y="4711700"/>
            <a:ext cx="117475" cy="1492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0" name="流程图: 联系 49"/>
          <p:cNvSpPr/>
          <p:nvPr/>
        </p:nvSpPr>
        <p:spPr>
          <a:xfrm>
            <a:off x="5287963" y="4711700"/>
            <a:ext cx="117475" cy="1492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1" name="流程图: 联系 50"/>
          <p:cNvSpPr/>
          <p:nvPr/>
        </p:nvSpPr>
        <p:spPr>
          <a:xfrm>
            <a:off x="5494338" y="5564188"/>
            <a:ext cx="117475" cy="1476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2" name="流程图: 联系 51"/>
          <p:cNvSpPr/>
          <p:nvPr/>
        </p:nvSpPr>
        <p:spPr>
          <a:xfrm>
            <a:off x="4703763" y="5562600"/>
            <a:ext cx="115887" cy="1492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3" name="流程图: 联系 52"/>
          <p:cNvSpPr/>
          <p:nvPr/>
        </p:nvSpPr>
        <p:spPr>
          <a:xfrm>
            <a:off x="3494088" y="5710238"/>
            <a:ext cx="115887" cy="1476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4" name="流程图: 联系 53"/>
          <p:cNvSpPr/>
          <p:nvPr/>
        </p:nvSpPr>
        <p:spPr>
          <a:xfrm>
            <a:off x="2379663" y="5857875"/>
            <a:ext cx="117475" cy="1492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5" name="矩形 54"/>
          <p:cNvSpPr>
            <a:spLocks noChangeArrowheads="1"/>
          </p:cNvSpPr>
          <p:nvPr/>
        </p:nvSpPr>
        <p:spPr bwMode="auto">
          <a:xfrm>
            <a:off x="723900" y="1731963"/>
            <a:ext cx="392113"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方正粗黑宋简体" pitchFamily="2" charset="-122"/>
                <a:ea typeface="方正粗黑宋简体" pitchFamily="2" charset="-122"/>
                <a:cs typeface="Times New Roman" panose="02020603050405020304" pitchFamily="18" charset="0"/>
              </a:rPr>
              <a:t>8</a:t>
            </a:r>
            <a:endParaRPr lang="zh-CN" altLang="en-US" sz="2800"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56" name="矩形 55"/>
          <p:cNvSpPr>
            <a:spLocks noChangeArrowheads="1"/>
          </p:cNvSpPr>
          <p:nvPr/>
        </p:nvSpPr>
        <p:spPr bwMode="auto">
          <a:xfrm>
            <a:off x="1163638" y="2714625"/>
            <a:ext cx="392112"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方正粗黑宋简体" pitchFamily="2" charset="-122"/>
                <a:ea typeface="方正粗黑宋简体" pitchFamily="2" charset="-122"/>
                <a:cs typeface="Times New Roman" panose="02020603050405020304" pitchFamily="18" charset="0"/>
              </a:rPr>
              <a:t>9</a:t>
            </a:r>
            <a:endParaRPr lang="zh-CN" altLang="en-US" sz="2800"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57" name="矩形 56"/>
          <p:cNvSpPr>
            <a:spLocks noChangeArrowheads="1"/>
          </p:cNvSpPr>
          <p:nvPr/>
        </p:nvSpPr>
        <p:spPr bwMode="auto">
          <a:xfrm>
            <a:off x="1925638" y="3467100"/>
            <a:ext cx="598487"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方正粗黑宋简体" pitchFamily="2" charset="-122"/>
                <a:ea typeface="方正粗黑宋简体" pitchFamily="2" charset="-122"/>
                <a:cs typeface="Times New Roman" panose="02020603050405020304" pitchFamily="18" charset="0"/>
              </a:rPr>
              <a:t>10</a:t>
            </a:r>
            <a:endParaRPr lang="zh-CN" altLang="en-US" sz="2800"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58" name="矩形 57"/>
          <p:cNvSpPr>
            <a:spLocks noChangeArrowheads="1"/>
          </p:cNvSpPr>
          <p:nvPr/>
        </p:nvSpPr>
        <p:spPr bwMode="auto">
          <a:xfrm>
            <a:off x="2898775" y="4356100"/>
            <a:ext cx="598488" cy="522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方正粗黑宋简体" pitchFamily="2" charset="-122"/>
                <a:ea typeface="方正粗黑宋简体" pitchFamily="2" charset="-122"/>
                <a:cs typeface="Times New Roman" panose="02020603050405020304" pitchFamily="18" charset="0"/>
              </a:rPr>
              <a:t>11</a:t>
            </a:r>
            <a:endParaRPr lang="zh-CN" altLang="en-US" sz="2800" b="1">
              <a:solidFill>
                <a:srgbClr val="FF0000"/>
              </a:solidFill>
              <a:latin typeface="方正粗黑宋简体" pitchFamily="2" charset="-122"/>
              <a:ea typeface="方正粗黑宋简体" pitchFamily="2" charset="-122"/>
              <a:cs typeface="Times New Roman" panose="02020603050405020304" pitchFamily="18" charset="0"/>
            </a:endParaRPr>
          </a:p>
        </p:txBody>
      </p:sp>
      <p:sp>
        <p:nvSpPr>
          <p:cNvPr id="59" name="矩形 58"/>
          <p:cNvSpPr>
            <a:spLocks noChangeArrowheads="1"/>
          </p:cNvSpPr>
          <p:nvPr/>
        </p:nvSpPr>
        <p:spPr bwMode="auto">
          <a:xfrm>
            <a:off x="3786188" y="5343525"/>
            <a:ext cx="5969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FF0000"/>
                </a:solidFill>
                <a:latin typeface="方正粗黑宋简体" pitchFamily="2" charset="-122"/>
                <a:ea typeface="方正粗黑宋简体" pitchFamily="2" charset="-122"/>
                <a:cs typeface="Times New Roman" panose="02020603050405020304" pitchFamily="18" charset="0"/>
              </a:rPr>
              <a:t>12</a:t>
            </a:r>
            <a:endParaRPr lang="zh-CN" altLang="en-US" sz="2800" b="1">
              <a:solidFill>
                <a:srgbClr val="FF0000"/>
              </a:solidFill>
              <a:latin typeface="方正粗黑宋简体" pitchFamily="2" charset="-122"/>
              <a:ea typeface="方正粗黑宋简体"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1000"/>
                                        <p:tgtEl>
                                          <p:spTgt spid="40"/>
                                        </p:tgtEl>
                                      </p:cBhvr>
                                    </p:animEffect>
                                    <p:anim calcmode="lin" valueType="num">
                                      <p:cBhvr>
                                        <p:cTn id="22" dur="1000" fill="hold"/>
                                        <p:tgtEl>
                                          <p:spTgt spid="40"/>
                                        </p:tgtEl>
                                        <p:attrNameLst>
                                          <p:attrName>ppt_x</p:attrName>
                                        </p:attrNameLst>
                                      </p:cBhvr>
                                      <p:tavLst>
                                        <p:tav tm="0">
                                          <p:val>
                                            <p:strVal val="#ppt_x"/>
                                          </p:val>
                                        </p:tav>
                                        <p:tav tm="100000">
                                          <p:val>
                                            <p:strVal val="#ppt_x"/>
                                          </p:val>
                                        </p:tav>
                                      </p:tavLst>
                                    </p:anim>
                                    <p:anim calcmode="lin" valueType="num">
                                      <p:cBhvr>
                                        <p:cTn id="2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1000"/>
                                        <p:tgtEl>
                                          <p:spTgt spid="41"/>
                                        </p:tgtEl>
                                      </p:cBhvr>
                                    </p:animEffect>
                                    <p:anim calcmode="lin" valueType="num">
                                      <p:cBhvr>
                                        <p:cTn id="29" dur="1000" fill="hold"/>
                                        <p:tgtEl>
                                          <p:spTgt spid="41"/>
                                        </p:tgtEl>
                                        <p:attrNameLst>
                                          <p:attrName>ppt_x</p:attrName>
                                        </p:attrNameLst>
                                      </p:cBhvr>
                                      <p:tavLst>
                                        <p:tav tm="0">
                                          <p:val>
                                            <p:strVal val="#ppt_x"/>
                                          </p:val>
                                        </p:tav>
                                        <p:tav tm="100000">
                                          <p:val>
                                            <p:strVal val="#ppt_x"/>
                                          </p:val>
                                        </p:tav>
                                      </p:tavLst>
                                    </p:anim>
                                    <p:anim calcmode="lin" valueType="num">
                                      <p:cBhvr>
                                        <p:cTn id="30"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fill="hold"/>
                                        <p:tgtEl>
                                          <p:spTgt spid="54"/>
                                        </p:tgtEl>
                                        <p:attrNameLst>
                                          <p:attrName>ppt_x</p:attrName>
                                        </p:attrNameLst>
                                      </p:cBhvr>
                                      <p:tavLst>
                                        <p:tav tm="0">
                                          <p:val>
                                            <p:strVal val="#ppt_x"/>
                                          </p:val>
                                        </p:tav>
                                        <p:tav tm="100000">
                                          <p:val>
                                            <p:strVal val="#ppt_x"/>
                                          </p:val>
                                        </p:tav>
                                      </p:tavLst>
                                    </p:anim>
                                    <p:anim calcmode="lin" valueType="num">
                                      <p:cBhvr additive="base">
                                        <p:cTn id="36" dur="500" fill="hold"/>
                                        <p:tgtEl>
                                          <p:spTgt spid="5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 calcmode="lin" valueType="num">
                                      <p:cBhvr additive="base">
                                        <p:cTn id="47" dur="500" fill="hold"/>
                                        <p:tgtEl>
                                          <p:spTgt spid="44"/>
                                        </p:tgtEl>
                                        <p:attrNameLst>
                                          <p:attrName>ppt_x</p:attrName>
                                        </p:attrNameLst>
                                      </p:cBhvr>
                                      <p:tavLst>
                                        <p:tav tm="0">
                                          <p:val>
                                            <p:strVal val="#ppt_x"/>
                                          </p:val>
                                        </p:tav>
                                        <p:tav tm="100000">
                                          <p:val>
                                            <p:strVal val="#ppt_x"/>
                                          </p:val>
                                        </p:tav>
                                      </p:tavLst>
                                    </p:anim>
                                    <p:anim calcmode="lin" valueType="num">
                                      <p:cBhvr additive="base">
                                        <p:cTn id="48" dur="500" fill="hold"/>
                                        <p:tgtEl>
                                          <p:spTgt spid="4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ppt_x"/>
                                          </p:val>
                                        </p:tav>
                                        <p:tav tm="100000">
                                          <p:val>
                                            <p:strVal val="#ppt_x"/>
                                          </p:val>
                                        </p:tav>
                                      </p:tavLst>
                                    </p:anim>
                                    <p:anim calcmode="lin" valueType="num">
                                      <p:cBhvr additive="base">
                                        <p:cTn id="52" dur="500" fill="hold"/>
                                        <p:tgtEl>
                                          <p:spTgt spid="4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ppt_x"/>
                                          </p:val>
                                        </p:tav>
                                        <p:tav tm="100000">
                                          <p:val>
                                            <p:strVal val="#ppt_x"/>
                                          </p:val>
                                        </p:tav>
                                      </p:tavLst>
                                    </p:anim>
                                    <p:anim calcmode="lin" valueType="num">
                                      <p:cBhvr additive="base">
                                        <p:cTn id="68" dur="500" fill="hold"/>
                                        <p:tgtEl>
                                          <p:spTgt spid="5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anim calcmode="lin" valueType="num">
                                      <p:cBhvr additive="base">
                                        <p:cTn id="71" dur="500" fill="hold"/>
                                        <p:tgtEl>
                                          <p:spTgt spid="52"/>
                                        </p:tgtEl>
                                        <p:attrNameLst>
                                          <p:attrName>ppt_x</p:attrName>
                                        </p:attrNameLst>
                                      </p:cBhvr>
                                      <p:tavLst>
                                        <p:tav tm="0">
                                          <p:val>
                                            <p:strVal val="#ppt_x"/>
                                          </p:val>
                                        </p:tav>
                                        <p:tav tm="100000">
                                          <p:val>
                                            <p:strVal val="#ppt_x"/>
                                          </p:val>
                                        </p:tav>
                                      </p:tavLst>
                                    </p:anim>
                                    <p:anim calcmode="lin" valueType="num">
                                      <p:cBhvr additive="base">
                                        <p:cTn id="72" dur="500" fill="hold"/>
                                        <p:tgtEl>
                                          <p:spTgt spid="5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500" fill="hold"/>
                                        <p:tgtEl>
                                          <p:spTgt spid="53"/>
                                        </p:tgtEl>
                                        <p:attrNameLst>
                                          <p:attrName>ppt_x</p:attrName>
                                        </p:attrNameLst>
                                      </p:cBhvr>
                                      <p:tavLst>
                                        <p:tav tm="0">
                                          <p:val>
                                            <p:strVal val="#ppt_x"/>
                                          </p:val>
                                        </p:tav>
                                        <p:tav tm="100000">
                                          <p:val>
                                            <p:strVal val="#ppt_x"/>
                                          </p:val>
                                        </p:tav>
                                      </p:tavLst>
                                    </p:anim>
                                    <p:anim calcmode="lin" valueType="num">
                                      <p:cBhvr additive="base">
                                        <p:cTn id="76" dur="500" fill="hold"/>
                                        <p:tgtEl>
                                          <p:spTgt spid="5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animEffect transition="in" filter="wipe(down)">
                                      <p:cBhvr>
                                        <p:cTn id="85" dur="500"/>
                                        <p:tgtEl>
                                          <p:spTgt spid="5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58"/>
                                        </p:tgtEl>
                                        <p:attrNameLst>
                                          <p:attrName>style.visibility</p:attrName>
                                        </p:attrNameLst>
                                      </p:cBhvr>
                                      <p:to>
                                        <p:strVal val="visible"/>
                                      </p:to>
                                    </p:set>
                                    <p:animEffect transition="in" filter="wipe(down)">
                                      <p:cBhvr>
                                        <p:cTn id="88" dur="500"/>
                                        <p:tgtEl>
                                          <p:spTgt spid="58"/>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wipe(down)">
                                      <p:cBhvr>
                                        <p:cTn id="91" dur="500"/>
                                        <p:tgtEl>
                                          <p:spTgt spid="57"/>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wipe(down)">
                                      <p:cBhvr>
                                        <p:cTn id="94" dur="500"/>
                                        <p:tgtEl>
                                          <p:spTgt spid="56"/>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55"/>
                                        </p:tgtEl>
                                        <p:attrNameLst>
                                          <p:attrName>style.visibility</p:attrName>
                                        </p:attrNameLst>
                                      </p:cBhvr>
                                      <p:to>
                                        <p:strVal val="visible"/>
                                      </p:to>
                                    </p:set>
                                    <p:animEffect transition="in" filter="wipe(down)">
                                      <p:cBhvr>
                                        <p:cTn id="9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9" grpId="0" animBg="1"/>
      <p:bldP spid="40" grpId="0" animBg="1"/>
      <p:bldP spid="41" grpId="0" animBg="1"/>
      <p:bldP spid="5"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4210</TotalTime>
  <Words>3131</Words>
  <Application>Microsoft Office PowerPoint</Application>
  <PresentationFormat>全屏显示(4:3)</PresentationFormat>
  <Paragraphs>419</Paragraphs>
  <Slides>38</Slides>
  <Notes>1</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4</vt:i4>
      </vt:variant>
      <vt:variant>
        <vt:lpstr>幻灯片标题</vt:lpstr>
      </vt:variant>
      <vt:variant>
        <vt:i4>38</vt:i4>
      </vt:variant>
    </vt:vector>
  </HeadingPairs>
  <TitlesOfParts>
    <vt:vector size="63" baseType="lpstr">
      <vt:lpstr>ˎ̥</vt:lpstr>
      <vt:lpstr>方正粗黑宋简体</vt:lpstr>
      <vt:lpstr>方正粗倩简体</vt:lpstr>
      <vt:lpstr>方正舒体</vt:lpstr>
      <vt:lpstr>方正姚体</vt:lpstr>
      <vt:lpstr>黑体</vt:lpstr>
      <vt:lpstr>华文琥珀</vt:lpstr>
      <vt:lpstr>华文楷体</vt:lpstr>
      <vt:lpstr>华文新魏</vt:lpstr>
      <vt:lpstr>楷体_GB2312</vt:lpstr>
      <vt:lpstr>隶书</vt:lpstr>
      <vt:lpstr>宋体</vt:lpstr>
      <vt:lpstr>Arial</vt:lpstr>
      <vt:lpstr>Calibri</vt:lpstr>
      <vt:lpstr>Cambria Math</vt:lpstr>
      <vt:lpstr>Candara</vt:lpstr>
      <vt:lpstr>Symbol</vt:lpstr>
      <vt:lpstr>Tahoma</vt:lpstr>
      <vt:lpstr>Times New Roman</vt:lpstr>
      <vt:lpstr>Wingdings</vt:lpstr>
      <vt:lpstr>波形</vt:lpstr>
      <vt:lpstr>Bitmap Image</vt:lpstr>
      <vt:lpstr>位图图像</vt:lpstr>
      <vt:lpstr>Equation.KSEE3</vt:lpstr>
      <vt:lpstr>AutoCAD.Drawing.15</vt:lpstr>
      <vt:lpstr>PowerPoint 演示文稿</vt:lpstr>
      <vt:lpstr>§2-3  地形式面的分析及演算</vt:lpstr>
      <vt:lpstr>PowerPoint 演示文稿</vt:lpstr>
      <vt:lpstr>§2-3  地形式面的分析及演算</vt:lpstr>
      <vt:lpstr>PowerPoint 演示文稿</vt:lpstr>
      <vt:lpstr>PowerPoint 演示文稿</vt:lpstr>
      <vt:lpstr>PowerPoint 演示文稿</vt:lpstr>
      <vt:lpstr>PowerPoint 演示文稿</vt:lpstr>
      <vt:lpstr>两组等值线相交</vt:lpstr>
      <vt:lpstr>减法（不相交）</vt:lpstr>
      <vt:lpstr>减法（不相交）</vt:lpstr>
      <vt:lpstr>加法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斜二等轴测投影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高等教育出版社 高等教育电子音像出版社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土木建筑制图</dc:title>
  <dc:subject>第一章   制图仪器与用法</dc:subject>
  <dc:creator>中国矿业大学 江晓红 姚新港 宋彦 杨雪锋</dc:creator>
  <cp:lastModifiedBy>dellym</cp:lastModifiedBy>
  <cp:revision>434</cp:revision>
  <dcterms:created xsi:type="dcterms:W3CDTF">1998-12-06T13:57:19Z</dcterms:created>
  <dcterms:modified xsi:type="dcterms:W3CDTF">2020-02-16T05:57:21Z</dcterms:modified>
</cp:coreProperties>
</file>