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27" y="-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0AA7B-58E8-4A70-923A-9CE4E407D49B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8B847-D273-43CC-91B7-3AD7BEE01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8B847-D273-43CC-91B7-3AD7BEE012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2CBEA-FC8F-62C5-C9B3-D9DB8492E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4A517-AB67-5AA2-B1D5-134CCB32F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509D9-3577-75C2-6528-AC07040F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D1CCC-506B-EB31-97E7-ACA69260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ADC42-E531-70E8-990E-2B7B9CD1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7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3ACB-D38D-C9ED-41A2-31A305F3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FBEA3-6BA2-30C3-2C7C-8A6836E7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F583F-3951-0141-F602-FFBF56BD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56D6E-5E12-C70C-9931-1107D2DA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7E15F-C4CC-AE9B-CFF0-CBA7DF70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DD8373-C5A2-B565-EA7A-2D16220C7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D1D7F-A9D9-24B0-6636-0F7542E6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9EB24-0DAD-0487-5938-5C01FBBF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92799-8577-1DF8-9B44-E85C129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B0DFC-7707-27AE-944E-2B4D7AFF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4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BED1-04A5-7059-E746-B16B79BE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BE67C-00EF-DD6F-E307-49FAD0EF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35182-3432-8E1A-CD39-10AC5340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6F784-FAB6-AF3B-279A-D9833D35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263B1-DA27-49E8-F228-76C38214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4DB0-CDE0-0164-E126-B3A13AC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2ABB9-3D48-C1B2-4D52-203E21E2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9D7A7-0E88-DB0D-2D24-1874FDE7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CA5-E52B-0FFE-CB40-C34FE73D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A9754-B24E-9058-B626-2688BAA2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4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ABD5-E907-0E49-644D-E9BE7460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EEDE5-3582-4A99-F4B8-3BA3839E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44D47-0D9F-AEE1-A0B4-3BACAB80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24F7C-FBF1-13C3-9059-B79A7253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F978D-FCB7-5F2F-E87A-43441E44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61D69-B90A-52E1-D3E1-BD2A7A0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6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0933-D70C-466E-2A12-9847D96F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55A5B-2A47-6C5C-FB87-C27E54EC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600ED-0511-1C02-7DC0-F4C35503D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82AF36-8697-FC9B-84BC-B2553CF1C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22F3F-DDE9-AC34-BCF4-044FD75C9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91BBB9-407C-A637-C68A-EE4E4DA7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41798-FE69-7E60-6C91-EA326D52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2935D-541B-78C2-6C85-CFA713F6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4A512-B739-55EE-2A2A-C344A141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27B088-EE80-6B69-D76F-6820238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90EF8-9410-F48B-F420-9742A392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98E6C-E6C3-DE1D-E055-71BF777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334A11-5936-C868-F5F7-78497C3B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FABB65-99DD-502F-C227-725C7EE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58A0F-A9E0-13BD-64E9-C56BB1BF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8D83E-D0BF-7865-BDD3-3CFB58EF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7D218-8FD6-F053-7D61-7A127BC6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A5E7D-99A5-F657-C606-E335DB67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98A14-A331-D158-5CB9-8E53573A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21BA4-C3D5-9981-C18F-6EFBD859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F3BC1-B74D-3DCC-90DB-66BD4A91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0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2E3BC-C35E-FAFF-15F1-422D68D3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4C5ECC-BF60-7A3E-DD77-080CE8FBC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A0F16-87BB-4A66-83A6-5C72C54B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138E1-2015-3D01-B0FC-71DC0FFF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AD2E1-2950-1C64-CF3B-D1DD0326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0608B-0A18-5C10-DA69-29727B8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7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6F2EC2-4199-1EF5-F16B-E186774A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49D41-3D22-8F6C-9E45-726129C4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8828-2B6E-89B1-3A71-E06711120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DAD0-6530-417E-BF88-8ABE1DC1E46A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C7D9-9085-1402-CA62-0DD2BDAE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40F8D-CE8D-8FF7-1A18-981CE795D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2C870-CE5C-4A22-89FC-587185E6B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2836-A176-64A4-09DD-737CE4A84E1E}"/>
              </a:ext>
            </a:extLst>
          </p:cNvPr>
          <p:cNvSpPr/>
          <p:nvPr/>
        </p:nvSpPr>
        <p:spPr>
          <a:xfrm>
            <a:off x="675044" y="628126"/>
            <a:ext cx="1974028" cy="4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책 상세페이지 호출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2EE691B-43A6-A7DC-87E3-7B7DEA91133E}"/>
              </a:ext>
            </a:extLst>
          </p:cNvPr>
          <p:cNvSpPr/>
          <p:nvPr/>
        </p:nvSpPr>
        <p:spPr>
          <a:xfrm>
            <a:off x="699249" y="1338310"/>
            <a:ext cx="1925618" cy="91440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현재 책의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보유권수가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권 이상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AFBD45-7369-67FA-E4B9-A7CD56D389F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62058" y="1036149"/>
            <a:ext cx="0" cy="302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3B6FFE-E145-2C9C-A4F7-5A695330BE04}"/>
              </a:ext>
            </a:extLst>
          </p:cNvPr>
          <p:cNvSpPr txBox="1"/>
          <p:nvPr/>
        </p:nvSpPr>
        <p:spPr>
          <a:xfrm>
            <a:off x="567468" y="15880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E-BOOK </a:t>
            </a:r>
            <a:r>
              <a:rPr lang="ko-KR" altLang="en-US" dirty="0"/>
              <a:t>대출</a:t>
            </a:r>
            <a:r>
              <a:rPr lang="en-US" altLang="ko-KR" dirty="0"/>
              <a:t>/</a:t>
            </a:r>
            <a:r>
              <a:rPr lang="ko-KR" altLang="en-US" dirty="0"/>
              <a:t>예약 처리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D89A6511-8C1C-0AF2-927A-1FB9105EC96E}"/>
              </a:ext>
            </a:extLst>
          </p:cNvPr>
          <p:cNvSpPr/>
          <p:nvPr/>
        </p:nvSpPr>
        <p:spPr>
          <a:xfrm>
            <a:off x="532917" y="2524128"/>
            <a:ext cx="2258282" cy="91440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사용자가 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ko-KR" altLang="en-US" sz="1050" dirty="0">
                <a:solidFill>
                  <a:sysClr val="windowText" lastClr="000000"/>
                </a:solidFill>
              </a:rPr>
              <a:t>이 책을 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ko-KR" altLang="en-US" sz="1050" dirty="0" err="1">
                <a:solidFill>
                  <a:sysClr val="windowText" lastClr="000000"/>
                </a:solidFill>
              </a:rPr>
              <a:t>대출하고있지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않음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42BBA57B-D5AE-EE7E-D422-CCF4D9E8BF88}"/>
              </a:ext>
            </a:extLst>
          </p:cNvPr>
          <p:cNvSpPr/>
          <p:nvPr/>
        </p:nvSpPr>
        <p:spPr>
          <a:xfrm>
            <a:off x="532917" y="3709946"/>
            <a:ext cx="2258282" cy="91440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사용자의 대출 권수가 대출 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제한 권수를 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넘지 않음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B8EEA3F2-BED5-C28C-D648-B67CE22AD8AF}"/>
              </a:ext>
            </a:extLst>
          </p:cNvPr>
          <p:cNvSpPr/>
          <p:nvPr/>
        </p:nvSpPr>
        <p:spPr>
          <a:xfrm>
            <a:off x="699249" y="4895764"/>
            <a:ext cx="1925618" cy="91440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사용자가 연체상태가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아님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558F41-F7D8-9CB4-A5E6-18D4F9A0C727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1662058" y="2252711"/>
            <a:ext cx="0" cy="27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96B7FB-631B-651A-AA60-CF4A8B33E3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1662058" y="3438529"/>
            <a:ext cx="0" cy="27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1B48ED3-2028-975E-601A-E625489938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62058" y="4624347"/>
            <a:ext cx="0" cy="27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A6247F-A2F7-7235-B4D4-5F6F8708C5AA}"/>
              </a:ext>
            </a:extLst>
          </p:cNvPr>
          <p:cNvSpPr/>
          <p:nvPr/>
        </p:nvSpPr>
        <p:spPr>
          <a:xfrm>
            <a:off x="675044" y="6184376"/>
            <a:ext cx="1974028" cy="4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대출가능 버튼 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981F8-14AE-C98C-BA4F-FFDD591F55BC}"/>
              </a:ext>
            </a:extLst>
          </p:cNvPr>
          <p:cNvSpPr/>
          <p:nvPr/>
        </p:nvSpPr>
        <p:spPr>
          <a:xfrm>
            <a:off x="4167544" y="6184376"/>
            <a:ext cx="1974028" cy="4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대출불가 버튼 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B050B2-756A-9BF7-27B9-2F0521475244}"/>
              </a:ext>
            </a:extLst>
          </p:cNvPr>
          <p:cNvSpPr/>
          <p:nvPr/>
        </p:nvSpPr>
        <p:spPr>
          <a:xfrm>
            <a:off x="7660044" y="6184376"/>
            <a:ext cx="1974028" cy="4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예약가능 버튼 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93ABCB-88CE-C782-A411-CE4F20BFB022}"/>
              </a:ext>
            </a:extLst>
          </p:cNvPr>
          <p:cNvCxnSpPr>
            <a:cxnSpLocks/>
          </p:cNvCxnSpPr>
          <p:nvPr/>
        </p:nvCxnSpPr>
        <p:spPr>
          <a:xfrm>
            <a:off x="2791199" y="4167146"/>
            <a:ext cx="1376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D28F85A-B64E-14E3-AE70-A19DEC1C5948}"/>
              </a:ext>
            </a:extLst>
          </p:cNvPr>
          <p:cNvCxnSpPr>
            <a:cxnSpLocks/>
          </p:cNvCxnSpPr>
          <p:nvPr/>
        </p:nvCxnSpPr>
        <p:spPr>
          <a:xfrm flipV="1">
            <a:off x="4167544" y="1795510"/>
            <a:ext cx="0" cy="237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A4CA2C33-C24B-D8AC-A179-E88DDA03B4CF}"/>
              </a:ext>
            </a:extLst>
          </p:cNvPr>
          <p:cNvSpPr/>
          <p:nvPr/>
        </p:nvSpPr>
        <p:spPr>
          <a:xfrm>
            <a:off x="7517917" y="2524126"/>
            <a:ext cx="2258282" cy="91440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예약자 수가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예약 가능 한도를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넘지 않음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(3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명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DC5BA0A-F10F-6A99-5F5E-80B4477F5CED}"/>
              </a:ext>
            </a:extLst>
          </p:cNvPr>
          <p:cNvCxnSpPr>
            <a:stCxn id="7" idx="3"/>
            <a:endCxn id="25" idx="0"/>
          </p:cNvCxnSpPr>
          <p:nvPr/>
        </p:nvCxnSpPr>
        <p:spPr>
          <a:xfrm>
            <a:off x="2624867" y="5352965"/>
            <a:ext cx="2529691" cy="831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C92E98-41BD-86FD-8164-EEEE59DFAA85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>
            <a:off x="8647058" y="3438527"/>
            <a:ext cx="0" cy="2745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155C069-CFA5-558B-D37D-95AB6B853E80}"/>
              </a:ext>
            </a:extLst>
          </p:cNvPr>
          <p:cNvCxnSpPr>
            <a:cxnSpLocks/>
            <a:stCxn id="5" idx="3"/>
            <a:endCxn id="41" idx="0"/>
          </p:cNvCxnSpPr>
          <p:nvPr/>
        </p:nvCxnSpPr>
        <p:spPr>
          <a:xfrm>
            <a:off x="2624867" y="1795511"/>
            <a:ext cx="6022191" cy="728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5E3C44D-8DCA-37B5-E3CB-37EFD9D9B3DD}"/>
              </a:ext>
            </a:extLst>
          </p:cNvPr>
          <p:cNvCxnSpPr>
            <a:stCxn id="2" idx="3"/>
          </p:cNvCxnSpPr>
          <p:nvPr/>
        </p:nvCxnSpPr>
        <p:spPr>
          <a:xfrm flipV="1">
            <a:off x="2791199" y="2981326"/>
            <a:ext cx="1376345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03F399C-B070-CFEA-27E4-7098B8704365}"/>
              </a:ext>
            </a:extLst>
          </p:cNvPr>
          <p:cNvCxnSpPr>
            <a:cxnSpLocks/>
            <a:stCxn id="41" idx="1"/>
            <a:endCxn id="25" idx="0"/>
          </p:cNvCxnSpPr>
          <p:nvPr/>
        </p:nvCxnSpPr>
        <p:spPr>
          <a:xfrm rot="10800000" flipV="1">
            <a:off x="5154559" y="2981326"/>
            <a:ext cx="2363359" cy="32030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DF0FF69-B856-28D9-C74A-B11A67F91504}"/>
              </a:ext>
            </a:extLst>
          </p:cNvPr>
          <p:cNvCxnSpPr>
            <a:stCxn id="7" idx="2"/>
            <a:endCxn id="24" idx="0"/>
          </p:cNvCxnSpPr>
          <p:nvPr/>
        </p:nvCxnSpPr>
        <p:spPr>
          <a:xfrm>
            <a:off x="1662058" y="5810165"/>
            <a:ext cx="0" cy="374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201273-90BA-4899-C918-59270EC54DED}"/>
              </a:ext>
            </a:extLst>
          </p:cNvPr>
          <p:cNvSpPr txBox="1"/>
          <p:nvPr/>
        </p:nvSpPr>
        <p:spPr>
          <a:xfrm>
            <a:off x="1691975" y="224726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9D5D5-4F18-C323-EABA-9EACDB9857AD}"/>
              </a:ext>
            </a:extLst>
          </p:cNvPr>
          <p:cNvSpPr txBox="1"/>
          <p:nvPr/>
        </p:nvSpPr>
        <p:spPr>
          <a:xfrm>
            <a:off x="3142261" y="153389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6B292-E43E-CE77-B322-3D3A6A5A6380}"/>
              </a:ext>
            </a:extLst>
          </p:cNvPr>
          <p:cNvSpPr txBox="1"/>
          <p:nvPr/>
        </p:nvSpPr>
        <p:spPr>
          <a:xfrm>
            <a:off x="3142261" y="271971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848444-4904-E9C3-5685-83A669277EB3}"/>
              </a:ext>
            </a:extLst>
          </p:cNvPr>
          <p:cNvSpPr txBox="1"/>
          <p:nvPr/>
        </p:nvSpPr>
        <p:spPr>
          <a:xfrm>
            <a:off x="3155233" y="390553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B9110A-5ABA-0A4D-F369-8F199CC6AD5C}"/>
              </a:ext>
            </a:extLst>
          </p:cNvPr>
          <p:cNvSpPr txBox="1"/>
          <p:nvPr/>
        </p:nvSpPr>
        <p:spPr>
          <a:xfrm>
            <a:off x="3553471" y="504763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4DDB47-D896-B99A-4CC1-894DFC616252}"/>
              </a:ext>
            </a:extLst>
          </p:cNvPr>
          <p:cNvSpPr txBox="1"/>
          <p:nvPr/>
        </p:nvSpPr>
        <p:spPr>
          <a:xfrm>
            <a:off x="6141571" y="271971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92B26C-FC12-E227-6589-6C394FE79F8A}"/>
              </a:ext>
            </a:extLst>
          </p:cNvPr>
          <p:cNvSpPr txBox="1"/>
          <p:nvPr/>
        </p:nvSpPr>
        <p:spPr>
          <a:xfrm>
            <a:off x="1717739" y="344833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3648BD-8CA4-8887-B6FD-F607CE3E8B63}"/>
              </a:ext>
            </a:extLst>
          </p:cNvPr>
          <p:cNvSpPr txBox="1"/>
          <p:nvPr/>
        </p:nvSpPr>
        <p:spPr>
          <a:xfrm>
            <a:off x="1740067" y="462925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493A65-1758-C28F-D26E-5AEDBDD554B2}"/>
              </a:ext>
            </a:extLst>
          </p:cNvPr>
          <p:cNvSpPr txBox="1"/>
          <p:nvPr/>
        </p:nvSpPr>
        <p:spPr>
          <a:xfrm>
            <a:off x="1740067" y="583351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569294-5B99-E44C-36E5-3EF49A9FBED7}"/>
              </a:ext>
            </a:extLst>
          </p:cNvPr>
          <p:cNvSpPr txBox="1"/>
          <p:nvPr/>
        </p:nvSpPr>
        <p:spPr>
          <a:xfrm>
            <a:off x="8700673" y="448689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1987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2836-A176-64A4-09DD-737CE4A84E1E}"/>
              </a:ext>
            </a:extLst>
          </p:cNvPr>
          <p:cNvSpPr/>
          <p:nvPr/>
        </p:nvSpPr>
        <p:spPr>
          <a:xfrm>
            <a:off x="675044" y="978945"/>
            <a:ext cx="1974028" cy="4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책 상세페이지 호출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2EE691B-43A6-A7DC-87E3-7B7DEA91133E}"/>
              </a:ext>
            </a:extLst>
          </p:cNvPr>
          <p:cNvSpPr/>
          <p:nvPr/>
        </p:nvSpPr>
        <p:spPr>
          <a:xfrm>
            <a:off x="699249" y="1876439"/>
            <a:ext cx="1925618" cy="91440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현재 책의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보유권수가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권 이상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96473D-708E-1402-518D-C76776DA044F}"/>
              </a:ext>
            </a:extLst>
          </p:cNvPr>
          <p:cNvSpPr/>
          <p:nvPr/>
        </p:nvSpPr>
        <p:spPr>
          <a:xfrm>
            <a:off x="675044" y="3329488"/>
            <a:ext cx="1974028" cy="4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대출가능 버튼 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CE0B6C-4603-DC28-2AC7-EF98E227F25C}"/>
              </a:ext>
            </a:extLst>
          </p:cNvPr>
          <p:cNvSpPr/>
          <p:nvPr/>
        </p:nvSpPr>
        <p:spPr>
          <a:xfrm>
            <a:off x="3659395" y="2129627"/>
            <a:ext cx="1974028" cy="408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대출불가 버튼 표시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AFBD45-7369-67FA-E4B9-A7CD56D389F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62058" y="1386968"/>
            <a:ext cx="0" cy="489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CB3EEF-D025-36E7-081A-659BBAC2062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624867" y="2333639"/>
            <a:ext cx="10345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24549B-0412-5B4B-0DCA-A00F82B7DF6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662058" y="2790840"/>
            <a:ext cx="0" cy="538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3B6FFE-E145-2C9C-A4F7-5A695330BE04}"/>
              </a:ext>
            </a:extLst>
          </p:cNvPr>
          <p:cNvSpPr txBox="1"/>
          <p:nvPr/>
        </p:nvSpPr>
        <p:spPr>
          <a:xfrm>
            <a:off x="567468" y="287901"/>
            <a:ext cx="543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오프라인 </a:t>
            </a:r>
            <a:r>
              <a:rPr lang="ko-KR" altLang="en-US"/>
              <a:t>책 대출 가능 여부 확인</a:t>
            </a:r>
            <a:r>
              <a:rPr lang="en-US" altLang="ko-KR" dirty="0"/>
              <a:t>(</a:t>
            </a:r>
            <a:r>
              <a:rPr lang="ko-KR" altLang="en-US" dirty="0"/>
              <a:t>상세페이지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40673-CEA7-2813-159A-17F100E233D7}"/>
              </a:ext>
            </a:extLst>
          </p:cNvPr>
          <p:cNvSpPr txBox="1"/>
          <p:nvPr/>
        </p:nvSpPr>
        <p:spPr>
          <a:xfrm>
            <a:off x="2928961" y="207202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F461ED-587E-EDE7-51B1-06DF4BFAF9CF}"/>
              </a:ext>
            </a:extLst>
          </p:cNvPr>
          <p:cNvSpPr txBox="1"/>
          <p:nvPr/>
        </p:nvSpPr>
        <p:spPr>
          <a:xfrm>
            <a:off x="1727965" y="292935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78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382836-A176-64A4-09DD-737CE4A84E1E}"/>
              </a:ext>
            </a:extLst>
          </p:cNvPr>
          <p:cNvSpPr/>
          <p:nvPr/>
        </p:nvSpPr>
        <p:spPr>
          <a:xfrm>
            <a:off x="3036646" y="249210"/>
            <a:ext cx="1974028" cy="40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책 대출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페이지 호출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2EE691B-43A6-A7DC-87E3-7B7DEA91133E}"/>
              </a:ext>
            </a:extLst>
          </p:cNvPr>
          <p:cNvSpPr/>
          <p:nvPr/>
        </p:nvSpPr>
        <p:spPr>
          <a:xfrm>
            <a:off x="3060851" y="4279976"/>
            <a:ext cx="1925618" cy="9144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사용자의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대출 한도를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</a:rPr>
              <a:t>넘지않음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(3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권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B6FFE-E145-2C9C-A4F7-5A695330BE04}"/>
              </a:ext>
            </a:extLst>
          </p:cNvPr>
          <p:cNvSpPr txBox="1"/>
          <p:nvPr/>
        </p:nvSpPr>
        <p:spPr>
          <a:xfrm>
            <a:off x="567468" y="28790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책 대출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A9B0D3-8A91-71B3-58CC-CC005A66D4EE}"/>
              </a:ext>
            </a:extLst>
          </p:cNvPr>
          <p:cNvSpPr/>
          <p:nvPr/>
        </p:nvSpPr>
        <p:spPr>
          <a:xfrm>
            <a:off x="3036646" y="832068"/>
            <a:ext cx="1974028" cy="40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책 정보 입력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6CD948F3-2B80-C086-8205-85BB71C7FE9F}"/>
              </a:ext>
            </a:extLst>
          </p:cNvPr>
          <p:cNvSpPr/>
          <p:nvPr/>
        </p:nvSpPr>
        <p:spPr>
          <a:xfrm>
            <a:off x="3060851" y="3186312"/>
            <a:ext cx="1925618" cy="9144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사용자가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연체상태가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아님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00056F-16F4-4226-49D5-1BF0816DBC4D}"/>
              </a:ext>
            </a:extLst>
          </p:cNvPr>
          <p:cNvSpPr/>
          <p:nvPr/>
        </p:nvSpPr>
        <p:spPr>
          <a:xfrm>
            <a:off x="3036646" y="2607414"/>
            <a:ext cx="1974028" cy="40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사용자 정보 입력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0CE7718-D471-FDF9-4E99-C292B61F1BDC}"/>
              </a:ext>
            </a:extLst>
          </p:cNvPr>
          <p:cNvSpPr/>
          <p:nvPr/>
        </p:nvSpPr>
        <p:spPr>
          <a:xfrm>
            <a:off x="3060851" y="1424683"/>
            <a:ext cx="1925618" cy="9144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책의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보유권수가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권 이상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5CEB227-2885-00CF-78B9-13DD944BC3BD}"/>
              </a:ext>
            </a:extLst>
          </p:cNvPr>
          <p:cNvSpPr/>
          <p:nvPr/>
        </p:nvSpPr>
        <p:spPr>
          <a:xfrm>
            <a:off x="3060851" y="5365253"/>
            <a:ext cx="1925618" cy="9144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</a:t>
            </a:r>
            <a:b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책을 </a:t>
            </a:r>
            <a:b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대출하고있지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7C005B-08EE-3EEE-275C-FB68C8770E77}"/>
              </a:ext>
            </a:extLst>
          </p:cNvPr>
          <p:cNvSpPr/>
          <p:nvPr/>
        </p:nvSpPr>
        <p:spPr>
          <a:xfrm>
            <a:off x="3036646" y="6458917"/>
            <a:ext cx="1974028" cy="40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대출 처리 완료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8F9DD-285E-3377-ED2E-0EC90FAFC469}"/>
              </a:ext>
            </a:extLst>
          </p:cNvPr>
          <p:cNvSpPr/>
          <p:nvPr/>
        </p:nvSpPr>
        <p:spPr>
          <a:xfrm>
            <a:off x="6440246" y="4426045"/>
            <a:ext cx="1974028" cy="61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대출 한도 초과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안내메시지 창 출력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E0064-87B0-67CB-D165-A4A40CA4D4BC}"/>
              </a:ext>
            </a:extLst>
          </p:cNvPr>
          <p:cNvSpPr/>
          <p:nvPr/>
        </p:nvSpPr>
        <p:spPr>
          <a:xfrm>
            <a:off x="6440246" y="3331405"/>
            <a:ext cx="1974028" cy="61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연체자는 대출 불가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안내메시지 창 출력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9DB1E-3D63-56BC-D12E-0712233A65E8}"/>
              </a:ext>
            </a:extLst>
          </p:cNvPr>
          <p:cNvSpPr/>
          <p:nvPr/>
        </p:nvSpPr>
        <p:spPr>
          <a:xfrm>
            <a:off x="6440246" y="1565188"/>
            <a:ext cx="1974028" cy="61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책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보유권수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부족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안내메시지 창 출력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65EF1-3481-CF9C-49D8-3D4849F14CE0}"/>
              </a:ext>
            </a:extLst>
          </p:cNvPr>
          <p:cNvSpPr/>
          <p:nvPr/>
        </p:nvSpPr>
        <p:spPr>
          <a:xfrm>
            <a:off x="6477898" y="5515515"/>
            <a:ext cx="1974028" cy="61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대출 한도 초과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“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안내메시지 창 출력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EAE9DD1-09C9-685F-41C5-FB893A16ECCC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4023660" y="657233"/>
            <a:ext cx="0" cy="174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764E9F-B382-303F-A00D-57358CA1B5F4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023660" y="1240091"/>
            <a:ext cx="0" cy="18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E7D97B-6E6A-28DF-65B5-0C66ED8AD50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023660" y="2339084"/>
            <a:ext cx="0" cy="26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287F930-812D-6C56-A26B-F9D82990D245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4023660" y="3015437"/>
            <a:ext cx="0" cy="1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47DD6-CB71-F355-B708-55D994311A05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023660" y="4100713"/>
            <a:ext cx="0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A718F89-BB8A-7D8B-0123-6DCC900DFF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023660" y="5194377"/>
            <a:ext cx="0" cy="17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7028CD2-5ADA-C9B2-21AB-D538774141B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023660" y="6279654"/>
            <a:ext cx="0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20885-45F2-4BCB-8E8B-D9334F001713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4986469" y="1872126"/>
            <a:ext cx="1453777" cy="9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5A2CE2-001E-7AEB-E417-EF4F41591FE6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4986469" y="3638343"/>
            <a:ext cx="1453777" cy="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586ABD2-47F1-373C-3DD3-417FA5E59B5B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986469" y="4732983"/>
            <a:ext cx="1453777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CA5A8F-54B3-F20A-B016-F9569D96D347}"/>
              </a:ext>
            </a:extLst>
          </p:cNvPr>
          <p:cNvCxnSpPr>
            <a:stCxn id="8" idx="3"/>
            <a:endCxn id="22" idx="1"/>
          </p:cNvCxnSpPr>
          <p:nvPr/>
        </p:nvCxnSpPr>
        <p:spPr>
          <a:xfrm flipV="1">
            <a:off x="4986469" y="5822453"/>
            <a:ext cx="14914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96A14F9-D3D3-BEB5-881D-579720AA7E4C}"/>
              </a:ext>
            </a:extLst>
          </p:cNvPr>
          <p:cNvSpPr txBox="1"/>
          <p:nvPr/>
        </p:nvSpPr>
        <p:spPr>
          <a:xfrm>
            <a:off x="5417504" y="158785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21EA3F-8621-7C6A-399B-966E8B93B77A}"/>
              </a:ext>
            </a:extLst>
          </p:cNvPr>
          <p:cNvSpPr txBox="1"/>
          <p:nvPr/>
        </p:nvSpPr>
        <p:spPr>
          <a:xfrm>
            <a:off x="5417504" y="336078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66ADC2-6932-ED36-162B-3F56551B99B6}"/>
              </a:ext>
            </a:extLst>
          </p:cNvPr>
          <p:cNvSpPr txBox="1"/>
          <p:nvPr/>
        </p:nvSpPr>
        <p:spPr>
          <a:xfrm>
            <a:off x="5417504" y="442604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050F4A-17C1-C026-B134-D6EFA3415AB5}"/>
              </a:ext>
            </a:extLst>
          </p:cNvPr>
          <p:cNvSpPr txBox="1"/>
          <p:nvPr/>
        </p:nvSpPr>
        <p:spPr>
          <a:xfrm>
            <a:off x="5417504" y="556846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521C54-B809-2AF4-F31A-9632FE9DF187}"/>
              </a:ext>
            </a:extLst>
          </p:cNvPr>
          <p:cNvSpPr txBox="1"/>
          <p:nvPr/>
        </p:nvSpPr>
        <p:spPr>
          <a:xfrm>
            <a:off x="4023660" y="233669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911FB4-CBB7-0DD4-EA0F-34702FF014E9}"/>
              </a:ext>
            </a:extLst>
          </p:cNvPr>
          <p:cNvSpPr txBox="1"/>
          <p:nvPr/>
        </p:nvSpPr>
        <p:spPr>
          <a:xfrm>
            <a:off x="4089567" y="301543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FDC1EF-4537-8CD3-0C26-9705D20192A3}"/>
              </a:ext>
            </a:extLst>
          </p:cNvPr>
          <p:cNvSpPr txBox="1"/>
          <p:nvPr/>
        </p:nvSpPr>
        <p:spPr>
          <a:xfrm>
            <a:off x="4087858" y="404231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9EA9C1-11D0-1305-E54C-9CB629093BB2}"/>
              </a:ext>
            </a:extLst>
          </p:cNvPr>
          <p:cNvSpPr txBox="1"/>
          <p:nvPr/>
        </p:nvSpPr>
        <p:spPr>
          <a:xfrm>
            <a:off x="4119359" y="514172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FDEAB-99E8-2C5E-0C05-8754874951CF}"/>
              </a:ext>
            </a:extLst>
          </p:cNvPr>
          <p:cNvSpPr txBox="1"/>
          <p:nvPr/>
        </p:nvSpPr>
        <p:spPr>
          <a:xfrm>
            <a:off x="4146128" y="618892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37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178</Words>
  <Application>Microsoft Office PowerPoint</Application>
  <PresentationFormat>와이드스크린</PresentationFormat>
  <Paragraphs>66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수민 신</dc:creator>
  <cp:lastModifiedBy>수민 신</cp:lastModifiedBy>
  <cp:revision>38</cp:revision>
  <dcterms:created xsi:type="dcterms:W3CDTF">2024-08-20T12:37:04Z</dcterms:created>
  <dcterms:modified xsi:type="dcterms:W3CDTF">2024-08-20T14:08:15Z</dcterms:modified>
</cp:coreProperties>
</file>