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51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52.xml" ContentType="application/vnd.openxmlformats-officedocument.presentationml.tags+xml"/>
  <Override PartName="/ppt/notesSlides/notesSlide45.xml" ContentType="application/vnd.openxmlformats-officedocument.presentationml.notesSlide+xml"/>
  <Override PartName="/ppt/tags/tag53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54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8" r:id="rId2"/>
    <p:sldId id="329" r:id="rId3"/>
    <p:sldId id="258" r:id="rId4"/>
    <p:sldId id="282" r:id="rId5"/>
    <p:sldId id="286" r:id="rId6"/>
    <p:sldId id="263" r:id="rId7"/>
    <p:sldId id="264" r:id="rId8"/>
    <p:sldId id="279" r:id="rId9"/>
    <p:sldId id="280" r:id="rId10"/>
    <p:sldId id="289" r:id="rId11"/>
    <p:sldId id="290" r:id="rId12"/>
    <p:sldId id="291" r:id="rId13"/>
    <p:sldId id="288" r:id="rId14"/>
    <p:sldId id="281" r:id="rId15"/>
    <p:sldId id="283" r:id="rId16"/>
    <p:sldId id="284" r:id="rId17"/>
    <p:sldId id="299" r:id="rId18"/>
    <p:sldId id="285" r:id="rId19"/>
    <p:sldId id="331" r:id="rId20"/>
    <p:sldId id="300" r:id="rId21"/>
    <p:sldId id="292" r:id="rId22"/>
    <p:sldId id="303" r:id="rId23"/>
    <p:sldId id="304" r:id="rId24"/>
    <p:sldId id="332" r:id="rId25"/>
    <p:sldId id="294" r:id="rId26"/>
    <p:sldId id="302" r:id="rId27"/>
    <p:sldId id="293" r:id="rId28"/>
    <p:sldId id="301" r:id="rId29"/>
    <p:sldId id="306" r:id="rId30"/>
    <p:sldId id="295" r:id="rId31"/>
    <p:sldId id="305" r:id="rId32"/>
    <p:sldId id="296" r:id="rId33"/>
    <p:sldId id="297" r:id="rId34"/>
    <p:sldId id="330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28" r:id="rId44"/>
    <p:sldId id="315" r:id="rId45"/>
    <p:sldId id="326" r:id="rId46"/>
    <p:sldId id="327" r:id="rId47"/>
    <p:sldId id="317" r:id="rId48"/>
    <p:sldId id="321" r:id="rId49"/>
    <p:sldId id="320" r:id="rId50"/>
    <p:sldId id="318" r:id="rId51"/>
    <p:sldId id="322" r:id="rId52"/>
    <p:sldId id="323" r:id="rId53"/>
    <p:sldId id="319" r:id="rId54"/>
    <p:sldId id="324" r:id="rId55"/>
    <p:sldId id="33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4660"/>
  </p:normalViewPr>
  <p:slideViewPr>
    <p:cSldViewPr snapToGrid="0">
      <p:cViewPr>
        <p:scale>
          <a:sx n="63" d="100"/>
          <a:sy n="63" d="100"/>
        </p:scale>
        <p:origin x="1194" y="6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993D-02AD-4477-B704-B263401EA65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B61D0-E31A-4148-A9D3-6457AC35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6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1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4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9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9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5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80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2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40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9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83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85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5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83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51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30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02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18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58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3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3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09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99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35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64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7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51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3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60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3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87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30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46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72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6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78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3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68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957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2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4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7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79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467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70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900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743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6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4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7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B61D0-E31A-4148-A9D3-6457AC353C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7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D1725-E572-C482-E715-C1B8934E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906E-768F-4815-82E7-77B989372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3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8299A-19A5-09B8-4520-C4D2C7BA8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800" y="6333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906E-768F-4815-82E7-77B989372653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E8C97D15-7F16-2BD6-5E14-B9680E5DBE2B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247168" y="771417"/>
            <a:ext cx="8937982" cy="5351086"/>
            <a:chOff x="595684" y="1261241"/>
            <a:chExt cx="6668463" cy="4352546"/>
          </a:xfrm>
        </p:grpSpPr>
        <p:sp>
          <p:nvSpPr>
            <p:cNvPr id="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10FFD6-22B6-9A12-66F5-48C19953A57B}"/>
                </a:ext>
              </a:extLst>
            </p:cNvPr>
            <p:cNvSpPr/>
            <p:nvPr userDrawn="1">
              <p:custDataLst>
                <p:tags r:id="rId4"/>
              </p:custDataLst>
            </p:nvPr>
          </p:nvSpPr>
          <p:spPr>
            <a:xfrm>
              <a:off x="595684" y="1696395"/>
              <a:ext cx="6668462" cy="39173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688BE4-060C-F021-BB77-AF9BFF0DE11D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595685" y="1261241"/>
              <a:ext cx="6668462" cy="4368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D967F16-020F-395A-6679-AFC05D45DBB2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7086668" y="1511409"/>
              <a:ext cx="111334" cy="91680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8EAFDE-2CED-410A-9111-9CCD9B0485F1}"/>
                </a:ext>
              </a:extLst>
            </p:cNvPr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7106811" y="1319193"/>
              <a:ext cx="73433" cy="774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E4A6D5-85F8-139F-F353-24FB431FDFBA}"/>
                </a:ext>
              </a:extLst>
            </p:cNvPr>
            <p:cNvSpPr/>
            <p:nvPr userDrawn="1">
              <p:custDataLst>
                <p:tags r:id="rId8"/>
              </p:custDataLst>
            </p:nvPr>
          </p:nvSpPr>
          <p:spPr>
            <a:xfrm>
              <a:off x="1269333" y="1460558"/>
              <a:ext cx="5751190" cy="193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3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BC029AD-5BCC-26DD-D9FE-9B3E94C6C19E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1326128" y="1503014"/>
              <a:ext cx="69880" cy="1084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Navigation Buttons">
              <a:extLst>
                <a:ext uri="{FF2B5EF4-FFF2-40B4-BE49-F238E27FC236}">
                  <a16:creationId xmlns:a16="http://schemas.microsoft.com/office/drawing/2014/main" id="{285AD486-44FF-5445-1877-CAAAE60E8AE4}"/>
                </a:ext>
              </a:extLst>
            </p:cNvPr>
            <p:cNvGrpSpPr/>
            <p:nvPr userDrawn="1"/>
          </p:nvGrpSpPr>
          <p:grpSpPr>
            <a:xfrm>
              <a:off x="689626" y="1486873"/>
              <a:ext cx="478500" cy="140749"/>
              <a:chOff x="689626" y="1486873"/>
              <a:chExt cx="478500" cy="140749"/>
            </a:xfrm>
          </p:grpSpPr>
          <p:sp>
            <p:nvSpPr>
              <p:cNvPr id="15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1B3259A-41CA-DC57-27BD-17DCF4B854B6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689626" y="1508180"/>
                <a:ext cx="113703" cy="9813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65C323F-8347-D02B-9C39-93E9B33A77AA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69655" y="1508180"/>
                <a:ext cx="113703" cy="9813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E218958-1B61-409E-DE7A-7716066DE1B5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1049686" y="1486873"/>
                <a:ext cx="118440" cy="1407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1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notesSlide" Target="../notesSlides/notesSlide3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Button">
            <a:extLst>
              <a:ext uri="{FF2B5EF4-FFF2-40B4-BE49-F238E27FC236}">
                <a16:creationId xmlns:a16="http://schemas.microsoft.com/office/drawing/2014/main" id="{5C1415BE-9413-10CF-DD15-2097138723D9}"/>
              </a:ext>
            </a:extLst>
          </p:cNvPr>
          <p:cNvSpPr>
            <a:spLocks/>
          </p:cNvSpPr>
          <p:nvPr/>
        </p:nvSpPr>
        <p:spPr bwMode="auto">
          <a:xfrm>
            <a:off x="2137078" y="2644514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6" name="Button">
            <a:extLst>
              <a:ext uri="{FF2B5EF4-FFF2-40B4-BE49-F238E27FC236}">
                <a16:creationId xmlns:a16="http://schemas.microsoft.com/office/drawing/2014/main" id="{7A67A189-0B7C-E80D-57F7-8C8F16E68A93}"/>
              </a:ext>
            </a:extLst>
          </p:cNvPr>
          <p:cNvSpPr>
            <a:spLocks/>
          </p:cNvSpPr>
          <p:nvPr/>
        </p:nvSpPr>
        <p:spPr bwMode="auto">
          <a:xfrm>
            <a:off x="3129724" y="2638439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9" name="Button">
            <a:extLst>
              <a:ext uri="{FF2B5EF4-FFF2-40B4-BE49-F238E27FC236}">
                <a16:creationId xmlns:a16="http://schemas.microsoft.com/office/drawing/2014/main" id="{7BB45CA4-A020-18E4-C952-EE95FF87C906}"/>
              </a:ext>
            </a:extLst>
          </p:cNvPr>
          <p:cNvSpPr>
            <a:spLocks/>
          </p:cNvSpPr>
          <p:nvPr/>
        </p:nvSpPr>
        <p:spPr bwMode="auto">
          <a:xfrm>
            <a:off x="7053434" y="261835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09C636-213E-51AD-5F62-6C4A3639B105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23565"/>
              </p:ext>
            </p:extLst>
          </p:nvPr>
        </p:nvGraphicFramePr>
        <p:xfrm>
          <a:off x="9320800" y="771418"/>
          <a:ext cx="27432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E-BOOK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도서관서비스 버튼 위로 마우스 올릴 시 해당 메뉴의 하위 메뉴를 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베스트셀러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E-BOOK 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베스트셀러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도서관서비스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예약현황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 도서 신청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FAQ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로그인 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회원가입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국내도서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/E-BOOK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이미지 클릭 시 해당 도서 상세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 선택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도서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46106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/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74D12B18-2EDC-A729-C26D-E7EF45ABE342}"/>
              </a:ext>
            </a:extLst>
          </p:cNvPr>
          <p:cNvGrpSpPr/>
          <p:nvPr/>
        </p:nvGrpSpPr>
        <p:grpSpPr>
          <a:xfrm>
            <a:off x="2406568" y="3645552"/>
            <a:ext cx="1241294" cy="1544380"/>
            <a:chOff x="5072743" y="2677886"/>
            <a:chExt cx="1475729" cy="1836057"/>
          </a:xfrm>
        </p:grpSpPr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C39EA385-B906-2388-030D-D24374E2CA6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491195F5-F335-5FB8-1A0E-115964B79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1FC1D2B6-5F20-C760-75C6-515674462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CD6082FB-E7AC-A5C2-3E71-AA3BD41883DF}"/>
              </a:ext>
            </a:extLst>
          </p:cNvPr>
          <p:cNvGrpSpPr/>
          <p:nvPr/>
        </p:nvGrpSpPr>
        <p:grpSpPr>
          <a:xfrm>
            <a:off x="4153547" y="3645552"/>
            <a:ext cx="1241294" cy="1544380"/>
            <a:chOff x="5072743" y="2677886"/>
            <a:chExt cx="1475729" cy="1836057"/>
          </a:xfrm>
        </p:grpSpPr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8E1267E5-2946-6856-F317-D12473FE142C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668BA18B-230E-8AAB-03EC-AA859B41DA40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AACF29B2-2C21-B9DF-2034-03D3EFE50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3E1E79BB-B4B1-5F79-E5A7-B81496207A19}"/>
              </a:ext>
            </a:extLst>
          </p:cNvPr>
          <p:cNvGrpSpPr/>
          <p:nvPr/>
        </p:nvGrpSpPr>
        <p:grpSpPr>
          <a:xfrm>
            <a:off x="5900526" y="3645552"/>
            <a:ext cx="1241294" cy="1544380"/>
            <a:chOff x="5072743" y="2677886"/>
            <a:chExt cx="1475729" cy="1836057"/>
          </a:xfrm>
        </p:grpSpPr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59099149-AFE1-6BE3-3BF5-7400DB6F3514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BCBC99EF-4F57-8255-4DFC-31B14D8C3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7EA0FBA3-05D6-8D45-557C-8E8A106E6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32285A85-B5A9-C10D-6DA1-EB61D4CBF4EB}"/>
              </a:ext>
            </a:extLst>
          </p:cNvPr>
          <p:cNvGrpSpPr/>
          <p:nvPr/>
        </p:nvGrpSpPr>
        <p:grpSpPr>
          <a:xfrm>
            <a:off x="7647505" y="3645552"/>
            <a:ext cx="1241294" cy="1544380"/>
            <a:chOff x="5072743" y="2677886"/>
            <a:chExt cx="1475729" cy="1836057"/>
          </a:xfrm>
        </p:grpSpPr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92FB531-7A22-407A-637D-2F51DFFD4A57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49DDF581-C834-E3FE-D853-41B12F3B0BA2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0A101633-9701-4F32-F31A-9CB3ABE9E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6CBA971F-9964-3361-D46B-8504E4572F8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4500" y="2135124"/>
            <a:ext cx="1174750" cy="713232"/>
            <a:chOff x="595686" y="3055686"/>
            <a:chExt cx="1828800" cy="713232"/>
          </a:xfrm>
        </p:grpSpPr>
        <p:sp>
          <p:nvSpPr>
            <p:cNvPr id="3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A0547D6-6242-0620-CD2B-3B94D96FD04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56155A0-C082-2B0B-D222-7C99CE8F686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베스트셀러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6175F81-E168-B9C1-FA48-CDE4EAF8876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도서 조회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05BED2D2-209E-00BB-690C-0BDF3B375CB1}"/>
              </a:ext>
            </a:extLst>
          </p:cNvPr>
          <p:cNvGrpSpPr/>
          <p:nvPr/>
        </p:nvGrpSpPr>
        <p:grpSpPr>
          <a:xfrm>
            <a:off x="659589" y="3645552"/>
            <a:ext cx="1241294" cy="1966628"/>
            <a:chOff x="659589" y="3645552"/>
            <a:chExt cx="1241294" cy="1966628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40552AB2-82C4-AA33-7B19-D8442167FEF8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2BBE54A9-C53E-F91E-2893-E5D6E129C2AB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BC7B524C-3267-DEFC-D020-D5991347B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CDF2A52F-F93F-064B-988C-D001430E8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43AC91BA-07F4-56F9-6208-F0CC59269B6C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EE457604-8327-5CE5-F64F-53C634806890}"/>
              </a:ext>
            </a:extLst>
          </p:cNvPr>
          <p:cNvSpPr txBox="1"/>
          <p:nvPr/>
        </p:nvSpPr>
        <p:spPr>
          <a:xfrm>
            <a:off x="2529308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4B00D768-F0BD-394D-B27F-C6FE58279FA6}"/>
              </a:ext>
            </a:extLst>
          </p:cNvPr>
          <p:cNvSpPr txBox="1"/>
          <p:nvPr/>
        </p:nvSpPr>
        <p:spPr>
          <a:xfrm>
            <a:off x="4276287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32F1EAFC-A2A8-2E8C-9068-585C2E0F9626}"/>
              </a:ext>
            </a:extLst>
          </p:cNvPr>
          <p:cNvSpPr txBox="1"/>
          <p:nvPr/>
        </p:nvSpPr>
        <p:spPr>
          <a:xfrm>
            <a:off x="6023266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3393082-F891-86D8-949F-3D31C248E03F}"/>
              </a:ext>
            </a:extLst>
          </p:cNvPr>
          <p:cNvSpPr txBox="1"/>
          <p:nvPr/>
        </p:nvSpPr>
        <p:spPr>
          <a:xfrm>
            <a:off x="7770245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8AC6B19-59EC-AA8E-3AF7-BD49CC927EA6}"/>
              </a:ext>
            </a:extLst>
          </p:cNvPr>
          <p:cNvSpPr txBox="1"/>
          <p:nvPr/>
        </p:nvSpPr>
        <p:spPr>
          <a:xfrm>
            <a:off x="539206" y="31249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신규 국내도서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C9DF17-6064-73F1-20A5-DEAF5663CE01}"/>
              </a:ext>
            </a:extLst>
          </p:cNvPr>
          <p:cNvSpPr/>
          <p:nvPr/>
        </p:nvSpPr>
        <p:spPr>
          <a:xfrm>
            <a:off x="1897749" y="239998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50DDB4-58AF-615A-9355-096617B50252}"/>
              </a:ext>
            </a:extLst>
          </p:cNvPr>
          <p:cNvSpPr/>
          <p:nvPr/>
        </p:nvSpPr>
        <p:spPr>
          <a:xfrm>
            <a:off x="6851522" y="231406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0E5C172-1108-EBC1-3A76-C86EF8D7021D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7D2F73D-A0F8-72A4-EC4D-DEB906CB6F64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99FE19-7F8B-913E-F2AD-5A9209E1C1E2}"/>
              </a:ext>
            </a:extLst>
          </p:cNvPr>
          <p:cNvSpPr/>
          <p:nvPr/>
        </p:nvSpPr>
        <p:spPr>
          <a:xfrm>
            <a:off x="524872" y="344062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091" name="Button">
            <a:extLst>
              <a:ext uri="{FF2B5EF4-FFF2-40B4-BE49-F238E27FC236}">
                <a16:creationId xmlns:a16="http://schemas.microsoft.com/office/drawing/2014/main" id="{0A26F8CF-E7C8-6E8E-86BA-A24E928C799A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2" name="Button">
            <a:extLst>
              <a:ext uri="{FF2B5EF4-FFF2-40B4-BE49-F238E27FC236}">
                <a16:creationId xmlns:a16="http://schemas.microsoft.com/office/drawing/2014/main" id="{C6CEC34E-93A7-347D-19D1-C848500A396D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2A4E727-D2DD-BBE5-63E9-D392A0744ED5}"/>
              </a:ext>
            </a:extLst>
          </p:cNvPr>
          <p:cNvSpPr/>
          <p:nvPr/>
        </p:nvSpPr>
        <p:spPr>
          <a:xfrm>
            <a:off x="7531004" y="153992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F1268C-E2FF-3164-533D-401AB81F06F5}"/>
              </a:ext>
            </a:extLst>
          </p:cNvPr>
          <p:cNvSpPr/>
          <p:nvPr/>
        </p:nvSpPr>
        <p:spPr>
          <a:xfrm>
            <a:off x="8919380" y="148347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027B7A6-11D0-7BD2-C1C0-04351369B15A}"/>
              </a:ext>
            </a:extLst>
          </p:cNvPr>
          <p:cNvSpPr/>
          <p:nvPr/>
        </p:nvSpPr>
        <p:spPr>
          <a:xfrm>
            <a:off x="8888799" y="214912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93" name="Button">
            <a:extLst>
              <a:ext uri="{FF2B5EF4-FFF2-40B4-BE49-F238E27FC236}">
                <a16:creationId xmlns:a16="http://schemas.microsoft.com/office/drawing/2014/main" id="{A75D2C36-200C-CB2A-DF10-C33086650713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4" name="Button">
            <a:extLst>
              <a:ext uri="{FF2B5EF4-FFF2-40B4-BE49-F238E27FC236}">
                <a16:creationId xmlns:a16="http://schemas.microsoft.com/office/drawing/2014/main" id="{589FAEFE-663A-08BC-2160-B0FDBCC275C2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1095" name="Button">
            <a:extLst>
              <a:ext uri="{FF2B5EF4-FFF2-40B4-BE49-F238E27FC236}">
                <a16:creationId xmlns:a16="http://schemas.microsoft.com/office/drawing/2014/main" id="{223BACC9-C805-3AB5-E51E-64893AE0F48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824D95-FA7B-0B3F-958E-11AF22621B77}"/>
              </a:ext>
            </a:extLst>
          </p:cNvPr>
          <p:cNvSpPr/>
          <p:nvPr/>
        </p:nvSpPr>
        <p:spPr>
          <a:xfrm>
            <a:off x="288749" y="161883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173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/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홍보 배너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해당 추천도서 상세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책 표지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클릭 시 도서 상세페이지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40921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E-BOOK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추천도서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2CC6E3-4360-4039-D211-961735061543}"/>
              </a:ext>
            </a:extLst>
          </p:cNvPr>
          <p:cNvSpPr txBox="1"/>
          <p:nvPr/>
        </p:nvSpPr>
        <p:spPr>
          <a:xfrm>
            <a:off x="511254" y="2249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추천도서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EA0B02-0841-78FF-44B4-35C8C428DC8A}"/>
              </a:ext>
            </a:extLst>
          </p:cNvPr>
          <p:cNvGrpSpPr/>
          <p:nvPr/>
        </p:nvGrpSpPr>
        <p:grpSpPr>
          <a:xfrm>
            <a:off x="622884" y="4060504"/>
            <a:ext cx="1241294" cy="1966628"/>
            <a:chOff x="659589" y="3645552"/>
            <a:chExt cx="1241294" cy="196662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BAB35A0-4E02-8B1D-336A-E964C569B7BC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9B7DAE-3784-BE72-599A-D5B503C2F0A3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6EF11A6-3B9F-611F-0ED1-0B7AE5989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B9F6AE2-E80D-2B43-6A3B-E70611100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E78E71-E6CD-2F7C-2D27-F985104AD5F6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B37C90-3EB3-910E-C1A9-B9528CF08AC4}"/>
              </a:ext>
            </a:extLst>
          </p:cNvPr>
          <p:cNvGrpSpPr/>
          <p:nvPr/>
        </p:nvGrpSpPr>
        <p:grpSpPr>
          <a:xfrm>
            <a:off x="2381176" y="4060504"/>
            <a:ext cx="1241294" cy="1966628"/>
            <a:chOff x="659589" y="3645552"/>
            <a:chExt cx="1241294" cy="196662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13A17D-1344-47A2-A62B-A690639544A1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F511061-1ECF-6343-4313-F085C3B7E31F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1608D17-6AD6-A9CB-6BB8-3113701F3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BC86638-DFCC-27C5-A6FE-8E2C842C3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244629-8F0E-1B57-60AE-D16265A28CF7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691BA3-B157-9616-DAAF-103B77FEDB99}"/>
              </a:ext>
            </a:extLst>
          </p:cNvPr>
          <p:cNvGrpSpPr/>
          <p:nvPr/>
        </p:nvGrpSpPr>
        <p:grpSpPr>
          <a:xfrm>
            <a:off x="4139468" y="4060504"/>
            <a:ext cx="1241294" cy="1966628"/>
            <a:chOff x="659589" y="3645552"/>
            <a:chExt cx="1241294" cy="196662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1EE66B6-4E1D-C518-ACB6-8B23D53D09CA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DA16031-8CEF-A568-54E0-AD93BC3FB593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6" name="직선 연결선 1025">
                <a:extLst>
                  <a:ext uri="{FF2B5EF4-FFF2-40B4-BE49-F238E27FC236}">
                    <a16:creationId xmlns:a16="http://schemas.microsoft.com/office/drawing/2014/main" id="{755F10E4-AF4D-B7A8-8434-D9D1B27F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직선 연결선 1037">
                <a:extLst>
                  <a:ext uri="{FF2B5EF4-FFF2-40B4-BE49-F238E27FC236}">
                    <a16:creationId xmlns:a16="http://schemas.microsoft.com/office/drawing/2014/main" id="{3188E39E-B43B-DF8A-BDAE-299BCE515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8C8A2B-C312-F6D5-EF46-E19A17D024FE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F51090F1-21C3-177F-EA68-7B4B253D21BC}"/>
              </a:ext>
            </a:extLst>
          </p:cNvPr>
          <p:cNvGrpSpPr/>
          <p:nvPr/>
        </p:nvGrpSpPr>
        <p:grpSpPr>
          <a:xfrm>
            <a:off x="5897760" y="4060504"/>
            <a:ext cx="1241294" cy="1966628"/>
            <a:chOff x="659589" y="3645552"/>
            <a:chExt cx="1241294" cy="1966628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874F50BA-082C-D302-6F12-32D51FBE11D6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66" name="직사각형 1065">
                <a:extLst>
                  <a:ext uri="{FF2B5EF4-FFF2-40B4-BE49-F238E27FC236}">
                    <a16:creationId xmlns:a16="http://schemas.microsoft.com/office/drawing/2014/main" id="{E2600729-679C-C286-40D5-8F2B2B04FDEF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9ED2B98B-70B6-6D0B-7D6B-BBFE3765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BB0148CF-CCDD-FD74-BD25-EA5F1A957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48371BB0-C54E-2AAB-785A-D8EDF25BC5C0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7BFA1973-648A-F3F7-B4F0-545CA18CE876}"/>
              </a:ext>
            </a:extLst>
          </p:cNvPr>
          <p:cNvGrpSpPr/>
          <p:nvPr/>
        </p:nvGrpSpPr>
        <p:grpSpPr>
          <a:xfrm>
            <a:off x="7656052" y="4060504"/>
            <a:ext cx="1241294" cy="1966628"/>
            <a:chOff x="659589" y="3645552"/>
            <a:chExt cx="1241294" cy="1966628"/>
          </a:xfrm>
        </p:grpSpPr>
        <p:grpSp>
          <p:nvGrpSpPr>
            <p:cNvPr id="1070" name="그룹 1069">
              <a:extLst>
                <a:ext uri="{FF2B5EF4-FFF2-40B4-BE49-F238E27FC236}">
                  <a16:creationId xmlns:a16="http://schemas.microsoft.com/office/drawing/2014/main" id="{B6A72777-1D89-C4CC-67DA-B9984274CEF8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72" name="직사각형 1071">
                <a:extLst>
                  <a:ext uri="{FF2B5EF4-FFF2-40B4-BE49-F238E27FC236}">
                    <a16:creationId xmlns:a16="http://schemas.microsoft.com/office/drawing/2014/main" id="{FD786B01-9134-4634-A947-69EAA21A72DC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3" name="직선 연결선 1072">
                <a:extLst>
                  <a:ext uri="{FF2B5EF4-FFF2-40B4-BE49-F238E27FC236}">
                    <a16:creationId xmlns:a16="http://schemas.microsoft.com/office/drawing/2014/main" id="{50290463-1547-4637-3CB1-CE62C23AD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직선 연결선 1073">
                <a:extLst>
                  <a:ext uri="{FF2B5EF4-FFF2-40B4-BE49-F238E27FC236}">
                    <a16:creationId xmlns:a16="http://schemas.microsoft.com/office/drawing/2014/main" id="{5D2A6492-61BC-902E-8DF6-86A7C93C6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88F1D3AC-6AD7-53A7-C529-ED95316FB421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1076" name="그룹 1075">
            <a:extLst>
              <a:ext uri="{FF2B5EF4-FFF2-40B4-BE49-F238E27FC236}">
                <a16:creationId xmlns:a16="http://schemas.microsoft.com/office/drawing/2014/main" id="{61098D9A-9BF2-0D23-E247-271DB9AD90D1}"/>
              </a:ext>
            </a:extLst>
          </p:cNvPr>
          <p:cNvGrpSpPr/>
          <p:nvPr/>
        </p:nvGrpSpPr>
        <p:grpSpPr>
          <a:xfrm>
            <a:off x="596577" y="2752618"/>
            <a:ext cx="8274463" cy="1052621"/>
            <a:chOff x="5072743" y="2677886"/>
            <a:chExt cx="1475729" cy="1836057"/>
          </a:xfrm>
        </p:grpSpPr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5430055B-EDDB-5DEB-D275-B7E286DBB822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8" name="직선 연결선 1077">
              <a:extLst>
                <a:ext uri="{FF2B5EF4-FFF2-40B4-BE49-F238E27FC236}">
                  <a16:creationId xmlns:a16="http://schemas.microsoft.com/office/drawing/2014/main" id="{4811A45D-4760-868F-EE79-044CF36AB1B9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직선 연결선 1078">
              <a:extLst>
                <a:ext uri="{FF2B5EF4-FFF2-40B4-BE49-F238E27FC236}">
                  <a16:creationId xmlns:a16="http://schemas.microsoft.com/office/drawing/2014/main" id="{ACF26931-5B83-8317-5280-F9DD51ACB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1" name="Button">
            <a:extLst>
              <a:ext uri="{FF2B5EF4-FFF2-40B4-BE49-F238E27FC236}">
                <a16:creationId xmlns:a16="http://schemas.microsoft.com/office/drawing/2014/main" id="{ADBC43F7-7C78-6748-3B5D-E7331DCA0093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2" name="Button">
            <a:extLst>
              <a:ext uri="{FF2B5EF4-FFF2-40B4-BE49-F238E27FC236}">
                <a16:creationId xmlns:a16="http://schemas.microsoft.com/office/drawing/2014/main" id="{28C683D5-BE60-344F-ADCC-9A62D0AF9D30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3" name="Button">
            <a:extLst>
              <a:ext uri="{FF2B5EF4-FFF2-40B4-BE49-F238E27FC236}">
                <a16:creationId xmlns:a16="http://schemas.microsoft.com/office/drawing/2014/main" id="{6C18A6B1-113E-1675-BD3A-1A7E9735C456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4" name="Button">
            <a:extLst>
              <a:ext uri="{FF2B5EF4-FFF2-40B4-BE49-F238E27FC236}">
                <a16:creationId xmlns:a16="http://schemas.microsoft.com/office/drawing/2014/main" id="{35C04C07-1DE3-7C91-3CBD-1105319A3884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1086" name="Button">
            <a:extLst>
              <a:ext uri="{FF2B5EF4-FFF2-40B4-BE49-F238E27FC236}">
                <a16:creationId xmlns:a16="http://schemas.microsoft.com/office/drawing/2014/main" id="{A7488353-59F0-8F2D-1C0E-FAB8B01A790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A0C8E668-7DBC-BEB8-C947-1A278718E366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88454" y="259254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511254" y="388747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14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/>
        </p:nvGraphicFramePr>
        <p:xfrm>
          <a:off x="9320800" y="771418"/>
          <a:ext cx="2743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베스트셀러 목록 검색 조건 설정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수험서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예술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인문학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컴퓨터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로딩 시 종합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월로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베스트셀러 책 표지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클릭 시 도서 상세페이지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39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E-BOOK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베스트셀러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E8BC5-BD82-EE85-A23C-EC327EC4A347}"/>
              </a:ext>
            </a:extLst>
          </p:cNvPr>
          <p:cNvSpPr txBox="1"/>
          <p:nvPr/>
        </p:nvSpPr>
        <p:spPr>
          <a:xfrm>
            <a:off x="511254" y="22490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베스트셀러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BC92D537-016C-796E-F97A-A42D5B121149}"/>
              </a:ext>
            </a:extLst>
          </p:cNvPr>
          <p:cNvSpPr>
            <a:spLocks/>
          </p:cNvSpPr>
          <p:nvPr/>
        </p:nvSpPr>
        <p:spPr bwMode="auto">
          <a:xfrm>
            <a:off x="1561761" y="273351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4E1FB6CC-A993-D58B-0D9F-DFC4E0717CF7}"/>
              </a:ext>
            </a:extLst>
          </p:cNvPr>
          <p:cNvSpPr>
            <a:spLocks/>
          </p:cNvSpPr>
          <p:nvPr/>
        </p:nvSpPr>
        <p:spPr bwMode="auto">
          <a:xfrm>
            <a:off x="2537117" y="273351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 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D9908A-DDB4-26FD-D198-BB80C3E7CBF6}"/>
              </a:ext>
            </a:extLst>
          </p:cNvPr>
          <p:cNvGrpSpPr/>
          <p:nvPr/>
        </p:nvGrpSpPr>
        <p:grpSpPr>
          <a:xfrm>
            <a:off x="613092" y="3146847"/>
            <a:ext cx="1241294" cy="1966628"/>
            <a:chOff x="659589" y="3645552"/>
            <a:chExt cx="1241294" cy="196662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4279478-23A6-DBD8-F805-665A74E96AE9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E22A60F-7F62-F45E-199F-7753FBFDB56D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99AB4F7-F3CA-E888-7871-C23B9FF33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C43D466-25AC-267E-EE21-71995D5BB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997EB2-CCF9-3557-6C4A-34BB5CADA8B6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BDDCB6A-21C9-9306-98EA-2989A59799A6}"/>
              </a:ext>
            </a:extLst>
          </p:cNvPr>
          <p:cNvGrpSpPr/>
          <p:nvPr/>
        </p:nvGrpSpPr>
        <p:grpSpPr>
          <a:xfrm>
            <a:off x="2372645" y="3146847"/>
            <a:ext cx="1241294" cy="1966628"/>
            <a:chOff x="659589" y="3645552"/>
            <a:chExt cx="1241294" cy="19666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C15F792-C557-DFAA-EFED-F5EA0C6E7CC1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821F0FE-8078-A4F5-7AD2-8962EBB0AFC7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48761C-88C0-DC5B-32BD-03F2E0F04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4B56C5A-ECF1-EF58-B3B1-F936CDD67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FC933B-D026-4889-3CCF-F08641DD7531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0196B13-FFDD-E4FA-C6FB-A9B823536155}"/>
              </a:ext>
            </a:extLst>
          </p:cNvPr>
          <p:cNvGrpSpPr/>
          <p:nvPr/>
        </p:nvGrpSpPr>
        <p:grpSpPr>
          <a:xfrm>
            <a:off x="4132198" y="3146847"/>
            <a:ext cx="1241294" cy="1966628"/>
            <a:chOff x="659589" y="3645552"/>
            <a:chExt cx="1241294" cy="196662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17BC48-13A5-8FB0-B5F3-456D360FEA7D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193EFCF-52CC-8295-D80F-66B82827F1C7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79128D9-5F05-B98F-9A6F-D995D0C1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A5ECEF0-BC12-9E1D-F8FB-E0C4BCC657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09D9E9-649B-F821-7DBF-55802D624375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8644DD-BB77-9682-8D79-EE9953477A2B}"/>
              </a:ext>
            </a:extLst>
          </p:cNvPr>
          <p:cNvGrpSpPr/>
          <p:nvPr/>
        </p:nvGrpSpPr>
        <p:grpSpPr>
          <a:xfrm>
            <a:off x="5891751" y="3146847"/>
            <a:ext cx="1241294" cy="1966628"/>
            <a:chOff x="659589" y="3645552"/>
            <a:chExt cx="1241294" cy="196662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93E82C7-9DDE-FF18-FEC7-A07E9073902B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AE00A4C-0C4F-C666-423E-6E8AD2938108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04DE61B-0D96-EFCD-C842-6920D4F45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D4EB080-FF40-F3AF-02F2-5859AA5E94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18ABB5-D37E-52AE-C9FE-674576095ED6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447E4D-B2E6-067C-9D7B-A9A4079D86F7}"/>
              </a:ext>
            </a:extLst>
          </p:cNvPr>
          <p:cNvGrpSpPr/>
          <p:nvPr/>
        </p:nvGrpSpPr>
        <p:grpSpPr>
          <a:xfrm>
            <a:off x="7651304" y="3146847"/>
            <a:ext cx="1241294" cy="1966628"/>
            <a:chOff x="659589" y="3645552"/>
            <a:chExt cx="1241294" cy="196662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628328F-D263-8F83-BF98-F27E7914D900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B16776-B8D1-4F15-34C9-95126E2ED32F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5A05856-E6AB-96AE-4051-147B231C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94CFA1A-14AA-53AC-7C2E-50B7914A8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B13CB4-EBF6-025B-9EE9-FCA7381CD380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72" name="Button">
            <a:extLst>
              <a:ext uri="{FF2B5EF4-FFF2-40B4-BE49-F238E27FC236}">
                <a16:creationId xmlns:a16="http://schemas.microsoft.com/office/drawing/2014/main" id="{83CA6474-C911-7CEE-C6EF-BBCF01DA5577}"/>
              </a:ext>
            </a:extLst>
          </p:cNvPr>
          <p:cNvSpPr>
            <a:spLocks/>
          </p:cNvSpPr>
          <p:nvPr/>
        </p:nvSpPr>
        <p:spPr bwMode="auto">
          <a:xfrm>
            <a:off x="586405" y="2725904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종합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30033" y="250111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188471" y="300998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573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12014"/>
              </p:ext>
            </p:extLst>
          </p:nvPr>
        </p:nvGraphicFramePr>
        <p:xfrm>
          <a:off x="9320800" y="771418"/>
          <a:ext cx="2743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분야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수험서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예술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인문학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컴퓨터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설정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검색조건 선택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도서명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저자명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 조건에 맞는 정보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표지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클릭 시 도서 상세페이지 이동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7143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E-BOOK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8664E-E022-8E99-CAC3-34C510440FD7}"/>
              </a:ext>
            </a:extLst>
          </p:cNvPr>
          <p:cNvSpPr txBox="1"/>
          <p:nvPr/>
        </p:nvSpPr>
        <p:spPr>
          <a:xfrm>
            <a:off x="554360" y="23832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도서 조회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A2A487-D3F3-43F8-44E3-B177C97DF652}"/>
              </a:ext>
            </a:extLst>
          </p:cNvPr>
          <p:cNvGrpSpPr/>
          <p:nvPr/>
        </p:nvGrpSpPr>
        <p:grpSpPr>
          <a:xfrm>
            <a:off x="693411" y="3760316"/>
            <a:ext cx="1241294" cy="1966628"/>
            <a:chOff x="659589" y="3645552"/>
            <a:chExt cx="1241294" cy="19666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E5324B-5C17-9B6A-D2D7-15114AD94A7E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7A8A364-11A9-E36A-225C-75EC84895C2A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21C6E27-0616-CF47-6BA1-E76154FF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61E05D4-158A-B4FF-E1FA-C5EAF4423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FCB2D5-D40C-D2E1-86AA-C54ACEF7D4CD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F8E6F1-2EB2-3540-89D0-1E26571C185F}"/>
              </a:ext>
            </a:extLst>
          </p:cNvPr>
          <p:cNvGrpSpPr/>
          <p:nvPr/>
        </p:nvGrpSpPr>
        <p:grpSpPr>
          <a:xfrm>
            <a:off x="2417254" y="3760316"/>
            <a:ext cx="1241294" cy="1966628"/>
            <a:chOff x="659589" y="3645552"/>
            <a:chExt cx="1241294" cy="196662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9FD9EB3-6AF4-4153-C457-50EC234E2261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6B5D56-23F7-253E-7123-C0F22700ED65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9D7B6FA-C3A0-7A03-3A74-CE538828B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6605D8A-5EC1-FD16-B609-073D00448B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06F420-8EA7-24D4-B64D-363AA8E91530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E635C80-AA26-0D63-2E4E-EF11129E3B28}"/>
              </a:ext>
            </a:extLst>
          </p:cNvPr>
          <p:cNvGrpSpPr/>
          <p:nvPr/>
        </p:nvGrpSpPr>
        <p:grpSpPr>
          <a:xfrm>
            <a:off x="4141097" y="3760316"/>
            <a:ext cx="1241294" cy="1966628"/>
            <a:chOff x="659589" y="3645552"/>
            <a:chExt cx="1241294" cy="196662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666E9D0-8692-E8C8-30F6-741B020BF628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AAABA8-59AC-D3D3-4003-8E4CFCE0EF38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5A095B1-1A8B-8D8B-3001-4FA639F42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10D3490-9238-1BF2-4BE8-9A9D3A176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6931C8-054F-B8A8-788E-EBE77CECE335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F19D71B-4E2C-659A-6B33-056E9D8889D4}"/>
              </a:ext>
            </a:extLst>
          </p:cNvPr>
          <p:cNvGrpSpPr/>
          <p:nvPr/>
        </p:nvGrpSpPr>
        <p:grpSpPr>
          <a:xfrm>
            <a:off x="5864940" y="3760316"/>
            <a:ext cx="1241294" cy="1966628"/>
            <a:chOff x="659589" y="3645552"/>
            <a:chExt cx="1241294" cy="196662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AADE98B-B8D6-BE6E-291B-6FDFFB579D5E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1813B4-E285-93AF-6C57-F8F87338223A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791A58-BF86-F1B2-EAA4-A34CE2C5E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FC24EB0-446A-6E4F-61F9-BBCA76D7AB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387079-033B-9F79-DBB9-491A85B9D8EB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9D2B2B-FD14-A8E6-3505-FC190E230DCA}"/>
              </a:ext>
            </a:extLst>
          </p:cNvPr>
          <p:cNvGrpSpPr/>
          <p:nvPr/>
        </p:nvGrpSpPr>
        <p:grpSpPr>
          <a:xfrm>
            <a:off x="7588784" y="3760316"/>
            <a:ext cx="1241294" cy="1966628"/>
            <a:chOff x="659589" y="3645552"/>
            <a:chExt cx="1241294" cy="196662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BC5C6E7-7463-9259-98EC-D44625AC38E6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CF58CEA-C309-2C95-F1D3-895CD1F91450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E055C753-F83E-3A18-7C94-4CD17ECB4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B03F872F-0E6C-72CB-BDD9-724175CF7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8B72A5-B28B-36F5-6292-D56A8AF04C2F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53" name="Button">
            <a:extLst>
              <a:ext uri="{FF2B5EF4-FFF2-40B4-BE49-F238E27FC236}">
                <a16:creationId xmlns:a16="http://schemas.microsoft.com/office/drawing/2014/main" id="{1044612C-8783-42E7-BFBD-3F9DF66F2E71}"/>
              </a:ext>
            </a:extLst>
          </p:cNvPr>
          <p:cNvSpPr>
            <a:spLocks/>
          </p:cNvSpPr>
          <p:nvPr/>
        </p:nvSpPr>
        <p:spPr bwMode="auto">
          <a:xfrm>
            <a:off x="2543161" y="2992467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58D9F497-8F9A-C455-AAEC-0097582D6D87}"/>
              </a:ext>
            </a:extLst>
          </p:cNvPr>
          <p:cNvSpPr>
            <a:spLocks/>
          </p:cNvSpPr>
          <p:nvPr/>
        </p:nvSpPr>
        <p:spPr bwMode="auto">
          <a:xfrm>
            <a:off x="3535807" y="2986392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8190311D-A4F6-CEBA-F8F1-30AB06E3EAC2}"/>
              </a:ext>
            </a:extLst>
          </p:cNvPr>
          <p:cNvSpPr>
            <a:spLocks/>
          </p:cNvSpPr>
          <p:nvPr/>
        </p:nvSpPr>
        <p:spPr bwMode="auto">
          <a:xfrm>
            <a:off x="7459517" y="296631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5C3F991E-CB65-EAA1-C9BC-594EDB5249AF}"/>
              </a:ext>
            </a:extLst>
          </p:cNvPr>
          <p:cNvSpPr>
            <a:spLocks/>
          </p:cNvSpPr>
          <p:nvPr/>
        </p:nvSpPr>
        <p:spPr bwMode="auto">
          <a:xfrm>
            <a:off x="1561336" y="299338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23ECC99-648F-7B8F-7EEF-FC14A8614E1C}"/>
              </a:ext>
            </a:extLst>
          </p:cNvPr>
          <p:cNvSpPr/>
          <p:nvPr/>
        </p:nvSpPr>
        <p:spPr>
          <a:xfrm>
            <a:off x="1348495" y="275889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AB26B63-0A9E-5EFC-57CC-7BFAF1413D0E}"/>
              </a:ext>
            </a:extLst>
          </p:cNvPr>
          <p:cNvSpPr/>
          <p:nvPr/>
        </p:nvSpPr>
        <p:spPr>
          <a:xfrm>
            <a:off x="2415427" y="273654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A62FC95-71A5-BEB7-B4B6-3528FC771942}"/>
              </a:ext>
            </a:extLst>
          </p:cNvPr>
          <p:cNvSpPr/>
          <p:nvPr/>
        </p:nvSpPr>
        <p:spPr>
          <a:xfrm>
            <a:off x="7804260" y="268783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47C1990-5589-E70E-9121-83FACA8C04CC}"/>
              </a:ext>
            </a:extLst>
          </p:cNvPr>
          <p:cNvSpPr/>
          <p:nvPr/>
        </p:nvSpPr>
        <p:spPr>
          <a:xfrm>
            <a:off x="507425" y="357233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88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50484"/>
              </p:ext>
            </p:extLst>
          </p:nvPr>
        </p:nvGraphicFramePr>
        <p:xfrm>
          <a:off x="9320800" y="771418"/>
          <a:ext cx="2743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정보 조회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도서의 대출가능여부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대출하기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대출불가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도서를 로그인 한 사용자의 즐겨찾기 목록에 추가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해당 도서 예약 현황을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70330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E-BOOK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7EBFCE-7348-2DF3-8E14-F18C50ADF8F2}"/>
              </a:ext>
            </a:extLst>
          </p:cNvPr>
          <p:cNvGrpSpPr/>
          <p:nvPr/>
        </p:nvGrpSpPr>
        <p:grpSpPr>
          <a:xfrm>
            <a:off x="689292" y="2543970"/>
            <a:ext cx="2440432" cy="3036311"/>
            <a:chOff x="5072743" y="2677886"/>
            <a:chExt cx="1475729" cy="18360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CCB36F-9CCA-FD4D-BC99-CB6E2A6A95D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18520B-EE54-73CC-FC80-E78B92D88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F47EB19-1F80-AB21-7067-E8D331AB7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B602BF-6FBF-566F-18EB-D997B9D3FE97}"/>
              </a:ext>
            </a:extLst>
          </p:cNvPr>
          <p:cNvSpPr txBox="1"/>
          <p:nvPr/>
        </p:nvSpPr>
        <p:spPr>
          <a:xfrm>
            <a:off x="3375647" y="2543970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FEFEC-293B-1D44-1B74-5D07533F8C79}"/>
              </a:ext>
            </a:extLst>
          </p:cNvPr>
          <p:cNvSpPr txBox="1"/>
          <p:nvPr/>
        </p:nvSpPr>
        <p:spPr>
          <a:xfrm>
            <a:off x="3375647" y="305966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BB709E-1963-D5AB-0CE9-1960111AF6F0}"/>
              </a:ext>
            </a:extLst>
          </p:cNvPr>
          <p:cNvSpPr txBox="1"/>
          <p:nvPr/>
        </p:nvSpPr>
        <p:spPr>
          <a:xfrm>
            <a:off x="3393919" y="3596215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출판사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54A8EC74-2E4E-B877-E557-91448AAF9626}"/>
              </a:ext>
            </a:extLst>
          </p:cNvPr>
          <p:cNvSpPr>
            <a:spLocks/>
          </p:cNvSpPr>
          <p:nvPr/>
        </p:nvSpPr>
        <p:spPr bwMode="auto">
          <a:xfrm>
            <a:off x="6405014" y="5271896"/>
            <a:ext cx="1258979" cy="419457"/>
          </a:xfrm>
          <a:prstGeom prst="roundRect">
            <a:avLst>
              <a:gd name="adj" fmla="val 8776"/>
            </a:avLst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대출하기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208499" y="235283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6219594" y="505376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3173229" y="452954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805859-24CE-7A38-3425-616AB9862F48}"/>
              </a:ext>
            </a:extLst>
          </p:cNvPr>
          <p:cNvSpPr txBox="1"/>
          <p:nvPr/>
        </p:nvSpPr>
        <p:spPr>
          <a:xfrm>
            <a:off x="3374516" y="4178414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54A8EC74-2E4E-B877-E557-91448AAF9626}"/>
              </a:ext>
            </a:extLst>
          </p:cNvPr>
          <p:cNvSpPr>
            <a:spLocks/>
          </p:cNvSpPr>
          <p:nvPr/>
        </p:nvSpPr>
        <p:spPr bwMode="auto">
          <a:xfrm>
            <a:off x="7715954" y="5271896"/>
            <a:ext cx="1258979" cy="419457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즐겨찾기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618840" y="505376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4D346-F9B8-AE33-4997-6219277A5CC2}"/>
              </a:ext>
            </a:extLst>
          </p:cNvPr>
          <p:cNvSpPr txBox="1"/>
          <p:nvPr/>
        </p:nvSpPr>
        <p:spPr>
          <a:xfrm>
            <a:off x="3393918" y="4699076"/>
            <a:ext cx="165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예약자 현황 </a:t>
            </a:r>
            <a:r>
              <a:rPr lang="en-US" altLang="ko-KR" sz="1200" dirty="0">
                <a:solidFill>
                  <a:srgbClr val="C00000"/>
                </a:solidFill>
              </a:rPr>
              <a:t>: 0 / 3)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60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10816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사용자가 대출한 도서 목록을 조회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E-BOOK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사용자가 예약한 도서 목록을 조회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99541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대출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예약 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A5944-37FA-4F3E-9979-695663764139}"/>
              </a:ext>
            </a:extLst>
          </p:cNvPr>
          <p:cNvSpPr txBox="1"/>
          <p:nvPr/>
        </p:nvSpPr>
        <p:spPr>
          <a:xfrm>
            <a:off x="554360" y="2383286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XXX</a:t>
            </a:r>
            <a:r>
              <a:rPr lang="ko-KR" altLang="en-US" b="1" u="sng" dirty="0"/>
              <a:t>님의 대출 </a:t>
            </a:r>
            <a:r>
              <a:rPr lang="en-US" altLang="ko-KR" b="1" u="sng" dirty="0"/>
              <a:t>/ </a:t>
            </a:r>
            <a:r>
              <a:rPr lang="ko-KR" altLang="en-US" b="1" u="sng" dirty="0"/>
              <a:t>예약 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5946C-0B7D-8163-ECEB-3E8EEA31B700}"/>
              </a:ext>
            </a:extLst>
          </p:cNvPr>
          <p:cNvSpPr txBox="1"/>
          <p:nvPr/>
        </p:nvSpPr>
        <p:spPr>
          <a:xfrm>
            <a:off x="554360" y="285593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대출 </a:t>
            </a:r>
            <a:r>
              <a:rPr lang="en-US" altLang="ko-KR" sz="1200" b="1" dirty="0"/>
              <a:t>&gt; 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3B9DF-6C9D-5CF4-059F-2F49AFC7A64E}"/>
              </a:ext>
            </a:extLst>
          </p:cNvPr>
          <p:cNvSpPr txBox="1"/>
          <p:nvPr/>
        </p:nvSpPr>
        <p:spPr>
          <a:xfrm>
            <a:off x="554360" y="438318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예약 </a:t>
            </a:r>
            <a:r>
              <a:rPr lang="en-US" altLang="ko-KR" sz="1200" b="1" dirty="0"/>
              <a:t>&gt; </a:t>
            </a:r>
            <a:endParaRPr lang="ko-KR" altLang="en-US" sz="12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47E3B15-28AF-0D0F-9BC1-3AB65CD45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3715"/>
              </p:ext>
            </p:extLst>
          </p:nvPr>
        </p:nvGraphicFramePr>
        <p:xfrm>
          <a:off x="618022" y="3198225"/>
          <a:ext cx="828586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5733">
                  <a:extLst>
                    <a:ext uri="{9D8B030D-6E8A-4147-A177-3AD203B41FA5}">
                      <a16:colId xmlns:a16="http://schemas.microsoft.com/office/drawing/2014/main" val="3116198754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3998074386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2643341284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2874437757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294808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책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책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대출일자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반납일자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연체여부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국내도서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ISBN0001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오프라인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E-BOOK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ISBN0002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6542CFF-1A83-AC2B-EF73-165DAE357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04904"/>
              </p:ext>
            </p:extLst>
          </p:nvPr>
        </p:nvGraphicFramePr>
        <p:xfrm>
          <a:off x="617388" y="4757420"/>
          <a:ext cx="828649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1083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1381083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381083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1381083">
                  <a:extLst>
                    <a:ext uri="{9D8B030D-6E8A-4147-A177-3AD203B41FA5}">
                      <a16:colId xmlns:a16="http://schemas.microsoft.com/office/drawing/2014/main" val="3998074386"/>
                    </a:ext>
                  </a:extLst>
                </a:gridCol>
                <a:gridCol w="1381083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  <a:gridCol w="1381083">
                  <a:extLst>
                    <a:ext uri="{9D8B030D-6E8A-4147-A177-3AD203B41FA5}">
                      <a16:colId xmlns:a16="http://schemas.microsoft.com/office/drawing/2014/main" val="264334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책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책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예약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대출 예정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ISBN0001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31968" y="303809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444500" y="457186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EDD3E-DCBC-7393-00B3-B117417151B6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86581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23698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도서 신청 입력폼</a:t>
                      </a:r>
                      <a:b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저자명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신청하기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신청폼 제출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0899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희망 도서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ED612E91-6B38-945D-34C0-F7B00702C7A3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48077052-2354-CA63-9590-568D76A29B34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A7251-D567-B859-BFD8-C2C643615128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4D247517-EB32-E24C-A522-3266E9F21211}"/>
              </a:ext>
            </a:extLst>
          </p:cNvPr>
          <p:cNvSpPr>
            <a:spLocks/>
          </p:cNvSpPr>
          <p:nvPr/>
        </p:nvSpPr>
        <p:spPr bwMode="auto">
          <a:xfrm>
            <a:off x="2393900" y="3447795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D80469E8-1B1F-5D9C-283F-0D4A8006FC90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2E85E-AE1E-F05B-C3A6-60EC2894E142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희망 도서 신청</a:t>
            </a:r>
          </a:p>
        </p:txBody>
      </p:sp>
      <p:cxnSp>
        <p:nvCxnSpPr>
          <p:cNvPr id="26" name="Line">
            <a:extLst>
              <a:ext uri="{FF2B5EF4-FFF2-40B4-BE49-F238E27FC236}">
                <a16:creationId xmlns:a16="http://schemas.microsoft.com/office/drawing/2014/main" id="{22234620-0209-F40E-A871-4417018AA954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155130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62534201-2B75-B5BE-2AC1-C4E2429C811D}"/>
              </a:ext>
            </a:extLst>
          </p:cNvPr>
          <p:cNvSpPr>
            <a:spLocks/>
          </p:cNvSpPr>
          <p:nvPr/>
        </p:nvSpPr>
        <p:spPr bwMode="auto">
          <a:xfrm>
            <a:off x="2393899" y="4323553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BE563640-18CA-AB14-ADEC-D69961BC2C68}"/>
              </a:ext>
            </a:extLst>
          </p:cNvPr>
          <p:cNvSpPr>
            <a:spLocks/>
          </p:cNvSpPr>
          <p:nvPr/>
        </p:nvSpPr>
        <p:spPr bwMode="auto">
          <a:xfrm>
            <a:off x="2393899" y="3009916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76A338-12CB-5905-003E-11561B573D52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93B6A0-4F2F-5F8C-5D9C-443C8D3E3B01}"/>
              </a:ext>
            </a:extLst>
          </p:cNvPr>
          <p:cNvSpPr txBox="1"/>
          <p:nvPr/>
        </p:nvSpPr>
        <p:spPr>
          <a:xfrm>
            <a:off x="826845" y="344441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0C59F-2467-140F-1DB8-F26868888AF2}"/>
              </a:ext>
            </a:extLst>
          </p:cNvPr>
          <p:cNvSpPr txBox="1"/>
          <p:nvPr/>
        </p:nvSpPr>
        <p:spPr>
          <a:xfrm>
            <a:off x="826845" y="3883138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저자명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E4449C-E8A9-CF14-9930-D018A90E0CA6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가격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5E0E5163-55FF-7C67-8EDE-32338E41632D}"/>
              </a:ext>
            </a:extLst>
          </p:cNvPr>
          <p:cNvSpPr>
            <a:spLocks/>
          </p:cNvSpPr>
          <p:nvPr/>
        </p:nvSpPr>
        <p:spPr bwMode="auto">
          <a:xfrm>
            <a:off x="8093442" y="553127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2E20327-2FBE-AB37-D3DE-4E46EAC61498}"/>
              </a:ext>
            </a:extLst>
          </p:cNvPr>
          <p:cNvSpPr/>
          <p:nvPr/>
        </p:nvSpPr>
        <p:spPr>
          <a:xfrm>
            <a:off x="519411" y="277391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5DC794-71FC-84A8-DCEE-63EF9E0B2BC7}"/>
              </a:ext>
            </a:extLst>
          </p:cNvPr>
          <p:cNvSpPr txBox="1"/>
          <p:nvPr/>
        </p:nvSpPr>
        <p:spPr>
          <a:xfrm>
            <a:off x="826845" y="5412571"/>
            <a:ext cx="3378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 보유중인 도서는 신청이 반려될 수 있습니다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7908022" y="529281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147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34358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게시글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클릭 시 해당 게시글의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검색조건에 맞는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77548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DCB4A-4BDB-0A8C-54FE-1381C4EC6B55}"/>
              </a:ext>
            </a:extLst>
          </p:cNvPr>
          <p:cNvSpPr txBox="1"/>
          <p:nvPr/>
        </p:nvSpPr>
        <p:spPr>
          <a:xfrm>
            <a:off x="622645" y="2282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공지사항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7D582A1-20F2-4815-1F5A-74A5BA9BC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57364"/>
              </p:ext>
            </p:extLst>
          </p:nvPr>
        </p:nvGraphicFramePr>
        <p:xfrm>
          <a:off x="622645" y="3076861"/>
          <a:ext cx="8286498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4955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4095262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898769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906584">
                  <a:extLst>
                    <a:ext uri="{9D8B030D-6E8A-4147-A177-3AD203B41FA5}">
                      <a16:colId xmlns:a16="http://schemas.microsoft.com/office/drawing/2014/main" val="3998074386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  <a:gridCol w="656097">
                  <a:extLst>
                    <a:ext uri="{9D8B030D-6E8A-4147-A177-3AD203B41FA5}">
                      <a16:colId xmlns:a16="http://schemas.microsoft.com/office/drawing/2014/main" val="2643341284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6386" name="Picture 2" descr="게시판 페이지네이션 개발">
            <a:extLst>
              <a:ext uri="{FF2B5EF4-FFF2-40B4-BE49-F238E27FC236}">
                <a16:creationId xmlns:a16="http://schemas.microsoft.com/office/drawing/2014/main" id="{478A2F21-DECE-DDEE-A472-B7AFB326D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70374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래픽 16" descr="종이 클립 단색으로 채워진">
            <a:extLst>
              <a:ext uri="{FF2B5EF4-FFF2-40B4-BE49-F238E27FC236}">
                <a16:creationId xmlns:a16="http://schemas.microsoft.com/office/drawing/2014/main" id="{CA112549-D47E-A841-20BA-41527343E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222" y="3345404"/>
            <a:ext cx="233117" cy="23311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44500" y="293549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422779" y="31209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8BB8624D-D427-1986-33CB-F2106744E35A}"/>
              </a:ext>
            </a:extLst>
          </p:cNvPr>
          <p:cNvSpPr>
            <a:spLocks/>
          </p:cNvSpPr>
          <p:nvPr/>
        </p:nvSpPr>
        <p:spPr bwMode="auto">
          <a:xfrm>
            <a:off x="1896489" y="2738939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6647E072-40FB-E52A-6794-08ABE243405A}"/>
              </a:ext>
            </a:extLst>
          </p:cNvPr>
          <p:cNvSpPr>
            <a:spLocks/>
          </p:cNvSpPr>
          <p:nvPr/>
        </p:nvSpPr>
        <p:spPr bwMode="auto">
          <a:xfrm>
            <a:off x="2889135" y="2732864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FDBA6362-EDBF-54A4-9842-728FB2F062D1}"/>
              </a:ext>
            </a:extLst>
          </p:cNvPr>
          <p:cNvSpPr>
            <a:spLocks/>
          </p:cNvSpPr>
          <p:nvPr/>
        </p:nvSpPr>
        <p:spPr bwMode="auto">
          <a:xfrm>
            <a:off x="6812845" y="271278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1711069" y="249049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7118043" y="251488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23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3203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게시글의 상세페이지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클릭 시 파일 다운로드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9723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1251C8F-C8BC-406B-BFD7-0ED42C994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38362"/>
              </p:ext>
            </p:extLst>
          </p:nvPr>
        </p:nvGraphicFramePr>
        <p:xfrm>
          <a:off x="705122" y="2419885"/>
          <a:ext cx="8128000" cy="3225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13765" y="22328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1991468" y="5090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822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38396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게시글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클릭 시 해당 게시글의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검색조건에 맞는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3418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자유게시판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EC6D9411-A994-486A-7865-02589CC1C9DB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DE1F05ED-EDFE-E9A9-5740-7CCE04F0F3C0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B965F-8DAB-4D3A-CC31-A2F9E9921C59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B6AF1F-AC08-4BFC-D42A-6EA000B52CBA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799A1-F4B1-9890-8F78-01E5AC4A741B}"/>
              </a:ext>
            </a:extLst>
          </p:cNvPr>
          <p:cNvSpPr txBox="1"/>
          <p:nvPr/>
        </p:nvSpPr>
        <p:spPr>
          <a:xfrm>
            <a:off x="622645" y="2282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자유게시판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40FDC1E-593B-C851-9A14-6AF9099D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65732"/>
              </p:ext>
            </p:extLst>
          </p:nvPr>
        </p:nvGraphicFramePr>
        <p:xfrm>
          <a:off x="622645" y="3091793"/>
          <a:ext cx="8286497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8641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3794802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832828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840070">
                  <a:extLst>
                    <a:ext uri="{9D8B030D-6E8A-4147-A177-3AD203B41FA5}">
                      <a16:colId xmlns:a16="http://schemas.microsoft.com/office/drawing/2014/main" val="3998074386"/>
                    </a:ext>
                  </a:extLst>
                </a:gridCol>
                <a:gridCol w="1144234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  <a:gridCol w="607961">
                  <a:extLst>
                    <a:ext uri="{9D8B030D-6E8A-4147-A177-3AD203B41FA5}">
                      <a16:colId xmlns:a16="http://schemas.microsoft.com/office/drawing/2014/main" val="3492058943"/>
                    </a:ext>
                  </a:extLst>
                </a:gridCol>
                <a:gridCol w="607961">
                  <a:extLst>
                    <a:ext uri="{9D8B030D-6E8A-4147-A177-3AD203B41FA5}">
                      <a16:colId xmlns:a16="http://schemas.microsoft.com/office/drawing/2014/main" val="2643341284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자유게시글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25" name="Picture 2" descr="게시판 페이지네이션 개발">
            <a:extLst>
              <a:ext uri="{FF2B5EF4-FFF2-40B4-BE49-F238E27FC236}">
                <a16:creationId xmlns:a16="http://schemas.microsoft.com/office/drawing/2014/main" id="{BEDEC711-09F1-ED16-A977-5ED6F9F43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36842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종이 클립 단색으로 채워진">
            <a:extLst>
              <a:ext uri="{FF2B5EF4-FFF2-40B4-BE49-F238E27FC236}">
                <a16:creationId xmlns:a16="http://schemas.microsoft.com/office/drawing/2014/main" id="{20EA81D4-8197-1D08-FB45-1B5F5054B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0031" y="3360336"/>
            <a:ext cx="233117" cy="23311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44500" y="295043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176888" y="314469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22CAFEF-9179-9F8B-79C1-A0D360163DA2}"/>
              </a:ext>
            </a:extLst>
          </p:cNvPr>
          <p:cNvSpPr>
            <a:spLocks/>
          </p:cNvSpPr>
          <p:nvPr/>
        </p:nvSpPr>
        <p:spPr bwMode="auto">
          <a:xfrm>
            <a:off x="1896489" y="2738939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3AA99CC5-4464-27E7-7B5C-B98AAEBC5B70}"/>
              </a:ext>
            </a:extLst>
          </p:cNvPr>
          <p:cNvSpPr>
            <a:spLocks/>
          </p:cNvSpPr>
          <p:nvPr/>
        </p:nvSpPr>
        <p:spPr bwMode="auto">
          <a:xfrm>
            <a:off x="2889135" y="2732864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4C697FC4-1DCD-312E-B8E4-2CB5D8412EF7}"/>
              </a:ext>
            </a:extLst>
          </p:cNvPr>
          <p:cNvSpPr>
            <a:spLocks/>
          </p:cNvSpPr>
          <p:nvPr/>
        </p:nvSpPr>
        <p:spPr bwMode="auto">
          <a:xfrm>
            <a:off x="6812845" y="271278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1686263" y="252736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7144308" y="250114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A317157C-F81D-057A-F46D-E7E642DFD6C1}"/>
              </a:ext>
            </a:extLst>
          </p:cNvPr>
          <p:cNvSpPr>
            <a:spLocks/>
          </p:cNvSpPr>
          <p:nvPr/>
        </p:nvSpPr>
        <p:spPr bwMode="auto">
          <a:xfrm>
            <a:off x="8476758" y="561859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9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08225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자유게시판 게시글 등록 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등록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자유게시판 게시글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5619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자유게시판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게시글 등록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8A3ABB8-6D27-5525-40D1-29461CC6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81144"/>
              </p:ext>
            </p:extLst>
          </p:nvPr>
        </p:nvGraphicFramePr>
        <p:xfrm>
          <a:off x="705122" y="2419885"/>
          <a:ext cx="8128000" cy="29677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1591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36180DAB-6595-D956-6F0A-9632FC6CB408}"/>
              </a:ext>
            </a:extLst>
          </p:cNvPr>
          <p:cNvSpPr/>
          <p:nvPr/>
        </p:nvSpPr>
        <p:spPr>
          <a:xfrm>
            <a:off x="513765" y="22328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D62EE8EB-DEB7-5D43-CB8F-951FDAE34700}"/>
              </a:ext>
            </a:extLst>
          </p:cNvPr>
          <p:cNvSpPr>
            <a:spLocks/>
          </p:cNvSpPr>
          <p:nvPr/>
        </p:nvSpPr>
        <p:spPr bwMode="auto">
          <a:xfrm>
            <a:off x="8318471" y="54782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405B6896-47B3-939F-CF02-26B1EFCDB278}"/>
              </a:ext>
            </a:extLst>
          </p:cNvPr>
          <p:cNvSpPr>
            <a:spLocks/>
          </p:cNvSpPr>
          <p:nvPr/>
        </p:nvSpPr>
        <p:spPr bwMode="auto">
          <a:xfrm>
            <a:off x="2192134" y="2423553"/>
            <a:ext cx="655389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DD07DA2D-A05A-4100-64E7-E31F6A87E3CD}"/>
              </a:ext>
            </a:extLst>
          </p:cNvPr>
          <p:cNvSpPr>
            <a:spLocks/>
          </p:cNvSpPr>
          <p:nvPr/>
        </p:nvSpPr>
        <p:spPr bwMode="auto">
          <a:xfrm>
            <a:off x="2192134" y="3542208"/>
            <a:ext cx="6553890" cy="140356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04125FB6-A1CA-A9FD-04EC-64377CDFA8D0}"/>
              </a:ext>
            </a:extLst>
          </p:cNvPr>
          <p:cNvSpPr>
            <a:spLocks/>
          </p:cNvSpPr>
          <p:nvPr/>
        </p:nvSpPr>
        <p:spPr bwMode="auto">
          <a:xfrm>
            <a:off x="2192134" y="5103189"/>
            <a:ext cx="25275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7937278-304D-F4CE-5DB9-B241CAFC465E}"/>
              </a:ext>
            </a:extLst>
          </p:cNvPr>
          <p:cNvSpPr/>
          <p:nvPr/>
        </p:nvSpPr>
        <p:spPr>
          <a:xfrm>
            <a:off x="1924856" y="476331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3F312125-4BB3-A9B1-6BBD-186AE07293C0}"/>
              </a:ext>
            </a:extLst>
          </p:cNvPr>
          <p:cNvSpPr>
            <a:spLocks/>
          </p:cNvSpPr>
          <p:nvPr/>
        </p:nvSpPr>
        <p:spPr bwMode="auto">
          <a:xfrm>
            <a:off x="4760636" y="510318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8074443" y="528503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68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Button">
            <a:extLst>
              <a:ext uri="{FF2B5EF4-FFF2-40B4-BE49-F238E27FC236}">
                <a16:creationId xmlns:a16="http://schemas.microsoft.com/office/drawing/2014/main" id="{5C1415BE-9413-10CF-DD15-2097138723D9}"/>
              </a:ext>
            </a:extLst>
          </p:cNvPr>
          <p:cNvSpPr>
            <a:spLocks/>
          </p:cNvSpPr>
          <p:nvPr/>
        </p:nvSpPr>
        <p:spPr bwMode="auto">
          <a:xfrm>
            <a:off x="2137078" y="2644514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6" name="Button">
            <a:extLst>
              <a:ext uri="{FF2B5EF4-FFF2-40B4-BE49-F238E27FC236}">
                <a16:creationId xmlns:a16="http://schemas.microsoft.com/office/drawing/2014/main" id="{7A67A189-0B7C-E80D-57F7-8C8F16E68A93}"/>
              </a:ext>
            </a:extLst>
          </p:cNvPr>
          <p:cNvSpPr>
            <a:spLocks/>
          </p:cNvSpPr>
          <p:nvPr/>
        </p:nvSpPr>
        <p:spPr bwMode="auto">
          <a:xfrm>
            <a:off x="3129724" y="2638439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9" name="Button">
            <a:extLst>
              <a:ext uri="{FF2B5EF4-FFF2-40B4-BE49-F238E27FC236}">
                <a16:creationId xmlns:a16="http://schemas.microsoft.com/office/drawing/2014/main" id="{7BB45CA4-A020-18E4-C952-EE95FF87C906}"/>
              </a:ext>
            </a:extLst>
          </p:cNvPr>
          <p:cNvSpPr>
            <a:spLocks/>
          </p:cNvSpPr>
          <p:nvPr/>
        </p:nvSpPr>
        <p:spPr bwMode="auto">
          <a:xfrm>
            <a:off x="7053434" y="261835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09C636-213E-51AD-5F62-6C4A3639B105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68480"/>
              </p:ext>
            </p:extLst>
          </p:nvPr>
        </p:nvGraphicFramePr>
        <p:xfrm>
          <a:off x="9320800" y="771418"/>
          <a:ext cx="27432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로그인 한 사용자명이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위로 마우스 올릴 시 해당 메뉴의 하위 메뉴를 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 조회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알림게시판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 도서 신청 목록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로그아웃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46106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7080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메인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74D12B18-2EDC-A729-C26D-E7EF45ABE342}"/>
              </a:ext>
            </a:extLst>
          </p:cNvPr>
          <p:cNvGrpSpPr/>
          <p:nvPr/>
        </p:nvGrpSpPr>
        <p:grpSpPr>
          <a:xfrm>
            <a:off x="2406568" y="3645552"/>
            <a:ext cx="1241294" cy="1544380"/>
            <a:chOff x="5072743" y="2677886"/>
            <a:chExt cx="1475729" cy="1836057"/>
          </a:xfrm>
        </p:grpSpPr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C39EA385-B906-2388-030D-D24374E2CA6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491195F5-F335-5FB8-1A0E-115964B79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1FC1D2B6-5F20-C760-75C6-515674462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CD6082FB-E7AC-A5C2-3E71-AA3BD41883DF}"/>
              </a:ext>
            </a:extLst>
          </p:cNvPr>
          <p:cNvGrpSpPr/>
          <p:nvPr/>
        </p:nvGrpSpPr>
        <p:grpSpPr>
          <a:xfrm>
            <a:off x="4153547" y="3645552"/>
            <a:ext cx="1241294" cy="1544380"/>
            <a:chOff x="5072743" y="2677886"/>
            <a:chExt cx="1475729" cy="1836057"/>
          </a:xfrm>
        </p:grpSpPr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8E1267E5-2946-6856-F317-D12473FE142C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668BA18B-230E-8AAB-03EC-AA859B41DA40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AACF29B2-2C21-B9DF-2034-03D3EFE50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3E1E79BB-B4B1-5F79-E5A7-B81496207A19}"/>
              </a:ext>
            </a:extLst>
          </p:cNvPr>
          <p:cNvGrpSpPr/>
          <p:nvPr/>
        </p:nvGrpSpPr>
        <p:grpSpPr>
          <a:xfrm>
            <a:off x="5900526" y="3645552"/>
            <a:ext cx="1241294" cy="1544380"/>
            <a:chOff x="5072743" y="2677886"/>
            <a:chExt cx="1475729" cy="1836057"/>
          </a:xfrm>
        </p:grpSpPr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59099149-AFE1-6BE3-3BF5-7400DB6F3514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BCBC99EF-4F57-8255-4DFC-31B14D8C3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7EA0FBA3-05D6-8D45-557C-8E8A106E6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32285A85-B5A9-C10D-6DA1-EB61D4CBF4EB}"/>
              </a:ext>
            </a:extLst>
          </p:cNvPr>
          <p:cNvGrpSpPr/>
          <p:nvPr/>
        </p:nvGrpSpPr>
        <p:grpSpPr>
          <a:xfrm>
            <a:off x="7647505" y="3645552"/>
            <a:ext cx="1241294" cy="1544380"/>
            <a:chOff x="5072743" y="2677886"/>
            <a:chExt cx="1475729" cy="1836057"/>
          </a:xfrm>
        </p:grpSpPr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92FB531-7A22-407A-637D-2F51DFFD4A57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49DDF581-C834-E3FE-D853-41B12F3B0BA2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0A101633-9701-4F32-F31A-9CB3ABE9E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05BED2D2-209E-00BB-690C-0BDF3B375CB1}"/>
              </a:ext>
            </a:extLst>
          </p:cNvPr>
          <p:cNvGrpSpPr/>
          <p:nvPr/>
        </p:nvGrpSpPr>
        <p:grpSpPr>
          <a:xfrm>
            <a:off x="659589" y="3645552"/>
            <a:ext cx="1241294" cy="1966628"/>
            <a:chOff x="659589" y="3645552"/>
            <a:chExt cx="1241294" cy="1966628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40552AB2-82C4-AA33-7B19-D8442167FEF8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2BBE54A9-C53E-F91E-2893-E5D6E129C2AB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BC7B524C-3267-DEFC-D020-D5991347B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CDF2A52F-F93F-064B-988C-D001430E8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43AC91BA-07F4-56F9-6208-F0CC59269B6C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EE457604-8327-5CE5-F64F-53C634806890}"/>
              </a:ext>
            </a:extLst>
          </p:cNvPr>
          <p:cNvSpPr txBox="1"/>
          <p:nvPr/>
        </p:nvSpPr>
        <p:spPr>
          <a:xfrm>
            <a:off x="2529308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4B00D768-F0BD-394D-B27F-C6FE58279FA6}"/>
              </a:ext>
            </a:extLst>
          </p:cNvPr>
          <p:cNvSpPr txBox="1"/>
          <p:nvPr/>
        </p:nvSpPr>
        <p:spPr>
          <a:xfrm>
            <a:off x="4276287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32F1EAFC-A2A8-2E8C-9068-585C2E0F9626}"/>
              </a:ext>
            </a:extLst>
          </p:cNvPr>
          <p:cNvSpPr txBox="1"/>
          <p:nvPr/>
        </p:nvSpPr>
        <p:spPr>
          <a:xfrm>
            <a:off x="6023266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3393082-F891-86D8-949F-3D31C248E03F}"/>
              </a:ext>
            </a:extLst>
          </p:cNvPr>
          <p:cNvSpPr txBox="1"/>
          <p:nvPr/>
        </p:nvSpPr>
        <p:spPr>
          <a:xfrm>
            <a:off x="7770245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8AC6B19-59EC-AA8E-3AF7-BD49CC927EA6}"/>
              </a:ext>
            </a:extLst>
          </p:cNvPr>
          <p:cNvSpPr txBox="1"/>
          <p:nvPr/>
        </p:nvSpPr>
        <p:spPr>
          <a:xfrm>
            <a:off x="539206" y="31249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신규 국내도서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0E5C172-1108-EBC1-3A76-C86EF8D7021D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7D2F73D-A0F8-72A4-EC4D-DEB906CB6F64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93" name="Button">
            <a:extLst>
              <a:ext uri="{FF2B5EF4-FFF2-40B4-BE49-F238E27FC236}">
                <a16:creationId xmlns:a16="http://schemas.microsoft.com/office/drawing/2014/main" id="{A75D2C36-200C-CB2A-DF10-C33086650713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4" name="Button">
            <a:extLst>
              <a:ext uri="{FF2B5EF4-FFF2-40B4-BE49-F238E27FC236}">
                <a16:creationId xmlns:a16="http://schemas.microsoft.com/office/drawing/2014/main" id="{589FAEFE-663A-08BC-2160-B0FDBCC275C2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1095" name="Button">
            <a:extLst>
              <a:ext uri="{FF2B5EF4-FFF2-40B4-BE49-F238E27FC236}">
                <a16:creationId xmlns:a16="http://schemas.microsoft.com/office/drawing/2014/main" id="{223BACC9-C805-3AB5-E51E-64893AE0F48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BEDDE031-4FC3-2E58-E9C9-CB78A10F0D76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2063395B-12EE-3993-B878-DA77FA4F6D47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415E9-CFD2-4B09-F96C-791360B1F00A}"/>
              </a:ext>
            </a:extLst>
          </p:cNvPr>
          <p:cNvSpPr txBox="1"/>
          <p:nvPr/>
        </p:nvSpPr>
        <p:spPr>
          <a:xfrm>
            <a:off x="6776218" y="1808894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100" dirty="0"/>
              <a:t>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3F0326-1DF3-5A2E-D717-75CFEC916A3D}"/>
              </a:ext>
            </a:extLst>
          </p:cNvPr>
          <p:cNvGrpSpPr/>
          <p:nvPr/>
        </p:nvGrpSpPr>
        <p:grpSpPr>
          <a:xfrm>
            <a:off x="7600796" y="2039273"/>
            <a:ext cx="1174750" cy="949731"/>
            <a:chOff x="7600796" y="2057810"/>
            <a:chExt cx="1174750" cy="949731"/>
          </a:xfrm>
        </p:grpSpPr>
        <p:grpSp>
          <p:nvGrpSpPr>
            <p:cNvPr id="3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  <a:extLst>
                <a:ext uri="{FF2B5EF4-FFF2-40B4-BE49-F238E27FC236}">
                  <a16:creationId xmlns:a16="http://schemas.microsoft.com/office/drawing/2014/main" id="{6CBA971F-9964-3361-D46B-8504E4572F8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7600796" y="2057810"/>
              <a:ext cx="1174750" cy="713232"/>
              <a:chOff x="595686" y="3055686"/>
              <a:chExt cx="1828800" cy="713232"/>
            </a:xfrm>
          </p:grpSpPr>
          <p:sp>
            <p:nvSpPr>
              <p:cNvPr id="35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0A0547D6-6242-0620-CD2B-3B94D96FD04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3055686"/>
                <a:ext cx="1828800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사용자 정보 조회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56155A0-C082-2B0B-D222-7C99CE8F6861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3293430"/>
                <a:ext cx="1828800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즐겨찾기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6175F81-E168-B9C1-FA48-CDE4EAF8876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3531174"/>
                <a:ext cx="1828800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알림게시판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6718756-35A6-1431-3023-C232BBF3E0F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600796" y="2769797"/>
              <a:ext cx="117475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희망 도서  신청 목록</a:t>
              </a:r>
              <a:endParaRPr lang="en-US" altLang="ko-KR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1CC72C82-A010-5B3C-B773-52ECFA9C9A60}"/>
              </a:ext>
            </a:extLst>
          </p:cNvPr>
          <p:cNvSpPr/>
          <p:nvPr/>
        </p:nvSpPr>
        <p:spPr>
          <a:xfrm>
            <a:off x="6544088" y="156099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40F25EB-DEEC-F28F-4BA8-2544F21FFE6C}"/>
              </a:ext>
            </a:extLst>
          </p:cNvPr>
          <p:cNvSpPr/>
          <p:nvPr/>
        </p:nvSpPr>
        <p:spPr>
          <a:xfrm>
            <a:off x="7531004" y="153992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37E2C37-A069-CA55-09D0-EFA079D754BC}"/>
              </a:ext>
            </a:extLst>
          </p:cNvPr>
          <p:cNvSpPr/>
          <p:nvPr/>
        </p:nvSpPr>
        <p:spPr>
          <a:xfrm>
            <a:off x="8919380" y="148347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18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72304"/>
              </p:ext>
            </p:extLst>
          </p:nvPr>
        </p:nvGraphicFramePr>
        <p:xfrm>
          <a:off x="9320800" y="771418"/>
          <a:ext cx="27432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게시글의 상세페이지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본인이 단 댓글의 경우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출력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댓글 수정 가능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댓글 삭제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클릭 시 파일 다운로드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1089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자유게시판 상세화면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EC6D9411-A994-486A-7865-02589CC1C9DB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DE1F05ED-EDFE-E9A9-5740-7CCE04F0F3C0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B965F-8DAB-4D3A-CC31-A2F9E9921C59}"/>
              </a:ext>
            </a:extLst>
          </p:cNvPr>
          <p:cNvSpPr txBox="1"/>
          <p:nvPr/>
        </p:nvSpPr>
        <p:spPr>
          <a:xfrm>
            <a:off x="6909514" y="1799086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test01</a:t>
            </a:r>
            <a:r>
              <a:rPr lang="ko-KR" altLang="en-US" sz="1100" dirty="0"/>
              <a:t>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1965E0-FA2E-7599-598B-E6088F1729FC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5A4FCD-F3AF-6D62-492A-DDF065635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51730"/>
              </p:ext>
            </p:extLst>
          </p:nvPr>
        </p:nvGraphicFramePr>
        <p:xfrm>
          <a:off x="717355" y="2492230"/>
          <a:ext cx="8128000" cy="24585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자유게시글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47566"/>
                  </a:ext>
                </a:extLst>
              </a:tr>
              <a:tr h="108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108C983-05AF-AEB3-7D8B-B58EE558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87454"/>
              </p:ext>
            </p:extLst>
          </p:nvPr>
        </p:nvGraphicFramePr>
        <p:xfrm>
          <a:off x="717355" y="5414895"/>
          <a:ext cx="8128000" cy="274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5458424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19433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174053952"/>
                    </a:ext>
                  </a:extLst>
                </a:gridCol>
              </a:tblGrid>
              <a:tr h="19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test01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댓글 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1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880B779-F17C-7613-5EE8-E85C30AC4027}"/>
              </a:ext>
            </a:extLst>
          </p:cNvPr>
          <p:cNvSpPr txBox="1"/>
          <p:nvPr/>
        </p:nvSpPr>
        <p:spPr>
          <a:xfrm>
            <a:off x="658931" y="507250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댓글</a:t>
            </a:r>
            <a:r>
              <a:rPr lang="en-US" altLang="ko-KR" sz="1100" b="1" u="sng" dirty="0"/>
              <a:t>(1)</a:t>
            </a:r>
            <a:endParaRPr lang="ko-KR" altLang="en-US" sz="1100" b="1" u="sng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612058" y="2296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7436148" y="514869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1991468" y="44157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07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78215"/>
              </p:ext>
            </p:extLst>
          </p:nvPr>
        </p:nvGraphicFramePr>
        <p:xfrm>
          <a:off x="9320800" y="771418"/>
          <a:ext cx="2743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QnA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 조회</a:t>
                      </a:r>
                      <a:b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게시글의 제목은 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관리자만 확인할 수 있는 글입니다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출력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클릭 시 관리자임을 확인할 수 있는 비밀번호 입력 팝업 출력 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검색조건에 맞는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56658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QnA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B5223B7-3F49-F689-3C1C-B350025FFBD2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B39AA33C-5880-E330-23B3-F120EEE65C7C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8DAC-C568-041D-C4B1-D53699CE0D69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884887-6964-439D-875B-38BEC5B98087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26B708-CF28-0F4F-8639-6BF6483003D6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BE6990-118B-932D-78E1-E3ADF6F97D31}"/>
              </a:ext>
            </a:extLst>
          </p:cNvPr>
          <p:cNvSpPr txBox="1"/>
          <p:nvPr/>
        </p:nvSpPr>
        <p:spPr>
          <a:xfrm>
            <a:off x="622645" y="228283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/>
              <a:t>QnA</a:t>
            </a:r>
            <a:endParaRPr lang="ko-KR" altLang="en-US" b="1" u="sng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5DB026D-1E72-DFD8-9661-B2C515B50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70870"/>
              </p:ext>
            </p:extLst>
          </p:nvPr>
        </p:nvGraphicFramePr>
        <p:xfrm>
          <a:off x="619874" y="2994441"/>
          <a:ext cx="8286497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8641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3794802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832828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840070">
                  <a:extLst>
                    <a:ext uri="{9D8B030D-6E8A-4147-A177-3AD203B41FA5}">
                      <a16:colId xmlns:a16="http://schemas.microsoft.com/office/drawing/2014/main" val="3998074386"/>
                    </a:ext>
                  </a:extLst>
                </a:gridCol>
                <a:gridCol w="1144234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  <a:gridCol w="607961">
                  <a:extLst>
                    <a:ext uri="{9D8B030D-6E8A-4147-A177-3AD203B41FA5}">
                      <a16:colId xmlns:a16="http://schemas.microsoft.com/office/drawing/2014/main" val="3492058943"/>
                    </a:ext>
                  </a:extLst>
                </a:gridCol>
                <a:gridCol w="607961">
                  <a:extLst>
                    <a:ext uri="{9D8B030D-6E8A-4147-A177-3AD203B41FA5}">
                      <a16:colId xmlns:a16="http://schemas.microsoft.com/office/drawing/2014/main" val="2643341284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관리자만 확인할 수 있는 글입니다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26" name="Picture 2" descr="게시판 페이지네이션 개발">
            <a:extLst>
              <a:ext uri="{FF2B5EF4-FFF2-40B4-BE49-F238E27FC236}">
                <a16:creationId xmlns:a16="http://schemas.microsoft.com/office/drawing/2014/main" id="{979B4943-46C7-C446-BE82-20C645657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487954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래픽 26" descr="종이 클립 단색으로 채워진">
            <a:extLst>
              <a:ext uri="{FF2B5EF4-FFF2-40B4-BE49-F238E27FC236}">
                <a16:creationId xmlns:a16="http://schemas.microsoft.com/office/drawing/2014/main" id="{5C14CF89-0751-F7DC-ABF9-06D5947AD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7260" y="3262984"/>
            <a:ext cx="233117" cy="23311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34454" y="285307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1444080" y="303849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32DD86-4007-0135-B855-4F918CA525AE}"/>
              </a:ext>
            </a:extLst>
          </p:cNvPr>
          <p:cNvGrpSpPr/>
          <p:nvPr/>
        </p:nvGrpSpPr>
        <p:grpSpPr>
          <a:xfrm>
            <a:off x="1896489" y="2648604"/>
            <a:ext cx="5343909" cy="268152"/>
            <a:chOff x="1896489" y="2648604"/>
            <a:chExt cx="5343909" cy="268152"/>
          </a:xfrm>
        </p:grpSpPr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202B1BFD-C826-3BD8-DFB2-3156BF85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489" y="2674761"/>
              <a:ext cx="9125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        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5AD964F9-54DE-9E23-8CB2-A59EFD740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135" y="2668686"/>
              <a:ext cx="378520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B397146E-BB97-E02D-8D38-990C8828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845" y="2648604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1706046" y="247652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7144308" y="246318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6CAA1FA2-0287-7D6B-55EE-B79F0A134C4B}"/>
              </a:ext>
            </a:extLst>
          </p:cNvPr>
          <p:cNvSpPr>
            <a:spLocks/>
          </p:cNvSpPr>
          <p:nvPr/>
        </p:nvSpPr>
        <p:spPr bwMode="auto">
          <a:xfrm>
            <a:off x="8476758" y="561859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8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40419"/>
              </p:ext>
            </p:extLst>
          </p:nvPr>
        </p:nvGraphicFramePr>
        <p:xfrm>
          <a:off x="9320800" y="771418"/>
          <a:ext cx="2743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게시글의 비밀번호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팝업 닫음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비밀번호 입력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 입력 시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틀린 비밀번호 입력 시 안내메세지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156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QnA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비밀번호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B5223B7-3F49-F689-3C1C-B350025FFBD2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B39AA33C-5880-E330-23B3-F120EEE65C7C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8DAC-C568-041D-C4B1-D53699CE0D69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884887-6964-439D-875B-38BEC5B98087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26B708-CF28-0F4F-8639-6BF6483003D6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BE6990-118B-932D-78E1-E3ADF6F97D31}"/>
              </a:ext>
            </a:extLst>
          </p:cNvPr>
          <p:cNvSpPr txBox="1"/>
          <p:nvPr/>
        </p:nvSpPr>
        <p:spPr>
          <a:xfrm>
            <a:off x="622645" y="228283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/>
              <a:t>QnA</a:t>
            </a:r>
            <a:endParaRPr lang="ko-KR" altLang="en-US" b="1" u="sng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5DB026D-1E72-DFD8-9661-B2C515B5085D}"/>
              </a:ext>
            </a:extLst>
          </p:cNvPr>
          <p:cNvGraphicFramePr>
            <a:graphicFrameLocks noGrp="1"/>
          </p:cNvGraphicFramePr>
          <p:nvPr/>
        </p:nvGraphicFramePr>
        <p:xfrm>
          <a:off x="622645" y="2793532"/>
          <a:ext cx="8286497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8641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3794802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832828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840070">
                  <a:extLst>
                    <a:ext uri="{9D8B030D-6E8A-4147-A177-3AD203B41FA5}">
                      <a16:colId xmlns:a16="http://schemas.microsoft.com/office/drawing/2014/main" val="3998074386"/>
                    </a:ext>
                  </a:extLst>
                </a:gridCol>
                <a:gridCol w="1144234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  <a:gridCol w="607961">
                  <a:extLst>
                    <a:ext uri="{9D8B030D-6E8A-4147-A177-3AD203B41FA5}">
                      <a16:colId xmlns:a16="http://schemas.microsoft.com/office/drawing/2014/main" val="3492058943"/>
                    </a:ext>
                  </a:extLst>
                </a:gridCol>
                <a:gridCol w="607961">
                  <a:extLst>
                    <a:ext uri="{9D8B030D-6E8A-4147-A177-3AD203B41FA5}">
                      <a16:colId xmlns:a16="http://schemas.microsoft.com/office/drawing/2014/main" val="2643341284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관리자만 확인할 수 있는 글입니다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26" name="Picture 2" descr="게시판 페이지네이션 개발">
            <a:extLst>
              <a:ext uri="{FF2B5EF4-FFF2-40B4-BE49-F238E27FC236}">
                <a16:creationId xmlns:a16="http://schemas.microsoft.com/office/drawing/2014/main" id="{979B4943-46C7-C446-BE82-20C645657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487954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래픽 26" descr="종이 클립 단색으로 채워진">
            <a:extLst>
              <a:ext uri="{FF2B5EF4-FFF2-40B4-BE49-F238E27FC236}">
                <a16:creationId xmlns:a16="http://schemas.microsoft.com/office/drawing/2014/main" id="{5C14CF89-0751-F7DC-ABF9-06D5947AD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0031" y="3062075"/>
            <a:ext cx="233117" cy="233117"/>
          </a:xfrm>
          <a:prstGeom prst="rect">
            <a:avLst/>
          </a:prstGeom>
        </p:spPr>
      </p:pic>
      <p:sp>
        <p:nvSpPr>
          <p:cNvPr id="11" name="Modal Dialog Overlay">
            <a:extLst>
              <a:ext uri="{FF2B5EF4-FFF2-40B4-BE49-F238E27FC236}">
                <a16:creationId xmlns:a16="http://schemas.microsoft.com/office/drawing/2014/main" id="{E0F0EBC7-2FE8-19E4-1710-CA22FFAB834D}"/>
              </a:ext>
            </a:extLst>
          </p:cNvPr>
          <p:cNvSpPr>
            <a:spLocks/>
          </p:cNvSpPr>
          <p:nvPr/>
        </p:nvSpPr>
        <p:spPr bwMode="auto">
          <a:xfrm>
            <a:off x="258573" y="1350976"/>
            <a:ext cx="8813741" cy="457312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0799E9F7-7720-1003-5B30-151BF67512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237833" y="2356851"/>
            <a:ext cx="5091895" cy="2381975"/>
            <a:chOff x="595686" y="1261242"/>
            <a:chExt cx="3222246" cy="1507358"/>
          </a:xfrm>
        </p:grpSpPr>
        <p:sp>
          <p:nvSpPr>
            <p:cNvPr id="28" name="Window Body">
              <a:extLst>
                <a:ext uri="{FF2B5EF4-FFF2-40B4-BE49-F238E27FC236}">
                  <a16:creationId xmlns:a16="http://schemas.microsoft.com/office/drawing/2014/main" id="{C945BC61-79D5-0BCE-89A4-3B97434E2AF8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">
              <a:extLst>
                <a:ext uri="{FF2B5EF4-FFF2-40B4-BE49-F238E27FC236}">
                  <a16:creationId xmlns:a16="http://schemas.microsoft.com/office/drawing/2014/main" id="{E2CC1C4D-28E8-BF25-70D6-6D7D691FA47F}"/>
                </a:ext>
              </a:extLst>
            </p:cNvPr>
            <p:cNvSpPr txBox="1"/>
            <p:nvPr/>
          </p:nvSpPr>
          <p:spPr>
            <a:xfrm>
              <a:off x="1351884" y="1635281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비밀번호를 입력해주세요</a:t>
              </a:r>
              <a:endParaRPr 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>
              <a:extLst>
                <a:ext uri="{FF2B5EF4-FFF2-40B4-BE49-F238E27FC236}">
                  <a16:creationId xmlns:a16="http://schemas.microsoft.com/office/drawing/2014/main" id="{170AFD30-5B5D-571E-182B-1B57B64B474A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lose Button">
              <a:extLst>
                <a:ext uri="{FF2B5EF4-FFF2-40B4-BE49-F238E27FC236}">
                  <a16:creationId xmlns:a16="http://schemas.microsoft.com/office/drawing/2014/main" id="{E208C4F8-9D44-4845-46F8-2359D6DCB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>
              <a:extLst>
                <a:ext uri="{FF2B5EF4-FFF2-40B4-BE49-F238E27FC236}">
                  <a16:creationId xmlns:a16="http://schemas.microsoft.com/office/drawing/2014/main" id="{CBA68F00-99B1-9ECC-689B-DEC8078DB6F3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8" name="Warning Icon" hidden="1">
                <a:extLst>
                  <a:ext uri="{FF2B5EF4-FFF2-40B4-BE49-F238E27FC236}">
                    <a16:creationId xmlns:a16="http://schemas.microsoft.com/office/drawing/2014/main" id="{ACDA5F3E-9D30-D035-3413-2A8CCDEB5AD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Error Icon" hidden="1">
                <a:extLst>
                  <a:ext uri="{FF2B5EF4-FFF2-40B4-BE49-F238E27FC236}">
                    <a16:creationId xmlns:a16="http://schemas.microsoft.com/office/drawing/2014/main" id="{F00A5614-F06E-C7E5-C64A-AEB52291A4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Question Icon" hidden="1">
                <a:extLst>
                  <a:ext uri="{FF2B5EF4-FFF2-40B4-BE49-F238E27FC236}">
                    <a16:creationId xmlns:a16="http://schemas.microsoft.com/office/drawing/2014/main" id="{DB8BD675-52B3-8C86-87DF-FC1823BAA9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3" name="Buttons">
              <a:extLst>
                <a:ext uri="{FF2B5EF4-FFF2-40B4-BE49-F238E27FC236}">
                  <a16:creationId xmlns:a16="http://schemas.microsoft.com/office/drawing/2014/main" id="{1F160B52-9471-0FEB-8C2E-A108CBDC1FE8}"/>
                </a:ext>
              </a:extLst>
            </p:cNvPr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34" name="Button 1">
                <a:extLst>
                  <a:ext uri="{FF2B5EF4-FFF2-40B4-BE49-F238E27FC236}">
                    <a16:creationId xmlns:a16="http://schemas.microsoft.com/office/drawing/2014/main" id="{18A58034-A22B-8AA5-06A3-AE9BE8E7D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Button 2">
                <a:extLst>
                  <a:ext uri="{FF2B5EF4-FFF2-40B4-BE49-F238E27FC236}">
                    <a16:creationId xmlns:a16="http://schemas.microsoft.com/office/drawing/2014/main" id="{A986E096-01B9-698E-B755-EAB05A26E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About">
            <a:extLst>
              <a:ext uri="{FF2B5EF4-FFF2-40B4-BE49-F238E27FC236}">
                <a16:creationId xmlns:a16="http://schemas.microsoft.com/office/drawing/2014/main" id="{AC46E4AE-5AEE-F72F-7060-758D37E874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31617" y="2979060"/>
            <a:ext cx="686103" cy="665926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33E71D0F-87FA-4D7F-4704-78AFCE8107BD}"/>
              </a:ext>
            </a:extLst>
          </p:cNvPr>
          <p:cNvSpPr>
            <a:spLocks/>
          </p:cNvSpPr>
          <p:nvPr/>
        </p:nvSpPr>
        <p:spPr bwMode="auto">
          <a:xfrm>
            <a:off x="3503241" y="3251663"/>
            <a:ext cx="3484978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247381" y="312660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4665443" y="395406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5872308" y="394955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9552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/>
        </p:nvGraphicFramePr>
        <p:xfrm>
          <a:off x="9320800" y="771418"/>
          <a:ext cx="27432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게시글의 상세페이지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본인이 단 댓글의 경우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출력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댓글 수정 가능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댓글 삭제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클릭 시 파일 다운로드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53908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QnA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B5223B7-3F49-F689-3C1C-B350025FFBD2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B39AA33C-5880-E330-23B3-F120EEE65C7C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8DAC-C568-041D-C4B1-D53699CE0D69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884887-6964-439D-875B-38BEC5B98087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26B708-CF28-0F4F-8639-6BF6483003D6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4A543F-64F3-D796-6DC1-EDDE91A325F5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EF99444-61DC-347F-D319-042A47DC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94422"/>
              </p:ext>
            </p:extLst>
          </p:nvPr>
        </p:nvGraphicFramePr>
        <p:xfrm>
          <a:off x="717355" y="2492230"/>
          <a:ext cx="8128000" cy="24585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47566"/>
                  </a:ext>
                </a:extLst>
              </a:tr>
              <a:tr h="108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21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0B9E927-C769-A8AA-AC07-6851F53A1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30613"/>
              </p:ext>
            </p:extLst>
          </p:nvPr>
        </p:nvGraphicFramePr>
        <p:xfrm>
          <a:off x="717355" y="5414895"/>
          <a:ext cx="8128000" cy="274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5458424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19433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174053952"/>
                    </a:ext>
                  </a:extLst>
                </a:gridCol>
              </a:tblGrid>
              <a:tr h="19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test01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댓글 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1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1C6B990-9BB2-B8B2-E12A-51A84C5E4CD5}"/>
              </a:ext>
            </a:extLst>
          </p:cNvPr>
          <p:cNvSpPr txBox="1"/>
          <p:nvPr/>
        </p:nvSpPr>
        <p:spPr>
          <a:xfrm>
            <a:off x="658931" y="507250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댓글</a:t>
            </a:r>
            <a:r>
              <a:rPr lang="en-US" altLang="ko-KR" sz="1100" b="1" u="sng" dirty="0"/>
              <a:t>(1)</a:t>
            </a:r>
            <a:endParaRPr lang="ko-KR" altLang="en-US" sz="1100" b="1" u="sng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73469" y="22836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7415376" y="520331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1991468" y="44284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696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5392"/>
              </p:ext>
            </p:extLst>
          </p:nvPr>
        </p:nvGraphicFramePr>
        <p:xfrm>
          <a:off x="9320800" y="771418"/>
          <a:ext cx="2743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QnA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등록 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등록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</a:t>
                      </a:r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QnA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7805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QnA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QnA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 등록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8A3ABB8-6D27-5525-40D1-29461CC6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43700"/>
              </p:ext>
            </p:extLst>
          </p:nvPr>
        </p:nvGraphicFramePr>
        <p:xfrm>
          <a:off x="672120" y="2345822"/>
          <a:ext cx="8128000" cy="331187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1591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4292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36180DAB-6595-D956-6F0A-9632FC6CB408}"/>
              </a:ext>
            </a:extLst>
          </p:cNvPr>
          <p:cNvSpPr/>
          <p:nvPr/>
        </p:nvSpPr>
        <p:spPr>
          <a:xfrm>
            <a:off x="480763" y="216108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D62EE8EB-DEB7-5D43-CB8F-951FDAE34700}"/>
              </a:ext>
            </a:extLst>
          </p:cNvPr>
          <p:cNvSpPr>
            <a:spLocks/>
          </p:cNvSpPr>
          <p:nvPr/>
        </p:nvSpPr>
        <p:spPr bwMode="auto">
          <a:xfrm>
            <a:off x="8318471" y="559287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405B6896-47B3-939F-CF02-26B1EFCDB278}"/>
              </a:ext>
            </a:extLst>
          </p:cNvPr>
          <p:cNvSpPr>
            <a:spLocks/>
          </p:cNvSpPr>
          <p:nvPr/>
        </p:nvSpPr>
        <p:spPr bwMode="auto">
          <a:xfrm>
            <a:off x="2159132" y="2349490"/>
            <a:ext cx="655389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DD07DA2D-A05A-4100-64E7-E31F6A87E3CD}"/>
              </a:ext>
            </a:extLst>
          </p:cNvPr>
          <p:cNvSpPr>
            <a:spLocks/>
          </p:cNvSpPr>
          <p:nvPr/>
        </p:nvSpPr>
        <p:spPr bwMode="auto">
          <a:xfrm>
            <a:off x="2159132" y="3468145"/>
            <a:ext cx="6553890" cy="140356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04125FB6-A1CA-A9FD-04EC-64377CDFA8D0}"/>
              </a:ext>
            </a:extLst>
          </p:cNvPr>
          <p:cNvSpPr>
            <a:spLocks/>
          </p:cNvSpPr>
          <p:nvPr/>
        </p:nvSpPr>
        <p:spPr bwMode="auto">
          <a:xfrm>
            <a:off x="2159132" y="5029126"/>
            <a:ext cx="25275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7937278-304D-F4CE-5DB9-B241CAFC465E}"/>
              </a:ext>
            </a:extLst>
          </p:cNvPr>
          <p:cNvSpPr/>
          <p:nvPr/>
        </p:nvSpPr>
        <p:spPr>
          <a:xfrm>
            <a:off x="1891854" y="468925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3F312125-4BB3-A9B1-6BBD-186AE07293C0}"/>
              </a:ext>
            </a:extLst>
          </p:cNvPr>
          <p:cNvSpPr>
            <a:spLocks/>
          </p:cNvSpPr>
          <p:nvPr/>
        </p:nvSpPr>
        <p:spPr bwMode="auto">
          <a:xfrm>
            <a:off x="4727634" y="502912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8074443" y="539966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395B3413-D2CC-10B5-8BEC-1ADF66B6AD9F}"/>
              </a:ext>
            </a:extLst>
          </p:cNvPr>
          <p:cNvSpPr>
            <a:spLocks/>
          </p:cNvSpPr>
          <p:nvPr/>
        </p:nvSpPr>
        <p:spPr bwMode="auto">
          <a:xfrm>
            <a:off x="2159132" y="5361705"/>
            <a:ext cx="25275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4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68883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 게시글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클릭 시 해당 게시글의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7428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FAQ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BCD1-C0A8-998D-207A-FE6F59C627E1}"/>
              </a:ext>
            </a:extLst>
          </p:cNvPr>
          <p:cNvSpPr txBox="1"/>
          <p:nvPr/>
        </p:nvSpPr>
        <p:spPr>
          <a:xfrm>
            <a:off x="622645" y="2282837"/>
            <a:ext cx="63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FAQ</a:t>
            </a:r>
            <a:endParaRPr lang="ko-KR" altLang="en-US" b="1" u="sng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11750A-A5DF-8F6F-830A-C816B3350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81355"/>
              </p:ext>
            </p:extLst>
          </p:nvPr>
        </p:nvGraphicFramePr>
        <p:xfrm>
          <a:off x="622645" y="2793532"/>
          <a:ext cx="8223812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865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997890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4231404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023901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1406752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책 대출은 어떻게 하나요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7" name="Picture 2" descr="게시판 페이지네이션 개발">
            <a:extLst>
              <a:ext uri="{FF2B5EF4-FFF2-40B4-BE49-F238E27FC236}">
                <a16:creationId xmlns:a16="http://schemas.microsoft.com/office/drawing/2014/main" id="{5C2D2D9C-FFDC-81DA-3405-3D51C7176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487954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37225" y="265216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3129724" y="283758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643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72580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게시글의 상태페이지를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4295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FAQ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30040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7F50294-2D64-85EB-4080-3DDDE104B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29499"/>
              </p:ext>
            </p:extLst>
          </p:nvPr>
        </p:nvGraphicFramePr>
        <p:xfrm>
          <a:off x="696636" y="2542161"/>
          <a:ext cx="8128000" cy="3042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책 대출은 어떻게 하나요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36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회원의 경우 대출하고자 하는 도서의 상세페이지로 들어가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대출하기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버튼을 클릭해주십시오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오프라인 도서의 경우 사서에게 문의해주세요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26465" y="22582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782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59840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진행중인 이벤트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사진 클릭 시 해당 이벤트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77193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0FF57A-B7C0-472F-84E5-6CC4B240A541}"/>
              </a:ext>
            </a:extLst>
          </p:cNvPr>
          <p:cNvGrpSpPr/>
          <p:nvPr/>
        </p:nvGrpSpPr>
        <p:grpSpPr>
          <a:xfrm>
            <a:off x="689292" y="2824232"/>
            <a:ext cx="2265405" cy="1285080"/>
            <a:chOff x="5072743" y="2677886"/>
            <a:chExt cx="1475729" cy="183605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538105-404D-35EE-3F5F-DDC848B51B3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054614E-1FBF-5ED0-5D4E-469AFE7475E5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A9F5ADD-BCC7-9C6C-988A-ACF531B26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26D084-9C07-C137-D48C-28C3EA2BF05A}"/>
              </a:ext>
            </a:extLst>
          </p:cNvPr>
          <p:cNvSpPr txBox="1"/>
          <p:nvPr/>
        </p:nvSpPr>
        <p:spPr>
          <a:xfrm>
            <a:off x="622645" y="2282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이벤트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71558B-2C6E-D037-F017-4F88FCEF5A3A}"/>
              </a:ext>
            </a:extLst>
          </p:cNvPr>
          <p:cNvGrpSpPr/>
          <p:nvPr/>
        </p:nvGrpSpPr>
        <p:grpSpPr>
          <a:xfrm>
            <a:off x="3628505" y="2824232"/>
            <a:ext cx="2265405" cy="1285080"/>
            <a:chOff x="5072743" y="2677886"/>
            <a:chExt cx="1475729" cy="183605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CD68F27-1369-6749-853B-7D0D8101C5A4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2FDCEA2-BFAA-8420-D931-226D4330B74F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40D8B23-C45A-88FA-65B5-88875CDAB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40D0631-6C7C-CB09-F211-558212AC2C37}"/>
              </a:ext>
            </a:extLst>
          </p:cNvPr>
          <p:cNvGrpSpPr/>
          <p:nvPr/>
        </p:nvGrpSpPr>
        <p:grpSpPr>
          <a:xfrm>
            <a:off x="6567717" y="2824232"/>
            <a:ext cx="2265405" cy="1285080"/>
            <a:chOff x="5072743" y="2677886"/>
            <a:chExt cx="1475729" cy="183605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89814CB-571A-F8B3-6455-1DB2682BBBB2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1ADD6F3-44F3-19B4-F921-1BA877EB76A0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BC9755-4165-5C9E-38AA-1E0E3C6CE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1A02D04-B8EB-AB00-0C89-DC86FF1A38CD}"/>
              </a:ext>
            </a:extLst>
          </p:cNvPr>
          <p:cNvSpPr txBox="1"/>
          <p:nvPr/>
        </p:nvSpPr>
        <p:spPr>
          <a:xfrm>
            <a:off x="689292" y="4228698"/>
            <a:ext cx="22654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 제목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AD501-CD43-D7DB-A7FF-0352E7197E0A}"/>
              </a:ext>
            </a:extLst>
          </p:cNvPr>
          <p:cNvSpPr txBox="1"/>
          <p:nvPr/>
        </p:nvSpPr>
        <p:spPr>
          <a:xfrm>
            <a:off x="3627933" y="4228698"/>
            <a:ext cx="22654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 제목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236C5-2A95-3B86-5A34-D219AADDE528}"/>
              </a:ext>
            </a:extLst>
          </p:cNvPr>
          <p:cNvSpPr txBox="1"/>
          <p:nvPr/>
        </p:nvSpPr>
        <p:spPr>
          <a:xfrm>
            <a:off x="6567717" y="4197762"/>
            <a:ext cx="22654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 제목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A1C73C-DB65-5564-B707-1912AF8556AA}"/>
              </a:ext>
            </a:extLst>
          </p:cNvPr>
          <p:cNvGrpSpPr/>
          <p:nvPr/>
        </p:nvGrpSpPr>
        <p:grpSpPr>
          <a:xfrm>
            <a:off x="692577" y="4639016"/>
            <a:ext cx="2265405" cy="1285080"/>
            <a:chOff x="5072743" y="2677886"/>
            <a:chExt cx="1475729" cy="183605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4534D7-99B5-1C18-41FD-45F7E322ED5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FB479E0-BB62-A124-F3CA-A3397BAE738F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2CB6C76-18C1-B954-1A86-6498F8C4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0FDB98-16ED-8644-0BDA-0D9BF407FE24}"/>
              </a:ext>
            </a:extLst>
          </p:cNvPr>
          <p:cNvGrpSpPr/>
          <p:nvPr/>
        </p:nvGrpSpPr>
        <p:grpSpPr>
          <a:xfrm>
            <a:off x="3631790" y="4639016"/>
            <a:ext cx="2265405" cy="1285080"/>
            <a:chOff x="5072743" y="2677886"/>
            <a:chExt cx="1475729" cy="183605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2CD5E50-F044-4B17-EB48-80A0E28A3FC1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7D7860D-FA14-1F98-0FEC-A6198708FB22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9E08B9B-FD7E-9BA0-0014-B7248F00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125988-235D-9C64-8552-DC2EB533FA0F}"/>
              </a:ext>
            </a:extLst>
          </p:cNvPr>
          <p:cNvGrpSpPr/>
          <p:nvPr/>
        </p:nvGrpSpPr>
        <p:grpSpPr>
          <a:xfrm>
            <a:off x="6571002" y="4639016"/>
            <a:ext cx="2265405" cy="1285080"/>
            <a:chOff x="5072743" y="2677886"/>
            <a:chExt cx="1475729" cy="18360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BAB195-4C31-73EF-002C-05A52898D5CF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B2016B2-55D4-765D-32FB-4504B165202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E1A3198-2528-918A-2642-91B035E7A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21737" y="262078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3446370" y="273163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585408" y="2677069"/>
            <a:ext cx="8368092" cy="32135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8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43065"/>
              </p:ext>
            </p:extLst>
          </p:nvPr>
        </p:nvGraphicFramePr>
        <p:xfrm>
          <a:off x="9320800" y="771418"/>
          <a:ext cx="2743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이벤트의 상세페이지를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55321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도서관 서비스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이벤트 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74E91D-C46F-76AF-AAD2-56BFF1422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60913"/>
              </p:ext>
            </p:extLst>
          </p:nvPr>
        </p:nvGraphicFramePr>
        <p:xfrm>
          <a:off x="696636" y="2367991"/>
          <a:ext cx="8128000" cy="340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이벤트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이벤트 기간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 ~ 2024-08-31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36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8D4BFD7F-C2A1-FBE0-7D98-39B97DF32E9C}"/>
              </a:ext>
            </a:extLst>
          </p:cNvPr>
          <p:cNvGrpSpPr/>
          <p:nvPr/>
        </p:nvGrpSpPr>
        <p:grpSpPr>
          <a:xfrm>
            <a:off x="2227807" y="4308710"/>
            <a:ext cx="6596829" cy="989005"/>
            <a:chOff x="5072743" y="2677886"/>
            <a:chExt cx="1475729" cy="183605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564D34-85D7-E154-29A5-76DA1EA3DB5F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E882B95-D26D-B15B-A60D-D968789BE3C2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0F773B5-30F3-929E-A317-2537937EE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84346" y="214147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825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61926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한 사용자의 정보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ID,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본인임을 확인하는 비밀번호 입력 팝업 조회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탈퇴 여부 확인 팝업 출력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/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마이페이지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AD2E0E09-170D-7ACE-529D-B8048BBE3DDA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B9A4BB24-3771-373B-8796-EDA663653518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DFFC-1C00-26D5-5A65-BBE3362FEB24}"/>
              </a:ext>
            </a:extLst>
          </p:cNvPr>
          <p:cNvSpPr txBox="1"/>
          <p:nvPr/>
        </p:nvSpPr>
        <p:spPr>
          <a:xfrm>
            <a:off x="6776218" y="1808894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100" dirty="0"/>
              <a:t>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B3A167-FE8B-672A-0865-7954A647CC4E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0A647-4043-47E9-9968-62750D66CD58}"/>
              </a:ext>
            </a:extLst>
          </p:cNvPr>
          <p:cNvSpPr txBox="1"/>
          <p:nvPr/>
        </p:nvSpPr>
        <p:spPr>
          <a:xfrm>
            <a:off x="622645" y="22828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사용자 정보 조회</a:t>
            </a: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636EA3AE-C6FE-B27B-D6BB-A3E5DFA02918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42706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BADA2-C54D-004C-7298-EDA15E1659C2}"/>
              </a:ext>
            </a:extLst>
          </p:cNvPr>
          <p:cNvSpPr txBox="1"/>
          <p:nvPr/>
        </p:nvSpPr>
        <p:spPr>
          <a:xfrm>
            <a:off x="826844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B9B89-007D-F952-69B4-4FCA0207661A}"/>
              </a:ext>
            </a:extLst>
          </p:cNvPr>
          <p:cNvSpPr txBox="1"/>
          <p:nvPr/>
        </p:nvSpPr>
        <p:spPr>
          <a:xfrm>
            <a:off x="826844" y="4411315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C0A2B-49AF-ECBF-00F5-BAA59EAE9D56}"/>
              </a:ext>
            </a:extLst>
          </p:cNvPr>
          <p:cNvSpPr txBox="1"/>
          <p:nvPr/>
        </p:nvSpPr>
        <p:spPr>
          <a:xfrm>
            <a:off x="826844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2B8F22-8467-9798-E236-8FA3A6B56719}"/>
              </a:ext>
            </a:extLst>
          </p:cNvPr>
          <p:cNvSpPr txBox="1"/>
          <p:nvPr/>
        </p:nvSpPr>
        <p:spPr>
          <a:xfrm>
            <a:off x="826844" y="394277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DF2DDCA1-5575-55B3-0B89-AEE897B6DA6D}"/>
              </a:ext>
            </a:extLst>
          </p:cNvPr>
          <p:cNvSpPr>
            <a:spLocks/>
          </p:cNvSpPr>
          <p:nvPr/>
        </p:nvSpPr>
        <p:spPr bwMode="auto">
          <a:xfrm>
            <a:off x="7677285" y="5515643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848929-78AA-7A87-7859-C60A91BC935A}"/>
              </a:ext>
            </a:extLst>
          </p:cNvPr>
          <p:cNvSpPr txBox="1"/>
          <p:nvPr/>
        </p:nvSpPr>
        <p:spPr>
          <a:xfrm>
            <a:off x="245629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26B272-EE4C-C456-95E5-A610D095B5F2}"/>
              </a:ext>
            </a:extLst>
          </p:cNvPr>
          <p:cNvSpPr txBox="1"/>
          <p:nvPr/>
        </p:nvSpPr>
        <p:spPr>
          <a:xfrm>
            <a:off x="2456295" y="4411315"/>
            <a:ext cx="1120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010-xxxx-xxxx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1E313B-EB29-170C-8546-CAA55142087B}"/>
              </a:ext>
            </a:extLst>
          </p:cNvPr>
          <p:cNvSpPr txBox="1"/>
          <p:nvPr/>
        </p:nvSpPr>
        <p:spPr>
          <a:xfrm>
            <a:off x="2456295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B3824-3598-0A45-F10E-897B38017C6F}"/>
              </a:ext>
            </a:extLst>
          </p:cNvPr>
          <p:cNvSpPr txBox="1"/>
          <p:nvPr/>
        </p:nvSpPr>
        <p:spPr>
          <a:xfrm>
            <a:off x="2456295" y="3942774"/>
            <a:ext cx="12950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user01@mail.com</a:t>
            </a: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CAD4CC6B-BA54-6084-04E9-B1287BCF9202}"/>
              </a:ext>
            </a:extLst>
          </p:cNvPr>
          <p:cNvSpPr>
            <a:spLocks/>
          </p:cNvSpPr>
          <p:nvPr/>
        </p:nvSpPr>
        <p:spPr bwMode="auto">
          <a:xfrm>
            <a:off x="8211731" y="5515643"/>
            <a:ext cx="65258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6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84056" y="273017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7415376" y="525588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8063180" y="525588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91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Button">
            <a:extLst>
              <a:ext uri="{FF2B5EF4-FFF2-40B4-BE49-F238E27FC236}">
                <a16:creationId xmlns:a16="http://schemas.microsoft.com/office/drawing/2014/main" id="{5C1415BE-9413-10CF-DD15-2097138723D9}"/>
              </a:ext>
            </a:extLst>
          </p:cNvPr>
          <p:cNvSpPr>
            <a:spLocks/>
          </p:cNvSpPr>
          <p:nvPr/>
        </p:nvSpPr>
        <p:spPr bwMode="auto">
          <a:xfrm>
            <a:off x="1391039" y="2761991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6" name="Button">
            <a:extLst>
              <a:ext uri="{FF2B5EF4-FFF2-40B4-BE49-F238E27FC236}">
                <a16:creationId xmlns:a16="http://schemas.microsoft.com/office/drawing/2014/main" id="{7A67A189-0B7C-E80D-57F7-8C8F16E68A93}"/>
              </a:ext>
            </a:extLst>
          </p:cNvPr>
          <p:cNvSpPr>
            <a:spLocks/>
          </p:cNvSpPr>
          <p:nvPr/>
        </p:nvSpPr>
        <p:spPr bwMode="auto">
          <a:xfrm>
            <a:off x="2383685" y="2755916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9" name="Button">
            <a:extLst>
              <a:ext uri="{FF2B5EF4-FFF2-40B4-BE49-F238E27FC236}">
                <a16:creationId xmlns:a16="http://schemas.microsoft.com/office/drawing/2014/main" id="{7BB45CA4-A020-18E4-C952-EE95FF87C906}"/>
              </a:ext>
            </a:extLst>
          </p:cNvPr>
          <p:cNvSpPr>
            <a:spLocks/>
          </p:cNvSpPr>
          <p:nvPr/>
        </p:nvSpPr>
        <p:spPr bwMode="auto">
          <a:xfrm>
            <a:off x="6307395" y="27358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09C636-213E-51AD-5F62-6C4A3639B105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18679"/>
              </p:ext>
            </p:extLst>
          </p:nvPr>
        </p:nvGraphicFramePr>
        <p:xfrm>
          <a:off x="9320800" y="771418"/>
          <a:ext cx="27432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E-BOOK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도서관서비스 버튼 위로 마우스 올릴 시 해당 메뉴의 하위 메뉴를 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베스트셀러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E-BOOK 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베스트셀러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도서관서비스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예약현황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 도서 신청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FAQ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버튼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로그인 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버튼 클릭 시 회원가입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국내도서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/E-BOOK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이미지 클릭 시 해당 도서 상세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04629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74D12B18-2EDC-A729-C26D-E7EF45ABE342}"/>
              </a:ext>
            </a:extLst>
          </p:cNvPr>
          <p:cNvGrpSpPr/>
          <p:nvPr/>
        </p:nvGrpSpPr>
        <p:grpSpPr>
          <a:xfrm>
            <a:off x="2406568" y="3645552"/>
            <a:ext cx="1241294" cy="1544380"/>
            <a:chOff x="5072743" y="2677886"/>
            <a:chExt cx="1475729" cy="1836057"/>
          </a:xfrm>
        </p:grpSpPr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C39EA385-B906-2388-030D-D24374E2CA6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491195F5-F335-5FB8-1A0E-115964B79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1FC1D2B6-5F20-C760-75C6-515674462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CD6082FB-E7AC-A5C2-3E71-AA3BD41883DF}"/>
              </a:ext>
            </a:extLst>
          </p:cNvPr>
          <p:cNvGrpSpPr/>
          <p:nvPr/>
        </p:nvGrpSpPr>
        <p:grpSpPr>
          <a:xfrm>
            <a:off x="4153547" y="3645552"/>
            <a:ext cx="1241294" cy="1544380"/>
            <a:chOff x="5072743" y="2677886"/>
            <a:chExt cx="1475729" cy="1836057"/>
          </a:xfrm>
        </p:grpSpPr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8E1267E5-2946-6856-F317-D12473FE142C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668BA18B-230E-8AAB-03EC-AA859B41DA40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AACF29B2-2C21-B9DF-2034-03D3EFE50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3E1E79BB-B4B1-5F79-E5A7-B81496207A19}"/>
              </a:ext>
            </a:extLst>
          </p:cNvPr>
          <p:cNvGrpSpPr/>
          <p:nvPr/>
        </p:nvGrpSpPr>
        <p:grpSpPr>
          <a:xfrm>
            <a:off x="5900526" y="3645552"/>
            <a:ext cx="1241294" cy="1544380"/>
            <a:chOff x="5072743" y="2677886"/>
            <a:chExt cx="1475729" cy="1836057"/>
          </a:xfrm>
        </p:grpSpPr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59099149-AFE1-6BE3-3BF5-7400DB6F3514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BCBC99EF-4F57-8255-4DFC-31B14D8C3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7EA0FBA3-05D6-8D45-557C-8E8A106E6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32285A85-B5A9-C10D-6DA1-EB61D4CBF4EB}"/>
              </a:ext>
            </a:extLst>
          </p:cNvPr>
          <p:cNvGrpSpPr/>
          <p:nvPr/>
        </p:nvGrpSpPr>
        <p:grpSpPr>
          <a:xfrm>
            <a:off x="7647505" y="3645552"/>
            <a:ext cx="1241294" cy="1544380"/>
            <a:chOff x="5072743" y="2677886"/>
            <a:chExt cx="1475729" cy="1836057"/>
          </a:xfrm>
        </p:grpSpPr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92FB531-7A22-407A-637D-2F51DFFD4A57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49DDF581-C834-E3FE-D853-41B12F3B0BA2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0A101633-9701-4F32-F31A-9CB3ABE9E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6CBA971F-9964-3361-D46B-8504E4572F8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4500" y="1912871"/>
            <a:ext cx="1174750" cy="713232"/>
            <a:chOff x="595686" y="3055686"/>
            <a:chExt cx="1828800" cy="713232"/>
          </a:xfrm>
        </p:grpSpPr>
        <p:sp>
          <p:nvSpPr>
            <p:cNvPr id="3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A0547D6-6242-0620-CD2B-3B94D96FD04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56155A0-C082-2B0B-D222-7C99CE8F686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베스트셀러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6175F81-E168-B9C1-FA48-CDE4EAF8876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도서 조회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4687A20E-10C6-CD3D-16F8-2547DA522AF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79948" y="1912871"/>
            <a:ext cx="1174750" cy="713232"/>
            <a:chOff x="595686" y="3055686"/>
            <a:chExt cx="1828800" cy="713232"/>
          </a:xfrm>
        </p:grpSpPr>
        <p:sp>
          <p:nvSpPr>
            <p:cNvPr id="6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9A65AC-0CF5-5BD3-9BA2-ADDCBE9D6D2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A151C2-3D07-12B5-4AB7-30C367482E7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베스트셀러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7FF93E0-1EC7-9373-B060-22008A5FC2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도서 조회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430AAFF4-630A-2D2C-F80F-86E3B7EB609C}"/>
              </a:ext>
            </a:extLst>
          </p:cNvPr>
          <p:cNvGrpSpPr/>
          <p:nvPr/>
        </p:nvGrpSpPr>
        <p:grpSpPr>
          <a:xfrm>
            <a:off x="3136108" y="1912871"/>
            <a:ext cx="1174750" cy="1655077"/>
            <a:chOff x="3136108" y="2141474"/>
            <a:chExt cx="1174750" cy="1655077"/>
          </a:xfrm>
        </p:grpSpPr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6F9B9DBE-2822-006F-136B-BF5CBF3AD613}"/>
                </a:ext>
              </a:extLst>
            </p:cNvPr>
            <p:cNvGrpSpPr/>
            <p:nvPr/>
          </p:nvGrpSpPr>
          <p:grpSpPr>
            <a:xfrm>
              <a:off x="3136108" y="2141474"/>
              <a:ext cx="1174750" cy="1415823"/>
              <a:chOff x="3136108" y="2141474"/>
              <a:chExt cx="1174750" cy="1415823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4DC8D241-8C33-DAD4-7DA9-D97F93C79EC8}"/>
                  </a:ext>
                </a:extLst>
              </p:cNvPr>
              <p:cNvGrpSpPr/>
              <p:nvPr/>
            </p:nvGrpSpPr>
            <p:grpSpPr>
              <a:xfrm>
                <a:off x="3136108" y="2141474"/>
                <a:ext cx="1174750" cy="950976"/>
                <a:chOff x="2114550" y="4141056"/>
                <a:chExt cx="1828800" cy="950976"/>
              </a:xfrm>
            </p:grpSpPr>
            <p:grpSp>
              <p:nvGrpSpPr>
                <p:cNvPr id="102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      <a:extLst>
                    <a:ext uri="{FF2B5EF4-FFF2-40B4-BE49-F238E27FC236}">
                      <a16:creationId xmlns:a16="http://schemas.microsoft.com/office/drawing/2014/main" id="{F8DF2AB8-2A3D-F64D-629F-4B95A60DE91C}"/>
                    </a:ext>
                  </a:extLst>
                </p:cNvPr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2114550" y="4141056"/>
                  <a:ext cx="1828800" cy="713232"/>
                  <a:chOff x="595686" y="3055686"/>
                  <a:chExt cx="1828800" cy="713232"/>
                </a:xfrm>
              </p:grpSpPr>
              <p:sp>
                <p:nvSpPr>
                  <p:cNvPr id="1029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A6883911-9387-6752-C34F-73BE434CD89A}"/>
                      </a:ext>
                    </a:extLst>
                  </p:cNvPr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595686" y="3055686"/>
                    <a:ext cx="1828800" cy="23774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대출 </a:t>
                    </a:r>
                    <a:r>
                      <a: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/ </a:t>
                    </a:r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예약 현황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0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558FD5FD-3C1D-C02C-F5C6-5CC499F1CFC2}"/>
                      </a:ext>
                    </a:extLst>
                  </p:cNvPr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595686" y="3293430"/>
                    <a:ext cx="1828800" cy="23774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희망 도서 신청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1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46BACC02-0BC8-E7D8-51FB-BA8256E28E1A}"/>
                      </a:ext>
                    </a:extLst>
                  </p:cNvPr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595686" y="3531174"/>
                    <a:ext cx="1828800" cy="23774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공지사항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25" name="Section" descr="&lt;SmartSettings&gt;&lt;SmartResize anchorLeft=&quot;Absolut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DE84DC17-62FF-BEF2-A56B-7F849D449966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14550" y="4854288"/>
                  <a:ext cx="1828800" cy="23774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자유게시판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32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D23DB51-74C0-4B69-CB93-0682F87E3B00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3136108" y="3081809"/>
                <a:ext cx="1174750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QnA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3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97DF629-E66C-C0C5-A649-41ABAC83A532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3136108" y="3319553"/>
                <a:ext cx="1174750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FAQ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3A8169-9FE2-ED7A-6D9F-9B4C60396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36108" y="3558807"/>
              <a:ext cx="117475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05BED2D2-209E-00BB-690C-0BDF3B375CB1}"/>
              </a:ext>
            </a:extLst>
          </p:cNvPr>
          <p:cNvGrpSpPr/>
          <p:nvPr/>
        </p:nvGrpSpPr>
        <p:grpSpPr>
          <a:xfrm>
            <a:off x="659589" y="3645552"/>
            <a:ext cx="1241294" cy="1966628"/>
            <a:chOff x="659589" y="3645552"/>
            <a:chExt cx="1241294" cy="1966628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40552AB2-82C4-AA33-7B19-D8442167FEF8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2BBE54A9-C53E-F91E-2893-E5D6E129C2AB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BC7B524C-3267-DEFC-D020-D5991347B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CDF2A52F-F93F-064B-988C-D001430E8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43AC91BA-07F4-56F9-6208-F0CC59269B6C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EE457604-8327-5CE5-F64F-53C634806890}"/>
              </a:ext>
            </a:extLst>
          </p:cNvPr>
          <p:cNvSpPr txBox="1"/>
          <p:nvPr/>
        </p:nvSpPr>
        <p:spPr>
          <a:xfrm>
            <a:off x="2529308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4B00D768-F0BD-394D-B27F-C6FE58279FA6}"/>
              </a:ext>
            </a:extLst>
          </p:cNvPr>
          <p:cNvSpPr txBox="1"/>
          <p:nvPr/>
        </p:nvSpPr>
        <p:spPr>
          <a:xfrm>
            <a:off x="4276287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32F1EAFC-A2A8-2E8C-9068-585C2E0F9626}"/>
              </a:ext>
            </a:extLst>
          </p:cNvPr>
          <p:cNvSpPr txBox="1"/>
          <p:nvPr/>
        </p:nvSpPr>
        <p:spPr>
          <a:xfrm>
            <a:off x="6023266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3393082-F891-86D8-949F-3D31C248E03F}"/>
              </a:ext>
            </a:extLst>
          </p:cNvPr>
          <p:cNvSpPr txBox="1"/>
          <p:nvPr/>
        </p:nvSpPr>
        <p:spPr>
          <a:xfrm>
            <a:off x="7770245" y="524284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책 제목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8AC6B19-59EC-AA8E-3AF7-BD49CC927EA6}"/>
              </a:ext>
            </a:extLst>
          </p:cNvPr>
          <p:cNvSpPr txBox="1"/>
          <p:nvPr/>
        </p:nvSpPr>
        <p:spPr>
          <a:xfrm>
            <a:off x="539206" y="31249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신규 국내도서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C9DF17-6064-73F1-20A5-DEAF5663CE01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50DDB4-58AF-615A-9355-096617B50252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0E5C172-1108-EBC1-3A76-C86EF8D7021D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7D2F73D-A0F8-72A4-EC4D-DEB906CB6F64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99FE19-7F8B-913E-F2AD-5A9209E1C1E2}"/>
              </a:ext>
            </a:extLst>
          </p:cNvPr>
          <p:cNvSpPr/>
          <p:nvPr/>
        </p:nvSpPr>
        <p:spPr>
          <a:xfrm>
            <a:off x="524872" y="344062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091" name="Button">
            <a:extLst>
              <a:ext uri="{FF2B5EF4-FFF2-40B4-BE49-F238E27FC236}">
                <a16:creationId xmlns:a16="http://schemas.microsoft.com/office/drawing/2014/main" id="{0A26F8CF-E7C8-6E8E-86BA-A24E928C799A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2" name="Button">
            <a:extLst>
              <a:ext uri="{FF2B5EF4-FFF2-40B4-BE49-F238E27FC236}">
                <a16:creationId xmlns:a16="http://schemas.microsoft.com/office/drawing/2014/main" id="{C6CEC34E-93A7-347D-19D1-C848500A396D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2A4E727-D2DD-BBE5-63E9-D392A0744ED5}"/>
              </a:ext>
            </a:extLst>
          </p:cNvPr>
          <p:cNvSpPr/>
          <p:nvPr/>
        </p:nvSpPr>
        <p:spPr>
          <a:xfrm>
            <a:off x="7531004" y="153992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F1268C-E2FF-3164-533D-401AB81F06F5}"/>
              </a:ext>
            </a:extLst>
          </p:cNvPr>
          <p:cNvSpPr/>
          <p:nvPr/>
        </p:nvSpPr>
        <p:spPr>
          <a:xfrm>
            <a:off x="8919380" y="148347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027B7A6-11D0-7BD2-C1C0-04351369B15A}"/>
              </a:ext>
            </a:extLst>
          </p:cNvPr>
          <p:cNvSpPr/>
          <p:nvPr/>
        </p:nvSpPr>
        <p:spPr>
          <a:xfrm>
            <a:off x="8888799" y="214912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93" name="Button">
            <a:extLst>
              <a:ext uri="{FF2B5EF4-FFF2-40B4-BE49-F238E27FC236}">
                <a16:creationId xmlns:a16="http://schemas.microsoft.com/office/drawing/2014/main" id="{A75D2C36-200C-CB2A-DF10-C33086650713}"/>
              </a:ext>
            </a:extLst>
          </p:cNvPr>
          <p:cNvSpPr>
            <a:spLocks/>
          </p:cNvSpPr>
          <p:nvPr/>
        </p:nvSpPr>
        <p:spPr bwMode="auto">
          <a:xfrm>
            <a:off x="444500" y="166579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4" name="Button">
            <a:extLst>
              <a:ext uri="{FF2B5EF4-FFF2-40B4-BE49-F238E27FC236}">
                <a16:creationId xmlns:a16="http://schemas.microsoft.com/office/drawing/2014/main" id="{589FAEFE-663A-08BC-2160-B0FDBCC275C2}"/>
              </a:ext>
            </a:extLst>
          </p:cNvPr>
          <p:cNvSpPr>
            <a:spLocks/>
          </p:cNvSpPr>
          <p:nvPr/>
        </p:nvSpPr>
        <p:spPr bwMode="auto">
          <a:xfrm>
            <a:off x="1769920" y="166579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1095" name="Button">
            <a:extLst>
              <a:ext uri="{FF2B5EF4-FFF2-40B4-BE49-F238E27FC236}">
                <a16:creationId xmlns:a16="http://schemas.microsoft.com/office/drawing/2014/main" id="{223BACC9-C805-3AB5-E51E-64893AE0F489}"/>
              </a:ext>
            </a:extLst>
          </p:cNvPr>
          <p:cNvSpPr>
            <a:spLocks/>
          </p:cNvSpPr>
          <p:nvPr/>
        </p:nvSpPr>
        <p:spPr bwMode="auto">
          <a:xfrm>
            <a:off x="3129724" y="166579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824D95-FA7B-0B3F-958E-11AF22621B77}"/>
              </a:ext>
            </a:extLst>
          </p:cNvPr>
          <p:cNvSpPr/>
          <p:nvPr/>
        </p:nvSpPr>
        <p:spPr>
          <a:xfrm>
            <a:off x="288749" y="139658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8759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76111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 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팝업 닫음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비밀번호 확인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 입력 시 회원 정보 수정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7903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마이페이지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AD2E0E09-170D-7ACE-529D-B8048BBE3DDA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B9A4BB24-3771-373B-8796-EDA663653518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DFFC-1C00-26D5-5A65-BBE3362FEB24}"/>
              </a:ext>
            </a:extLst>
          </p:cNvPr>
          <p:cNvSpPr txBox="1"/>
          <p:nvPr/>
        </p:nvSpPr>
        <p:spPr>
          <a:xfrm>
            <a:off x="6776218" y="1808894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100" dirty="0"/>
              <a:t>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B3A167-FE8B-672A-0865-7954A647CC4E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0A647-4043-47E9-9968-62750D66CD58}"/>
              </a:ext>
            </a:extLst>
          </p:cNvPr>
          <p:cNvSpPr txBox="1"/>
          <p:nvPr/>
        </p:nvSpPr>
        <p:spPr>
          <a:xfrm>
            <a:off x="622645" y="22828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사용자 정보 조회</a:t>
            </a: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636EA3AE-C6FE-B27B-D6BB-A3E5DFA02918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42706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BADA2-C54D-004C-7298-EDA15E1659C2}"/>
              </a:ext>
            </a:extLst>
          </p:cNvPr>
          <p:cNvSpPr txBox="1"/>
          <p:nvPr/>
        </p:nvSpPr>
        <p:spPr>
          <a:xfrm>
            <a:off x="826844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B9B89-007D-F952-69B4-4FCA0207661A}"/>
              </a:ext>
            </a:extLst>
          </p:cNvPr>
          <p:cNvSpPr txBox="1"/>
          <p:nvPr/>
        </p:nvSpPr>
        <p:spPr>
          <a:xfrm>
            <a:off x="826844" y="4411315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C0A2B-49AF-ECBF-00F5-BAA59EAE9D56}"/>
              </a:ext>
            </a:extLst>
          </p:cNvPr>
          <p:cNvSpPr txBox="1"/>
          <p:nvPr/>
        </p:nvSpPr>
        <p:spPr>
          <a:xfrm>
            <a:off x="826844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2B8F22-8467-9798-E236-8FA3A6B56719}"/>
              </a:ext>
            </a:extLst>
          </p:cNvPr>
          <p:cNvSpPr txBox="1"/>
          <p:nvPr/>
        </p:nvSpPr>
        <p:spPr>
          <a:xfrm>
            <a:off x="826844" y="394277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DF2DDCA1-5575-55B3-0B89-AEE897B6DA6D}"/>
              </a:ext>
            </a:extLst>
          </p:cNvPr>
          <p:cNvSpPr>
            <a:spLocks/>
          </p:cNvSpPr>
          <p:nvPr/>
        </p:nvSpPr>
        <p:spPr bwMode="auto">
          <a:xfrm>
            <a:off x="8419733" y="552345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848929-78AA-7A87-7859-C60A91BC935A}"/>
              </a:ext>
            </a:extLst>
          </p:cNvPr>
          <p:cNvSpPr txBox="1"/>
          <p:nvPr/>
        </p:nvSpPr>
        <p:spPr>
          <a:xfrm>
            <a:off x="245629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26B272-EE4C-C456-95E5-A610D095B5F2}"/>
              </a:ext>
            </a:extLst>
          </p:cNvPr>
          <p:cNvSpPr txBox="1"/>
          <p:nvPr/>
        </p:nvSpPr>
        <p:spPr>
          <a:xfrm>
            <a:off x="2456295" y="4411315"/>
            <a:ext cx="1120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010-xxxx-xxxx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1E313B-EB29-170C-8546-CAA55142087B}"/>
              </a:ext>
            </a:extLst>
          </p:cNvPr>
          <p:cNvSpPr txBox="1"/>
          <p:nvPr/>
        </p:nvSpPr>
        <p:spPr>
          <a:xfrm>
            <a:off x="2456295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B3824-3598-0A45-F10E-897B38017C6F}"/>
              </a:ext>
            </a:extLst>
          </p:cNvPr>
          <p:cNvSpPr txBox="1"/>
          <p:nvPr/>
        </p:nvSpPr>
        <p:spPr>
          <a:xfrm>
            <a:off x="2456295" y="3942774"/>
            <a:ext cx="12950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user01@mail.com</a:t>
            </a:r>
          </a:p>
        </p:txBody>
      </p:sp>
      <p:sp>
        <p:nvSpPr>
          <p:cNvPr id="55" name="Modal Dialog Overlay">
            <a:extLst>
              <a:ext uri="{FF2B5EF4-FFF2-40B4-BE49-F238E27FC236}">
                <a16:creationId xmlns:a16="http://schemas.microsoft.com/office/drawing/2014/main" id="{C7479D7B-2B53-F548-3491-E98FA155B5AA}"/>
              </a:ext>
            </a:extLst>
          </p:cNvPr>
          <p:cNvSpPr>
            <a:spLocks/>
          </p:cNvSpPr>
          <p:nvPr/>
        </p:nvSpPr>
        <p:spPr bwMode="auto">
          <a:xfrm>
            <a:off x="247168" y="1310782"/>
            <a:ext cx="8813741" cy="457312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8D355798-0236-EDDD-FE50-1B95FD5A4DB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237833" y="2356851"/>
            <a:ext cx="5091895" cy="2381975"/>
            <a:chOff x="595686" y="1261242"/>
            <a:chExt cx="3222246" cy="1507358"/>
          </a:xfrm>
        </p:grpSpPr>
        <p:sp>
          <p:nvSpPr>
            <p:cNvPr id="57" name="Window Body">
              <a:extLst>
                <a:ext uri="{FF2B5EF4-FFF2-40B4-BE49-F238E27FC236}">
                  <a16:creationId xmlns:a16="http://schemas.microsoft.com/office/drawing/2014/main" id="{D12268E0-70A0-C292-A7E3-8C0A70FD7B07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9720717A-18CA-CE2D-1CEE-2D9901D856B9}"/>
                </a:ext>
              </a:extLst>
            </p:cNvPr>
            <p:cNvSpPr txBox="1"/>
            <p:nvPr/>
          </p:nvSpPr>
          <p:spPr>
            <a:xfrm>
              <a:off x="1351884" y="1635281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비밀번호를 입력해주세요</a:t>
              </a:r>
              <a:endParaRPr 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itle Bar">
              <a:extLst>
                <a:ext uri="{FF2B5EF4-FFF2-40B4-BE49-F238E27FC236}">
                  <a16:creationId xmlns:a16="http://schemas.microsoft.com/office/drawing/2014/main" id="{DF82CB55-22DD-8016-9CAB-403E1CE81DE5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Close Button">
              <a:extLst>
                <a:ext uri="{FF2B5EF4-FFF2-40B4-BE49-F238E27FC236}">
                  <a16:creationId xmlns:a16="http://schemas.microsoft.com/office/drawing/2014/main" id="{DEAA71D8-86A8-BFD0-CC7F-4F205B4FB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1" name="Icons">
              <a:extLst>
                <a:ext uri="{FF2B5EF4-FFF2-40B4-BE49-F238E27FC236}">
                  <a16:creationId xmlns:a16="http://schemas.microsoft.com/office/drawing/2014/main" id="{911AD326-9A78-BCF4-A9AF-B1CC508357F7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5" name="Warning Icon" hidden="1">
                <a:extLst>
                  <a:ext uri="{FF2B5EF4-FFF2-40B4-BE49-F238E27FC236}">
                    <a16:creationId xmlns:a16="http://schemas.microsoft.com/office/drawing/2014/main" id="{87B2C321-195F-DF6E-A838-91570282C4C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Error Icon" hidden="1">
                <a:extLst>
                  <a:ext uri="{FF2B5EF4-FFF2-40B4-BE49-F238E27FC236}">
                    <a16:creationId xmlns:a16="http://schemas.microsoft.com/office/drawing/2014/main" id="{9E6683D2-BC81-5B73-95DB-44F74E7207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Question Icon" hidden="1">
                <a:extLst>
                  <a:ext uri="{FF2B5EF4-FFF2-40B4-BE49-F238E27FC236}">
                    <a16:creationId xmlns:a16="http://schemas.microsoft.com/office/drawing/2014/main" id="{8527A02E-D109-FE49-7E4D-7F005A2FE2F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2" name="Buttons">
              <a:extLst>
                <a:ext uri="{FF2B5EF4-FFF2-40B4-BE49-F238E27FC236}">
                  <a16:creationId xmlns:a16="http://schemas.microsoft.com/office/drawing/2014/main" id="{2080BC0B-8C2B-8211-BEFC-1C5E865B6EB1}"/>
                </a:ext>
              </a:extLst>
            </p:cNvPr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63" name="Button 1">
                <a:extLst>
                  <a:ext uri="{FF2B5EF4-FFF2-40B4-BE49-F238E27FC236}">
                    <a16:creationId xmlns:a16="http://schemas.microsoft.com/office/drawing/2014/main" id="{60E5C0F7-01F5-72FC-88C4-20A63EE02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Button 2">
                <a:extLst>
                  <a:ext uri="{FF2B5EF4-FFF2-40B4-BE49-F238E27FC236}">
                    <a16:creationId xmlns:a16="http://schemas.microsoft.com/office/drawing/2014/main" id="{AF77D029-9205-DF4F-239D-808154533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About">
            <a:extLst>
              <a:ext uri="{FF2B5EF4-FFF2-40B4-BE49-F238E27FC236}">
                <a16:creationId xmlns:a16="http://schemas.microsoft.com/office/drawing/2014/main" id="{7836AA50-C12C-2CB3-48EB-0FDF663906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31617" y="2979060"/>
            <a:ext cx="686103" cy="665926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E1322979-730A-1248-067A-2924A27CF76D}"/>
              </a:ext>
            </a:extLst>
          </p:cNvPr>
          <p:cNvSpPr>
            <a:spLocks/>
          </p:cNvSpPr>
          <p:nvPr/>
        </p:nvSpPr>
        <p:spPr bwMode="auto">
          <a:xfrm>
            <a:off x="3503241" y="3251663"/>
            <a:ext cx="3484978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380542" y="310339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4687853" y="396431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5903978" y="393891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554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15353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 폼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아이디는 수정불가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입력된 정보로 회원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6572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마이페이지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정보 조회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AD2E0E09-170D-7ACE-529D-B8048BBE3DDA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B9A4BB24-3771-373B-8796-EDA663653518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DFFC-1C00-26D5-5A65-BBE3362FEB24}"/>
              </a:ext>
            </a:extLst>
          </p:cNvPr>
          <p:cNvSpPr txBox="1"/>
          <p:nvPr/>
        </p:nvSpPr>
        <p:spPr>
          <a:xfrm>
            <a:off x="6776218" y="1808894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100" dirty="0"/>
              <a:t>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B3A167-FE8B-672A-0865-7954A647CC4E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0A647-4043-47E9-9968-62750D66CD58}"/>
              </a:ext>
            </a:extLst>
          </p:cNvPr>
          <p:cNvSpPr txBox="1"/>
          <p:nvPr/>
        </p:nvSpPr>
        <p:spPr>
          <a:xfrm>
            <a:off x="622645" y="22828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사용자 정보 수정</a:t>
            </a: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636EA3AE-C6FE-B27B-D6BB-A3E5DFA02918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42706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BADA2-C54D-004C-7298-EDA15E1659C2}"/>
              </a:ext>
            </a:extLst>
          </p:cNvPr>
          <p:cNvSpPr txBox="1"/>
          <p:nvPr/>
        </p:nvSpPr>
        <p:spPr>
          <a:xfrm>
            <a:off x="826844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C0A2B-49AF-ECBF-00F5-BAA59EAE9D56}"/>
              </a:ext>
            </a:extLst>
          </p:cNvPr>
          <p:cNvSpPr txBox="1"/>
          <p:nvPr/>
        </p:nvSpPr>
        <p:spPr>
          <a:xfrm>
            <a:off x="826844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DF2DDCA1-5575-55B3-0B89-AEE897B6DA6D}"/>
              </a:ext>
            </a:extLst>
          </p:cNvPr>
          <p:cNvSpPr>
            <a:spLocks/>
          </p:cNvSpPr>
          <p:nvPr/>
        </p:nvSpPr>
        <p:spPr bwMode="auto">
          <a:xfrm>
            <a:off x="8419733" y="552345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5549828-5040-62C8-32AF-60B0FB75CF5F}"/>
              </a:ext>
            </a:extLst>
          </p:cNvPr>
          <p:cNvSpPr/>
          <p:nvPr/>
        </p:nvSpPr>
        <p:spPr>
          <a:xfrm>
            <a:off x="519411" y="277391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D53198D-9E6C-23ED-0426-E775D4C848CD}"/>
              </a:ext>
            </a:extLst>
          </p:cNvPr>
          <p:cNvSpPr/>
          <p:nvPr/>
        </p:nvSpPr>
        <p:spPr>
          <a:xfrm>
            <a:off x="8183042" y="531249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848929-78AA-7A87-7859-C60A91BC935A}"/>
              </a:ext>
            </a:extLst>
          </p:cNvPr>
          <p:cNvSpPr txBox="1"/>
          <p:nvPr/>
        </p:nvSpPr>
        <p:spPr>
          <a:xfrm>
            <a:off x="245629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1E313B-EB29-170C-8546-CAA55142087B}"/>
              </a:ext>
            </a:extLst>
          </p:cNvPr>
          <p:cNvSpPr txBox="1"/>
          <p:nvPr/>
        </p:nvSpPr>
        <p:spPr>
          <a:xfrm>
            <a:off x="2456295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user01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A31527B-07E1-6DCC-17FB-9E5D54271EC9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B16DAE3D-C1D8-9957-C366-998D3F60D5EF}"/>
              </a:ext>
            </a:extLst>
          </p:cNvPr>
          <p:cNvSpPr>
            <a:spLocks/>
          </p:cNvSpPr>
          <p:nvPr/>
        </p:nvSpPr>
        <p:spPr bwMode="auto">
          <a:xfrm>
            <a:off x="2393899" y="4323553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21F28572-8F55-DFE9-3D04-B429DB3211CE}"/>
              </a:ext>
            </a:extLst>
          </p:cNvPr>
          <p:cNvSpPr>
            <a:spLocks/>
          </p:cNvSpPr>
          <p:nvPr/>
        </p:nvSpPr>
        <p:spPr bwMode="auto">
          <a:xfrm>
            <a:off x="2393899" y="476143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294E95BF-2E01-A83D-5DA3-ECD39A8AAF0D}"/>
              </a:ext>
            </a:extLst>
          </p:cNvPr>
          <p:cNvSpPr>
            <a:spLocks/>
          </p:cNvSpPr>
          <p:nvPr/>
        </p:nvSpPr>
        <p:spPr bwMode="auto">
          <a:xfrm>
            <a:off x="2393899" y="519931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A4F12-B7A0-76C4-0167-44F32B322747}"/>
              </a:ext>
            </a:extLst>
          </p:cNvPr>
          <p:cNvSpPr txBox="1"/>
          <p:nvPr/>
        </p:nvSpPr>
        <p:spPr>
          <a:xfrm>
            <a:off x="826845" y="519931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222B96-DC66-8095-10DA-972D4BB05B39}"/>
              </a:ext>
            </a:extLst>
          </p:cNvPr>
          <p:cNvSpPr txBox="1"/>
          <p:nvPr/>
        </p:nvSpPr>
        <p:spPr>
          <a:xfrm>
            <a:off x="826845" y="3883138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5755B-42A9-8EFB-5B25-6B4A77055D7C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B4FA7-8E34-55F3-FB2E-94933FC3E932}"/>
              </a:ext>
            </a:extLst>
          </p:cNvPr>
          <p:cNvSpPr txBox="1"/>
          <p:nvPr/>
        </p:nvSpPr>
        <p:spPr>
          <a:xfrm>
            <a:off x="826845" y="4760586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2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91591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즐겨찾기 도서 목록을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 해제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즐겨찾기 목록에서 삭제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77449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마이페이지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즐겨찾기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5D17FA5-24F5-9886-E9EA-F6244F031DF6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5A5F69E-E492-DFAB-F33B-19DD4CCCA8CA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E1585-192B-45B7-B13F-26E26D458B74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4B71B-0C11-511C-4A5B-D8E5C97BD141}"/>
              </a:ext>
            </a:extLst>
          </p:cNvPr>
          <p:cNvSpPr txBox="1"/>
          <p:nvPr/>
        </p:nvSpPr>
        <p:spPr>
          <a:xfrm>
            <a:off x="622645" y="2282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즐겨찾기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51BEBA-759B-ADB6-8E7D-DD25EC543DEA}"/>
              </a:ext>
            </a:extLst>
          </p:cNvPr>
          <p:cNvGrpSpPr/>
          <p:nvPr/>
        </p:nvGrpSpPr>
        <p:grpSpPr>
          <a:xfrm>
            <a:off x="706272" y="2891244"/>
            <a:ext cx="1241294" cy="1966628"/>
            <a:chOff x="659589" y="3645552"/>
            <a:chExt cx="1241294" cy="196662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8CD8B47-96F0-4222-5398-5A5AA55F9D15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01FF413-F39F-76F5-5518-1F8BC88CF1B8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28C0110-B5A1-728E-1DC4-E78C06584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35667B3-4596-790C-2AB1-A5E507BC5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BF70CA-1E59-8FC6-278E-F02FE2DA5189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7FBA798-5B39-FBDB-321A-103A54A62129}"/>
              </a:ext>
            </a:extLst>
          </p:cNvPr>
          <p:cNvGrpSpPr/>
          <p:nvPr/>
        </p:nvGrpSpPr>
        <p:grpSpPr>
          <a:xfrm>
            <a:off x="2422345" y="2891244"/>
            <a:ext cx="1241294" cy="1966628"/>
            <a:chOff x="659589" y="3645552"/>
            <a:chExt cx="1241294" cy="196662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1753828-BC9C-80D2-79CB-7D0D4EA236EE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BFDCD64-9D56-723E-5BCC-EB68A41AB4ED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95B9752-39F1-9908-E26E-BE9C29793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13B7A17-A5A5-720D-C2B6-5D698D553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F95C62-A27E-37E1-4A23-F7250716363F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4506A19-CFD9-99EE-DCED-F1B1F7880B1B}"/>
              </a:ext>
            </a:extLst>
          </p:cNvPr>
          <p:cNvGrpSpPr/>
          <p:nvPr/>
        </p:nvGrpSpPr>
        <p:grpSpPr>
          <a:xfrm>
            <a:off x="4138418" y="2891244"/>
            <a:ext cx="1241294" cy="1966628"/>
            <a:chOff x="659589" y="3645552"/>
            <a:chExt cx="1241294" cy="196662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CFBD5F-73E9-8975-642D-8CD24A1E391F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89D412C-2469-CB6B-F153-15B6F9A5A79C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4E55E19-03D0-86E1-FB7E-2106E138B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3C75D3F-1FBF-3A6F-9F86-7D9601BA5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D323FA-01A6-46CA-AAC9-B8C9A7C429C7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D9E2A9-2D78-A5B8-ECA7-72C9480911FB}"/>
              </a:ext>
            </a:extLst>
          </p:cNvPr>
          <p:cNvGrpSpPr/>
          <p:nvPr/>
        </p:nvGrpSpPr>
        <p:grpSpPr>
          <a:xfrm>
            <a:off x="5854491" y="2891244"/>
            <a:ext cx="1241294" cy="1966628"/>
            <a:chOff x="659589" y="3645552"/>
            <a:chExt cx="1241294" cy="196662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7A5E797-C0E6-0FB2-3331-5ABA2AE21D5E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A730953-F54E-AD34-8C46-5F240B760F4A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176AAFF-EAA5-4887-7B37-4E528EB7D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F84986A-37CD-E807-5580-4855F6270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3A439E-77F1-5D74-F8EE-6A9868F7995B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4CA78D-2231-1500-F0CB-243E6C7DECC4}"/>
              </a:ext>
            </a:extLst>
          </p:cNvPr>
          <p:cNvGrpSpPr/>
          <p:nvPr/>
        </p:nvGrpSpPr>
        <p:grpSpPr>
          <a:xfrm>
            <a:off x="7570563" y="2891244"/>
            <a:ext cx="1241294" cy="1966628"/>
            <a:chOff x="659589" y="3645552"/>
            <a:chExt cx="1241294" cy="196662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67B2206-783E-0256-D785-FF55E773DAA9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37D064F-566A-2412-0156-5A9803571ADB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FFF3BB1-B727-E809-2BA9-BEB343907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235C32B-6924-95AD-5D5D-5FEA5A67D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2FAD311-445C-746A-C7D3-4C7F3398B60C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53" name="Button">
            <a:extLst>
              <a:ext uri="{FF2B5EF4-FFF2-40B4-BE49-F238E27FC236}">
                <a16:creationId xmlns:a16="http://schemas.microsoft.com/office/drawing/2014/main" id="{365FD65A-A889-4905-3C3A-EA32117C5117}"/>
              </a:ext>
            </a:extLst>
          </p:cNvPr>
          <p:cNvSpPr>
            <a:spLocks/>
          </p:cNvSpPr>
          <p:nvPr/>
        </p:nvSpPr>
        <p:spPr bwMode="auto">
          <a:xfrm>
            <a:off x="869196" y="4872608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즐겨찾기 해제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091C2C91-61A9-1176-30E3-6EDE507C90F1}"/>
              </a:ext>
            </a:extLst>
          </p:cNvPr>
          <p:cNvSpPr>
            <a:spLocks/>
          </p:cNvSpPr>
          <p:nvPr/>
        </p:nvSpPr>
        <p:spPr bwMode="auto">
          <a:xfrm>
            <a:off x="2595282" y="4872608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즐겨찾기 해제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6FCEB84B-19F7-BC69-F3E2-F53A2D91C349}"/>
              </a:ext>
            </a:extLst>
          </p:cNvPr>
          <p:cNvSpPr>
            <a:spLocks/>
          </p:cNvSpPr>
          <p:nvPr/>
        </p:nvSpPr>
        <p:spPr bwMode="auto">
          <a:xfrm>
            <a:off x="4321368" y="4872608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즐겨찾기 해제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ED96650B-B5C0-4022-A451-0D4629220E5E}"/>
              </a:ext>
            </a:extLst>
          </p:cNvPr>
          <p:cNvSpPr>
            <a:spLocks/>
          </p:cNvSpPr>
          <p:nvPr/>
        </p:nvSpPr>
        <p:spPr bwMode="auto">
          <a:xfrm>
            <a:off x="6047454" y="4872608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즐겨찾기 해제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40870C9-A24B-B54C-7C7E-344846B6CCF4}"/>
              </a:ext>
            </a:extLst>
          </p:cNvPr>
          <p:cNvSpPr>
            <a:spLocks/>
          </p:cNvSpPr>
          <p:nvPr/>
        </p:nvSpPr>
        <p:spPr bwMode="auto">
          <a:xfrm>
            <a:off x="7773541" y="4872608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즐겨찾기 해제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20852" y="270838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622645" y="468718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110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63133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한 사용자에 관련된 알람 목록을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 클릭 시 해당 알람을 목록에서 삭제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04623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마이페이지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알림게시판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D7883509-BA70-9ADB-63DF-4BD41CE7FEC1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56ACC9AA-873C-0793-AE0E-4476DE5325E4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8DE35-2A68-8C77-0186-1221A07C39F3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AF373-BF95-D253-88EC-66A16E5FB3D0}"/>
              </a:ext>
            </a:extLst>
          </p:cNvPr>
          <p:cNvSpPr txBox="1"/>
          <p:nvPr/>
        </p:nvSpPr>
        <p:spPr>
          <a:xfrm>
            <a:off x="622645" y="2282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err="1"/>
              <a:t>알림게시판</a:t>
            </a:r>
            <a:endParaRPr lang="ko-KR" altLang="en-US" b="1" u="sng" dirty="0"/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57C1C4C5-5A13-CD73-DBF1-1EF5525DF1E9}"/>
              </a:ext>
            </a:extLst>
          </p:cNvPr>
          <p:cNvSpPr>
            <a:spLocks/>
          </p:cNvSpPr>
          <p:nvPr/>
        </p:nvSpPr>
        <p:spPr bwMode="auto">
          <a:xfrm>
            <a:off x="678554" y="3060863"/>
            <a:ext cx="8225960" cy="43559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예약하신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“E-BOOK 1”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대출완료 되었습니다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	</a:t>
            </a:r>
          </a:p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		          [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8DDA1-6333-6A9E-2648-AB727D522A98}"/>
              </a:ext>
            </a:extLst>
          </p:cNvPr>
          <p:cNvSpPr txBox="1"/>
          <p:nvPr/>
        </p:nvSpPr>
        <p:spPr>
          <a:xfrm>
            <a:off x="614906" y="2718475"/>
            <a:ext cx="12305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 알람 개수</a:t>
            </a:r>
            <a:r>
              <a:rPr lang="en-US" altLang="ko-KR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0F0A95BB-22F4-2662-BE30-8496BB0B6C70}"/>
              </a:ext>
            </a:extLst>
          </p:cNvPr>
          <p:cNvSpPr>
            <a:spLocks/>
          </p:cNvSpPr>
          <p:nvPr/>
        </p:nvSpPr>
        <p:spPr bwMode="auto">
          <a:xfrm>
            <a:off x="678554" y="3597195"/>
            <a:ext cx="8225960" cy="43559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대출중이신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1”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 반납일까지 하루 남았습니다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		          					          [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29486" y="28954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8184490" y="300054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8304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1591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한 사용자가 신청했던 희망 도서 목록을 모두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51110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마이페이지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희망 도서 신청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D7883509-BA70-9ADB-63DF-4BD41CE7FEC1}"/>
              </a:ext>
            </a:extLst>
          </p:cNvPr>
          <p:cNvSpPr>
            <a:spLocks/>
          </p:cNvSpPr>
          <p:nvPr/>
        </p:nvSpPr>
        <p:spPr bwMode="auto">
          <a:xfrm>
            <a:off x="7600796" y="180889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56ACC9AA-873C-0793-AE0E-4476DE5325E4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8DE35-2A68-8C77-0186-1221A07C39F3}"/>
              </a:ext>
            </a:extLst>
          </p:cNvPr>
          <p:cNvSpPr txBox="1"/>
          <p:nvPr/>
        </p:nvSpPr>
        <p:spPr>
          <a:xfrm>
            <a:off x="7058660" y="179908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Xxx</a:t>
            </a:r>
            <a:r>
              <a:rPr lang="ko-KR" altLang="en-US" sz="1100" dirty="0"/>
              <a:t>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AF373-BF95-D253-88EC-66A16E5FB3D0}"/>
              </a:ext>
            </a:extLst>
          </p:cNvPr>
          <p:cNvSpPr txBox="1"/>
          <p:nvPr/>
        </p:nvSpPr>
        <p:spPr>
          <a:xfrm>
            <a:off x="622645" y="228283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희망 도서 신청 목록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FD4CA3-F434-EDC1-2775-DA5EF48DF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74914"/>
              </p:ext>
            </p:extLst>
          </p:nvPr>
        </p:nvGraphicFramePr>
        <p:xfrm>
          <a:off x="695313" y="2858442"/>
          <a:ext cx="8079295" cy="21717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2607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510046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1927314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761385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714564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853844">
                  <a:extLst>
                    <a:ext uri="{9D8B030D-6E8A-4147-A177-3AD203B41FA5}">
                      <a16:colId xmlns:a16="http://schemas.microsoft.com/office/drawing/2014/main" val="1671530025"/>
                    </a:ext>
                  </a:extLst>
                </a:gridCol>
                <a:gridCol w="1053679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  <a:gridCol w="1725856">
                  <a:extLst>
                    <a:ext uri="{9D8B030D-6E8A-4147-A177-3AD203B41FA5}">
                      <a16:colId xmlns:a16="http://schemas.microsoft.com/office/drawing/2014/main" val="2175733015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신청일자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반려사유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 보유중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FBE4A3DD-339E-BAEA-A3CA-2BBF5347CCC6}"/>
              </a:ext>
            </a:extLst>
          </p:cNvPr>
          <p:cNvSpPr/>
          <p:nvPr/>
        </p:nvSpPr>
        <p:spPr>
          <a:xfrm>
            <a:off x="451285" y="267302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5434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34692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ID/PW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입력할 수 있는 로그인 화면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로그인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4696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관리자시스템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로그인페이지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4198731" y="435086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E573C013-2F95-DA1B-35D5-E1FA2DFCE102}"/>
              </a:ext>
            </a:extLst>
          </p:cNvPr>
          <p:cNvSpPr>
            <a:spLocks/>
          </p:cNvSpPr>
          <p:nvPr/>
        </p:nvSpPr>
        <p:spPr bwMode="auto">
          <a:xfrm>
            <a:off x="3290093" y="3505040"/>
            <a:ext cx="235846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49838ADB-9B92-1D67-1A1A-6CAD5725EA67}"/>
              </a:ext>
            </a:extLst>
          </p:cNvPr>
          <p:cNvSpPr>
            <a:spLocks/>
          </p:cNvSpPr>
          <p:nvPr/>
        </p:nvSpPr>
        <p:spPr bwMode="auto">
          <a:xfrm>
            <a:off x="3290092" y="3927950"/>
            <a:ext cx="235846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D356F-6BAB-807E-3B30-8892F5068115}"/>
              </a:ext>
            </a:extLst>
          </p:cNvPr>
          <p:cNvSpPr txBox="1"/>
          <p:nvPr/>
        </p:nvSpPr>
        <p:spPr>
          <a:xfrm>
            <a:off x="4121495" y="300038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Login</a:t>
            </a:r>
            <a:endParaRPr lang="ko-KR" altLang="en-US" b="1" u="sng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046065" y="322916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3936075" y="416994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941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81488"/>
              </p:ext>
            </p:extLst>
          </p:nvPr>
        </p:nvGraphicFramePr>
        <p:xfrm>
          <a:off x="9320800" y="771418"/>
          <a:ext cx="27432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도서관리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 및 반납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 관리 버튼 위로 마우스 올릴 시 해당 메뉴의 하위 메뉴를 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사용자 목록 조회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연체자 목록 조회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도서관리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 도서 목록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도서 등록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대여 도서 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희망 도서 관리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대출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 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추천도서관리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이벤트관리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 정보 관리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대출중인 도서 목록 출력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현제 연체중인 도서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신청된 희망 도서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4353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관리자시스템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03DF158-EECD-B5B2-7D64-6EFA29250B32}"/>
              </a:ext>
            </a:extLst>
          </p:cNvPr>
          <p:cNvGrpSpPr/>
          <p:nvPr/>
        </p:nvGrpSpPr>
        <p:grpSpPr>
          <a:xfrm>
            <a:off x="980283" y="2948446"/>
            <a:ext cx="2229200" cy="2709732"/>
            <a:chOff x="980283" y="2948446"/>
            <a:chExt cx="2229200" cy="270973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8CAC2EC6-000D-51F8-A7B6-88049D03C4A2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80283" y="2948446"/>
              <a:ext cx="2229200" cy="2709732"/>
              <a:chOff x="595686" y="1184133"/>
              <a:chExt cx="1828800" cy="1694129"/>
            </a:xfrm>
          </p:grpSpPr>
          <p:sp>
            <p:nvSpPr>
              <p:cNvPr id="49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3AE5A7C6-5FC1-F847-E7F9-DCC0058CE7C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2323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69D12A-BCAC-8793-CB21-99041A0CDE52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39021" y="1184133"/>
                <a:ext cx="681316" cy="981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대출 도서 목록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Bulleted List">
              <a:extLst>
                <a:ext uri="{FF2B5EF4-FFF2-40B4-BE49-F238E27FC236}">
                  <a16:creationId xmlns:a16="http://schemas.microsoft.com/office/drawing/2014/main" id="{91C5BE61-E8BE-2EAE-569C-B74AC72733C7}"/>
                </a:ext>
              </a:extLst>
            </p:cNvPr>
            <p:cNvSpPr txBox="1"/>
            <p:nvPr/>
          </p:nvSpPr>
          <p:spPr>
            <a:xfrm>
              <a:off x="1195192" y="3244545"/>
              <a:ext cx="1582421" cy="92025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대출도서명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| 2024-08-21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</p:txBody>
        </p:sp>
      </p:grp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190B28AB-9AFC-F173-223A-106A8C80AD4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4500" y="2142813"/>
            <a:ext cx="1174750" cy="475488"/>
            <a:chOff x="595686" y="3055686"/>
            <a:chExt cx="1828800" cy="475488"/>
          </a:xfrm>
        </p:grpSpPr>
        <p:sp>
          <p:nvSpPr>
            <p:cNvPr id="43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9A5DCFF-6BF6-AE37-3197-F684CEAEFA3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사용자 목록 조회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632EB9-FA8C-7379-8436-4F592DFEE6A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연체자 목록 조회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443CF6-A3C1-D341-DC13-09BAD25C4A52}"/>
              </a:ext>
            </a:extLst>
          </p:cNvPr>
          <p:cNvGrpSpPr/>
          <p:nvPr/>
        </p:nvGrpSpPr>
        <p:grpSpPr>
          <a:xfrm>
            <a:off x="3717706" y="2948446"/>
            <a:ext cx="2229200" cy="2709732"/>
            <a:chOff x="980283" y="2948446"/>
            <a:chExt cx="2229200" cy="2709732"/>
          </a:xfrm>
        </p:grpSpPr>
        <p:grpSp>
          <p:nvGrpSpPr>
            <p:cNvPr id="5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1D7D48FE-7026-F21E-3128-F442835B5FAC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980283" y="2948446"/>
              <a:ext cx="2229200" cy="2709732"/>
              <a:chOff x="595686" y="1184133"/>
              <a:chExt cx="1828800" cy="1694129"/>
            </a:xfrm>
          </p:grpSpPr>
          <p:sp>
            <p:nvSpPr>
              <p:cNvPr id="59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D77D2CD-2064-C434-34C9-B089F5356D5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323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8422FB0-5642-3047-4832-84E3B7ED7936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39021" y="1184133"/>
                <a:ext cx="681316" cy="981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연체 도서 목록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Bulleted List">
              <a:extLst>
                <a:ext uri="{FF2B5EF4-FFF2-40B4-BE49-F238E27FC236}">
                  <a16:creationId xmlns:a16="http://schemas.microsoft.com/office/drawing/2014/main" id="{AD0CD3B0-B4CD-F45E-781F-719C2EA1C149}"/>
                </a:ext>
              </a:extLst>
            </p:cNvPr>
            <p:cNvSpPr txBox="1"/>
            <p:nvPr/>
          </p:nvSpPr>
          <p:spPr>
            <a:xfrm>
              <a:off x="1150586" y="3244545"/>
              <a:ext cx="1888594" cy="92025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대출도서명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|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연체일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|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연체자명</a:t>
              </a:r>
              <a:endPara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130993-F6C5-7EBA-6E89-7A63615EE5ED}"/>
              </a:ext>
            </a:extLst>
          </p:cNvPr>
          <p:cNvGrpSpPr/>
          <p:nvPr/>
        </p:nvGrpSpPr>
        <p:grpSpPr>
          <a:xfrm>
            <a:off x="6455129" y="2948446"/>
            <a:ext cx="2229200" cy="2709732"/>
            <a:chOff x="980283" y="2948446"/>
            <a:chExt cx="2229200" cy="2709732"/>
          </a:xfrm>
        </p:grpSpPr>
        <p:grpSp>
          <p:nvGrpSpPr>
            <p:cNvPr id="6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DBD0C9C-1B57-BF18-73D3-01BE7DCBBF28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80283" y="2948446"/>
              <a:ext cx="2229200" cy="2709732"/>
              <a:chOff x="595686" y="1184133"/>
              <a:chExt cx="1828800" cy="1694129"/>
            </a:xfrm>
          </p:grpSpPr>
          <p:sp>
            <p:nvSpPr>
              <p:cNvPr id="6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DBB9682F-0294-558F-2669-DE423A31E53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2323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33C721B-7160-D445-94E3-272FB5A65400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39021" y="1184133"/>
                <a:ext cx="681316" cy="981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희망 도서 신청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Bulleted List">
              <a:extLst>
                <a:ext uri="{FF2B5EF4-FFF2-40B4-BE49-F238E27FC236}">
                  <a16:creationId xmlns:a16="http://schemas.microsoft.com/office/drawing/2014/main" id="{91048BAC-9BC2-7A2B-0D31-0AAA1242E98C}"/>
                </a:ext>
              </a:extLst>
            </p:cNvPr>
            <p:cNvSpPr txBox="1"/>
            <p:nvPr/>
          </p:nvSpPr>
          <p:spPr>
            <a:xfrm>
              <a:off x="1047193" y="3250590"/>
              <a:ext cx="2095382" cy="92025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도서명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|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지은이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|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출판사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|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신청자명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247168" y="158375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711120" y="284013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3526189" y="281187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6244142" y="273457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2720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40253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가입된 사용자 목록을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검색조건에 맞는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951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회원관리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목록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61285-2F1D-6AB1-2404-B9762B6923DF}"/>
              </a:ext>
            </a:extLst>
          </p:cNvPr>
          <p:cNvSpPr txBox="1"/>
          <p:nvPr/>
        </p:nvSpPr>
        <p:spPr>
          <a:xfrm>
            <a:off x="622645" y="22828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사용자 목록 조회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FE58951-D6D2-2596-D9BB-7272348C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67550"/>
              </p:ext>
            </p:extLst>
          </p:nvPr>
        </p:nvGraphicFramePr>
        <p:xfrm>
          <a:off x="622645" y="3068981"/>
          <a:ext cx="8223815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3693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640862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746609">
                  <a:extLst>
                    <a:ext uri="{9D8B030D-6E8A-4147-A177-3AD203B41FA5}">
                      <a16:colId xmlns:a16="http://schemas.microsoft.com/office/drawing/2014/main" val="3715620585"/>
                    </a:ext>
                  </a:extLst>
                </a:gridCol>
                <a:gridCol w="1613826">
                  <a:extLst>
                    <a:ext uri="{9D8B030D-6E8A-4147-A177-3AD203B41FA5}">
                      <a16:colId xmlns:a16="http://schemas.microsoft.com/office/drawing/2014/main" val="2933664834"/>
                    </a:ext>
                  </a:extLst>
                </a:gridCol>
                <a:gridCol w="1613826">
                  <a:extLst>
                    <a:ext uri="{9D8B030D-6E8A-4147-A177-3AD203B41FA5}">
                      <a16:colId xmlns:a16="http://schemas.microsoft.com/office/drawing/2014/main" val="2674272668"/>
                    </a:ext>
                  </a:extLst>
                </a:gridCol>
                <a:gridCol w="1355645">
                  <a:extLst>
                    <a:ext uri="{9D8B030D-6E8A-4147-A177-3AD203B41FA5}">
                      <a16:colId xmlns:a16="http://schemas.microsoft.com/office/drawing/2014/main" val="2002305496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대출 이용 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test01@naver.com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010-1111-1111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3" name="Picture 2" descr="게시판 페이지네이션 개발">
            <a:extLst>
              <a:ext uri="{FF2B5EF4-FFF2-40B4-BE49-F238E27FC236}">
                <a16:creationId xmlns:a16="http://schemas.microsoft.com/office/drawing/2014/main" id="{85573894-77D5-E097-2618-454C69FBE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50097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44500" y="283826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3A31D3-F5C4-E569-4864-5086B7E05241}"/>
              </a:ext>
            </a:extLst>
          </p:cNvPr>
          <p:cNvGrpSpPr/>
          <p:nvPr/>
        </p:nvGrpSpPr>
        <p:grpSpPr>
          <a:xfrm>
            <a:off x="2062597" y="2698171"/>
            <a:ext cx="5343909" cy="268152"/>
            <a:chOff x="1896489" y="2648604"/>
            <a:chExt cx="5343909" cy="268152"/>
          </a:xfrm>
        </p:grpSpPr>
        <p:sp>
          <p:nvSpPr>
            <p:cNvPr id="17" name="Button">
              <a:extLst>
                <a:ext uri="{FF2B5EF4-FFF2-40B4-BE49-F238E27FC236}">
                  <a16:creationId xmlns:a16="http://schemas.microsoft.com/office/drawing/2014/main" id="{56D264CE-F9DA-80D9-CF15-F6DE2B4B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489" y="2674761"/>
              <a:ext cx="9125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        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745C2A45-4FE0-5CFB-BD38-E3573ACE3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135" y="2668686"/>
              <a:ext cx="378520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>
              <a:extLst>
                <a:ext uri="{FF2B5EF4-FFF2-40B4-BE49-F238E27FC236}">
                  <a16:creationId xmlns:a16="http://schemas.microsoft.com/office/drawing/2014/main" id="{FB32A057-A4DF-406B-4E89-91F8EA693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845" y="2648604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1768604" y="258278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343100" y="258940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108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75352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대출 연체된 사용자 정보와 도서 정보를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검색조건에 맞는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01869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회원관리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연체자 목록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BA89A-4BB3-E8C2-1AC0-2518B2F24DBF}"/>
              </a:ext>
            </a:extLst>
          </p:cNvPr>
          <p:cNvSpPr txBox="1"/>
          <p:nvPr/>
        </p:nvSpPr>
        <p:spPr>
          <a:xfrm>
            <a:off x="622645" y="22828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연체자 목록 조회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1821346-E2B5-3C57-2408-7EDA3000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08103"/>
              </p:ext>
            </p:extLst>
          </p:nvPr>
        </p:nvGraphicFramePr>
        <p:xfrm>
          <a:off x="622644" y="3107449"/>
          <a:ext cx="8267020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1787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1024436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1121799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162634">
                  <a:extLst>
                    <a:ext uri="{9D8B030D-6E8A-4147-A177-3AD203B41FA5}">
                      <a16:colId xmlns:a16="http://schemas.microsoft.com/office/drawing/2014/main" val="2002305496"/>
                    </a:ext>
                  </a:extLst>
                </a:gridCol>
                <a:gridCol w="2178182">
                  <a:extLst>
                    <a:ext uri="{9D8B030D-6E8A-4147-A177-3AD203B41FA5}">
                      <a16:colId xmlns:a16="http://schemas.microsoft.com/office/drawing/2014/main" val="1426423998"/>
                    </a:ext>
                  </a:extLst>
                </a:gridCol>
                <a:gridCol w="2178182">
                  <a:extLst>
                    <a:ext uri="{9D8B030D-6E8A-4147-A177-3AD203B41FA5}">
                      <a16:colId xmlns:a16="http://schemas.microsoft.com/office/drawing/2014/main" val="2562974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연체 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대출일자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반납예정일자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도서명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2024-08-14 / 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21758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4" name="Picture 2" descr="게시판 페이지네이션 개발">
            <a:extLst>
              <a:ext uri="{FF2B5EF4-FFF2-40B4-BE49-F238E27FC236}">
                <a16:creationId xmlns:a16="http://schemas.microsoft.com/office/drawing/2014/main" id="{5446075D-6996-D1E8-91C3-3190C5B1E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09601" y="5585731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44500" y="288976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851DE6-D148-A0C9-F59E-3B27FBA3128B}"/>
              </a:ext>
            </a:extLst>
          </p:cNvPr>
          <p:cNvGrpSpPr/>
          <p:nvPr/>
        </p:nvGrpSpPr>
        <p:grpSpPr>
          <a:xfrm>
            <a:off x="1947289" y="2680673"/>
            <a:ext cx="5343909" cy="268152"/>
            <a:chOff x="1896489" y="2648604"/>
            <a:chExt cx="5343909" cy="268152"/>
          </a:xfrm>
        </p:grpSpPr>
        <p:sp>
          <p:nvSpPr>
            <p:cNvPr id="17" name="Button">
              <a:extLst>
                <a:ext uri="{FF2B5EF4-FFF2-40B4-BE49-F238E27FC236}">
                  <a16:creationId xmlns:a16="http://schemas.microsoft.com/office/drawing/2014/main" id="{49AD1393-1BC8-674E-C641-576981CCC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489" y="2674761"/>
              <a:ext cx="9125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        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39B27027-7296-8B98-BB8D-0B2EC52AE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135" y="2668686"/>
              <a:ext cx="378520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>
              <a:extLst>
                <a:ext uri="{FF2B5EF4-FFF2-40B4-BE49-F238E27FC236}">
                  <a16:creationId xmlns:a16="http://schemas.microsoft.com/office/drawing/2014/main" id="{94C43F83-F7F3-9537-8703-8E6E8F9A1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845" y="2648604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1665344" y="255182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227211" y="254547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6583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85707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시스템에 등록된 모든 도서 정보를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7690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전체 도서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57CA7-E1F8-2F5D-5AB4-8C6ECA3850FE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전체 도서 목록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9BB3866-588F-9246-D49A-C17BF205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88810"/>
              </p:ext>
            </p:extLst>
          </p:nvPr>
        </p:nvGraphicFramePr>
        <p:xfrm>
          <a:off x="622645" y="3017028"/>
          <a:ext cx="8242796" cy="24460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3702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873534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773597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431546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905727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678430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829622">
                  <a:extLst>
                    <a:ext uri="{9D8B030D-6E8A-4147-A177-3AD203B41FA5}">
                      <a16:colId xmlns:a16="http://schemas.microsoft.com/office/drawing/2014/main" val="1671530025"/>
                    </a:ext>
                  </a:extLst>
                </a:gridCol>
                <a:gridCol w="1209129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  <a:gridCol w="1037509">
                  <a:extLst>
                    <a:ext uri="{9D8B030D-6E8A-4147-A177-3AD203B41FA5}">
                      <a16:colId xmlns:a16="http://schemas.microsoft.com/office/drawing/2014/main" val="2328907661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보유 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대출 가능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반납 예정일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ISBN0001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ISBN0002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0394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3" name="Picture 2" descr="게시판 페이지네이션 개발">
            <a:extLst>
              <a:ext uri="{FF2B5EF4-FFF2-40B4-BE49-F238E27FC236}">
                <a16:creationId xmlns:a16="http://schemas.microsoft.com/office/drawing/2014/main" id="{3CF51864-21F6-78D5-553B-350B13D1E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65860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utton">
            <a:extLst>
              <a:ext uri="{FF2B5EF4-FFF2-40B4-BE49-F238E27FC236}">
                <a16:creationId xmlns:a16="http://schemas.microsoft.com/office/drawing/2014/main" id="{AA3CE0D6-60BA-3DB0-E60E-5D89EDA3102A}"/>
              </a:ext>
            </a:extLst>
          </p:cNvPr>
          <p:cNvSpPr>
            <a:spLocks/>
          </p:cNvSpPr>
          <p:nvPr/>
        </p:nvSpPr>
        <p:spPr bwMode="auto">
          <a:xfrm>
            <a:off x="2137078" y="2644514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5C7A7B0F-CAA0-0899-95EB-CA189A13A54D}"/>
              </a:ext>
            </a:extLst>
          </p:cNvPr>
          <p:cNvSpPr>
            <a:spLocks/>
          </p:cNvSpPr>
          <p:nvPr/>
        </p:nvSpPr>
        <p:spPr bwMode="auto">
          <a:xfrm>
            <a:off x="3129724" y="2638439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EB99464F-0AEF-6DEF-0221-77B7C782C2CC}"/>
              </a:ext>
            </a:extLst>
          </p:cNvPr>
          <p:cNvSpPr>
            <a:spLocks/>
          </p:cNvSpPr>
          <p:nvPr/>
        </p:nvSpPr>
        <p:spPr bwMode="auto">
          <a:xfrm>
            <a:off x="7053434" y="261835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44500" y="278268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864230" y="239925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362111" y="237532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583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/>
        </p:nvGraphicFramePr>
        <p:xfrm>
          <a:off x="9320800" y="771418"/>
          <a:ext cx="2743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11822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로그인페이지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3903728" y="4356525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4519201" y="435900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E573C013-2F95-DA1B-35D5-E1FA2DFCE102}"/>
              </a:ext>
            </a:extLst>
          </p:cNvPr>
          <p:cNvSpPr>
            <a:spLocks/>
          </p:cNvSpPr>
          <p:nvPr/>
        </p:nvSpPr>
        <p:spPr bwMode="auto">
          <a:xfrm>
            <a:off x="3290093" y="3505040"/>
            <a:ext cx="235846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49838ADB-9B92-1D67-1A1A-6CAD5725EA67}"/>
              </a:ext>
            </a:extLst>
          </p:cNvPr>
          <p:cNvSpPr>
            <a:spLocks/>
          </p:cNvSpPr>
          <p:nvPr/>
        </p:nvSpPr>
        <p:spPr bwMode="auto">
          <a:xfrm>
            <a:off x="3290092" y="3927950"/>
            <a:ext cx="235846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D356F-6BAB-807E-3B30-8892F5068115}"/>
              </a:ext>
            </a:extLst>
          </p:cNvPr>
          <p:cNvSpPr txBox="1"/>
          <p:nvPr/>
        </p:nvSpPr>
        <p:spPr>
          <a:xfrm>
            <a:off x="4121495" y="300038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Login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81268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4836"/>
              </p:ext>
            </p:extLst>
          </p:nvPr>
        </p:nvGraphicFramePr>
        <p:xfrm>
          <a:off x="9320800" y="771418"/>
          <a:ext cx="2743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도서 등록 페이지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카테고리 설정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수험서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예술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인문학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컴퓨터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표지 이미지 파일 업로드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신규 도서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분류 설정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E-BOOK)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619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신규 도서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7E7007D-9EE3-02FD-35C6-A53A52417689}"/>
              </a:ext>
            </a:extLst>
          </p:cNvPr>
          <p:cNvSpPr>
            <a:spLocks/>
          </p:cNvSpPr>
          <p:nvPr/>
        </p:nvSpPr>
        <p:spPr bwMode="auto">
          <a:xfrm>
            <a:off x="2393900" y="3817919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5A662A03-775C-A47A-B5C4-C7BDE93A29D4}"/>
              </a:ext>
            </a:extLst>
          </p:cNvPr>
          <p:cNvSpPr>
            <a:spLocks/>
          </p:cNvSpPr>
          <p:nvPr/>
        </p:nvSpPr>
        <p:spPr bwMode="auto">
          <a:xfrm>
            <a:off x="2393899" y="4255798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A91F5B2A-8070-9961-3259-083726182E97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07248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tton">
            <a:extLst>
              <a:ext uri="{FF2B5EF4-FFF2-40B4-BE49-F238E27FC236}">
                <a16:creationId xmlns:a16="http://schemas.microsoft.com/office/drawing/2014/main" id="{1DEB4B8A-AA59-BC67-8FF3-FA8060301579}"/>
              </a:ext>
            </a:extLst>
          </p:cNvPr>
          <p:cNvSpPr>
            <a:spLocks/>
          </p:cNvSpPr>
          <p:nvPr/>
        </p:nvSpPr>
        <p:spPr bwMode="auto">
          <a:xfrm>
            <a:off x="2393899" y="4693677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ED504065-AF06-7D5B-D193-CD823FE90F71}"/>
              </a:ext>
            </a:extLst>
          </p:cNvPr>
          <p:cNvSpPr>
            <a:spLocks/>
          </p:cNvSpPr>
          <p:nvPr/>
        </p:nvSpPr>
        <p:spPr bwMode="auto">
          <a:xfrm>
            <a:off x="2393899" y="5131556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D603C-82C4-4E7D-1010-88568B47BE41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ACBDA-E455-CD56-C2F4-1FB4D8A5E7FB}"/>
              </a:ext>
            </a:extLst>
          </p:cNvPr>
          <p:cNvSpPr txBox="1"/>
          <p:nvPr/>
        </p:nvSpPr>
        <p:spPr>
          <a:xfrm>
            <a:off x="826845" y="3814538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7ED58E-BB62-3704-296C-9DED6B432527}"/>
              </a:ext>
            </a:extLst>
          </p:cNvPr>
          <p:cNvSpPr txBox="1"/>
          <p:nvPr/>
        </p:nvSpPr>
        <p:spPr>
          <a:xfrm>
            <a:off x="826845" y="425326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지은이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F7CAB-623E-B8E8-D9B6-97C14FE30D54}"/>
              </a:ext>
            </a:extLst>
          </p:cNvPr>
          <p:cNvSpPr txBox="1"/>
          <p:nvPr/>
        </p:nvSpPr>
        <p:spPr>
          <a:xfrm>
            <a:off x="826845" y="4691986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E20257-CE0A-9DB2-9775-21F9E2D65F37}"/>
              </a:ext>
            </a:extLst>
          </p:cNvPr>
          <p:cNvSpPr txBox="1"/>
          <p:nvPr/>
        </p:nvSpPr>
        <p:spPr>
          <a:xfrm>
            <a:off x="826845" y="5130710"/>
            <a:ext cx="874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표지 이미지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32D0CB0D-1912-1D15-AACE-FDCD53D23FF1}"/>
              </a:ext>
            </a:extLst>
          </p:cNvPr>
          <p:cNvSpPr>
            <a:spLocks/>
          </p:cNvSpPr>
          <p:nvPr/>
        </p:nvSpPr>
        <p:spPr bwMode="auto">
          <a:xfrm>
            <a:off x="8419733" y="548888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D9359F62-BCF7-3A7B-E0E4-F4E224EDC91A}"/>
              </a:ext>
            </a:extLst>
          </p:cNvPr>
          <p:cNvSpPr>
            <a:spLocks/>
          </p:cNvSpPr>
          <p:nvPr/>
        </p:nvSpPr>
        <p:spPr bwMode="auto">
          <a:xfrm>
            <a:off x="2393898" y="3014245"/>
            <a:ext cx="1641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컴퓨터                    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754F3-8A82-6E43-B975-3E6990AF6DD5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신규 도서 등록</a:t>
            </a: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07504482-1944-FB96-F30C-E1BDDB8312E2}"/>
              </a:ext>
            </a:extLst>
          </p:cNvPr>
          <p:cNvSpPr>
            <a:spLocks/>
          </p:cNvSpPr>
          <p:nvPr/>
        </p:nvSpPr>
        <p:spPr bwMode="auto">
          <a:xfrm>
            <a:off x="4205462" y="513155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607005" y="273997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3909069" y="279970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4531136" y="488171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8190247" y="530346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21357-E30B-3F85-8C9C-42A947DEF45C}"/>
              </a:ext>
            </a:extLst>
          </p:cNvPr>
          <p:cNvSpPr txBox="1"/>
          <p:nvPr/>
        </p:nvSpPr>
        <p:spPr>
          <a:xfrm>
            <a:off x="826845" y="3397757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C22906CA-8FF5-32F9-6E07-4F9906001692}"/>
              </a:ext>
            </a:extLst>
          </p:cNvPr>
          <p:cNvSpPr>
            <a:spLocks/>
          </p:cNvSpPr>
          <p:nvPr/>
        </p:nvSpPr>
        <p:spPr bwMode="auto">
          <a:xfrm>
            <a:off x="2393898" y="3406312"/>
            <a:ext cx="1641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                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3909069" y="326849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3566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36373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대여중인 도서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설정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반납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 클릭 시 해당 도서 반납처리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92909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대여 도서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7979-0B93-7D52-CD72-25990F073F62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대여 도서 목록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E68ECD-503D-4DBA-EE6F-78443B11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32833"/>
              </p:ext>
            </p:extLst>
          </p:nvPr>
        </p:nvGraphicFramePr>
        <p:xfrm>
          <a:off x="622645" y="3119975"/>
          <a:ext cx="8242798" cy="2514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7390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775876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766660">
                  <a:extLst>
                    <a:ext uri="{9D8B030D-6E8A-4147-A177-3AD203B41FA5}">
                      <a16:colId xmlns:a16="http://schemas.microsoft.com/office/drawing/2014/main" val="456945897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804470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602584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565106">
                  <a:extLst>
                    <a:ext uri="{9D8B030D-6E8A-4147-A177-3AD203B41FA5}">
                      <a16:colId xmlns:a16="http://schemas.microsoft.com/office/drawing/2014/main" val="1671530025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  <a:gridCol w="1194781">
                  <a:extLst>
                    <a:ext uri="{9D8B030D-6E8A-4147-A177-3AD203B41FA5}">
                      <a16:colId xmlns:a16="http://schemas.microsoft.com/office/drawing/2014/main" val="2328907661"/>
                    </a:ext>
                  </a:extLst>
                </a:gridCol>
                <a:gridCol w="921519">
                  <a:extLst>
                    <a:ext uri="{9D8B030D-6E8A-4147-A177-3AD203B41FA5}">
                      <a16:colId xmlns:a16="http://schemas.microsoft.com/office/drawing/2014/main" val="4088612840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보유 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대출 가능 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반납 예정일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반납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ISBN0002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sp>
        <p:nvSpPr>
          <p:cNvPr id="13" name="Button">
            <a:extLst>
              <a:ext uri="{FF2B5EF4-FFF2-40B4-BE49-F238E27FC236}">
                <a16:creationId xmlns:a16="http://schemas.microsoft.com/office/drawing/2014/main" id="{1953926D-0A1C-48C2-FC41-045FD08244DC}"/>
              </a:ext>
            </a:extLst>
          </p:cNvPr>
          <p:cNvSpPr>
            <a:spLocks/>
          </p:cNvSpPr>
          <p:nvPr/>
        </p:nvSpPr>
        <p:spPr bwMode="auto">
          <a:xfrm>
            <a:off x="2137078" y="2747461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87AC90A-C864-90EE-BD96-00CC6EF0E6CC}"/>
              </a:ext>
            </a:extLst>
          </p:cNvPr>
          <p:cNvSpPr>
            <a:spLocks/>
          </p:cNvSpPr>
          <p:nvPr/>
        </p:nvSpPr>
        <p:spPr bwMode="auto">
          <a:xfrm>
            <a:off x="3129724" y="2741386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58DEBB33-94D2-7728-6A25-DE26A48AA436}"/>
              </a:ext>
            </a:extLst>
          </p:cNvPr>
          <p:cNvSpPr>
            <a:spLocks/>
          </p:cNvSpPr>
          <p:nvPr/>
        </p:nvSpPr>
        <p:spPr bwMode="auto">
          <a:xfrm>
            <a:off x="7053434" y="272130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2" descr="게시판 페이지네이션 개발">
            <a:extLst>
              <a:ext uri="{FF2B5EF4-FFF2-40B4-BE49-F238E27FC236}">
                <a16:creationId xmlns:a16="http://schemas.microsoft.com/office/drawing/2014/main" id="{C934AF72-2893-F30C-5FE0-702D07DEE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65860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44500" y="286625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864230" y="255024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394092" y="253588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F302F192-5FCE-9D13-5E43-D60D7023BFEC}"/>
              </a:ext>
            </a:extLst>
          </p:cNvPr>
          <p:cNvSpPr>
            <a:spLocks/>
          </p:cNvSpPr>
          <p:nvPr/>
        </p:nvSpPr>
        <p:spPr bwMode="auto">
          <a:xfrm>
            <a:off x="8205956" y="36444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7961928" y="342351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7198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77977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신청된 모든 희망 도서 목록을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더블클릭 시 희망 도서 상태를 관리할 수 있는 팝업 출력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2315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희망 도서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FC97E-3A29-FA68-AD30-FA58D88E6211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희망 도서 관리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F7FE1-456E-11C1-0D94-0429B1DB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54662"/>
              </p:ext>
            </p:extLst>
          </p:nvPr>
        </p:nvGraphicFramePr>
        <p:xfrm>
          <a:off x="695313" y="2858442"/>
          <a:ext cx="8079296" cy="21717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1700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571958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1284515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1036531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646265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772232">
                  <a:extLst>
                    <a:ext uri="{9D8B030D-6E8A-4147-A177-3AD203B41FA5}">
                      <a16:colId xmlns:a16="http://schemas.microsoft.com/office/drawing/2014/main" val="1671530025"/>
                    </a:ext>
                  </a:extLst>
                </a:gridCol>
                <a:gridCol w="772232">
                  <a:extLst>
                    <a:ext uri="{9D8B030D-6E8A-4147-A177-3AD203B41FA5}">
                      <a16:colId xmlns:a16="http://schemas.microsoft.com/office/drawing/2014/main" val="1790641073"/>
                    </a:ext>
                  </a:extLst>
                </a:gridCol>
                <a:gridCol w="1119768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  <a:gridCol w="1394095">
                  <a:extLst>
                    <a:ext uri="{9D8B030D-6E8A-4147-A177-3AD203B41FA5}">
                      <a16:colId xmlns:a16="http://schemas.microsoft.com/office/drawing/2014/main" val="2175733015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신청자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신청일자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반려사유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 보유중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8" name="Picture 2" descr="게시판 페이지네이션 개발">
            <a:extLst>
              <a:ext uri="{FF2B5EF4-FFF2-40B4-BE49-F238E27FC236}">
                <a16:creationId xmlns:a16="http://schemas.microsoft.com/office/drawing/2014/main" id="{26125C9C-9968-AF7B-22E1-8838C33E1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65860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51696" y="262773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1584500" y="293549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183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28959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희망 도서 정보를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희망 도서의 진행 상태를 변경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희망 도서 정보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20238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희망 도서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상세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FC97E-3A29-FA68-AD30-FA58D88E6211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희망 도서 관리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F7FE1-456E-11C1-0D94-0429B1DBE84D}"/>
              </a:ext>
            </a:extLst>
          </p:cNvPr>
          <p:cNvGraphicFramePr>
            <a:graphicFrameLocks noGrp="1"/>
          </p:cNvGraphicFramePr>
          <p:nvPr/>
        </p:nvGraphicFramePr>
        <p:xfrm>
          <a:off x="695313" y="2858442"/>
          <a:ext cx="8079295" cy="21717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2607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510046">
                  <a:extLst>
                    <a:ext uri="{9D8B030D-6E8A-4147-A177-3AD203B41FA5}">
                      <a16:colId xmlns:a16="http://schemas.microsoft.com/office/drawing/2014/main" val="1482630933"/>
                    </a:ext>
                  </a:extLst>
                </a:gridCol>
                <a:gridCol w="1927314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761385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714564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853844">
                  <a:extLst>
                    <a:ext uri="{9D8B030D-6E8A-4147-A177-3AD203B41FA5}">
                      <a16:colId xmlns:a16="http://schemas.microsoft.com/office/drawing/2014/main" val="1671530025"/>
                    </a:ext>
                  </a:extLst>
                </a:gridCol>
                <a:gridCol w="1053679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  <a:gridCol w="1725856">
                  <a:extLst>
                    <a:ext uri="{9D8B030D-6E8A-4147-A177-3AD203B41FA5}">
                      <a16:colId xmlns:a16="http://schemas.microsoft.com/office/drawing/2014/main" val="2175733015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신청일자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반려사유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 보유중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8" name="Picture 2" descr="게시판 페이지네이션 개발">
            <a:extLst>
              <a:ext uri="{FF2B5EF4-FFF2-40B4-BE49-F238E27FC236}">
                <a16:creationId xmlns:a16="http://schemas.microsoft.com/office/drawing/2014/main" id="{26125C9C-9968-AF7B-22E1-8838C33E1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16925" y="5565860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3" name="Modal Dialog Overlay">
            <a:extLst>
              <a:ext uri="{FF2B5EF4-FFF2-40B4-BE49-F238E27FC236}">
                <a16:creationId xmlns:a16="http://schemas.microsoft.com/office/drawing/2014/main" id="{50A64BD4-FF46-43B2-6940-8563511764AE}"/>
              </a:ext>
            </a:extLst>
          </p:cNvPr>
          <p:cNvSpPr>
            <a:spLocks/>
          </p:cNvSpPr>
          <p:nvPr/>
        </p:nvSpPr>
        <p:spPr bwMode="auto">
          <a:xfrm>
            <a:off x="444500" y="1258835"/>
            <a:ext cx="8817477" cy="466526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A9404CC7-651F-1964-AE53-DE17F432729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23837" y="1773574"/>
            <a:ext cx="3222246" cy="3256568"/>
            <a:chOff x="595686" y="1261242"/>
            <a:chExt cx="3222246" cy="3635782"/>
          </a:xfrm>
        </p:grpSpPr>
        <p:sp>
          <p:nvSpPr>
            <p:cNvPr id="17" name="Window Body">
              <a:extLst>
                <a:ext uri="{FF2B5EF4-FFF2-40B4-BE49-F238E27FC236}">
                  <a16:creationId xmlns:a16="http://schemas.microsoft.com/office/drawing/2014/main" id="{F39396B4-57A9-0411-37DF-0968E4C1634A}"/>
                </a:ext>
              </a:extLst>
            </p:cNvPr>
            <p:cNvSpPr/>
            <p:nvPr/>
          </p:nvSpPr>
          <p:spPr>
            <a:xfrm>
              <a:off x="595686" y="1498985"/>
              <a:ext cx="3222246" cy="3398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>
              <a:extLst>
                <a:ext uri="{FF2B5EF4-FFF2-40B4-BE49-F238E27FC236}">
                  <a16:creationId xmlns:a16="http://schemas.microsoft.com/office/drawing/2014/main" id="{C4BE8023-50B8-AFB9-9221-BEBFFF7085E3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희망 도서 관리 팝업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lose Button">
              <a:extLst>
                <a:ext uri="{FF2B5EF4-FFF2-40B4-BE49-F238E27FC236}">
                  <a16:creationId xmlns:a16="http://schemas.microsoft.com/office/drawing/2014/main" id="{D499BB23-62F6-024D-6F35-E56A49CD1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Icons">
              <a:extLst>
                <a:ext uri="{FF2B5EF4-FFF2-40B4-BE49-F238E27FC236}">
                  <a16:creationId xmlns:a16="http://schemas.microsoft.com/office/drawing/2014/main" id="{7E0A645C-E334-3FE9-09B5-9EB13348B210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2" name="Warning Icon" hidden="1">
                <a:extLst>
                  <a:ext uri="{FF2B5EF4-FFF2-40B4-BE49-F238E27FC236}">
                    <a16:creationId xmlns:a16="http://schemas.microsoft.com/office/drawing/2014/main" id="{4AFACA8D-19F7-81AE-3934-509527288E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Error Icon" hidden="1">
                <a:extLst>
                  <a:ext uri="{FF2B5EF4-FFF2-40B4-BE49-F238E27FC236}">
                    <a16:creationId xmlns:a16="http://schemas.microsoft.com/office/drawing/2014/main" id="{46FD9F43-25B0-53BF-EEFD-ECB7AA23BF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Question Icon" hidden="1">
                <a:extLst>
                  <a:ext uri="{FF2B5EF4-FFF2-40B4-BE49-F238E27FC236}">
                    <a16:creationId xmlns:a16="http://schemas.microsoft.com/office/drawing/2014/main" id="{AE61D7A0-5AC8-312A-5CDD-062F7A87F23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50D8FF8-5719-5BEA-4468-DF1967124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17358"/>
              </p:ext>
            </p:extLst>
          </p:nvPr>
        </p:nvGraphicFramePr>
        <p:xfrm>
          <a:off x="3257018" y="2121766"/>
          <a:ext cx="2922802" cy="242048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25372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594542296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도서명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지은이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637812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594271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반려사유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109236"/>
                  </a:ext>
                </a:extLst>
              </a:tr>
            </a:tbl>
          </a:graphicData>
        </a:graphic>
      </p:graphicFrame>
      <p:sp>
        <p:nvSpPr>
          <p:cNvPr id="43" name="Button">
            <a:extLst>
              <a:ext uri="{FF2B5EF4-FFF2-40B4-BE49-F238E27FC236}">
                <a16:creationId xmlns:a16="http://schemas.microsoft.com/office/drawing/2014/main" id="{4CFC2ED2-0342-5DFF-2BAA-44B5CE2139BE}"/>
              </a:ext>
            </a:extLst>
          </p:cNvPr>
          <p:cNvSpPr>
            <a:spLocks/>
          </p:cNvSpPr>
          <p:nvPr/>
        </p:nvSpPr>
        <p:spPr bwMode="auto">
          <a:xfrm>
            <a:off x="5752267" y="469720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1A2C619D-C4D0-4145-B59D-E7FACBE76F02}"/>
              </a:ext>
            </a:extLst>
          </p:cNvPr>
          <p:cNvSpPr>
            <a:spLocks/>
          </p:cNvSpPr>
          <p:nvPr/>
        </p:nvSpPr>
        <p:spPr bwMode="auto">
          <a:xfrm>
            <a:off x="4760636" y="2995858"/>
            <a:ext cx="517950" cy="1613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        ▼</a:t>
            </a:r>
            <a:endParaRPr lang="en-US" sz="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2C016C-4C08-2997-2A34-2CD28D6068A9}"/>
              </a:ext>
            </a:extLst>
          </p:cNvPr>
          <p:cNvSpPr/>
          <p:nvPr/>
        </p:nvSpPr>
        <p:spPr>
          <a:xfrm>
            <a:off x="3043226" y="198381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4413705" y="276346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5526542" y="451178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3357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25052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대출 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도서 검색 팝업 호출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사용자 검색 팝업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대출하기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도서 대출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53445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대출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대출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78417" y="2130039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7EB338EC-B4BE-D22B-B493-8646248A5300}"/>
              </a:ext>
            </a:extLst>
          </p:cNvPr>
          <p:cNvSpPr>
            <a:spLocks/>
          </p:cNvSpPr>
          <p:nvPr/>
        </p:nvSpPr>
        <p:spPr bwMode="auto">
          <a:xfrm>
            <a:off x="2393900" y="3447795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책제목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저자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E0C0D47-0E7B-0019-BCBC-C062C1C3ECCF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2024-08-21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13BAA-42D8-A0E9-C4E3-DBC04DB09586}"/>
              </a:ext>
            </a:extLst>
          </p:cNvPr>
          <p:cNvSpPr txBox="1"/>
          <p:nvPr/>
        </p:nvSpPr>
        <p:spPr>
          <a:xfrm>
            <a:off x="622645" y="22828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도서 대출</a:t>
            </a:r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2BDE0FB6-904D-B64E-77CB-44E03F994FB6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00952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C5FA54-618E-5D9A-C679-49C5608A5EC0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검색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FF334-4ECD-4904-0B35-C94158440611}"/>
              </a:ext>
            </a:extLst>
          </p:cNvPr>
          <p:cNvSpPr txBox="1"/>
          <p:nvPr/>
        </p:nvSpPr>
        <p:spPr>
          <a:xfrm>
            <a:off x="826845" y="344441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75CA9-DC38-2311-1D84-D787DE56A7CE}"/>
              </a:ext>
            </a:extLst>
          </p:cNvPr>
          <p:cNvSpPr txBox="1"/>
          <p:nvPr/>
        </p:nvSpPr>
        <p:spPr>
          <a:xfrm>
            <a:off x="826845" y="3883138"/>
            <a:ext cx="9855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반납예정일자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00968-BD4B-C92A-FA2F-3C6C205DD8C9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검색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B5AF1CD6-090B-46B2-DD1D-B17A580D38D5}"/>
              </a:ext>
            </a:extLst>
          </p:cNvPr>
          <p:cNvSpPr>
            <a:spLocks/>
          </p:cNvSpPr>
          <p:nvPr/>
        </p:nvSpPr>
        <p:spPr bwMode="auto">
          <a:xfrm>
            <a:off x="8093442" y="553127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EB9C375-A941-F652-4950-F8C53E765530}"/>
              </a:ext>
            </a:extLst>
          </p:cNvPr>
          <p:cNvSpPr/>
          <p:nvPr/>
        </p:nvSpPr>
        <p:spPr>
          <a:xfrm>
            <a:off x="519411" y="277391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114643-DE5A-237C-AB26-FBD6DCDBF92B}"/>
              </a:ext>
            </a:extLst>
          </p:cNvPr>
          <p:cNvSpPr/>
          <p:nvPr/>
        </p:nvSpPr>
        <p:spPr>
          <a:xfrm>
            <a:off x="7908022" y="529281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1C12958C-115A-0B6B-7C53-EA52FB759CD1}"/>
              </a:ext>
            </a:extLst>
          </p:cNvPr>
          <p:cNvSpPr>
            <a:spLocks/>
          </p:cNvSpPr>
          <p:nvPr/>
        </p:nvSpPr>
        <p:spPr bwMode="auto">
          <a:xfrm>
            <a:off x="2388226" y="301206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E0D2DE17-1A35-7F69-7B5F-20A97F6D0E93}"/>
              </a:ext>
            </a:extLst>
          </p:cNvPr>
          <p:cNvSpPr>
            <a:spLocks/>
          </p:cNvSpPr>
          <p:nvPr/>
        </p:nvSpPr>
        <p:spPr bwMode="auto">
          <a:xfrm>
            <a:off x="2385976" y="4326088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940136F1-F2F9-774B-5646-3018C43E0D88}"/>
              </a:ext>
            </a:extLst>
          </p:cNvPr>
          <p:cNvSpPr>
            <a:spLocks/>
          </p:cNvSpPr>
          <p:nvPr/>
        </p:nvSpPr>
        <p:spPr bwMode="auto">
          <a:xfrm>
            <a:off x="2385976" y="4781774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A349F-D4EC-3EBE-6A16-9AB90CDA9AFE}"/>
              </a:ext>
            </a:extLst>
          </p:cNvPr>
          <p:cNvSpPr txBox="1"/>
          <p:nvPr/>
        </p:nvSpPr>
        <p:spPr>
          <a:xfrm>
            <a:off x="818921" y="4778393"/>
            <a:ext cx="901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114819" y="277053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2114819" y="418720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8001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utton">
            <a:extLst>
              <a:ext uri="{FF2B5EF4-FFF2-40B4-BE49-F238E27FC236}">
                <a16:creationId xmlns:a16="http://schemas.microsoft.com/office/drawing/2014/main" id="{82F2912A-DA8E-8359-5564-AB8F4F5F6AF1}"/>
              </a:ext>
            </a:extLst>
          </p:cNvPr>
          <p:cNvSpPr>
            <a:spLocks/>
          </p:cNvSpPr>
          <p:nvPr/>
        </p:nvSpPr>
        <p:spPr bwMode="auto">
          <a:xfrm>
            <a:off x="2385976" y="4781774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12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검색 팝업 호출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 입력 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도서명을 가진 도서 목록 출력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표의 행 더블클릭 시 해당 도서 선택 처리 및 팝업 닫힘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20693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대출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대출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도서검색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7EB338EC-B4BE-D22B-B493-8646248A5300}"/>
              </a:ext>
            </a:extLst>
          </p:cNvPr>
          <p:cNvSpPr>
            <a:spLocks/>
          </p:cNvSpPr>
          <p:nvPr/>
        </p:nvSpPr>
        <p:spPr bwMode="auto">
          <a:xfrm>
            <a:off x="2393900" y="3447795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책제목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저자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E0C0D47-0E7B-0019-BCBC-C062C1C3ECCF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2024-08-21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13BAA-42D8-A0E9-C4E3-DBC04DB09586}"/>
              </a:ext>
            </a:extLst>
          </p:cNvPr>
          <p:cNvSpPr txBox="1"/>
          <p:nvPr/>
        </p:nvSpPr>
        <p:spPr>
          <a:xfrm>
            <a:off x="622645" y="22828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도서 대출</a:t>
            </a:r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2BDE0FB6-904D-B64E-77CB-44E03F994FB6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155130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C5FA54-618E-5D9A-C679-49C5608A5EC0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검색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FF334-4ECD-4904-0B35-C94158440611}"/>
              </a:ext>
            </a:extLst>
          </p:cNvPr>
          <p:cNvSpPr txBox="1"/>
          <p:nvPr/>
        </p:nvSpPr>
        <p:spPr>
          <a:xfrm>
            <a:off x="826845" y="344441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75CA9-DC38-2311-1D84-D787DE56A7CE}"/>
              </a:ext>
            </a:extLst>
          </p:cNvPr>
          <p:cNvSpPr txBox="1"/>
          <p:nvPr/>
        </p:nvSpPr>
        <p:spPr>
          <a:xfrm>
            <a:off x="826845" y="3883138"/>
            <a:ext cx="1016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반납예정일자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00968-BD4B-C92A-FA2F-3C6C205DD8C9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검색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B5AF1CD6-090B-46B2-DD1D-B17A580D38D5}"/>
              </a:ext>
            </a:extLst>
          </p:cNvPr>
          <p:cNvSpPr>
            <a:spLocks/>
          </p:cNvSpPr>
          <p:nvPr/>
        </p:nvSpPr>
        <p:spPr bwMode="auto">
          <a:xfrm>
            <a:off x="8093442" y="553127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528AF-45B9-376F-97F2-EC3D936FDC3F}"/>
              </a:ext>
            </a:extLst>
          </p:cNvPr>
          <p:cNvSpPr txBox="1"/>
          <p:nvPr/>
        </p:nvSpPr>
        <p:spPr>
          <a:xfrm>
            <a:off x="826845" y="5412571"/>
            <a:ext cx="3378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 보유중인 도서는 신청이 반려될 수 있습니다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1C12958C-115A-0B6B-7C53-EA52FB759CD1}"/>
              </a:ext>
            </a:extLst>
          </p:cNvPr>
          <p:cNvSpPr>
            <a:spLocks/>
          </p:cNvSpPr>
          <p:nvPr/>
        </p:nvSpPr>
        <p:spPr bwMode="auto">
          <a:xfrm>
            <a:off x="2388226" y="301206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E0D2DE17-1A35-7F69-7B5F-20A97F6D0E93}"/>
              </a:ext>
            </a:extLst>
          </p:cNvPr>
          <p:cNvSpPr>
            <a:spLocks/>
          </p:cNvSpPr>
          <p:nvPr/>
        </p:nvSpPr>
        <p:spPr bwMode="auto">
          <a:xfrm>
            <a:off x="2385976" y="432608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odal Dialog Overlay">
            <a:extLst>
              <a:ext uri="{FF2B5EF4-FFF2-40B4-BE49-F238E27FC236}">
                <a16:creationId xmlns:a16="http://schemas.microsoft.com/office/drawing/2014/main" id="{DBA9B953-49BE-81BF-CA4D-A6C4DEE2E022}"/>
              </a:ext>
            </a:extLst>
          </p:cNvPr>
          <p:cNvSpPr>
            <a:spLocks/>
          </p:cNvSpPr>
          <p:nvPr/>
        </p:nvSpPr>
        <p:spPr bwMode="auto">
          <a:xfrm>
            <a:off x="444500" y="1258835"/>
            <a:ext cx="8817477" cy="466526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90BCBB50-E46C-D73A-AC7B-9B0319EC0F4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513" y="1762018"/>
            <a:ext cx="3222246" cy="3635782"/>
            <a:chOff x="595686" y="1261242"/>
            <a:chExt cx="3222246" cy="3635782"/>
          </a:xfrm>
        </p:grpSpPr>
        <p:sp>
          <p:nvSpPr>
            <p:cNvPr id="48" name="Window Body">
              <a:extLst>
                <a:ext uri="{FF2B5EF4-FFF2-40B4-BE49-F238E27FC236}">
                  <a16:creationId xmlns:a16="http://schemas.microsoft.com/office/drawing/2014/main" id="{058C64FB-FBE8-658E-E0EB-9A7C302B5757}"/>
                </a:ext>
              </a:extLst>
            </p:cNvPr>
            <p:cNvSpPr/>
            <p:nvPr/>
          </p:nvSpPr>
          <p:spPr>
            <a:xfrm>
              <a:off x="595686" y="1498985"/>
              <a:ext cx="3222246" cy="3398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>
              <a:extLst>
                <a:ext uri="{FF2B5EF4-FFF2-40B4-BE49-F238E27FC236}">
                  <a16:creationId xmlns:a16="http://schemas.microsoft.com/office/drawing/2014/main" id="{062AB809-B9E2-4C0E-376E-8CB53DA356D8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도서 검색 팝업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>
              <a:extLst>
                <a:ext uri="{FF2B5EF4-FFF2-40B4-BE49-F238E27FC236}">
                  <a16:creationId xmlns:a16="http://schemas.microsoft.com/office/drawing/2014/main" id="{4B9C99CC-7423-DC02-7D5A-71124C303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>
              <a:extLst>
                <a:ext uri="{FF2B5EF4-FFF2-40B4-BE49-F238E27FC236}">
                  <a16:creationId xmlns:a16="http://schemas.microsoft.com/office/drawing/2014/main" id="{B926E7A2-A8AC-DD12-D62F-2150E2341684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52" name="Warning Icon" hidden="1">
                <a:extLst>
                  <a:ext uri="{FF2B5EF4-FFF2-40B4-BE49-F238E27FC236}">
                    <a16:creationId xmlns:a16="http://schemas.microsoft.com/office/drawing/2014/main" id="{8E907339-0626-B98E-1757-BE36EDA3516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Error Icon" hidden="1">
                <a:extLst>
                  <a:ext uri="{FF2B5EF4-FFF2-40B4-BE49-F238E27FC236}">
                    <a16:creationId xmlns:a16="http://schemas.microsoft.com/office/drawing/2014/main" id="{C80659B9-E67F-1F3E-5BBC-0C35F42B1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Question Icon" hidden="1">
                <a:extLst>
                  <a:ext uri="{FF2B5EF4-FFF2-40B4-BE49-F238E27FC236}">
                    <a16:creationId xmlns:a16="http://schemas.microsoft.com/office/drawing/2014/main" id="{80031BE6-5393-E0AF-89E1-75A3662446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Button">
            <a:extLst>
              <a:ext uri="{FF2B5EF4-FFF2-40B4-BE49-F238E27FC236}">
                <a16:creationId xmlns:a16="http://schemas.microsoft.com/office/drawing/2014/main" id="{109BE8C0-F37A-E110-73A4-DA43FC821912}"/>
              </a:ext>
            </a:extLst>
          </p:cNvPr>
          <p:cNvSpPr>
            <a:spLocks/>
          </p:cNvSpPr>
          <p:nvPr/>
        </p:nvSpPr>
        <p:spPr bwMode="auto">
          <a:xfrm>
            <a:off x="3792075" y="2136951"/>
            <a:ext cx="1851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컴퓨터도서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17AD9E-1041-2A09-F7B6-F608A25D30E6}"/>
              </a:ext>
            </a:extLst>
          </p:cNvPr>
          <p:cNvSpPr txBox="1"/>
          <p:nvPr/>
        </p:nvSpPr>
        <p:spPr>
          <a:xfrm>
            <a:off x="3172869" y="2146966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3A90462-4FCC-A624-CAE3-BFBD8B5A2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39180"/>
              </p:ext>
            </p:extLst>
          </p:nvPr>
        </p:nvGraphicFramePr>
        <p:xfrm>
          <a:off x="3252064" y="2585976"/>
          <a:ext cx="3007236" cy="6526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7974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561919">
                  <a:extLst>
                    <a:ext uri="{9D8B030D-6E8A-4147-A177-3AD203B41FA5}">
                      <a16:colId xmlns:a16="http://schemas.microsoft.com/office/drawing/2014/main" val="594542296"/>
                    </a:ext>
                  </a:extLst>
                </a:gridCol>
                <a:gridCol w="755219">
                  <a:extLst>
                    <a:ext uri="{9D8B030D-6E8A-4147-A177-3AD203B41FA5}">
                      <a16:colId xmlns:a16="http://schemas.microsoft.com/office/drawing/2014/main" val="1057286579"/>
                    </a:ext>
                  </a:extLst>
                </a:gridCol>
                <a:gridCol w="713197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468927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국내도서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</a:tbl>
          </a:graphicData>
        </a:graphic>
      </p:graphicFrame>
      <p:sp>
        <p:nvSpPr>
          <p:cNvPr id="58" name="Button 2">
            <a:extLst>
              <a:ext uri="{FF2B5EF4-FFF2-40B4-BE49-F238E27FC236}">
                <a16:creationId xmlns:a16="http://schemas.microsoft.com/office/drawing/2014/main" id="{A97D6CAF-25AA-0148-9432-69F57BFC013D}"/>
              </a:ext>
            </a:extLst>
          </p:cNvPr>
          <p:cNvSpPr>
            <a:spLocks/>
          </p:cNvSpPr>
          <p:nvPr/>
        </p:nvSpPr>
        <p:spPr bwMode="auto">
          <a:xfrm>
            <a:off x="5725077" y="2141474"/>
            <a:ext cx="534223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3D46C7-CECB-A441-F3F5-375F6716E0E1}"/>
              </a:ext>
            </a:extLst>
          </p:cNvPr>
          <p:cNvSpPr txBox="1"/>
          <p:nvPr/>
        </p:nvSpPr>
        <p:spPr>
          <a:xfrm>
            <a:off x="818921" y="4778393"/>
            <a:ext cx="901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2908616" y="191892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6172438" y="215580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3007821" y="259730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70274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0391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utton">
            <a:extLst>
              <a:ext uri="{FF2B5EF4-FFF2-40B4-BE49-F238E27FC236}">
                <a16:creationId xmlns:a16="http://schemas.microsoft.com/office/drawing/2014/main" id="{BEAD931B-A21E-B222-0E5D-CDB2A8D8E7D9}"/>
              </a:ext>
            </a:extLst>
          </p:cNvPr>
          <p:cNvSpPr>
            <a:spLocks/>
          </p:cNvSpPr>
          <p:nvPr/>
        </p:nvSpPr>
        <p:spPr bwMode="auto">
          <a:xfrm>
            <a:off x="2385976" y="4781774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D28F5-535C-1A87-D27E-CB646D2E000F}"/>
              </a:ext>
            </a:extLst>
          </p:cNvPr>
          <p:cNvSpPr txBox="1"/>
          <p:nvPr/>
        </p:nvSpPr>
        <p:spPr>
          <a:xfrm>
            <a:off x="818921" y="4778393"/>
            <a:ext cx="901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4943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사용자 팝업 호출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명 입력 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이름을 가진 사용자 목록 조회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표의 행 더블클릭 시 해당 사용자 선택 처리 및 팝업 닫힘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3718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대출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대출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사용자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7EB338EC-B4BE-D22B-B493-8646248A5300}"/>
              </a:ext>
            </a:extLst>
          </p:cNvPr>
          <p:cNvSpPr>
            <a:spLocks/>
          </p:cNvSpPr>
          <p:nvPr/>
        </p:nvSpPr>
        <p:spPr bwMode="auto">
          <a:xfrm>
            <a:off x="2393900" y="3447795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책제목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저자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BE0C0D47-0E7B-0019-BCBC-C062C1C3ECCF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2024-08-21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13BAA-42D8-A0E9-C4E3-DBC04DB09586}"/>
              </a:ext>
            </a:extLst>
          </p:cNvPr>
          <p:cNvSpPr txBox="1"/>
          <p:nvPr/>
        </p:nvSpPr>
        <p:spPr>
          <a:xfrm>
            <a:off x="622645" y="22828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도서 대출</a:t>
            </a:r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2BDE0FB6-904D-B64E-77CB-44E03F994FB6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155130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C5FA54-618E-5D9A-C679-49C5608A5EC0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검색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FF334-4ECD-4904-0B35-C94158440611}"/>
              </a:ext>
            </a:extLst>
          </p:cNvPr>
          <p:cNvSpPr txBox="1"/>
          <p:nvPr/>
        </p:nvSpPr>
        <p:spPr>
          <a:xfrm>
            <a:off x="826845" y="344441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75CA9-DC38-2311-1D84-D787DE56A7CE}"/>
              </a:ext>
            </a:extLst>
          </p:cNvPr>
          <p:cNvSpPr txBox="1"/>
          <p:nvPr/>
        </p:nvSpPr>
        <p:spPr>
          <a:xfrm>
            <a:off x="826845" y="3883138"/>
            <a:ext cx="1016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반납예정일자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00968-BD4B-C92A-FA2F-3C6C205DD8C9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검색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B5AF1CD6-090B-46B2-DD1D-B17A580D38D5}"/>
              </a:ext>
            </a:extLst>
          </p:cNvPr>
          <p:cNvSpPr>
            <a:spLocks/>
          </p:cNvSpPr>
          <p:nvPr/>
        </p:nvSpPr>
        <p:spPr bwMode="auto">
          <a:xfrm>
            <a:off x="8093442" y="553127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528AF-45B9-376F-97F2-EC3D936FDC3F}"/>
              </a:ext>
            </a:extLst>
          </p:cNvPr>
          <p:cNvSpPr txBox="1"/>
          <p:nvPr/>
        </p:nvSpPr>
        <p:spPr>
          <a:xfrm>
            <a:off x="826845" y="5412571"/>
            <a:ext cx="3378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 보유중인 도서는 신청이 반려될 수 있습니다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1C12958C-115A-0B6B-7C53-EA52FB759CD1}"/>
              </a:ext>
            </a:extLst>
          </p:cNvPr>
          <p:cNvSpPr>
            <a:spLocks/>
          </p:cNvSpPr>
          <p:nvPr/>
        </p:nvSpPr>
        <p:spPr bwMode="auto">
          <a:xfrm>
            <a:off x="2388226" y="301206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E0D2DE17-1A35-7F69-7B5F-20A97F6D0E93}"/>
              </a:ext>
            </a:extLst>
          </p:cNvPr>
          <p:cNvSpPr>
            <a:spLocks/>
          </p:cNvSpPr>
          <p:nvPr/>
        </p:nvSpPr>
        <p:spPr bwMode="auto">
          <a:xfrm>
            <a:off x="2385976" y="432608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odal Dialog Overlay">
            <a:extLst>
              <a:ext uri="{FF2B5EF4-FFF2-40B4-BE49-F238E27FC236}">
                <a16:creationId xmlns:a16="http://schemas.microsoft.com/office/drawing/2014/main" id="{DBA9B953-49BE-81BF-CA4D-A6C4DEE2E022}"/>
              </a:ext>
            </a:extLst>
          </p:cNvPr>
          <p:cNvSpPr>
            <a:spLocks/>
          </p:cNvSpPr>
          <p:nvPr/>
        </p:nvSpPr>
        <p:spPr bwMode="auto">
          <a:xfrm>
            <a:off x="444500" y="1258835"/>
            <a:ext cx="8817477" cy="466526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90BCBB50-E46C-D73A-AC7B-9B0319EC0F4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513" y="1762018"/>
            <a:ext cx="3222246" cy="3635782"/>
            <a:chOff x="595686" y="1261242"/>
            <a:chExt cx="3222246" cy="3635782"/>
          </a:xfrm>
        </p:grpSpPr>
        <p:sp>
          <p:nvSpPr>
            <p:cNvPr id="48" name="Window Body">
              <a:extLst>
                <a:ext uri="{FF2B5EF4-FFF2-40B4-BE49-F238E27FC236}">
                  <a16:creationId xmlns:a16="http://schemas.microsoft.com/office/drawing/2014/main" id="{058C64FB-FBE8-658E-E0EB-9A7C302B5757}"/>
                </a:ext>
              </a:extLst>
            </p:cNvPr>
            <p:cNvSpPr/>
            <p:nvPr/>
          </p:nvSpPr>
          <p:spPr>
            <a:xfrm>
              <a:off x="595686" y="1498985"/>
              <a:ext cx="3222246" cy="3398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>
              <a:extLst>
                <a:ext uri="{FF2B5EF4-FFF2-40B4-BE49-F238E27FC236}">
                  <a16:creationId xmlns:a16="http://schemas.microsoft.com/office/drawing/2014/main" id="{062AB809-B9E2-4C0E-376E-8CB53DA356D8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사용자 검색 팝업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>
              <a:extLst>
                <a:ext uri="{FF2B5EF4-FFF2-40B4-BE49-F238E27FC236}">
                  <a16:creationId xmlns:a16="http://schemas.microsoft.com/office/drawing/2014/main" id="{4B9C99CC-7423-DC02-7D5A-71124C303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>
              <a:extLst>
                <a:ext uri="{FF2B5EF4-FFF2-40B4-BE49-F238E27FC236}">
                  <a16:creationId xmlns:a16="http://schemas.microsoft.com/office/drawing/2014/main" id="{B926E7A2-A8AC-DD12-D62F-2150E2341684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52" name="Warning Icon" hidden="1">
                <a:extLst>
                  <a:ext uri="{FF2B5EF4-FFF2-40B4-BE49-F238E27FC236}">
                    <a16:creationId xmlns:a16="http://schemas.microsoft.com/office/drawing/2014/main" id="{8E907339-0626-B98E-1757-BE36EDA3516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Error Icon" hidden="1">
                <a:extLst>
                  <a:ext uri="{FF2B5EF4-FFF2-40B4-BE49-F238E27FC236}">
                    <a16:creationId xmlns:a16="http://schemas.microsoft.com/office/drawing/2014/main" id="{C80659B9-E67F-1F3E-5BBC-0C35F42B1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Question Icon" hidden="1">
                <a:extLst>
                  <a:ext uri="{FF2B5EF4-FFF2-40B4-BE49-F238E27FC236}">
                    <a16:creationId xmlns:a16="http://schemas.microsoft.com/office/drawing/2014/main" id="{80031BE6-5393-E0AF-89E1-75A3662446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Button">
            <a:extLst>
              <a:ext uri="{FF2B5EF4-FFF2-40B4-BE49-F238E27FC236}">
                <a16:creationId xmlns:a16="http://schemas.microsoft.com/office/drawing/2014/main" id="{109BE8C0-F37A-E110-73A4-DA43FC821912}"/>
              </a:ext>
            </a:extLst>
          </p:cNvPr>
          <p:cNvSpPr>
            <a:spLocks/>
          </p:cNvSpPr>
          <p:nvPr/>
        </p:nvSpPr>
        <p:spPr bwMode="auto">
          <a:xfrm>
            <a:off x="3792075" y="2136951"/>
            <a:ext cx="1851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17AD9E-1041-2A09-F7B6-F608A25D30E6}"/>
              </a:ext>
            </a:extLst>
          </p:cNvPr>
          <p:cNvSpPr txBox="1"/>
          <p:nvPr/>
        </p:nvSpPr>
        <p:spPr>
          <a:xfrm>
            <a:off x="3172869" y="2146966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3A90462-4FCC-A624-CAE3-BFBD8B5A2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63063"/>
              </p:ext>
            </p:extLst>
          </p:nvPr>
        </p:nvGraphicFramePr>
        <p:xfrm>
          <a:off x="3252064" y="2585976"/>
          <a:ext cx="3007236" cy="6526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9511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59454229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057286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대출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user01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010-1111-1111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user@naver.com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</a:tbl>
          </a:graphicData>
        </a:graphic>
      </p:graphicFrame>
      <p:sp>
        <p:nvSpPr>
          <p:cNvPr id="58" name="Button 2">
            <a:extLst>
              <a:ext uri="{FF2B5EF4-FFF2-40B4-BE49-F238E27FC236}">
                <a16:creationId xmlns:a16="http://schemas.microsoft.com/office/drawing/2014/main" id="{A97D6CAF-25AA-0148-9432-69F57BFC013D}"/>
              </a:ext>
            </a:extLst>
          </p:cNvPr>
          <p:cNvSpPr>
            <a:spLocks/>
          </p:cNvSpPr>
          <p:nvPr/>
        </p:nvSpPr>
        <p:spPr bwMode="auto">
          <a:xfrm>
            <a:off x="5725077" y="2141474"/>
            <a:ext cx="534223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6F178-B822-AE08-1278-87FA14EA0F75}"/>
              </a:ext>
            </a:extLst>
          </p:cNvPr>
          <p:cNvSpPr/>
          <p:nvPr/>
        </p:nvSpPr>
        <p:spPr>
          <a:xfrm>
            <a:off x="2908616" y="191892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B5573F-82D5-B6E8-4EF9-FF8273D4E39F}"/>
              </a:ext>
            </a:extLst>
          </p:cNvPr>
          <p:cNvSpPr/>
          <p:nvPr/>
        </p:nvSpPr>
        <p:spPr>
          <a:xfrm>
            <a:off x="6172438" y="215580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9952B-71AA-3CB8-B7C2-9C16E57C3494}"/>
              </a:ext>
            </a:extLst>
          </p:cNvPr>
          <p:cNvSpPr/>
          <p:nvPr/>
        </p:nvSpPr>
        <p:spPr>
          <a:xfrm>
            <a:off x="3007821" y="259730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8584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65784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게시글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더블클릭 시 해당 게시글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공지사항 등록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다중 선택 용 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체크박스를 선택한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게시글들이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 번에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7167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시스템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501DE-2DFF-BF46-B556-D4EF56FDB2C0}"/>
              </a:ext>
            </a:extLst>
          </p:cNvPr>
          <p:cNvSpPr txBox="1"/>
          <p:nvPr/>
        </p:nvSpPr>
        <p:spPr>
          <a:xfrm>
            <a:off x="622645" y="22828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공지사항 관리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A01428-E152-E3E4-11D1-95FD0CA54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4442"/>
              </p:ext>
            </p:extLst>
          </p:nvPr>
        </p:nvGraphicFramePr>
        <p:xfrm>
          <a:off x="713480" y="2793532"/>
          <a:ext cx="8079295" cy="21717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2574463646"/>
                    </a:ext>
                  </a:extLst>
                </a:gridCol>
                <a:gridCol w="461937">
                  <a:extLst>
                    <a:ext uri="{9D8B030D-6E8A-4147-A177-3AD203B41FA5}">
                      <a16:colId xmlns:a16="http://schemas.microsoft.com/office/drawing/2014/main" val="4222037170"/>
                    </a:ext>
                  </a:extLst>
                </a:gridCol>
                <a:gridCol w="4337373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824704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888143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1182269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등록일자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922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인문학도서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6051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6023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510847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174783"/>
                  </a:ext>
                </a:extLst>
              </a:tr>
            </a:tbl>
          </a:graphicData>
        </a:graphic>
      </p:graphicFrame>
      <p:pic>
        <p:nvPicPr>
          <p:cNvPr id="13" name="Picture 2" descr="게시판 페이지네이션 개발">
            <a:extLst>
              <a:ext uri="{FF2B5EF4-FFF2-40B4-BE49-F238E27FC236}">
                <a16:creationId xmlns:a16="http://schemas.microsoft.com/office/drawing/2014/main" id="{6D3F483A-DA16-EAD1-3D95-9243EFBB0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35092" y="5500950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utton">
            <a:extLst>
              <a:ext uri="{FF2B5EF4-FFF2-40B4-BE49-F238E27FC236}">
                <a16:creationId xmlns:a16="http://schemas.microsoft.com/office/drawing/2014/main" id="{2C90FFFF-11E2-AF70-B3C5-A4751944A8D2}"/>
              </a:ext>
            </a:extLst>
          </p:cNvPr>
          <p:cNvSpPr>
            <a:spLocks/>
          </p:cNvSpPr>
          <p:nvPr/>
        </p:nvSpPr>
        <p:spPr bwMode="auto">
          <a:xfrm>
            <a:off x="7824856" y="517754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622645" y="262472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849669" y="287689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559590" y="496523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E108F377-6ED9-5B9F-CBF0-194CE838079E}"/>
              </a:ext>
            </a:extLst>
          </p:cNvPr>
          <p:cNvSpPr>
            <a:spLocks/>
          </p:cNvSpPr>
          <p:nvPr/>
        </p:nvSpPr>
        <p:spPr bwMode="auto">
          <a:xfrm>
            <a:off x="8365222" y="517754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469452" y="420583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8720168" y="495663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7504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79642"/>
              </p:ext>
            </p:extLst>
          </p:nvPr>
        </p:nvGraphicFramePr>
        <p:xfrm>
          <a:off x="9320800" y="771418"/>
          <a:ext cx="2743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등록 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등록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공지사항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37916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시스템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등록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8A3ABB8-6D27-5525-40D1-29461CC6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5978"/>
              </p:ext>
            </p:extLst>
          </p:nvPr>
        </p:nvGraphicFramePr>
        <p:xfrm>
          <a:off x="705122" y="2419885"/>
          <a:ext cx="8128000" cy="29677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1591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34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36180DAB-6595-D956-6F0A-9632FC6CB408}"/>
              </a:ext>
            </a:extLst>
          </p:cNvPr>
          <p:cNvSpPr/>
          <p:nvPr/>
        </p:nvSpPr>
        <p:spPr>
          <a:xfrm>
            <a:off x="513765" y="22328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D62EE8EB-DEB7-5D43-CB8F-951FDAE34700}"/>
              </a:ext>
            </a:extLst>
          </p:cNvPr>
          <p:cNvSpPr>
            <a:spLocks/>
          </p:cNvSpPr>
          <p:nvPr/>
        </p:nvSpPr>
        <p:spPr bwMode="auto">
          <a:xfrm>
            <a:off x="8318471" y="54782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405B6896-47B3-939F-CF02-26B1EFCDB278}"/>
              </a:ext>
            </a:extLst>
          </p:cNvPr>
          <p:cNvSpPr>
            <a:spLocks/>
          </p:cNvSpPr>
          <p:nvPr/>
        </p:nvSpPr>
        <p:spPr bwMode="auto">
          <a:xfrm>
            <a:off x="2192134" y="2423553"/>
            <a:ext cx="655389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DD07DA2D-A05A-4100-64E7-E31F6A87E3CD}"/>
              </a:ext>
            </a:extLst>
          </p:cNvPr>
          <p:cNvSpPr>
            <a:spLocks/>
          </p:cNvSpPr>
          <p:nvPr/>
        </p:nvSpPr>
        <p:spPr bwMode="auto">
          <a:xfrm>
            <a:off x="2192134" y="3542208"/>
            <a:ext cx="6553890" cy="140356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04125FB6-A1CA-A9FD-04EC-64377CDFA8D0}"/>
              </a:ext>
            </a:extLst>
          </p:cNvPr>
          <p:cNvSpPr>
            <a:spLocks/>
          </p:cNvSpPr>
          <p:nvPr/>
        </p:nvSpPr>
        <p:spPr bwMode="auto">
          <a:xfrm>
            <a:off x="2192134" y="5103189"/>
            <a:ext cx="25275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7937278-304D-F4CE-5DB9-B241CAFC465E}"/>
              </a:ext>
            </a:extLst>
          </p:cNvPr>
          <p:cNvSpPr/>
          <p:nvPr/>
        </p:nvSpPr>
        <p:spPr>
          <a:xfrm>
            <a:off x="1924856" y="476331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3F312125-4BB3-A9B1-6BBD-186AE07293C0}"/>
              </a:ext>
            </a:extLst>
          </p:cNvPr>
          <p:cNvSpPr>
            <a:spLocks/>
          </p:cNvSpPr>
          <p:nvPr/>
        </p:nvSpPr>
        <p:spPr bwMode="auto">
          <a:xfrm>
            <a:off x="4760636" y="510318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8074443" y="528503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8532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83055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상세페이지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첨부파일명 클릭 시 첨부파일 다운로드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수정페이지로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게시글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9335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시스템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FDD332-9B34-DBD4-D683-02AC6F625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72539"/>
              </p:ext>
            </p:extLst>
          </p:nvPr>
        </p:nvGraphicFramePr>
        <p:xfrm>
          <a:off x="705122" y="2419885"/>
          <a:ext cx="8128000" cy="28545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29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29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10257"/>
                  </a:ext>
                </a:extLst>
              </a:tr>
              <a:tr h="29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2024-08-21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09167"/>
                  </a:ext>
                </a:extLst>
              </a:tr>
              <a:tr h="29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47566"/>
                  </a:ext>
                </a:extLst>
              </a:tr>
              <a:tr h="109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  <a:tr h="29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03482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B1902DBF-5247-D192-E287-19D9E1122A80}"/>
              </a:ext>
            </a:extLst>
          </p:cNvPr>
          <p:cNvSpPr/>
          <p:nvPr/>
        </p:nvSpPr>
        <p:spPr>
          <a:xfrm>
            <a:off x="513765" y="22328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2E02680-ABC2-72F5-ECE7-EB4BC04E498A}"/>
              </a:ext>
            </a:extLst>
          </p:cNvPr>
          <p:cNvSpPr/>
          <p:nvPr/>
        </p:nvSpPr>
        <p:spPr>
          <a:xfrm>
            <a:off x="1924856" y="476331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0608755A-FF64-5A2A-B476-B99A68645412}"/>
              </a:ext>
            </a:extLst>
          </p:cNvPr>
          <p:cNvSpPr>
            <a:spLocks/>
          </p:cNvSpPr>
          <p:nvPr/>
        </p:nvSpPr>
        <p:spPr bwMode="auto">
          <a:xfrm>
            <a:off x="7773946" y="54782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772E2D48-7705-C11C-1A74-0E65D17AF893}"/>
              </a:ext>
            </a:extLst>
          </p:cNvPr>
          <p:cNvSpPr>
            <a:spLocks/>
          </p:cNvSpPr>
          <p:nvPr/>
        </p:nvSpPr>
        <p:spPr bwMode="auto">
          <a:xfrm>
            <a:off x="8318471" y="54782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529918" y="527438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8181453" y="522840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65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9027"/>
              </p:ext>
            </p:extLst>
          </p:nvPr>
        </p:nvGraphicFramePr>
        <p:xfrm>
          <a:off x="9320800" y="771418"/>
          <a:ext cx="2743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필요한 정보 입력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ID / ID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중복체크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사용자가 입력한 아이디가 사용가능한 아이디인지 확인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사용자 회원가입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[Back]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메인화면으로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85476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회원가입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4204697" y="34477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E573C013-2F95-DA1B-35D5-E1FA2DFCE102}"/>
              </a:ext>
            </a:extLst>
          </p:cNvPr>
          <p:cNvSpPr>
            <a:spLocks/>
          </p:cNvSpPr>
          <p:nvPr/>
        </p:nvSpPr>
        <p:spPr bwMode="auto">
          <a:xfrm>
            <a:off x="2393900" y="3447795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49838ADB-9B92-1D67-1A1A-6CAD5725EA67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D356F-6BAB-807E-3B30-8892F5068115}"/>
              </a:ext>
            </a:extLst>
          </p:cNvPr>
          <p:cNvSpPr txBox="1"/>
          <p:nvPr/>
        </p:nvSpPr>
        <p:spPr>
          <a:xfrm>
            <a:off x="622645" y="2282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회원가입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A2B85284-BB06-2FCA-750B-974B5280AE5C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42706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tton">
            <a:extLst>
              <a:ext uri="{FF2B5EF4-FFF2-40B4-BE49-F238E27FC236}">
                <a16:creationId xmlns:a16="http://schemas.microsoft.com/office/drawing/2014/main" id="{95BDD7C5-4996-C6DA-484B-63BFD59E2A4E}"/>
              </a:ext>
            </a:extLst>
          </p:cNvPr>
          <p:cNvSpPr>
            <a:spLocks/>
          </p:cNvSpPr>
          <p:nvPr/>
        </p:nvSpPr>
        <p:spPr bwMode="auto">
          <a:xfrm>
            <a:off x="2393899" y="4323553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86678E84-686F-E9D8-E606-ECD71373CF38}"/>
              </a:ext>
            </a:extLst>
          </p:cNvPr>
          <p:cNvSpPr>
            <a:spLocks/>
          </p:cNvSpPr>
          <p:nvPr/>
        </p:nvSpPr>
        <p:spPr bwMode="auto">
          <a:xfrm>
            <a:off x="2393899" y="476143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0265892D-EB41-EE22-F7BD-3942949A043A}"/>
              </a:ext>
            </a:extLst>
          </p:cNvPr>
          <p:cNvSpPr>
            <a:spLocks/>
          </p:cNvSpPr>
          <p:nvPr/>
        </p:nvSpPr>
        <p:spPr bwMode="auto">
          <a:xfrm>
            <a:off x="2393899" y="519931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FDF50252-C5FC-B324-E07F-D663A6306355}"/>
              </a:ext>
            </a:extLst>
          </p:cNvPr>
          <p:cNvSpPr>
            <a:spLocks/>
          </p:cNvSpPr>
          <p:nvPr/>
        </p:nvSpPr>
        <p:spPr bwMode="auto">
          <a:xfrm>
            <a:off x="2393899" y="3009916"/>
            <a:ext cx="164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F15723-2988-C138-5AD6-ED2287D5E3B0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C24BE5-D957-8679-1768-40DC540B1772}"/>
              </a:ext>
            </a:extLst>
          </p:cNvPr>
          <p:cNvSpPr txBox="1"/>
          <p:nvPr/>
        </p:nvSpPr>
        <p:spPr>
          <a:xfrm>
            <a:off x="826845" y="5199312"/>
            <a:ext cx="90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핸드폰번호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B0EF18-5816-E516-3443-2754786232CD}"/>
              </a:ext>
            </a:extLst>
          </p:cNvPr>
          <p:cNvSpPr txBox="1"/>
          <p:nvPr/>
        </p:nvSpPr>
        <p:spPr>
          <a:xfrm>
            <a:off x="826845" y="344441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F2D49-B60B-A9B2-9736-A24EE277AAA9}"/>
              </a:ext>
            </a:extLst>
          </p:cNvPr>
          <p:cNvSpPr txBox="1"/>
          <p:nvPr/>
        </p:nvSpPr>
        <p:spPr>
          <a:xfrm>
            <a:off x="826845" y="3883138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9C07D-AE29-1977-60C2-8FAEFE113B5D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63726-7DE5-B149-9082-80D7F7F6D6A1}"/>
              </a:ext>
            </a:extLst>
          </p:cNvPr>
          <p:cNvSpPr txBox="1"/>
          <p:nvPr/>
        </p:nvSpPr>
        <p:spPr>
          <a:xfrm>
            <a:off x="826845" y="4760586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11610D34-B4FD-4821-B5E6-4B1E500E77A3}"/>
              </a:ext>
            </a:extLst>
          </p:cNvPr>
          <p:cNvSpPr>
            <a:spLocks/>
          </p:cNvSpPr>
          <p:nvPr/>
        </p:nvSpPr>
        <p:spPr bwMode="auto">
          <a:xfrm>
            <a:off x="7636815" y="553127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BC66E56E-279B-BA45-5C1A-E0B56B1C601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38040" y="5531274"/>
            <a:ext cx="569485" cy="241995"/>
            <a:chOff x="1642629" y="1920028"/>
            <a:chExt cx="569485" cy="241995"/>
          </a:xfrm>
        </p:grpSpPr>
        <p:sp>
          <p:nvSpPr>
            <p:cNvPr id="37" name="Button">
              <a:extLst>
                <a:ext uri="{FF2B5EF4-FFF2-40B4-BE49-F238E27FC236}">
                  <a16:creationId xmlns:a16="http://schemas.microsoft.com/office/drawing/2014/main" id="{78274199-4AB1-000C-6373-8433A8AA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569485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8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6311B78-2B66-B777-2A94-665A6CD05D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19411" y="277391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4755879" y="314475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400124" y="532030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8737826" y="532030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F6050-4F54-2FB6-7039-D77569CAA1BD}"/>
              </a:ext>
            </a:extLst>
          </p:cNvPr>
          <p:cNvSpPr txBox="1"/>
          <p:nvPr/>
        </p:nvSpPr>
        <p:spPr>
          <a:xfrm>
            <a:off x="4941299" y="3465997"/>
            <a:ext cx="21239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사용할 수 있는 아이디입니다</a:t>
            </a:r>
            <a:r>
              <a:rPr lang="en-US" altLang="ko-KR" sz="1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384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19913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등록된 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E-BOOK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추천 도서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추천도서 등록페이지로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2416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추천도서관리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8B412-272F-A5E6-22F4-6B369DB03510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DF5F2-1B67-3785-1763-D5A6BB72F268}"/>
              </a:ext>
            </a:extLst>
          </p:cNvPr>
          <p:cNvSpPr txBox="1"/>
          <p:nvPr/>
        </p:nvSpPr>
        <p:spPr>
          <a:xfrm>
            <a:off x="622645" y="22828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추천도서 관리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761BAAE-468F-83F0-1179-0E853F8FF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34829"/>
              </p:ext>
            </p:extLst>
          </p:nvPr>
        </p:nvGraphicFramePr>
        <p:xfrm>
          <a:off x="717249" y="3146219"/>
          <a:ext cx="8116252" cy="800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5223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957105">
                  <a:extLst>
                    <a:ext uri="{9D8B030D-6E8A-4147-A177-3AD203B41FA5}">
                      <a16:colId xmlns:a16="http://schemas.microsoft.com/office/drawing/2014/main" val="594542296"/>
                    </a:ext>
                  </a:extLst>
                </a:gridCol>
                <a:gridCol w="1286349">
                  <a:extLst>
                    <a:ext uri="{9D8B030D-6E8A-4147-A177-3AD203B41FA5}">
                      <a16:colId xmlns:a16="http://schemas.microsoft.com/office/drawing/2014/main" val="1057286579"/>
                    </a:ext>
                  </a:extLst>
                </a:gridCol>
                <a:gridCol w="1214774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798716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2994085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게시일정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국내도서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2024-08-14 ~ 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</a:tbl>
          </a:graphicData>
        </a:graphic>
      </p:graphicFrame>
      <p:sp>
        <p:nvSpPr>
          <p:cNvPr id="17" name="Button">
            <a:extLst>
              <a:ext uri="{FF2B5EF4-FFF2-40B4-BE49-F238E27FC236}">
                <a16:creationId xmlns:a16="http://schemas.microsoft.com/office/drawing/2014/main" id="{D436D357-F473-74C8-A914-918DF0454443}"/>
              </a:ext>
            </a:extLst>
          </p:cNvPr>
          <p:cNvSpPr>
            <a:spLocks/>
          </p:cNvSpPr>
          <p:nvPr/>
        </p:nvSpPr>
        <p:spPr bwMode="auto">
          <a:xfrm>
            <a:off x="8340473" y="547076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7712D8-9ADD-D641-1B6C-AEC2A9BEF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40128"/>
              </p:ext>
            </p:extLst>
          </p:nvPr>
        </p:nvGraphicFramePr>
        <p:xfrm>
          <a:off x="717249" y="4396348"/>
          <a:ext cx="8116252" cy="800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5223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957105">
                  <a:extLst>
                    <a:ext uri="{9D8B030D-6E8A-4147-A177-3AD203B41FA5}">
                      <a16:colId xmlns:a16="http://schemas.microsoft.com/office/drawing/2014/main" val="594542296"/>
                    </a:ext>
                  </a:extLst>
                </a:gridCol>
                <a:gridCol w="1286349">
                  <a:extLst>
                    <a:ext uri="{9D8B030D-6E8A-4147-A177-3AD203B41FA5}">
                      <a16:colId xmlns:a16="http://schemas.microsoft.com/office/drawing/2014/main" val="1057286579"/>
                    </a:ext>
                  </a:extLst>
                </a:gridCol>
                <a:gridCol w="1214774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798716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2994085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게시일정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E-BOOK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2024-08-14 ~ 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FDD3808-4A69-954A-7CFF-D8F0AAA55304}"/>
              </a:ext>
            </a:extLst>
          </p:cNvPr>
          <p:cNvSpPr txBox="1"/>
          <p:nvPr/>
        </p:nvSpPr>
        <p:spPr>
          <a:xfrm>
            <a:off x="622645" y="28635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/>
              <a:t>국내 추천도서</a:t>
            </a:r>
            <a:endParaRPr lang="ko-KR" altLang="en-US" sz="12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4118-CFBA-C77C-22C6-FEC863B6AFD0}"/>
              </a:ext>
            </a:extLst>
          </p:cNvPr>
          <p:cNvSpPr txBox="1"/>
          <p:nvPr/>
        </p:nvSpPr>
        <p:spPr>
          <a:xfrm>
            <a:off x="667237" y="408386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/>
              <a:t>E-BOOK</a:t>
            </a:r>
            <a:r>
              <a:rPr lang="ko-KR" altLang="en-US" sz="1200" u="sng" dirty="0"/>
              <a:t> 추천도서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37225" y="265216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8048893" y="523193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3781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10509"/>
              </p:ext>
            </p:extLst>
          </p:nvPr>
        </p:nvGraphicFramePr>
        <p:xfrm>
          <a:off x="9320800" y="771418"/>
          <a:ext cx="2743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추천도서 등록 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분류 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국내도서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E-BOOK)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카테고리 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수험서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예술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인문학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컴퓨터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도서 검색 팝업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추천 도서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96041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추천도서관리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등록페이지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8B412-272F-A5E6-22F4-6B369DB03510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83F617-9FDF-2BA2-AE65-BE1917B251C3}"/>
              </a:ext>
            </a:extLst>
          </p:cNvPr>
          <p:cNvSpPr txBox="1"/>
          <p:nvPr/>
        </p:nvSpPr>
        <p:spPr>
          <a:xfrm>
            <a:off x="622645" y="22828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추천도서 등록</a:t>
            </a:r>
          </a:p>
        </p:txBody>
      </p:sp>
      <p:cxnSp>
        <p:nvCxnSpPr>
          <p:cNvPr id="45" name="Line">
            <a:extLst>
              <a:ext uri="{FF2B5EF4-FFF2-40B4-BE49-F238E27FC236}">
                <a16:creationId xmlns:a16="http://schemas.microsoft.com/office/drawing/2014/main" id="{77934642-D27E-1068-AB83-2B28C65D5B6E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42706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C16AD7-465B-FC5A-7E21-7EF2CC673856}"/>
              </a:ext>
            </a:extLst>
          </p:cNvPr>
          <p:cNvSpPr txBox="1"/>
          <p:nvPr/>
        </p:nvSpPr>
        <p:spPr>
          <a:xfrm>
            <a:off x="826844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A3EC4-3C5B-2439-A842-7558271794D8}"/>
              </a:ext>
            </a:extLst>
          </p:cNvPr>
          <p:cNvSpPr txBox="1"/>
          <p:nvPr/>
        </p:nvSpPr>
        <p:spPr>
          <a:xfrm>
            <a:off x="826844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54025F38-C892-F5BE-20BB-5A6EA745E9B3}"/>
              </a:ext>
            </a:extLst>
          </p:cNvPr>
          <p:cNvSpPr>
            <a:spLocks/>
          </p:cNvSpPr>
          <p:nvPr/>
        </p:nvSpPr>
        <p:spPr bwMode="auto">
          <a:xfrm>
            <a:off x="8419733" y="552345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6C3B40F-4AD0-6488-C0D2-89F3FA7F5522}"/>
              </a:ext>
            </a:extLst>
          </p:cNvPr>
          <p:cNvSpPr/>
          <p:nvPr/>
        </p:nvSpPr>
        <p:spPr>
          <a:xfrm>
            <a:off x="519411" y="277391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69AADA5D-33A4-4537-6F7C-8EC337BEEDDA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E307BEF8-428E-A372-A733-47CD70DC642F}"/>
              </a:ext>
            </a:extLst>
          </p:cNvPr>
          <p:cNvSpPr>
            <a:spLocks/>
          </p:cNvSpPr>
          <p:nvPr/>
        </p:nvSpPr>
        <p:spPr bwMode="auto">
          <a:xfrm>
            <a:off x="2393899" y="4323553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책제목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저자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822FAB0A-35AA-9F1E-1DE9-7EB971B47D59}"/>
              </a:ext>
            </a:extLst>
          </p:cNvPr>
          <p:cNvSpPr>
            <a:spLocks/>
          </p:cNvSpPr>
          <p:nvPr/>
        </p:nvSpPr>
        <p:spPr bwMode="auto">
          <a:xfrm>
            <a:off x="2393899" y="476143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55FFA1A3-4E7B-529D-1D82-8805981A7200}"/>
              </a:ext>
            </a:extLst>
          </p:cNvPr>
          <p:cNvSpPr>
            <a:spLocks/>
          </p:cNvSpPr>
          <p:nvPr/>
        </p:nvSpPr>
        <p:spPr bwMode="auto">
          <a:xfrm>
            <a:off x="2393899" y="519931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01E906-4469-757B-1927-71FB2EDEBE46}"/>
              </a:ext>
            </a:extLst>
          </p:cNvPr>
          <p:cNvSpPr txBox="1"/>
          <p:nvPr/>
        </p:nvSpPr>
        <p:spPr>
          <a:xfrm>
            <a:off x="826845" y="5199312"/>
            <a:ext cx="9542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게시종료일자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0151C-CAF0-2E5E-A73B-7FBB5B4C1F16}"/>
              </a:ext>
            </a:extLst>
          </p:cNvPr>
          <p:cNvSpPr txBox="1"/>
          <p:nvPr/>
        </p:nvSpPr>
        <p:spPr>
          <a:xfrm>
            <a:off x="826845" y="3883138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18955-DE6A-E326-9BD6-381887A2D52D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47F300-61B9-4B68-F929-36D420F7E3C8}"/>
              </a:ext>
            </a:extLst>
          </p:cNvPr>
          <p:cNvSpPr txBox="1"/>
          <p:nvPr/>
        </p:nvSpPr>
        <p:spPr>
          <a:xfrm>
            <a:off x="826845" y="4760586"/>
            <a:ext cx="1016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게시시작일자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DCF93316-A577-4624-FF97-B75B9B48067F}"/>
              </a:ext>
            </a:extLst>
          </p:cNvPr>
          <p:cNvSpPr>
            <a:spLocks/>
          </p:cNvSpPr>
          <p:nvPr/>
        </p:nvSpPr>
        <p:spPr bwMode="auto">
          <a:xfrm>
            <a:off x="2393898" y="3023757"/>
            <a:ext cx="108590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    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9B71EFA0-6B45-D95A-AD44-39C9B72B2B8E}"/>
              </a:ext>
            </a:extLst>
          </p:cNvPr>
          <p:cNvSpPr>
            <a:spLocks/>
          </p:cNvSpPr>
          <p:nvPr/>
        </p:nvSpPr>
        <p:spPr bwMode="auto">
          <a:xfrm>
            <a:off x="2393899" y="3444869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컴퓨터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76C209BB-C4E3-E07B-78D6-85B7427A912D}"/>
              </a:ext>
            </a:extLst>
          </p:cNvPr>
          <p:cNvSpPr>
            <a:spLocks/>
          </p:cNvSpPr>
          <p:nvPr/>
        </p:nvSpPr>
        <p:spPr bwMode="auto">
          <a:xfrm>
            <a:off x="4205462" y="3883138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3416393" y="2820270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3243065" y="3281694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4827008" y="36494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8746024" y="533803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2810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85114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검색 팝업 호출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 입력 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도서명을 가진 도서 목록 출력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표의 행 더블클릭 시 해당 도서 선택 처리 및 팝업 닫힘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041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공지사항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추천도서관리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등록페이지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검색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-2230609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-1845703" y="26431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8B412-272F-A5E6-22F4-6B369DB03510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83F617-9FDF-2BA2-AE65-BE1917B251C3}"/>
              </a:ext>
            </a:extLst>
          </p:cNvPr>
          <p:cNvSpPr txBox="1"/>
          <p:nvPr/>
        </p:nvSpPr>
        <p:spPr>
          <a:xfrm>
            <a:off x="622645" y="22828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추천도서 등록</a:t>
            </a:r>
          </a:p>
        </p:txBody>
      </p:sp>
      <p:cxnSp>
        <p:nvCxnSpPr>
          <p:cNvPr id="45" name="Line">
            <a:extLst>
              <a:ext uri="{FF2B5EF4-FFF2-40B4-BE49-F238E27FC236}">
                <a16:creationId xmlns:a16="http://schemas.microsoft.com/office/drawing/2014/main" id="{77934642-D27E-1068-AB83-2B28C65D5B6E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242706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C16AD7-465B-FC5A-7E21-7EF2CC673856}"/>
              </a:ext>
            </a:extLst>
          </p:cNvPr>
          <p:cNvSpPr txBox="1"/>
          <p:nvPr/>
        </p:nvSpPr>
        <p:spPr>
          <a:xfrm>
            <a:off x="826844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A3EC4-3C5B-2439-A842-7558271794D8}"/>
              </a:ext>
            </a:extLst>
          </p:cNvPr>
          <p:cNvSpPr txBox="1"/>
          <p:nvPr/>
        </p:nvSpPr>
        <p:spPr>
          <a:xfrm>
            <a:off x="826844" y="34742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54025F38-C892-F5BE-20BB-5A6EA745E9B3}"/>
              </a:ext>
            </a:extLst>
          </p:cNvPr>
          <p:cNvSpPr>
            <a:spLocks/>
          </p:cNvSpPr>
          <p:nvPr/>
        </p:nvSpPr>
        <p:spPr bwMode="auto">
          <a:xfrm>
            <a:off x="8419733" y="552345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69AADA5D-33A4-4537-6F7C-8EC337BEEDDA}"/>
              </a:ext>
            </a:extLst>
          </p:cNvPr>
          <p:cNvSpPr>
            <a:spLocks/>
          </p:cNvSpPr>
          <p:nvPr/>
        </p:nvSpPr>
        <p:spPr bwMode="auto">
          <a:xfrm>
            <a:off x="2393899" y="3885674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E307BEF8-428E-A372-A733-47CD70DC642F}"/>
              </a:ext>
            </a:extLst>
          </p:cNvPr>
          <p:cNvSpPr>
            <a:spLocks/>
          </p:cNvSpPr>
          <p:nvPr/>
        </p:nvSpPr>
        <p:spPr bwMode="auto">
          <a:xfrm>
            <a:off x="2393899" y="4323553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책제목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저자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출판사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822FAB0A-35AA-9F1E-1DE9-7EB971B47D59}"/>
              </a:ext>
            </a:extLst>
          </p:cNvPr>
          <p:cNvSpPr>
            <a:spLocks/>
          </p:cNvSpPr>
          <p:nvPr/>
        </p:nvSpPr>
        <p:spPr bwMode="auto">
          <a:xfrm>
            <a:off x="2393899" y="476143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55FFA1A3-4E7B-529D-1D82-8805981A7200}"/>
              </a:ext>
            </a:extLst>
          </p:cNvPr>
          <p:cNvSpPr>
            <a:spLocks/>
          </p:cNvSpPr>
          <p:nvPr/>
        </p:nvSpPr>
        <p:spPr bwMode="auto">
          <a:xfrm>
            <a:off x="2393899" y="5199312"/>
            <a:ext cx="164198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01E906-4469-757B-1927-71FB2EDEBE46}"/>
              </a:ext>
            </a:extLst>
          </p:cNvPr>
          <p:cNvSpPr txBox="1"/>
          <p:nvPr/>
        </p:nvSpPr>
        <p:spPr>
          <a:xfrm>
            <a:off x="826845" y="5199312"/>
            <a:ext cx="9542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게시종료일자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0151C-CAF0-2E5E-A73B-7FBB5B4C1F16}"/>
              </a:ext>
            </a:extLst>
          </p:cNvPr>
          <p:cNvSpPr txBox="1"/>
          <p:nvPr/>
        </p:nvSpPr>
        <p:spPr>
          <a:xfrm>
            <a:off x="826845" y="3883138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18955-DE6A-E326-9BD6-381887A2D52D}"/>
              </a:ext>
            </a:extLst>
          </p:cNvPr>
          <p:cNvSpPr txBox="1"/>
          <p:nvPr/>
        </p:nvSpPr>
        <p:spPr>
          <a:xfrm>
            <a:off x="826845" y="4321862"/>
            <a:ext cx="10162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정보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47F300-61B9-4B68-F929-36D420F7E3C8}"/>
              </a:ext>
            </a:extLst>
          </p:cNvPr>
          <p:cNvSpPr txBox="1"/>
          <p:nvPr/>
        </p:nvSpPr>
        <p:spPr>
          <a:xfrm>
            <a:off x="826845" y="4760586"/>
            <a:ext cx="1016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게시시작일자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DCF93316-A577-4624-FF97-B75B9B48067F}"/>
              </a:ext>
            </a:extLst>
          </p:cNvPr>
          <p:cNvSpPr>
            <a:spLocks/>
          </p:cNvSpPr>
          <p:nvPr/>
        </p:nvSpPr>
        <p:spPr bwMode="auto">
          <a:xfrm>
            <a:off x="2393898" y="3023757"/>
            <a:ext cx="108590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    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9B71EFA0-6B45-D95A-AD44-39C9B72B2B8E}"/>
              </a:ext>
            </a:extLst>
          </p:cNvPr>
          <p:cNvSpPr>
            <a:spLocks/>
          </p:cNvSpPr>
          <p:nvPr/>
        </p:nvSpPr>
        <p:spPr bwMode="auto">
          <a:xfrm>
            <a:off x="2393899" y="3444869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컴퓨터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76C209BB-C4E3-E07B-78D6-85B7427A912D}"/>
              </a:ext>
            </a:extLst>
          </p:cNvPr>
          <p:cNvSpPr>
            <a:spLocks/>
          </p:cNvSpPr>
          <p:nvPr/>
        </p:nvSpPr>
        <p:spPr bwMode="auto">
          <a:xfrm>
            <a:off x="4205462" y="3883138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Modal Dialog Overlay">
            <a:extLst>
              <a:ext uri="{FF2B5EF4-FFF2-40B4-BE49-F238E27FC236}">
                <a16:creationId xmlns:a16="http://schemas.microsoft.com/office/drawing/2014/main" id="{C99345CA-F9AB-1B8F-F156-79BD9115B949}"/>
              </a:ext>
            </a:extLst>
          </p:cNvPr>
          <p:cNvSpPr>
            <a:spLocks/>
          </p:cNvSpPr>
          <p:nvPr/>
        </p:nvSpPr>
        <p:spPr bwMode="auto">
          <a:xfrm>
            <a:off x="248335" y="1321536"/>
            <a:ext cx="8825147" cy="460256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91F57E16-72E0-4FBD-0DDF-3C0D4A041F7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513" y="1762018"/>
            <a:ext cx="3222246" cy="3635782"/>
            <a:chOff x="595686" y="1261242"/>
            <a:chExt cx="3222246" cy="3635782"/>
          </a:xfrm>
        </p:grpSpPr>
        <p:sp>
          <p:nvSpPr>
            <p:cNvPr id="28" name="Window Body">
              <a:extLst>
                <a:ext uri="{FF2B5EF4-FFF2-40B4-BE49-F238E27FC236}">
                  <a16:creationId xmlns:a16="http://schemas.microsoft.com/office/drawing/2014/main" id="{DA47C483-5C55-F114-68B8-26BE2606C42F}"/>
                </a:ext>
              </a:extLst>
            </p:cNvPr>
            <p:cNvSpPr/>
            <p:nvPr/>
          </p:nvSpPr>
          <p:spPr>
            <a:xfrm>
              <a:off x="595686" y="1498985"/>
              <a:ext cx="3222246" cy="3398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>
              <a:extLst>
                <a:ext uri="{FF2B5EF4-FFF2-40B4-BE49-F238E27FC236}">
                  <a16:creationId xmlns:a16="http://schemas.microsoft.com/office/drawing/2014/main" id="{77C868C2-AD62-848D-3E94-4FC0EC42BCCF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도서 검색 팝업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lose Button">
              <a:extLst>
                <a:ext uri="{FF2B5EF4-FFF2-40B4-BE49-F238E27FC236}">
                  <a16:creationId xmlns:a16="http://schemas.microsoft.com/office/drawing/2014/main" id="{5BF45C77-89C6-E741-B911-B45416DA8F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>
              <a:extLst>
                <a:ext uri="{FF2B5EF4-FFF2-40B4-BE49-F238E27FC236}">
                  <a16:creationId xmlns:a16="http://schemas.microsoft.com/office/drawing/2014/main" id="{0FCF234B-FA37-A018-6F59-61C254CC4509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51" name="Warning Icon" hidden="1">
                <a:extLst>
                  <a:ext uri="{FF2B5EF4-FFF2-40B4-BE49-F238E27FC236}">
                    <a16:creationId xmlns:a16="http://schemas.microsoft.com/office/drawing/2014/main" id="{D1331035-A58F-589F-4EB3-BFBB52FA08E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Error Icon" hidden="1">
                <a:extLst>
                  <a:ext uri="{FF2B5EF4-FFF2-40B4-BE49-F238E27FC236}">
                    <a16:creationId xmlns:a16="http://schemas.microsoft.com/office/drawing/2014/main" id="{32784BE1-1AA0-C928-4CF8-D59A70B8F9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Question Icon" hidden="1">
                <a:extLst>
                  <a:ext uri="{FF2B5EF4-FFF2-40B4-BE49-F238E27FC236}">
                    <a16:creationId xmlns:a16="http://schemas.microsoft.com/office/drawing/2014/main" id="{1FE6DBCE-29F1-D231-E016-D63F0398EE6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7" name="Button">
            <a:extLst>
              <a:ext uri="{FF2B5EF4-FFF2-40B4-BE49-F238E27FC236}">
                <a16:creationId xmlns:a16="http://schemas.microsoft.com/office/drawing/2014/main" id="{7D80156A-58B2-886A-78BB-B7B64CB70F2E}"/>
              </a:ext>
            </a:extLst>
          </p:cNvPr>
          <p:cNvSpPr>
            <a:spLocks/>
          </p:cNvSpPr>
          <p:nvPr/>
        </p:nvSpPr>
        <p:spPr bwMode="auto">
          <a:xfrm>
            <a:off x="3792075" y="2136951"/>
            <a:ext cx="1851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컴퓨터도서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A3B227-117B-135D-5773-541DBF4DEB08}"/>
              </a:ext>
            </a:extLst>
          </p:cNvPr>
          <p:cNvSpPr txBox="1"/>
          <p:nvPr/>
        </p:nvSpPr>
        <p:spPr>
          <a:xfrm>
            <a:off x="3172869" y="2146966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9899D9B-2DE4-C3D2-B779-DBCFB6CFC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38300"/>
              </p:ext>
            </p:extLst>
          </p:nvPr>
        </p:nvGraphicFramePr>
        <p:xfrm>
          <a:off x="3252064" y="2585976"/>
          <a:ext cx="3007236" cy="6526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7974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561919">
                  <a:extLst>
                    <a:ext uri="{9D8B030D-6E8A-4147-A177-3AD203B41FA5}">
                      <a16:colId xmlns:a16="http://schemas.microsoft.com/office/drawing/2014/main" val="594542296"/>
                    </a:ext>
                  </a:extLst>
                </a:gridCol>
                <a:gridCol w="755219">
                  <a:extLst>
                    <a:ext uri="{9D8B030D-6E8A-4147-A177-3AD203B41FA5}">
                      <a16:colId xmlns:a16="http://schemas.microsoft.com/office/drawing/2014/main" val="1057286579"/>
                    </a:ext>
                  </a:extLst>
                </a:gridCol>
                <a:gridCol w="713197">
                  <a:extLst>
                    <a:ext uri="{9D8B030D-6E8A-4147-A177-3AD203B41FA5}">
                      <a16:colId xmlns:a16="http://schemas.microsoft.com/office/drawing/2014/main" val="3493499072"/>
                    </a:ext>
                  </a:extLst>
                </a:gridCol>
                <a:gridCol w="468927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국내도서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컴퓨터도서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출판사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지은이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</a:tbl>
          </a:graphicData>
        </a:graphic>
      </p:graphicFrame>
      <p:sp>
        <p:nvSpPr>
          <p:cNvPr id="70" name="Button 2">
            <a:extLst>
              <a:ext uri="{FF2B5EF4-FFF2-40B4-BE49-F238E27FC236}">
                <a16:creationId xmlns:a16="http://schemas.microsoft.com/office/drawing/2014/main" id="{1A30FA09-D060-5413-CFDB-17ABB4ED615F}"/>
              </a:ext>
            </a:extLst>
          </p:cNvPr>
          <p:cNvSpPr>
            <a:spLocks/>
          </p:cNvSpPr>
          <p:nvPr/>
        </p:nvSpPr>
        <p:spPr bwMode="auto">
          <a:xfrm>
            <a:off x="5725077" y="2141474"/>
            <a:ext cx="534223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206404-B100-4D2A-7B58-BFDF9317C8A6}"/>
              </a:ext>
            </a:extLst>
          </p:cNvPr>
          <p:cNvSpPr/>
          <p:nvPr/>
        </p:nvSpPr>
        <p:spPr>
          <a:xfrm>
            <a:off x="2908616" y="191892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152981-F949-24F7-E698-FBF9AF8DF12E}"/>
              </a:ext>
            </a:extLst>
          </p:cNvPr>
          <p:cNvSpPr/>
          <p:nvPr/>
        </p:nvSpPr>
        <p:spPr>
          <a:xfrm>
            <a:off x="6172438" y="215580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1B17814-9050-37F3-6F66-7F7EA32BE1E7}"/>
              </a:ext>
            </a:extLst>
          </p:cNvPr>
          <p:cNvSpPr/>
          <p:nvPr/>
        </p:nvSpPr>
        <p:spPr>
          <a:xfrm>
            <a:off x="3007821" y="259730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4609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524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이벤트 목록 조회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더블클릭 시 해당  게시글의 상세페이지로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이벤트 등록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16913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시스템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이벤트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8E679-2301-91AC-F1DB-355AF265C37A}"/>
              </a:ext>
            </a:extLst>
          </p:cNvPr>
          <p:cNvSpPr txBox="1"/>
          <p:nvPr/>
        </p:nvSpPr>
        <p:spPr>
          <a:xfrm>
            <a:off x="622645" y="22828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이벤트 관리</a:t>
            </a:r>
          </a:p>
        </p:txBody>
      </p:sp>
      <p:pic>
        <p:nvPicPr>
          <p:cNvPr id="13" name="Picture 2" descr="게시판 페이지네이션 개발">
            <a:extLst>
              <a:ext uri="{FF2B5EF4-FFF2-40B4-BE49-F238E27FC236}">
                <a16:creationId xmlns:a16="http://schemas.microsoft.com/office/drawing/2014/main" id="{B4BA4207-FB2E-F3B9-460A-6605ED7B6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33739" r="15853" b="40593"/>
          <a:stretch/>
        </p:blipFill>
        <p:spPr bwMode="auto">
          <a:xfrm>
            <a:off x="3535092" y="5500950"/>
            <a:ext cx="249310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utton">
            <a:extLst>
              <a:ext uri="{FF2B5EF4-FFF2-40B4-BE49-F238E27FC236}">
                <a16:creationId xmlns:a16="http://schemas.microsoft.com/office/drawing/2014/main" id="{F74980AD-5A88-C6D3-2CFD-C384A00C824B}"/>
              </a:ext>
            </a:extLst>
          </p:cNvPr>
          <p:cNvSpPr>
            <a:spLocks/>
          </p:cNvSpPr>
          <p:nvPr/>
        </p:nvSpPr>
        <p:spPr bwMode="auto">
          <a:xfrm>
            <a:off x="8365222" y="520266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058D955-B368-12B3-3974-161BCA28A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28837"/>
              </p:ext>
            </p:extLst>
          </p:nvPr>
        </p:nvGraphicFramePr>
        <p:xfrm>
          <a:off x="676768" y="2843881"/>
          <a:ext cx="8069256" cy="18973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507">
                  <a:extLst>
                    <a:ext uri="{9D8B030D-6E8A-4147-A177-3AD203B41FA5}">
                      <a16:colId xmlns:a16="http://schemas.microsoft.com/office/drawing/2014/main" val="3954147364"/>
                    </a:ext>
                  </a:extLst>
                </a:gridCol>
                <a:gridCol w="2776920">
                  <a:extLst>
                    <a:ext uri="{9D8B030D-6E8A-4147-A177-3AD203B41FA5}">
                      <a16:colId xmlns:a16="http://schemas.microsoft.com/office/drawing/2014/main" val="1057286579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4249917637"/>
                    </a:ext>
                  </a:extLst>
                </a:gridCol>
                <a:gridCol w="995639">
                  <a:extLst>
                    <a:ext uri="{9D8B030D-6E8A-4147-A177-3AD203B41FA5}">
                      <a16:colId xmlns:a16="http://schemas.microsoft.com/office/drawing/2014/main" val="3820117665"/>
                    </a:ext>
                  </a:extLst>
                </a:gridCol>
                <a:gridCol w="2032177">
                  <a:extLst>
                    <a:ext uri="{9D8B030D-6E8A-4147-A177-3AD203B41FA5}">
                      <a16:colId xmlns:a16="http://schemas.microsoft.com/office/drawing/2014/main" val="342471112"/>
                    </a:ext>
                  </a:extLst>
                </a:gridCol>
              </a:tblGrid>
              <a:tr h="24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게시일정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6707"/>
                  </a:ext>
                </a:extLst>
              </a:tr>
              <a:tr h="2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2024-08-14 ~ 2024-08-21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04908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210799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883921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915194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684243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75876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91348" y="268732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436011" y="296397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8179802" y="496183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6755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98040"/>
              </p:ext>
            </p:extLst>
          </p:nvPr>
        </p:nvGraphicFramePr>
        <p:xfrm>
          <a:off x="9320800" y="771418"/>
          <a:ext cx="27432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이벤트 등록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 페이지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이미지파일 등록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해당 게시글이 등록 혹은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56904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시스템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이벤트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등록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수정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4AD178-1410-7293-B843-F412C6705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07361"/>
              </p:ext>
            </p:extLst>
          </p:nvPr>
        </p:nvGraphicFramePr>
        <p:xfrm>
          <a:off x="696636" y="2367991"/>
          <a:ext cx="8128000" cy="32657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964">
                  <a:extLst>
                    <a:ext uri="{9D8B030D-6E8A-4147-A177-3AD203B41FA5}">
                      <a16:colId xmlns:a16="http://schemas.microsoft.com/office/drawing/2014/main" val="4171318936"/>
                    </a:ext>
                  </a:extLst>
                </a:gridCol>
                <a:gridCol w="6691036">
                  <a:extLst>
                    <a:ext uri="{9D8B030D-6E8A-4147-A177-3AD203B41FA5}">
                      <a16:colId xmlns:a16="http://schemas.microsoft.com/office/drawing/2014/main" val="1252063904"/>
                    </a:ext>
                  </a:extLst>
                </a:gridCol>
              </a:tblGrid>
              <a:tr h="306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이벤트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14846"/>
                  </a:ext>
                </a:extLst>
              </a:tr>
              <a:tr h="306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이벤트 기간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364203"/>
                  </a:ext>
                </a:extLst>
              </a:tr>
              <a:tr h="128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2977"/>
                  </a:ext>
                </a:extLst>
              </a:tr>
            </a:tbl>
          </a:graphicData>
        </a:graphic>
      </p:graphicFrame>
      <p:sp>
        <p:nvSpPr>
          <p:cNvPr id="18" name="Button">
            <a:extLst>
              <a:ext uri="{FF2B5EF4-FFF2-40B4-BE49-F238E27FC236}">
                <a16:creationId xmlns:a16="http://schemas.microsoft.com/office/drawing/2014/main" id="{DEAE107E-F3B1-8993-C725-3255F6016047}"/>
              </a:ext>
            </a:extLst>
          </p:cNvPr>
          <p:cNvSpPr>
            <a:spLocks/>
          </p:cNvSpPr>
          <p:nvPr/>
        </p:nvSpPr>
        <p:spPr bwMode="auto">
          <a:xfrm>
            <a:off x="2221751" y="2365981"/>
            <a:ext cx="1641986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 제목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53FB70E2-2DE6-FCC7-BBD3-C05F7A0C1B67}"/>
              </a:ext>
            </a:extLst>
          </p:cNvPr>
          <p:cNvSpPr>
            <a:spLocks/>
          </p:cNvSpPr>
          <p:nvPr/>
        </p:nvSpPr>
        <p:spPr bwMode="auto">
          <a:xfrm>
            <a:off x="2231038" y="3466487"/>
            <a:ext cx="6593598" cy="20327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0ECDB4D4-2F0F-014B-61F2-F0D4E999B363}"/>
              </a:ext>
            </a:extLst>
          </p:cNvPr>
          <p:cNvSpPr>
            <a:spLocks/>
          </p:cNvSpPr>
          <p:nvPr/>
        </p:nvSpPr>
        <p:spPr bwMode="auto">
          <a:xfrm>
            <a:off x="2231038" y="3078326"/>
            <a:ext cx="1641986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파일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_JPG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742973E4-E502-FC75-F0EB-46C5DB3B046B}"/>
              </a:ext>
            </a:extLst>
          </p:cNvPr>
          <p:cNvSpPr>
            <a:spLocks/>
          </p:cNvSpPr>
          <p:nvPr/>
        </p:nvSpPr>
        <p:spPr bwMode="auto">
          <a:xfrm>
            <a:off x="3988210" y="30863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612EA18E-4718-A43B-1317-C9C7CBBFA8FA}"/>
              </a:ext>
            </a:extLst>
          </p:cNvPr>
          <p:cNvSpPr>
            <a:spLocks/>
          </p:cNvSpPr>
          <p:nvPr/>
        </p:nvSpPr>
        <p:spPr bwMode="auto">
          <a:xfrm>
            <a:off x="2221751" y="2703183"/>
            <a:ext cx="1641986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2024-08-14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6F302C69-ABB9-1EA2-F684-47A669E881B2}"/>
              </a:ext>
            </a:extLst>
          </p:cNvPr>
          <p:cNvSpPr>
            <a:spLocks/>
          </p:cNvSpPr>
          <p:nvPr/>
        </p:nvSpPr>
        <p:spPr bwMode="auto">
          <a:xfrm>
            <a:off x="4115873" y="2703183"/>
            <a:ext cx="1641986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2024-08-21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C7C627-E699-DB9F-C8B1-4E441C7C51D1}"/>
              </a:ext>
            </a:extLst>
          </p:cNvPr>
          <p:cNvSpPr txBox="1"/>
          <p:nvPr/>
        </p:nvSpPr>
        <p:spPr>
          <a:xfrm>
            <a:off x="3851944" y="2698971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~</a:t>
            </a:r>
            <a:endParaRPr lang="ko-KR" altLang="en-US" sz="1050" dirty="0"/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48631EBE-33CE-8133-1F16-59B3D4E9B612}"/>
              </a:ext>
            </a:extLst>
          </p:cNvPr>
          <p:cNvSpPr>
            <a:spLocks/>
          </p:cNvSpPr>
          <p:nvPr/>
        </p:nvSpPr>
        <p:spPr bwMode="auto">
          <a:xfrm>
            <a:off x="8397083" y="564514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511216" y="218056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4415763" y="303063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8746024" y="541919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5902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26864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대출과 관련된 설정하는 페이지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 기간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~3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 한도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(1~10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권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예약 한도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(1~10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권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변경사항 저장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77320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시스템 관리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대출 정보 관리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C93E65F-0522-AC5E-7003-79F5A47B7D31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BC0BA-7F12-A584-4EBF-31F79546EA94}"/>
              </a:ext>
            </a:extLst>
          </p:cNvPr>
          <p:cNvSpPr txBox="1"/>
          <p:nvPr/>
        </p:nvSpPr>
        <p:spPr>
          <a:xfrm>
            <a:off x="7569729" y="1808895"/>
            <a:ext cx="901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100" dirty="0"/>
              <a:t>님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210A2A15-6F61-3F52-5622-AE27881118C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EC1B59D9-C0A7-93FB-D3A7-5EF35E3811CF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55BE3E9-36CD-14DE-22D9-C8D350062D14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7F935415-8AF4-BB10-7ECA-71AEDE5CACCD}"/>
              </a:ext>
            </a:extLst>
          </p:cNvPr>
          <p:cNvSpPr>
            <a:spLocks/>
          </p:cNvSpPr>
          <p:nvPr/>
        </p:nvSpPr>
        <p:spPr bwMode="auto">
          <a:xfrm>
            <a:off x="4489528" y="1888044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시스템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501DE-2DFF-BF46-B556-D4EF56FDB2C0}"/>
              </a:ext>
            </a:extLst>
          </p:cNvPr>
          <p:cNvSpPr txBox="1"/>
          <p:nvPr/>
        </p:nvSpPr>
        <p:spPr>
          <a:xfrm>
            <a:off x="622645" y="22828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대출 정보 관리</a:t>
            </a: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C90FFFF-11E2-AF70-B3C5-A4751944A8D2}"/>
              </a:ext>
            </a:extLst>
          </p:cNvPr>
          <p:cNvSpPr>
            <a:spLocks/>
          </p:cNvSpPr>
          <p:nvPr/>
        </p:nvSpPr>
        <p:spPr bwMode="auto">
          <a:xfrm>
            <a:off x="8419733" y="55491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cxnSp>
        <p:nvCxnSpPr>
          <p:cNvPr id="21" name="Line">
            <a:extLst>
              <a:ext uri="{FF2B5EF4-FFF2-40B4-BE49-F238E27FC236}">
                <a16:creationId xmlns:a16="http://schemas.microsoft.com/office/drawing/2014/main" id="{6E0233C5-7DDF-9FDD-F011-4B9FF5B1D2FE}"/>
              </a:ext>
            </a:extLst>
          </p:cNvPr>
          <p:cNvCxnSpPr>
            <a:cxnSpLocks/>
          </p:cNvCxnSpPr>
          <p:nvPr/>
        </p:nvCxnSpPr>
        <p:spPr bwMode="auto">
          <a:xfrm>
            <a:off x="2010544" y="3014245"/>
            <a:ext cx="0" cy="121485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AAE73E-5423-DE39-CEC3-6AB8D51196E0}"/>
              </a:ext>
            </a:extLst>
          </p:cNvPr>
          <p:cNvSpPr txBox="1"/>
          <p:nvPr/>
        </p:nvSpPr>
        <p:spPr>
          <a:xfrm>
            <a:off x="826845" y="3005690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기간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E497F-2E44-6415-5DFB-2E21AB3A32C0}"/>
              </a:ext>
            </a:extLst>
          </p:cNvPr>
          <p:cNvSpPr txBox="1"/>
          <p:nvPr/>
        </p:nvSpPr>
        <p:spPr>
          <a:xfrm>
            <a:off x="826845" y="3444414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한도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25B615-C06D-6579-D616-86D0FF496ECC}"/>
              </a:ext>
            </a:extLst>
          </p:cNvPr>
          <p:cNvSpPr/>
          <p:nvPr/>
        </p:nvSpPr>
        <p:spPr>
          <a:xfrm>
            <a:off x="519411" y="2773915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EA7F72-C2F9-E072-DB0A-FDDA856B382D}"/>
              </a:ext>
            </a:extLst>
          </p:cNvPr>
          <p:cNvSpPr/>
          <p:nvPr/>
        </p:nvSpPr>
        <p:spPr>
          <a:xfrm>
            <a:off x="8190247" y="531842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273DA668-F68D-5B04-341A-FC2270C8014E}"/>
              </a:ext>
            </a:extLst>
          </p:cNvPr>
          <p:cNvSpPr>
            <a:spLocks/>
          </p:cNvSpPr>
          <p:nvPr/>
        </p:nvSpPr>
        <p:spPr bwMode="auto">
          <a:xfrm>
            <a:off x="2547078" y="3014245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476DD379-5699-4452-0025-E29F63C91EDB}"/>
              </a:ext>
            </a:extLst>
          </p:cNvPr>
          <p:cNvSpPr>
            <a:spLocks/>
          </p:cNvSpPr>
          <p:nvPr/>
        </p:nvSpPr>
        <p:spPr bwMode="auto">
          <a:xfrm>
            <a:off x="2547078" y="338226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32F21-9108-5E1E-D978-E576D033FB2E}"/>
              </a:ext>
            </a:extLst>
          </p:cNvPr>
          <p:cNvSpPr txBox="1"/>
          <p:nvPr/>
        </p:nvSpPr>
        <p:spPr>
          <a:xfrm>
            <a:off x="826845" y="3871532"/>
            <a:ext cx="76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 한도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0826DCB5-E703-6382-9879-FFA5D8BF7C74}"/>
              </a:ext>
            </a:extLst>
          </p:cNvPr>
          <p:cNvSpPr>
            <a:spLocks/>
          </p:cNvSpPr>
          <p:nvPr/>
        </p:nvSpPr>
        <p:spPr bwMode="auto">
          <a:xfrm>
            <a:off x="2547078" y="3809386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10790"/>
              </p:ext>
            </p:extLst>
          </p:nvPr>
        </p:nvGraphicFramePr>
        <p:xfrm>
          <a:off x="9320800" y="771418"/>
          <a:ext cx="2743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홍보 배너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해당 추천도서 상세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추천도서 책 표지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클릭 시 도서 상세페이지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4079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국내도서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추천도서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2CC6E3-4360-4039-D211-961735061543}"/>
              </a:ext>
            </a:extLst>
          </p:cNvPr>
          <p:cNvSpPr txBox="1"/>
          <p:nvPr/>
        </p:nvSpPr>
        <p:spPr>
          <a:xfrm>
            <a:off x="511254" y="2249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추천도서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EA0B02-0841-78FF-44B4-35C8C428DC8A}"/>
              </a:ext>
            </a:extLst>
          </p:cNvPr>
          <p:cNvGrpSpPr/>
          <p:nvPr/>
        </p:nvGrpSpPr>
        <p:grpSpPr>
          <a:xfrm>
            <a:off x="622884" y="4060504"/>
            <a:ext cx="1241294" cy="1966628"/>
            <a:chOff x="659589" y="3645552"/>
            <a:chExt cx="1241294" cy="196662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BAB35A0-4E02-8B1D-336A-E964C569B7BC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9B7DAE-3784-BE72-599A-D5B503C2F0A3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6EF11A6-3B9F-611F-0ED1-0B7AE5989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B9F6AE2-E80D-2B43-6A3B-E70611100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E78E71-E6CD-2F7C-2D27-F985104AD5F6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B37C90-3EB3-910E-C1A9-B9528CF08AC4}"/>
              </a:ext>
            </a:extLst>
          </p:cNvPr>
          <p:cNvGrpSpPr/>
          <p:nvPr/>
        </p:nvGrpSpPr>
        <p:grpSpPr>
          <a:xfrm>
            <a:off x="2381176" y="4060504"/>
            <a:ext cx="1241294" cy="1966628"/>
            <a:chOff x="659589" y="3645552"/>
            <a:chExt cx="1241294" cy="196662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13A17D-1344-47A2-A62B-A690639544A1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F511061-1ECF-6343-4313-F085C3B7E31F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1608D17-6AD6-A9CB-6BB8-3113701F3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BC86638-DFCC-27C5-A6FE-8E2C842C3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244629-8F0E-1B57-60AE-D16265A28CF7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691BA3-B157-9616-DAAF-103B77FEDB99}"/>
              </a:ext>
            </a:extLst>
          </p:cNvPr>
          <p:cNvGrpSpPr/>
          <p:nvPr/>
        </p:nvGrpSpPr>
        <p:grpSpPr>
          <a:xfrm>
            <a:off x="4139468" y="4060504"/>
            <a:ext cx="1241294" cy="1966628"/>
            <a:chOff x="659589" y="3645552"/>
            <a:chExt cx="1241294" cy="196662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1EE66B6-4E1D-C518-ACB6-8B23D53D09CA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DA16031-8CEF-A568-54E0-AD93BC3FB593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6" name="직선 연결선 1025">
                <a:extLst>
                  <a:ext uri="{FF2B5EF4-FFF2-40B4-BE49-F238E27FC236}">
                    <a16:creationId xmlns:a16="http://schemas.microsoft.com/office/drawing/2014/main" id="{755F10E4-AF4D-B7A8-8434-D9D1B27F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직선 연결선 1037">
                <a:extLst>
                  <a:ext uri="{FF2B5EF4-FFF2-40B4-BE49-F238E27FC236}">
                    <a16:creationId xmlns:a16="http://schemas.microsoft.com/office/drawing/2014/main" id="{3188E39E-B43B-DF8A-BDAE-299BCE515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8C8A2B-C312-F6D5-EF46-E19A17D024FE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F51090F1-21C3-177F-EA68-7B4B253D21BC}"/>
              </a:ext>
            </a:extLst>
          </p:cNvPr>
          <p:cNvGrpSpPr/>
          <p:nvPr/>
        </p:nvGrpSpPr>
        <p:grpSpPr>
          <a:xfrm>
            <a:off x="5897760" y="4060504"/>
            <a:ext cx="1241294" cy="1966628"/>
            <a:chOff x="659589" y="3645552"/>
            <a:chExt cx="1241294" cy="1966628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874F50BA-082C-D302-6F12-32D51FBE11D6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66" name="직사각형 1065">
                <a:extLst>
                  <a:ext uri="{FF2B5EF4-FFF2-40B4-BE49-F238E27FC236}">
                    <a16:creationId xmlns:a16="http://schemas.microsoft.com/office/drawing/2014/main" id="{E2600729-679C-C286-40D5-8F2B2B04FDEF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9ED2B98B-70B6-6D0B-7D6B-BBFE3765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BB0148CF-CCDD-FD74-BD25-EA5F1A957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48371BB0-C54E-2AAB-785A-D8EDF25BC5C0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7BFA1973-648A-F3F7-B4F0-545CA18CE876}"/>
              </a:ext>
            </a:extLst>
          </p:cNvPr>
          <p:cNvGrpSpPr/>
          <p:nvPr/>
        </p:nvGrpSpPr>
        <p:grpSpPr>
          <a:xfrm>
            <a:off x="7656052" y="4060504"/>
            <a:ext cx="1241294" cy="1966628"/>
            <a:chOff x="659589" y="3645552"/>
            <a:chExt cx="1241294" cy="1966628"/>
          </a:xfrm>
        </p:grpSpPr>
        <p:grpSp>
          <p:nvGrpSpPr>
            <p:cNvPr id="1070" name="그룹 1069">
              <a:extLst>
                <a:ext uri="{FF2B5EF4-FFF2-40B4-BE49-F238E27FC236}">
                  <a16:creationId xmlns:a16="http://schemas.microsoft.com/office/drawing/2014/main" id="{B6A72777-1D89-C4CC-67DA-B9984274CEF8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1072" name="직사각형 1071">
                <a:extLst>
                  <a:ext uri="{FF2B5EF4-FFF2-40B4-BE49-F238E27FC236}">
                    <a16:creationId xmlns:a16="http://schemas.microsoft.com/office/drawing/2014/main" id="{FD786B01-9134-4634-A947-69EAA21A72DC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3" name="직선 연결선 1072">
                <a:extLst>
                  <a:ext uri="{FF2B5EF4-FFF2-40B4-BE49-F238E27FC236}">
                    <a16:creationId xmlns:a16="http://schemas.microsoft.com/office/drawing/2014/main" id="{50290463-1547-4637-3CB1-CE62C23AD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직선 연결선 1073">
                <a:extLst>
                  <a:ext uri="{FF2B5EF4-FFF2-40B4-BE49-F238E27FC236}">
                    <a16:creationId xmlns:a16="http://schemas.microsoft.com/office/drawing/2014/main" id="{5D2A6492-61BC-902E-8DF6-86A7C93C6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88F1D3AC-6AD7-53A7-C529-ED95316FB421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1076" name="그룹 1075">
            <a:extLst>
              <a:ext uri="{FF2B5EF4-FFF2-40B4-BE49-F238E27FC236}">
                <a16:creationId xmlns:a16="http://schemas.microsoft.com/office/drawing/2014/main" id="{61098D9A-9BF2-0D23-E247-271DB9AD90D1}"/>
              </a:ext>
            </a:extLst>
          </p:cNvPr>
          <p:cNvGrpSpPr/>
          <p:nvPr/>
        </p:nvGrpSpPr>
        <p:grpSpPr>
          <a:xfrm>
            <a:off x="596577" y="2752618"/>
            <a:ext cx="8274463" cy="1052621"/>
            <a:chOff x="5072743" y="2677886"/>
            <a:chExt cx="1475729" cy="1836057"/>
          </a:xfrm>
        </p:grpSpPr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5430055B-EDDB-5DEB-D275-B7E286DBB822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8" name="직선 연결선 1077">
              <a:extLst>
                <a:ext uri="{FF2B5EF4-FFF2-40B4-BE49-F238E27FC236}">
                  <a16:creationId xmlns:a16="http://schemas.microsoft.com/office/drawing/2014/main" id="{4811A45D-4760-868F-EE79-044CF36AB1B9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직선 연결선 1078">
              <a:extLst>
                <a:ext uri="{FF2B5EF4-FFF2-40B4-BE49-F238E27FC236}">
                  <a16:creationId xmlns:a16="http://schemas.microsoft.com/office/drawing/2014/main" id="{ACF26931-5B83-8317-5280-F9DD51ACB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1" name="Button">
            <a:extLst>
              <a:ext uri="{FF2B5EF4-FFF2-40B4-BE49-F238E27FC236}">
                <a16:creationId xmlns:a16="http://schemas.microsoft.com/office/drawing/2014/main" id="{ADBC43F7-7C78-6748-3B5D-E7331DCA0093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2" name="Button">
            <a:extLst>
              <a:ext uri="{FF2B5EF4-FFF2-40B4-BE49-F238E27FC236}">
                <a16:creationId xmlns:a16="http://schemas.microsoft.com/office/drawing/2014/main" id="{28C683D5-BE60-344F-ADCC-9A62D0AF9D30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3" name="Button">
            <a:extLst>
              <a:ext uri="{FF2B5EF4-FFF2-40B4-BE49-F238E27FC236}">
                <a16:creationId xmlns:a16="http://schemas.microsoft.com/office/drawing/2014/main" id="{6C18A6B1-113E-1675-BD3A-1A7E9735C456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4" name="Button">
            <a:extLst>
              <a:ext uri="{FF2B5EF4-FFF2-40B4-BE49-F238E27FC236}">
                <a16:creationId xmlns:a16="http://schemas.microsoft.com/office/drawing/2014/main" id="{35C04C07-1DE3-7C91-3CBD-1105319A3884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1086" name="Button">
            <a:extLst>
              <a:ext uri="{FF2B5EF4-FFF2-40B4-BE49-F238E27FC236}">
                <a16:creationId xmlns:a16="http://schemas.microsoft.com/office/drawing/2014/main" id="{A7488353-59F0-8F2D-1C0E-FAB8B01A790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A0C8E668-7DBC-BEB8-C947-1A278718E366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488454" y="259254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511254" y="3887478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173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410"/>
              </p:ext>
            </p:extLst>
          </p:nvPr>
        </p:nvGraphicFramePr>
        <p:xfrm>
          <a:off x="9320800" y="771418"/>
          <a:ext cx="2743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베스트셀러 목록 검색 조건 설정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수험서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예술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인문학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컴퓨터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로딩 시 종합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월로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베스트셀러 책 표지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클릭 시 도서 상세페이지 이동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84947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국내도서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베스트셀러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E8BC5-BD82-EE85-A23C-EC327EC4A347}"/>
              </a:ext>
            </a:extLst>
          </p:cNvPr>
          <p:cNvSpPr txBox="1"/>
          <p:nvPr/>
        </p:nvSpPr>
        <p:spPr>
          <a:xfrm>
            <a:off x="511254" y="22490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베스트셀러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BC92D537-016C-796E-F97A-A42D5B121149}"/>
              </a:ext>
            </a:extLst>
          </p:cNvPr>
          <p:cNvSpPr>
            <a:spLocks/>
          </p:cNvSpPr>
          <p:nvPr/>
        </p:nvSpPr>
        <p:spPr bwMode="auto">
          <a:xfrm>
            <a:off x="1561761" y="273351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4E1FB6CC-A993-D58B-0D9F-DFC4E0717CF7}"/>
              </a:ext>
            </a:extLst>
          </p:cNvPr>
          <p:cNvSpPr>
            <a:spLocks/>
          </p:cNvSpPr>
          <p:nvPr/>
        </p:nvSpPr>
        <p:spPr bwMode="auto">
          <a:xfrm>
            <a:off x="2537117" y="273351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 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D9908A-DDB4-26FD-D198-BB80C3E7CBF6}"/>
              </a:ext>
            </a:extLst>
          </p:cNvPr>
          <p:cNvGrpSpPr/>
          <p:nvPr/>
        </p:nvGrpSpPr>
        <p:grpSpPr>
          <a:xfrm>
            <a:off x="613092" y="3146847"/>
            <a:ext cx="1241294" cy="1966628"/>
            <a:chOff x="659589" y="3645552"/>
            <a:chExt cx="1241294" cy="196662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4279478-23A6-DBD8-F805-665A74E96AE9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E22A60F-7F62-F45E-199F-7753FBFDB56D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99AB4F7-F3CA-E888-7871-C23B9FF33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C43D466-25AC-267E-EE21-71995D5BB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997EB2-CCF9-3557-6C4A-34BB5CADA8B6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BDDCB6A-21C9-9306-98EA-2989A59799A6}"/>
              </a:ext>
            </a:extLst>
          </p:cNvPr>
          <p:cNvGrpSpPr/>
          <p:nvPr/>
        </p:nvGrpSpPr>
        <p:grpSpPr>
          <a:xfrm>
            <a:off x="2372645" y="3146847"/>
            <a:ext cx="1241294" cy="1966628"/>
            <a:chOff x="659589" y="3645552"/>
            <a:chExt cx="1241294" cy="19666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C15F792-C557-DFAA-EFED-F5EA0C6E7CC1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821F0FE-8078-A4F5-7AD2-8962EBB0AFC7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48761C-88C0-DC5B-32BD-03F2E0F04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4B56C5A-ECF1-EF58-B3B1-F936CDD67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FC933B-D026-4889-3CCF-F08641DD7531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0196B13-FFDD-E4FA-C6FB-A9B823536155}"/>
              </a:ext>
            </a:extLst>
          </p:cNvPr>
          <p:cNvGrpSpPr/>
          <p:nvPr/>
        </p:nvGrpSpPr>
        <p:grpSpPr>
          <a:xfrm>
            <a:off x="4132198" y="3146847"/>
            <a:ext cx="1241294" cy="1966628"/>
            <a:chOff x="659589" y="3645552"/>
            <a:chExt cx="1241294" cy="196662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17BC48-13A5-8FB0-B5F3-456D360FEA7D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193EFCF-52CC-8295-D80F-66B82827F1C7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79128D9-5F05-B98F-9A6F-D995D0C1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A5ECEF0-BC12-9E1D-F8FB-E0C4BCC657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09D9E9-649B-F821-7DBF-55802D624375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8644DD-BB77-9682-8D79-EE9953477A2B}"/>
              </a:ext>
            </a:extLst>
          </p:cNvPr>
          <p:cNvGrpSpPr/>
          <p:nvPr/>
        </p:nvGrpSpPr>
        <p:grpSpPr>
          <a:xfrm>
            <a:off x="5891751" y="3146847"/>
            <a:ext cx="1241294" cy="1966628"/>
            <a:chOff x="659589" y="3645552"/>
            <a:chExt cx="1241294" cy="196662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93E82C7-9DDE-FF18-FEC7-A07E9073902B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AE00A4C-0C4F-C666-423E-6E8AD2938108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04DE61B-0D96-EFCD-C842-6920D4F45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D4EB080-FF40-F3AF-02F2-5859AA5E94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18ABB5-D37E-52AE-C9FE-674576095ED6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447E4D-B2E6-067C-9D7B-A9A4079D86F7}"/>
              </a:ext>
            </a:extLst>
          </p:cNvPr>
          <p:cNvGrpSpPr/>
          <p:nvPr/>
        </p:nvGrpSpPr>
        <p:grpSpPr>
          <a:xfrm>
            <a:off x="7651304" y="3146847"/>
            <a:ext cx="1241294" cy="1966628"/>
            <a:chOff x="659589" y="3645552"/>
            <a:chExt cx="1241294" cy="196662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628328F-D263-8F83-BF98-F27E7914D900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B16776-B8D1-4F15-34C9-95126E2ED32F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5A05856-E6AB-96AE-4051-147B231C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94CFA1A-14AA-53AC-7C2E-50B7914A8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B13CB4-EBF6-025B-9EE9-FCA7381CD380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72" name="Button">
            <a:extLst>
              <a:ext uri="{FF2B5EF4-FFF2-40B4-BE49-F238E27FC236}">
                <a16:creationId xmlns:a16="http://schemas.microsoft.com/office/drawing/2014/main" id="{83CA6474-C911-7CEE-C6EF-BBCF01DA5577}"/>
              </a:ext>
            </a:extLst>
          </p:cNvPr>
          <p:cNvSpPr>
            <a:spLocks/>
          </p:cNvSpPr>
          <p:nvPr/>
        </p:nvSpPr>
        <p:spPr bwMode="auto">
          <a:xfrm>
            <a:off x="586405" y="2725904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종합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30033" y="250111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188471" y="300998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893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61564"/>
              </p:ext>
            </p:extLst>
          </p:nvPr>
        </p:nvGraphicFramePr>
        <p:xfrm>
          <a:off x="9320800" y="771418"/>
          <a:ext cx="2743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분야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건강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소설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수험서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예술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인문학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컴퓨터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설정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검색조건 선택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도서명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저자명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[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검색 조건에 맞는 정보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 표지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클릭 시 도서 상세페이지 이동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51398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국내도서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8664E-E022-8E99-CAC3-34C510440FD7}"/>
              </a:ext>
            </a:extLst>
          </p:cNvPr>
          <p:cNvSpPr txBox="1"/>
          <p:nvPr/>
        </p:nvSpPr>
        <p:spPr>
          <a:xfrm>
            <a:off x="554360" y="23832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도서 조회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75DEA5-7941-1C92-E903-E4EEC80A9D9B}"/>
              </a:ext>
            </a:extLst>
          </p:cNvPr>
          <p:cNvGrpSpPr/>
          <p:nvPr/>
        </p:nvGrpSpPr>
        <p:grpSpPr>
          <a:xfrm>
            <a:off x="693411" y="3760316"/>
            <a:ext cx="1241294" cy="1966628"/>
            <a:chOff x="659589" y="3645552"/>
            <a:chExt cx="1241294" cy="196662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5C83FEF-FB67-0978-C506-4542B9084064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2485348-5A32-21A9-6738-531042280EEA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F2FD4C0-2663-E32F-92B8-F63EB39CB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A1516776-7100-1556-B9EC-604E9C0FA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8DD5ABD-CDB9-3801-A46F-6E6085FE90B1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338D65F-5BF5-EBA1-7981-A707C47E4A74}"/>
              </a:ext>
            </a:extLst>
          </p:cNvPr>
          <p:cNvGrpSpPr/>
          <p:nvPr/>
        </p:nvGrpSpPr>
        <p:grpSpPr>
          <a:xfrm>
            <a:off x="2417254" y="3760316"/>
            <a:ext cx="1241294" cy="1966628"/>
            <a:chOff x="659589" y="3645552"/>
            <a:chExt cx="1241294" cy="196662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083D0E-CC91-14D0-37B1-F5DCB83C6FA9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4A9007-11C6-1934-42E3-525910F62222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F98C8E4-EC8C-2094-75BA-D8A090397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02B219D-D59A-CE2F-60B4-C51FEF0F9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1C0EA3-21FE-5CCC-9B2E-F489F1E93B92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4584DD2-CB9C-C8CF-691D-70AE68858697}"/>
              </a:ext>
            </a:extLst>
          </p:cNvPr>
          <p:cNvGrpSpPr/>
          <p:nvPr/>
        </p:nvGrpSpPr>
        <p:grpSpPr>
          <a:xfrm>
            <a:off x="4141097" y="3760316"/>
            <a:ext cx="1241294" cy="1966628"/>
            <a:chOff x="659589" y="3645552"/>
            <a:chExt cx="1241294" cy="196662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FC34B25-F418-CC73-C272-1C696A59C2D2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B00552D-FB04-05C1-2BB2-132320DCA61B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1F1872D3-A41D-29E9-C42B-1FDD183B1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A3858B7-0F55-9EE0-4596-C8EA2AE55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A31E2A-34B2-D5BF-61F5-7755EA041DBF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FE5E6C7-7859-3513-B7A3-324F86B91183}"/>
              </a:ext>
            </a:extLst>
          </p:cNvPr>
          <p:cNvGrpSpPr/>
          <p:nvPr/>
        </p:nvGrpSpPr>
        <p:grpSpPr>
          <a:xfrm>
            <a:off x="5864940" y="3760316"/>
            <a:ext cx="1241294" cy="1966628"/>
            <a:chOff x="659589" y="3645552"/>
            <a:chExt cx="1241294" cy="196662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744FB8F-E51B-62FB-CD5A-4F7A84610DD3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AA7358-4B7F-FF9A-0D8E-BF809BAFADA0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827F5DA6-53E6-7512-B8B6-0572DB2B2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DAD1111-72F8-2FAC-A15E-AEB37C18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C3F62-5A89-A21A-5DF4-53310415C185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8586C75-E68F-FE9F-92E0-EE22DB5DEAA8}"/>
              </a:ext>
            </a:extLst>
          </p:cNvPr>
          <p:cNvGrpSpPr/>
          <p:nvPr/>
        </p:nvGrpSpPr>
        <p:grpSpPr>
          <a:xfrm>
            <a:off x="7588784" y="3760316"/>
            <a:ext cx="1241294" cy="1966628"/>
            <a:chOff x="659589" y="3645552"/>
            <a:chExt cx="1241294" cy="1966628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F741EF9-8915-171C-766C-F76C7CA04C25}"/>
                </a:ext>
              </a:extLst>
            </p:cNvPr>
            <p:cNvGrpSpPr/>
            <p:nvPr/>
          </p:nvGrpSpPr>
          <p:grpSpPr>
            <a:xfrm>
              <a:off x="659589" y="3645552"/>
              <a:ext cx="1241294" cy="1544380"/>
              <a:chOff x="5072743" y="2677886"/>
              <a:chExt cx="1475729" cy="183605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72BE4E8-5F62-BFA2-6861-8B4AF24A9681}"/>
                  </a:ext>
                </a:extLst>
              </p:cNvPr>
              <p:cNvSpPr/>
              <p:nvPr/>
            </p:nvSpPr>
            <p:spPr>
              <a:xfrm>
                <a:off x="5072743" y="2677886"/>
                <a:ext cx="1475729" cy="183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C23EE06-2AEF-9C01-185B-332002F9B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743" y="2680935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E836428-CEF0-6680-3634-E30B50A1F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2743" y="2677886"/>
                <a:ext cx="1475729" cy="183300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9507504-5E0B-B369-4106-4442FAFB8DE5}"/>
                </a:ext>
              </a:extLst>
            </p:cNvPr>
            <p:cNvSpPr txBox="1"/>
            <p:nvPr/>
          </p:nvSpPr>
          <p:spPr>
            <a:xfrm>
              <a:off x="782329" y="5242848"/>
              <a:ext cx="99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책 제목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981AEB1-F53C-BF25-0298-D25D726D1690}"/>
              </a:ext>
            </a:extLst>
          </p:cNvPr>
          <p:cNvSpPr>
            <a:spLocks/>
          </p:cNvSpPr>
          <p:nvPr/>
        </p:nvSpPr>
        <p:spPr bwMode="auto">
          <a:xfrm>
            <a:off x="2543161" y="2992467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도서명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0BE9693E-B3BB-E927-F34A-E35465795476}"/>
              </a:ext>
            </a:extLst>
          </p:cNvPr>
          <p:cNvSpPr>
            <a:spLocks/>
          </p:cNvSpPr>
          <p:nvPr/>
        </p:nvSpPr>
        <p:spPr bwMode="auto">
          <a:xfrm>
            <a:off x="3535807" y="2986392"/>
            <a:ext cx="378520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888B632A-781C-78A1-CC28-8ED06ACA949D}"/>
              </a:ext>
            </a:extLst>
          </p:cNvPr>
          <p:cNvSpPr>
            <a:spLocks/>
          </p:cNvSpPr>
          <p:nvPr/>
        </p:nvSpPr>
        <p:spPr bwMode="auto">
          <a:xfrm>
            <a:off x="7459517" y="296631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0DF3532-1304-A7F5-1A02-2B6FBFFF7F0E}"/>
              </a:ext>
            </a:extLst>
          </p:cNvPr>
          <p:cNvSpPr>
            <a:spLocks/>
          </p:cNvSpPr>
          <p:nvPr/>
        </p:nvSpPr>
        <p:spPr bwMode="auto">
          <a:xfrm>
            <a:off x="1561336" y="2993388"/>
            <a:ext cx="9125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          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1348495" y="275889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2415427" y="2736549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7804260" y="268783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507425" y="3572331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9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11661-E52C-CFA2-6803-89D3E24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68698"/>
              </p:ext>
            </p:extLst>
          </p:nvPr>
        </p:nvGraphicFramePr>
        <p:xfrm>
          <a:off x="9320800" y="771418"/>
          <a:ext cx="27432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7482054"/>
                    </a:ext>
                  </a:extLst>
                </a:gridCol>
              </a:tblGrid>
              <a:tr h="25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71177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정보 조회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지은이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0389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도서의 대출가능여부 출력</a:t>
                      </a:r>
                      <a:b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대출가능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대출불가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33349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72164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4748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1711"/>
                  </a:ext>
                </a:extLst>
              </a:tr>
              <a:tr h="258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85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81C34F3-3548-37CD-3465-185B9F8F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96886"/>
              </p:ext>
            </p:extLst>
          </p:nvPr>
        </p:nvGraphicFramePr>
        <p:xfrm>
          <a:off x="247168" y="251255"/>
          <a:ext cx="1181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82">
                  <a:extLst>
                    <a:ext uri="{9D8B030D-6E8A-4147-A177-3AD203B41FA5}">
                      <a16:colId xmlns:a16="http://schemas.microsoft.com/office/drawing/2014/main" val="3857689305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560132049"/>
                    </a:ext>
                  </a:extLst>
                </a:gridCol>
                <a:gridCol w="1594567">
                  <a:extLst>
                    <a:ext uri="{9D8B030D-6E8A-4147-A177-3AD203B41FA5}">
                      <a16:colId xmlns:a16="http://schemas.microsoft.com/office/drawing/2014/main" val="3226716930"/>
                    </a:ext>
                  </a:extLst>
                </a:gridCol>
                <a:gridCol w="2954208">
                  <a:extLst>
                    <a:ext uri="{9D8B030D-6E8A-4147-A177-3AD203B41FA5}">
                      <a16:colId xmlns:a16="http://schemas.microsoft.com/office/drawing/2014/main" val="157298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화면 위치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국내도서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도서 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590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3B9E423C-11AF-11E0-C9CE-B338FFCC0CAE}"/>
              </a:ext>
            </a:extLst>
          </p:cNvPr>
          <p:cNvSpPr>
            <a:spLocks/>
          </p:cNvSpPr>
          <p:nvPr/>
        </p:nvSpPr>
        <p:spPr bwMode="auto">
          <a:xfrm>
            <a:off x="7804260" y="1806420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54753DE-6EBF-92BF-7299-05C638243BC6}"/>
              </a:ext>
            </a:extLst>
          </p:cNvPr>
          <p:cNvSpPr>
            <a:spLocks/>
          </p:cNvSpPr>
          <p:nvPr/>
        </p:nvSpPr>
        <p:spPr bwMode="auto">
          <a:xfrm>
            <a:off x="8419733" y="180889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60797427-C361-7D2B-CC29-6E7CCC44E3A7}"/>
              </a:ext>
            </a:extLst>
          </p:cNvPr>
          <p:cNvSpPr>
            <a:spLocks/>
          </p:cNvSpPr>
          <p:nvPr/>
        </p:nvSpPr>
        <p:spPr bwMode="auto">
          <a:xfrm>
            <a:off x="444500" y="1888045"/>
            <a:ext cx="11747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국내도서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3131E3C4-FE83-37F2-C854-66544425068D}"/>
              </a:ext>
            </a:extLst>
          </p:cNvPr>
          <p:cNvSpPr>
            <a:spLocks/>
          </p:cNvSpPr>
          <p:nvPr/>
        </p:nvSpPr>
        <p:spPr bwMode="auto">
          <a:xfrm>
            <a:off x="1769920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E-BOOK</a:t>
            </a: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F9F0223-4AAA-FD16-B0B3-4AC360317649}"/>
              </a:ext>
            </a:extLst>
          </p:cNvPr>
          <p:cNvSpPr>
            <a:spLocks/>
          </p:cNvSpPr>
          <p:nvPr/>
        </p:nvSpPr>
        <p:spPr bwMode="auto">
          <a:xfrm>
            <a:off x="3129724" y="1888045"/>
            <a:ext cx="1184777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도서관서비스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E47FE-4DF9-18B5-F952-FD791EDEAA43}"/>
              </a:ext>
            </a:extLst>
          </p:cNvPr>
          <p:cNvSpPr/>
          <p:nvPr/>
        </p:nvSpPr>
        <p:spPr>
          <a:xfrm>
            <a:off x="444500" y="2141474"/>
            <a:ext cx="8632272" cy="37826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07E88-226D-69E9-B017-128AD1FA19EA}"/>
              </a:ext>
            </a:extLst>
          </p:cNvPr>
          <p:cNvSpPr/>
          <p:nvPr/>
        </p:nvSpPr>
        <p:spPr>
          <a:xfrm>
            <a:off x="-2244675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7EBFCE-7348-2DF3-8E14-F18C50ADF8F2}"/>
              </a:ext>
            </a:extLst>
          </p:cNvPr>
          <p:cNvGrpSpPr/>
          <p:nvPr/>
        </p:nvGrpSpPr>
        <p:grpSpPr>
          <a:xfrm>
            <a:off x="689292" y="2543970"/>
            <a:ext cx="2440432" cy="3036311"/>
            <a:chOff x="5072743" y="2677886"/>
            <a:chExt cx="1475729" cy="18360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CCB36F-9CCA-FD4D-BC99-CB6E2A6A95D0}"/>
                </a:ext>
              </a:extLst>
            </p:cNvPr>
            <p:cNvSpPr/>
            <p:nvPr/>
          </p:nvSpPr>
          <p:spPr>
            <a:xfrm>
              <a:off x="5072743" y="2677886"/>
              <a:ext cx="1475729" cy="1836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18520B-EE54-73CC-FC80-E78B92D88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3" y="2680935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F47EB19-1F80-AB21-7067-E8D331AB7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743" y="2677886"/>
              <a:ext cx="1475729" cy="18330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B602BF-6FBF-566F-18EB-D997B9D3FE97}"/>
              </a:ext>
            </a:extLst>
          </p:cNvPr>
          <p:cNvSpPr txBox="1"/>
          <p:nvPr/>
        </p:nvSpPr>
        <p:spPr>
          <a:xfrm>
            <a:off x="3375647" y="2543970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FEFEC-293B-1D44-1B74-5D07533F8C79}"/>
              </a:ext>
            </a:extLst>
          </p:cNvPr>
          <p:cNvSpPr txBox="1"/>
          <p:nvPr/>
        </p:nvSpPr>
        <p:spPr>
          <a:xfrm>
            <a:off x="3375647" y="3059668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BB709E-1963-D5AB-0CE9-1960111AF6F0}"/>
              </a:ext>
            </a:extLst>
          </p:cNvPr>
          <p:cNvSpPr txBox="1"/>
          <p:nvPr/>
        </p:nvSpPr>
        <p:spPr>
          <a:xfrm>
            <a:off x="3393919" y="3596215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출판사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54A8EC74-2E4E-B877-E557-91448AAF9626}"/>
              </a:ext>
            </a:extLst>
          </p:cNvPr>
          <p:cNvSpPr>
            <a:spLocks/>
          </p:cNvSpPr>
          <p:nvPr/>
        </p:nvSpPr>
        <p:spPr bwMode="auto">
          <a:xfrm>
            <a:off x="7219924" y="5271896"/>
            <a:ext cx="1709855" cy="419457"/>
          </a:xfrm>
          <a:prstGeom prst="roundRect">
            <a:avLst>
              <a:gd name="adj" fmla="val 8776"/>
            </a:avLst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대출가능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3AC50-7BD6-DCBA-91D9-423345FF23BC}"/>
              </a:ext>
            </a:extLst>
          </p:cNvPr>
          <p:cNvSpPr/>
          <p:nvPr/>
        </p:nvSpPr>
        <p:spPr>
          <a:xfrm>
            <a:off x="3208499" y="235283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97F708-A785-EC5C-D946-8945A93C4EBA}"/>
              </a:ext>
            </a:extLst>
          </p:cNvPr>
          <p:cNvSpPr/>
          <p:nvPr/>
        </p:nvSpPr>
        <p:spPr>
          <a:xfrm>
            <a:off x="7034504" y="5086476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13433C-6A60-9898-8717-90640E7304C6}"/>
              </a:ext>
            </a:extLst>
          </p:cNvPr>
          <p:cNvSpPr/>
          <p:nvPr/>
        </p:nvSpPr>
        <p:spPr>
          <a:xfrm>
            <a:off x="-14305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A02993-5EBE-0298-E2E9-672F052BB68C}"/>
              </a:ext>
            </a:extLst>
          </p:cNvPr>
          <p:cNvSpPr/>
          <p:nvPr/>
        </p:nvSpPr>
        <p:spPr>
          <a:xfrm>
            <a:off x="-1045603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02B49E-2639-657A-9E67-95B50692AEED}"/>
              </a:ext>
            </a:extLst>
          </p:cNvPr>
          <p:cNvSpPr/>
          <p:nvPr/>
        </p:nvSpPr>
        <p:spPr>
          <a:xfrm>
            <a:off x="-1859769" y="687482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DDBFB8-0A45-1E97-ECF1-66182FCD2680}"/>
              </a:ext>
            </a:extLst>
          </p:cNvPr>
          <p:cNvSpPr/>
          <p:nvPr/>
        </p:nvSpPr>
        <p:spPr>
          <a:xfrm>
            <a:off x="-1444575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AB044-B52F-5A30-DABF-B72B09374890}"/>
              </a:ext>
            </a:extLst>
          </p:cNvPr>
          <p:cNvSpPr/>
          <p:nvPr/>
        </p:nvSpPr>
        <p:spPr>
          <a:xfrm>
            <a:off x="-1059669" y="686007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0A781E-EEAF-9CE7-F215-367E4B0BAAE2}"/>
              </a:ext>
            </a:extLst>
          </p:cNvPr>
          <p:cNvSpPr/>
          <p:nvPr/>
        </p:nvSpPr>
        <p:spPr>
          <a:xfrm>
            <a:off x="-630409" y="262843"/>
            <a:ext cx="370840" cy="370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805859-24CE-7A38-3425-616AB9862F48}"/>
              </a:ext>
            </a:extLst>
          </p:cNvPr>
          <p:cNvSpPr txBox="1"/>
          <p:nvPr/>
        </p:nvSpPr>
        <p:spPr>
          <a:xfrm>
            <a:off x="3374516" y="4178414"/>
            <a:ext cx="9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549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4844</Words>
  <Application>Microsoft Office PowerPoint</Application>
  <PresentationFormat>와이드스크린</PresentationFormat>
  <Paragraphs>2128</Paragraphs>
  <Slides>55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수민 신</dc:creator>
  <cp:lastModifiedBy>수민 신</cp:lastModifiedBy>
  <cp:revision>648</cp:revision>
  <dcterms:created xsi:type="dcterms:W3CDTF">2024-08-20T13:17:16Z</dcterms:created>
  <dcterms:modified xsi:type="dcterms:W3CDTF">2024-09-09T07:46:49Z</dcterms:modified>
</cp:coreProperties>
</file>