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8" r:id="rId3"/>
    <p:sldId id="299" r:id="rId4"/>
    <p:sldId id="300" r:id="rId5"/>
    <p:sldId id="304" r:id="rId6"/>
    <p:sldId id="312" r:id="rId7"/>
    <p:sldId id="316" r:id="rId8"/>
    <p:sldId id="352" r:id="rId9"/>
    <p:sldId id="303" r:id="rId10"/>
    <p:sldId id="313" r:id="rId11"/>
    <p:sldId id="315" r:id="rId12"/>
    <p:sldId id="314" r:id="rId13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0099"/>
    <a:srgbClr val="0000CC"/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5" autoAdjust="0"/>
    <p:restoredTop sz="78662" autoAdjust="0"/>
  </p:normalViewPr>
  <p:slideViewPr>
    <p:cSldViewPr>
      <p:cViewPr varScale="1">
        <p:scale>
          <a:sx n="82" d="100"/>
          <a:sy n="82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718849C-E833-42DF-94DC-E09E6F3F69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0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7D2D2F4-FF8D-4385-B83A-B3BDC9CEF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378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2D2F4-FF8D-4385-B83A-B3BDC9CEF21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14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2D2F4-FF8D-4385-B83A-B3BDC9CEF21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80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6D4C8-5E19-441E-BD62-B13458EA6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95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982DE-BD6F-4BBA-AD02-31C6E1A3E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84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E0BC0-87AE-4947-A8E6-0365712D6A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60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2D9E-4E85-4A03-8B65-2F2E63391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27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CF876-5A51-415B-8F3D-8CDF8206C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82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0A985-4112-4B52-AFF0-4D46296ED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0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C44FD-B232-430E-89B5-B86B9EED3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7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2A4AB-208C-4D2E-98C6-DCD45ED87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92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2AD65-C588-4CFB-99F6-C7955A064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40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F570A-B3F2-4A18-A584-E31FB39D7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02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CCD5E-26EE-4571-8E78-8D296ED1E5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86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693BAB3-E07F-44C6-BD86-78A49B459D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计算机接口技术及应用</a:t>
            </a:r>
            <a:br>
              <a:rPr lang="zh-CN" altLang="en-US" sz="40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Computer Interface Techniques &amp; Application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</a:b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课程安排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讲授内容	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40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实践内容	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实验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次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	Proteus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软件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硬件实验箱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课程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设计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	Proteus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软件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作业布置	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习题（基本的、与教学要求一致）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学习方法	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教学与自学相结合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资料文献检索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注重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设计思想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实践能力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的培养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课程安排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考试时间   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课程结束后一周内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成绩评定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x% *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平时成绩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+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1 - x%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 * 考试成绩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平时成绩 作业和实验，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x% = 20~40%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课程考试 开卷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闭卷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课程设计单独计算成绩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现场演示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设计报告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课程安排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概述（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学时）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端口地址译码技术（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学时）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定时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计数技术（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学时）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DMA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技术（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学时）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中断技术（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学时）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存储系统（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学时）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并行接口（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学时）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串行通信接口（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学时）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A/D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D/A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转换器接口（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学时）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总线与接口标准（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学时）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基础知识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接口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技术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	综合性强、涉及知识面宽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数字逻辑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微机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原理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（计算机组成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原理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汇编语言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高级语言程序设计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操作系统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电子技术、自动控制原理、通信技术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……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嵌入式系统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…</a:t>
            </a:r>
            <a:endParaRPr lang="zh-CN" altLang="en-US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实际应用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计算机应用</a:t>
            </a:r>
          </a:p>
          <a:p>
            <a:pPr lvl="1"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导弹、卫星、机器人 、无人机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……</a:t>
            </a:r>
          </a:p>
          <a:p>
            <a:pPr lvl="1"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手机、平板电脑、条码机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……</a:t>
            </a:r>
          </a:p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计算机的应用是随着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外部设备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的不断更新和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接口技术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的发展而深入到各个领域的</a:t>
            </a:r>
          </a:p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计算机怎样与外部设备通信？</a:t>
            </a:r>
          </a:p>
          <a:p>
            <a:pPr lvl="1"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接口技术（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interface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课程资料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教材与参考书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微型计算机接口技术及应用，刘乐善  等，华中科技大学出版社，</a:t>
            </a: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2000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月，</a:t>
            </a: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2011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月，</a:t>
            </a: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2015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endParaRPr lang="zh-CN" altLang="en-US" b="1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292" name="Picture 4" descr="51nGTxhVE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7" r="15324"/>
          <a:stretch>
            <a:fillRect/>
          </a:stretch>
        </p:blipFill>
        <p:spPr bwMode="auto">
          <a:xfrm>
            <a:off x="1620837" y="3657600"/>
            <a:ext cx="2209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8" descr="71y8549Wsv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1" r="14891"/>
          <a:stretch>
            <a:fillRect/>
          </a:stretch>
        </p:blipFill>
        <p:spPr bwMode="auto">
          <a:xfrm>
            <a:off x="3983037" y="3657600"/>
            <a:ext cx="2019300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7" y="3656013"/>
            <a:ext cx="1998663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课程资料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教材与参考书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刘乐善，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微型计算机接口技术与汇编语言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，人民邮电出版社，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2013.12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吴晓非，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微机原理与接口技术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（第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版），北京邮电大学出版社，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2015.8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周和琴，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微型计算机原理与接口技术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（第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版），中国科学技术大学出版社，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2013.3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冯博琴，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微型计算机原理与接口技术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（第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版），清华大学出版社，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2011.6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顾晖，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微机原理与接口技术：基于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8086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Proteus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仿真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（第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版）电子工业出版社，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2015.8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 rotWithShape="1">
          <a:blip r:embed="rId2"/>
          <a:srcRect l="31261" t="7890" r="32480" b="13208"/>
          <a:stretch/>
        </p:blipFill>
        <p:spPr bwMode="auto">
          <a:xfrm>
            <a:off x="228600" y="2532379"/>
            <a:ext cx="1912620" cy="28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课程资料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教材与参考书</a:t>
            </a:r>
          </a:p>
        </p:txBody>
      </p:sp>
      <p:pic>
        <p:nvPicPr>
          <p:cNvPr id="1434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203517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59050"/>
            <a:ext cx="201612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201295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90800"/>
            <a:ext cx="2036763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课程资料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国家精品课</a:t>
            </a:r>
          </a:p>
          <a:p>
            <a:pPr lvl="1" eaLnBrk="1" hangingPunct="1"/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http://www.jingpinke.com/</a:t>
            </a:r>
          </a:p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中国慕课</a:t>
            </a:r>
          </a:p>
          <a:p>
            <a:pPr lvl="1" eaLnBrk="1" hangingPunct="1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http://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www.icourse163.org/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课程资料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中国期刊网</a:t>
            </a:r>
          </a:p>
          <a:p>
            <a:pPr lvl="1" eaLnBrk="1" hangingPunct="1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http://dlib.cnki.net</a:t>
            </a:r>
          </a:p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中国专利信息中心</a:t>
            </a:r>
          </a:p>
          <a:p>
            <a:pPr lvl="1" eaLnBrk="1" hangingPunct="1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http://www.cnpat.com.cn/</a:t>
            </a:r>
          </a:p>
          <a:p>
            <a:pPr eaLnBrk="1" hangingPunct="1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IEL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数据库（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IEEE/IET Electronic Library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 </a:t>
            </a:r>
          </a:p>
          <a:p>
            <a:pPr lvl="1" eaLnBrk="1" hangingPunct="1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http://ieeexplore.ieee.org</a:t>
            </a:r>
          </a:p>
          <a:p>
            <a:pPr eaLnBrk="1" hangingPunct="1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网络资源</a:t>
            </a:r>
          </a:p>
          <a:p>
            <a:pPr lvl="1" eaLnBrk="1" hangingPunct="1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Google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</a:rPr>
              <a:t>Baidu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…</a:t>
            </a:r>
          </a:p>
          <a:p>
            <a:pPr lvl="1" eaLnBrk="1" hangingPunct="1"/>
            <a:endParaRPr lang="en-US" altLang="zh-CN" b="1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5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1.1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微机接口与接口技术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教材与参考书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Stephen E. </a:t>
            </a:r>
            <a:r>
              <a:rPr lang="en-US" altLang="zh-CN" sz="2000" b="1" dirty="0" err="1" smtClean="0">
                <a:latin typeface="华文楷体" pitchFamily="2" charset="-122"/>
                <a:ea typeface="华文楷体" pitchFamily="2" charset="-122"/>
              </a:rPr>
              <a:t>Derenzo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（美），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Practical Interfacing in the Laboratory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Using a PC for Instrumentation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Data Analysis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and Control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Cambridge University Press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，微机接口技术实验教程（英文版），机械工业出版社，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2004.1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Muhammad Ali </a:t>
            </a:r>
            <a:r>
              <a:rPr lang="en-US" altLang="zh-CN" sz="2000" b="1" dirty="0" err="1" smtClean="0">
                <a:latin typeface="华文楷体" pitchFamily="2" charset="-122"/>
                <a:ea typeface="华文楷体" pitchFamily="2" charset="-122"/>
              </a:rPr>
              <a:t>Mazidi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Janice </a:t>
            </a:r>
            <a:r>
              <a:rPr lang="en-US" altLang="zh-CN" sz="2000" b="1" dirty="0" err="1" smtClean="0">
                <a:latin typeface="华文楷体" pitchFamily="2" charset="-122"/>
                <a:ea typeface="华文楷体" pitchFamily="2" charset="-122"/>
              </a:rPr>
              <a:t>Gillispie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 err="1" smtClean="0">
                <a:latin typeface="华文楷体" pitchFamily="2" charset="-122"/>
                <a:ea typeface="华文楷体" pitchFamily="2" charset="-122"/>
              </a:rPr>
              <a:t>Mazidi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The 80x86 IBM PC and Compatible Computers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Volumes I &amp; II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）：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Assembly Language, Design, and Interfacing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Fourth Edition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）， 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Prentice Hall/Pearson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80x86 IBM PC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及兼容计算机（卷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和卷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II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）汇编语言、设计与接口技术（第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版）（英文影印版），清华大学出版社，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2004.2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Muhammad Ali </a:t>
            </a:r>
            <a:r>
              <a:rPr lang="en-US" altLang="zh-CN" sz="2000" b="1" dirty="0" err="1" smtClean="0">
                <a:latin typeface="华文楷体" pitchFamily="2" charset="-122"/>
                <a:ea typeface="华文楷体" pitchFamily="2" charset="-122"/>
              </a:rPr>
              <a:t>Mazidi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Janice </a:t>
            </a:r>
            <a:r>
              <a:rPr lang="en-US" altLang="zh-CN" sz="2000" b="1" dirty="0" err="1" smtClean="0">
                <a:latin typeface="华文楷体" pitchFamily="2" charset="-122"/>
                <a:ea typeface="华文楷体" pitchFamily="2" charset="-122"/>
              </a:rPr>
              <a:t>Gillispie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 err="1" smtClean="0">
                <a:latin typeface="华文楷体" pitchFamily="2" charset="-122"/>
                <a:ea typeface="华文楷体" pitchFamily="2" charset="-122"/>
              </a:rPr>
              <a:t>Mazidi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Danny Causey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x86 PC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Assembly Language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Design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and Interfacing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5th Edition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），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Prentice Hall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x86 PC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汇编语言、设计与接口（第五版）（英文影印版）电子工业出版社，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2009.11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Garamond"/>
        <a:ea typeface="楷体_GB2312"/>
        <a:cs typeface=""/>
      </a:majorFont>
      <a:minorFont>
        <a:latin typeface="Garamond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Cascade</Template>
  <TotalTime>4903</TotalTime>
  <Words>539</Words>
  <Application>Microsoft Office PowerPoint</Application>
  <PresentationFormat>全屏显示(4:3)</PresentationFormat>
  <Paragraphs>83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默认设计模板</vt:lpstr>
      <vt:lpstr>计算机接口技术及应用 Computer Interface Techniques &amp; Application </vt:lpstr>
      <vt:lpstr>基础知识</vt:lpstr>
      <vt:lpstr>实际应用</vt:lpstr>
      <vt:lpstr>课程资料</vt:lpstr>
      <vt:lpstr>课程资料</vt:lpstr>
      <vt:lpstr>课程资料</vt:lpstr>
      <vt:lpstr>课程资料</vt:lpstr>
      <vt:lpstr>课程资料</vt:lpstr>
      <vt:lpstr>1.1 微机接口与接口技术</vt:lpstr>
      <vt:lpstr>课程安排</vt:lpstr>
      <vt:lpstr>课程安排</vt:lpstr>
      <vt:lpstr>课程安排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WQIANG</cp:lastModifiedBy>
  <cp:revision>303</cp:revision>
  <cp:lastPrinted>1601-01-01T00:00:00Z</cp:lastPrinted>
  <dcterms:created xsi:type="dcterms:W3CDTF">2011-10-21T02:55:37Z</dcterms:created>
  <dcterms:modified xsi:type="dcterms:W3CDTF">2019-10-20T12:51:45Z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