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92F56-53FF-45AB-92C1-92E6A06B6D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0E205C-31E0-4F80-80F9-EEE6D1053D38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</a:rPr>
            <a:t>需求分析三个模型</a:t>
          </a:r>
        </a:p>
      </dgm:t>
    </dgm:pt>
    <dgm:pt modelId="{30EE4716-6BBB-4360-9A41-4DAECAB99ACC}" type="parTrans" cxnId="{FFC583B2-BB83-4260-83B1-2F7FEADCBE87}">
      <dgm:prSet/>
      <dgm:spPr/>
      <dgm:t>
        <a:bodyPr/>
        <a:lstStyle/>
        <a:p>
          <a:endParaRPr lang="zh-CN" altLang="en-US"/>
        </a:p>
      </dgm:t>
    </dgm:pt>
    <dgm:pt modelId="{68C58ADC-B4E7-4666-9F1D-3F166300B807}" type="sibTrans" cxnId="{FFC583B2-BB83-4260-83B1-2F7FEADCBE87}">
      <dgm:prSet/>
      <dgm:spPr/>
      <dgm:t>
        <a:bodyPr/>
        <a:lstStyle/>
        <a:p>
          <a:endParaRPr lang="zh-CN" altLang="en-US"/>
        </a:p>
      </dgm:t>
    </dgm:pt>
    <dgm:pt modelId="{22F7E063-050E-4984-82EB-82351DFF6D99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</a:rPr>
            <a:t>软件的模块结构图</a:t>
          </a:r>
        </a:p>
      </dgm:t>
    </dgm:pt>
    <dgm:pt modelId="{EC0D9FF1-BA43-47A9-BE1C-0D30D17A3ADF}" type="parTrans" cxnId="{AE1DBE95-E50D-4AFB-ACAA-139B1D0BF9F7}">
      <dgm:prSet/>
      <dgm:spPr/>
      <dgm:t>
        <a:bodyPr/>
        <a:lstStyle/>
        <a:p>
          <a:endParaRPr lang="zh-CN" altLang="en-US"/>
        </a:p>
      </dgm:t>
    </dgm:pt>
    <dgm:pt modelId="{E5544062-56B5-43AB-9045-8C26777EB843}" type="sibTrans" cxnId="{AE1DBE95-E50D-4AFB-ACAA-139B1D0BF9F7}">
      <dgm:prSet/>
      <dgm:spPr/>
      <dgm:t>
        <a:bodyPr/>
        <a:lstStyle/>
        <a:p>
          <a:endParaRPr lang="zh-CN" altLang="en-US"/>
        </a:p>
      </dgm:t>
    </dgm:pt>
    <dgm:pt modelId="{31FC675A-524B-4EE3-A8F4-DCF538E12E58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/>
            <a:t>软件界面设计</a:t>
          </a:r>
        </a:p>
      </dgm:t>
    </dgm:pt>
    <dgm:pt modelId="{E278710D-2A07-4187-9DD1-FF0677A6515E}" type="parTrans" cxnId="{928D797A-8110-488B-B66B-0FDF23F26499}">
      <dgm:prSet/>
      <dgm:spPr/>
      <dgm:t>
        <a:bodyPr/>
        <a:lstStyle/>
        <a:p>
          <a:endParaRPr lang="zh-CN" altLang="en-US"/>
        </a:p>
      </dgm:t>
    </dgm:pt>
    <dgm:pt modelId="{44B67AFC-8CD0-4DBF-862C-B6333D8F78E4}" type="sibTrans" cxnId="{928D797A-8110-488B-B66B-0FDF23F26499}">
      <dgm:prSet/>
      <dgm:spPr/>
      <dgm:t>
        <a:bodyPr/>
        <a:lstStyle/>
        <a:p>
          <a:endParaRPr lang="zh-CN" altLang="en-US"/>
        </a:p>
      </dgm:t>
    </dgm:pt>
    <dgm:pt modelId="{376AF8F7-D19A-4CDF-8169-658E679B2951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/>
            <a:t>面向对象的视图</a:t>
          </a:r>
        </a:p>
      </dgm:t>
    </dgm:pt>
    <dgm:pt modelId="{0BEA8429-6F60-47AD-8E17-8C5193B6C44F}" type="parTrans" cxnId="{FAF810CA-1E51-4D03-9487-EACC6E15BE16}">
      <dgm:prSet/>
      <dgm:spPr/>
      <dgm:t>
        <a:bodyPr/>
        <a:lstStyle/>
        <a:p>
          <a:endParaRPr lang="zh-CN" altLang="en-US"/>
        </a:p>
      </dgm:t>
    </dgm:pt>
    <dgm:pt modelId="{9B29E7F9-CF02-4EFD-96DD-266C570D073D}" type="sibTrans" cxnId="{FAF810CA-1E51-4D03-9487-EACC6E15BE16}">
      <dgm:prSet/>
      <dgm:spPr/>
      <dgm:t>
        <a:bodyPr/>
        <a:lstStyle/>
        <a:p>
          <a:endParaRPr lang="zh-CN" altLang="en-US"/>
        </a:p>
      </dgm:t>
    </dgm:pt>
    <dgm:pt modelId="{14EF5190-3652-4DDE-8B46-13F517C581A1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/>
            <a:t>详细设计</a:t>
          </a:r>
        </a:p>
      </dgm:t>
    </dgm:pt>
    <dgm:pt modelId="{17DCA764-6DCB-4EB1-8F38-CA8178F6A36E}" type="parTrans" cxnId="{9F8B2696-E6AA-48BD-95EA-1F533F331669}">
      <dgm:prSet/>
      <dgm:spPr/>
      <dgm:t>
        <a:bodyPr/>
        <a:lstStyle/>
        <a:p>
          <a:endParaRPr lang="zh-CN" altLang="en-US"/>
        </a:p>
      </dgm:t>
    </dgm:pt>
    <dgm:pt modelId="{5FA80B78-8500-4962-AF1D-712B25721008}" type="sibTrans" cxnId="{9F8B2696-E6AA-48BD-95EA-1F533F331669}">
      <dgm:prSet/>
      <dgm:spPr/>
      <dgm:t>
        <a:bodyPr/>
        <a:lstStyle/>
        <a:p>
          <a:endParaRPr lang="zh-CN" altLang="en-US"/>
        </a:p>
      </dgm:t>
    </dgm:pt>
    <dgm:pt modelId="{658722F1-0A6B-418A-A276-403960F35F21}" type="pres">
      <dgm:prSet presAssocID="{01592F56-53FF-45AB-92C1-92E6A06B6DD4}" presName="linear" presStyleCnt="0">
        <dgm:presLayoutVars>
          <dgm:dir/>
          <dgm:animLvl val="lvl"/>
          <dgm:resizeHandles val="exact"/>
        </dgm:presLayoutVars>
      </dgm:prSet>
      <dgm:spPr/>
    </dgm:pt>
    <dgm:pt modelId="{6DAF52AF-2C79-4964-842B-9D08C7342DE3}" type="pres">
      <dgm:prSet presAssocID="{E50E205C-31E0-4F80-80F9-EEE6D1053D38}" presName="parentLin" presStyleCnt="0"/>
      <dgm:spPr/>
    </dgm:pt>
    <dgm:pt modelId="{B09170D3-BD45-497A-9C95-7AA7CF55F6F3}" type="pres">
      <dgm:prSet presAssocID="{E50E205C-31E0-4F80-80F9-EEE6D1053D38}" presName="parentLeftMargin" presStyleLbl="node1" presStyleIdx="0" presStyleCnt="5"/>
      <dgm:spPr/>
    </dgm:pt>
    <dgm:pt modelId="{25CC7699-38D8-43F6-801F-B457F9BFA6F9}" type="pres">
      <dgm:prSet presAssocID="{E50E205C-31E0-4F80-80F9-EEE6D1053D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2B5E77-2C2A-4DC9-B906-96CFB95D098A}" type="pres">
      <dgm:prSet presAssocID="{E50E205C-31E0-4F80-80F9-EEE6D1053D38}" presName="negativeSpace" presStyleCnt="0"/>
      <dgm:spPr/>
    </dgm:pt>
    <dgm:pt modelId="{A7DFFCA5-D819-4E38-86B1-A029182CCC98}" type="pres">
      <dgm:prSet presAssocID="{E50E205C-31E0-4F80-80F9-EEE6D1053D38}" presName="childText" presStyleLbl="conFgAcc1" presStyleIdx="0" presStyleCnt="5">
        <dgm:presLayoutVars>
          <dgm:bulletEnabled val="1"/>
        </dgm:presLayoutVars>
      </dgm:prSet>
      <dgm:spPr/>
    </dgm:pt>
    <dgm:pt modelId="{9C5D1820-9B5C-4E5E-939D-C6FE8E474385}" type="pres">
      <dgm:prSet presAssocID="{68C58ADC-B4E7-4666-9F1D-3F166300B807}" presName="spaceBetweenRectangles" presStyleCnt="0"/>
      <dgm:spPr/>
    </dgm:pt>
    <dgm:pt modelId="{0826CDB7-0771-410A-B83F-4B7236855815}" type="pres">
      <dgm:prSet presAssocID="{22F7E063-050E-4984-82EB-82351DFF6D99}" presName="parentLin" presStyleCnt="0"/>
      <dgm:spPr/>
    </dgm:pt>
    <dgm:pt modelId="{91082FF8-A53C-4FAB-B695-37BD2DAC7F55}" type="pres">
      <dgm:prSet presAssocID="{22F7E063-050E-4984-82EB-82351DFF6D99}" presName="parentLeftMargin" presStyleLbl="node1" presStyleIdx="0" presStyleCnt="5"/>
      <dgm:spPr/>
    </dgm:pt>
    <dgm:pt modelId="{FED1B680-2467-439A-8FE1-84713E3F47F7}" type="pres">
      <dgm:prSet presAssocID="{22F7E063-050E-4984-82EB-82351DFF6D9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1E8BCE-CC80-49C1-8F45-92EC72096086}" type="pres">
      <dgm:prSet presAssocID="{22F7E063-050E-4984-82EB-82351DFF6D99}" presName="negativeSpace" presStyleCnt="0"/>
      <dgm:spPr/>
    </dgm:pt>
    <dgm:pt modelId="{B654F88B-3510-4454-9F5B-9742067E6999}" type="pres">
      <dgm:prSet presAssocID="{22F7E063-050E-4984-82EB-82351DFF6D99}" presName="childText" presStyleLbl="conFgAcc1" presStyleIdx="1" presStyleCnt="5">
        <dgm:presLayoutVars>
          <dgm:bulletEnabled val="1"/>
        </dgm:presLayoutVars>
      </dgm:prSet>
      <dgm:spPr/>
    </dgm:pt>
    <dgm:pt modelId="{AAE1A587-8F81-467C-B594-6C08C6BAB016}" type="pres">
      <dgm:prSet presAssocID="{E5544062-56B5-43AB-9045-8C26777EB843}" presName="spaceBetweenRectangles" presStyleCnt="0"/>
      <dgm:spPr/>
    </dgm:pt>
    <dgm:pt modelId="{A47192A9-8600-4D8A-A7ED-E12C0DA7016C}" type="pres">
      <dgm:prSet presAssocID="{31FC675A-524B-4EE3-A8F4-DCF538E12E58}" presName="parentLin" presStyleCnt="0"/>
      <dgm:spPr/>
    </dgm:pt>
    <dgm:pt modelId="{39AE39E5-1BA9-4C70-B9F3-E6DE981FD745}" type="pres">
      <dgm:prSet presAssocID="{31FC675A-524B-4EE3-A8F4-DCF538E12E58}" presName="parentLeftMargin" presStyleLbl="node1" presStyleIdx="1" presStyleCnt="5"/>
      <dgm:spPr/>
    </dgm:pt>
    <dgm:pt modelId="{D824211A-F9DC-4406-BBFB-68B6AB4308D6}" type="pres">
      <dgm:prSet presAssocID="{31FC675A-524B-4EE3-A8F4-DCF538E12E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6BC3A-2764-4BE7-BE2F-523A05380DFE}" type="pres">
      <dgm:prSet presAssocID="{31FC675A-524B-4EE3-A8F4-DCF538E12E58}" presName="negativeSpace" presStyleCnt="0"/>
      <dgm:spPr/>
    </dgm:pt>
    <dgm:pt modelId="{14521BC8-F818-46BE-BB2A-8E7186098512}" type="pres">
      <dgm:prSet presAssocID="{31FC675A-524B-4EE3-A8F4-DCF538E12E58}" presName="childText" presStyleLbl="conFgAcc1" presStyleIdx="2" presStyleCnt="5">
        <dgm:presLayoutVars>
          <dgm:bulletEnabled val="1"/>
        </dgm:presLayoutVars>
      </dgm:prSet>
      <dgm:spPr/>
    </dgm:pt>
    <dgm:pt modelId="{8558B6EB-1DF3-4742-B23B-704A788641AD}" type="pres">
      <dgm:prSet presAssocID="{44B67AFC-8CD0-4DBF-862C-B6333D8F78E4}" presName="spaceBetweenRectangles" presStyleCnt="0"/>
      <dgm:spPr/>
    </dgm:pt>
    <dgm:pt modelId="{685F59E0-ABA2-410C-9B69-CFBA05C9F668}" type="pres">
      <dgm:prSet presAssocID="{376AF8F7-D19A-4CDF-8169-658E679B2951}" presName="parentLin" presStyleCnt="0"/>
      <dgm:spPr/>
    </dgm:pt>
    <dgm:pt modelId="{5E7FB0CE-EBB4-4EAE-912B-F8B9967BF31E}" type="pres">
      <dgm:prSet presAssocID="{376AF8F7-D19A-4CDF-8169-658E679B2951}" presName="parentLeftMargin" presStyleLbl="node1" presStyleIdx="2" presStyleCnt="5"/>
      <dgm:spPr/>
    </dgm:pt>
    <dgm:pt modelId="{B039AB30-2F3B-4A0E-BFCF-7A68424E7B57}" type="pres">
      <dgm:prSet presAssocID="{376AF8F7-D19A-4CDF-8169-658E679B29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664D8F-026C-4E98-9FBF-1954045FE49A}" type="pres">
      <dgm:prSet presAssocID="{376AF8F7-D19A-4CDF-8169-658E679B2951}" presName="negativeSpace" presStyleCnt="0"/>
      <dgm:spPr/>
    </dgm:pt>
    <dgm:pt modelId="{FA63A602-B731-46CF-8D7D-A815F6106C1E}" type="pres">
      <dgm:prSet presAssocID="{376AF8F7-D19A-4CDF-8169-658E679B2951}" presName="childText" presStyleLbl="conFgAcc1" presStyleIdx="3" presStyleCnt="5">
        <dgm:presLayoutVars>
          <dgm:bulletEnabled val="1"/>
        </dgm:presLayoutVars>
      </dgm:prSet>
      <dgm:spPr/>
    </dgm:pt>
    <dgm:pt modelId="{8672CBE2-F478-434B-878D-E47FA689CB4A}" type="pres">
      <dgm:prSet presAssocID="{9B29E7F9-CF02-4EFD-96DD-266C570D073D}" presName="spaceBetweenRectangles" presStyleCnt="0"/>
      <dgm:spPr/>
    </dgm:pt>
    <dgm:pt modelId="{33302E13-B0AB-4280-860B-1689B1A5A590}" type="pres">
      <dgm:prSet presAssocID="{14EF5190-3652-4DDE-8B46-13F517C581A1}" presName="parentLin" presStyleCnt="0"/>
      <dgm:spPr/>
    </dgm:pt>
    <dgm:pt modelId="{2EC75A84-9BA4-4867-A576-9D2B5C12E661}" type="pres">
      <dgm:prSet presAssocID="{14EF5190-3652-4DDE-8B46-13F517C581A1}" presName="parentLeftMargin" presStyleLbl="node1" presStyleIdx="3" presStyleCnt="5"/>
      <dgm:spPr/>
    </dgm:pt>
    <dgm:pt modelId="{59134067-F308-457E-B4AA-4B186A2C4C54}" type="pres">
      <dgm:prSet presAssocID="{14EF5190-3652-4DDE-8B46-13F517C581A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FC69261-CD11-4EF6-89C2-6C9EAB978579}" type="pres">
      <dgm:prSet presAssocID="{14EF5190-3652-4DDE-8B46-13F517C581A1}" presName="negativeSpace" presStyleCnt="0"/>
      <dgm:spPr/>
    </dgm:pt>
    <dgm:pt modelId="{6E4BD189-EF68-43AC-9E86-968E48573E84}" type="pres">
      <dgm:prSet presAssocID="{14EF5190-3652-4DDE-8B46-13F517C581A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D66FF04-E081-4363-B812-DB199965D096}" type="presOf" srcId="{E50E205C-31E0-4F80-80F9-EEE6D1053D38}" destId="{B09170D3-BD45-497A-9C95-7AA7CF55F6F3}" srcOrd="0" destOrd="0" presId="urn:microsoft.com/office/officeart/2005/8/layout/list1"/>
    <dgm:cxn modelId="{F3D06F0C-4BA9-4A54-B7DC-3AEC24378A91}" type="presOf" srcId="{E50E205C-31E0-4F80-80F9-EEE6D1053D38}" destId="{25CC7699-38D8-43F6-801F-B457F9BFA6F9}" srcOrd="1" destOrd="0" presId="urn:microsoft.com/office/officeart/2005/8/layout/list1"/>
    <dgm:cxn modelId="{441D9F31-9CB0-449B-A437-39B68CB4E03C}" type="presOf" srcId="{14EF5190-3652-4DDE-8B46-13F517C581A1}" destId="{59134067-F308-457E-B4AA-4B186A2C4C54}" srcOrd="1" destOrd="0" presId="urn:microsoft.com/office/officeart/2005/8/layout/list1"/>
    <dgm:cxn modelId="{68793B34-205E-4970-9BD6-89739DC78B21}" type="presOf" srcId="{376AF8F7-D19A-4CDF-8169-658E679B2951}" destId="{5E7FB0CE-EBB4-4EAE-912B-F8B9967BF31E}" srcOrd="0" destOrd="0" presId="urn:microsoft.com/office/officeart/2005/8/layout/list1"/>
    <dgm:cxn modelId="{48365A38-7160-4F64-B647-52F484DB29CF}" type="presOf" srcId="{14EF5190-3652-4DDE-8B46-13F517C581A1}" destId="{2EC75A84-9BA4-4867-A576-9D2B5C12E661}" srcOrd="0" destOrd="0" presId="urn:microsoft.com/office/officeart/2005/8/layout/list1"/>
    <dgm:cxn modelId="{00ACB43A-9606-488B-B8E9-1EB98D900D91}" type="presOf" srcId="{376AF8F7-D19A-4CDF-8169-658E679B2951}" destId="{B039AB30-2F3B-4A0E-BFCF-7A68424E7B57}" srcOrd="1" destOrd="0" presId="urn:microsoft.com/office/officeart/2005/8/layout/list1"/>
    <dgm:cxn modelId="{8CB11A3B-0387-45F9-AA0A-5ECF2562213F}" type="presOf" srcId="{22F7E063-050E-4984-82EB-82351DFF6D99}" destId="{FED1B680-2467-439A-8FE1-84713E3F47F7}" srcOrd="1" destOrd="0" presId="urn:microsoft.com/office/officeart/2005/8/layout/list1"/>
    <dgm:cxn modelId="{4341C362-61CB-4111-AA09-180DB5B88F0D}" type="presOf" srcId="{22F7E063-050E-4984-82EB-82351DFF6D99}" destId="{91082FF8-A53C-4FAB-B695-37BD2DAC7F55}" srcOrd="0" destOrd="0" presId="urn:microsoft.com/office/officeart/2005/8/layout/list1"/>
    <dgm:cxn modelId="{93D25E6B-1669-44F0-BB65-887682615372}" type="presOf" srcId="{31FC675A-524B-4EE3-A8F4-DCF538E12E58}" destId="{39AE39E5-1BA9-4C70-B9F3-E6DE981FD745}" srcOrd="0" destOrd="0" presId="urn:microsoft.com/office/officeart/2005/8/layout/list1"/>
    <dgm:cxn modelId="{928D797A-8110-488B-B66B-0FDF23F26499}" srcId="{01592F56-53FF-45AB-92C1-92E6A06B6DD4}" destId="{31FC675A-524B-4EE3-A8F4-DCF538E12E58}" srcOrd="2" destOrd="0" parTransId="{E278710D-2A07-4187-9DD1-FF0677A6515E}" sibTransId="{44B67AFC-8CD0-4DBF-862C-B6333D8F78E4}"/>
    <dgm:cxn modelId="{185ACE8C-9326-424D-B12D-19C1AF02162D}" type="presOf" srcId="{01592F56-53FF-45AB-92C1-92E6A06B6DD4}" destId="{658722F1-0A6B-418A-A276-403960F35F21}" srcOrd="0" destOrd="0" presId="urn:microsoft.com/office/officeart/2005/8/layout/list1"/>
    <dgm:cxn modelId="{AE1DBE95-E50D-4AFB-ACAA-139B1D0BF9F7}" srcId="{01592F56-53FF-45AB-92C1-92E6A06B6DD4}" destId="{22F7E063-050E-4984-82EB-82351DFF6D99}" srcOrd="1" destOrd="0" parTransId="{EC0D9FF1-BA43-47A9-BE1C-0D30D17A3ADF}" sibTransId="{E5544062-56B5-43AB-9045-8C26777EB843}"/>
    <dgm:cxn modelId="{9F8B2696-E6AA-48BD-95EA-1F533F331669}" srcId="{01592F56-53FF-45AB-92C1-92E6A06B6DD4}" destId="{14EF5190-3652-4DDE-8B46-13F517C581A1}" srcOrd="4" destOrd="0" parTransId="{17DCA764-6DCB-4EB1-8F38-CA8178F6A36E}" sibTransId="{5FA80B78-8500-4962-AF1D-712B25721008}"/>
    <dgm:cxn modelId="{FFC583B2-BB83-4260-83B1-2F7FEADCBE87}" srcId="{01592F56-53FF-45AB-92C1-92E6A06B6DD4}" destId="{E50E205C-31E0-4F80-80F9-EEE6D1053D38}" srcOrd="0" destOrd="0" parTransId="{30EE4716-6BBB-4360-9A41-4DAECAB99ACC}" sibTransId="{68C58ADC-B4E7-4666-9F1D-3F166300B807}"/>
    <dgm:cxn modelId="{FAF810CA-1E51-4D03-9487-EACC6E15BE16}" srcId="{01592F56-53FF-45AB-92C1-92E6A06B6DD4}" destId="{376AF8F7-D19A-4CDF-8169-658E679B2951}" srcOrd="3" destOrd="0" parTransId="{0BEA8429-6F60-47AD-8E17-8C5193B6C44F}" sibTransId="{9B29E7F9-CF02-4EFD-96DD-266C570D073D}"/>
    <dgm:cxn modelId="{0199D3F6-020D-4E50-B3AD-205696A9C6B8}" type="presOf" srcId="{31FC675A-524B-4EE3-A8F4-DCF538E12E58}" destId="{D824211A-F9DC-4406-BBFB-68B6AB4308D6}" srcOrd="1" destOrd="0" presId="urn:microsoft.com/office/officeart/2005/8/layout/list1"/>
    <dgm:cxn modelId="{1F5CD455-53EE-43AD-B248-08DCB02EEFE7}" type="presParOf" srcId="{658722F1-0A6B-418A-A276-403960F35F21}" destId="{6DAF52AF-2C79-4964-842B-9D08C7342DE3}" srcOrd="0" destOrd="0" presId="urn:microsoft.com/office/officeart/2005/8/layout/list1"/>
    <dgm:cxn modelId="{88AFD5B9-FBEA-439B-9271-77F98253582D}" type="presParOf" srcId="{6DAF52AF-2C79-4964-842B-9D08C7342DE3}" destId="{B09170D3-BD45-497A-9C95-7AA7CF55F6F3}" srcOrd="0" destOrd="0" presId="urn:microsoft.com/office/officeart/2005/8/layout/list1"/>
    <dgm:cxn modelId="{491BE4CD-6AF5-439C-B285-1834BB88FEAD}" type="presParOf" srcId="{6DAF52AF-2C79-4964-842B-9D08C7342DE3}" destId="{25CC7699-38D8-43F6-801F-B457F9BFA6F9}" srcOrd="1" destOrd="0" presId="urn:microsoft.com/office/officeart/2005/8/layout/list1"/>
    <dgm:cxn modelId="{34F21B0A-F12B-47E6-9E3F-7A52BD5CDAF6}" type="presParOf" srcId="{658722F1-0A6B-418A-A276-403960F35F21}" destId="{882B5E77-2C2A-4DC9-B906-96CFB95D098A}" srcOrd="1" destOrd="0" presId="urn:microsoft.com/office/officeart/2005/8/layout/list1"/>
    <dgm:cxn modelId="{06D44780-B011-4D6E-9DCB-A381F5167B57}" type="presParOf" srcId="{658722F1-0A6B-418A-A276-403960F35F21}" destId="{A7DFFCA5-D819-4E38-86B1-A029182CCC98}" srcOrd="2" destOrd="0" presId="urn:microsoft.com/office/officeart/2005/8/layout/list1"/>
    <dgm:cxn modelId="{CC52014F-28C0-4716-BFBB-8513A4A7A2FD}" type="presParOf" srcId="{658722F1-0A6B-418A-A276-403960F35F21}" destId="{9C5D1820-9B5C-4E5E-939D-C6FE8E474385}" srcOrd="3" destOrd="0" presId="urn:microsoft.com/office/officeart/2005/8/layout/list1"/>
    <dgm:cxn modelId="{DB5DC62C-F9E3-44F5-9871-F24C6D38859F}" type="presParOf" srcId="{658722F1-0A6B-418A-A276-403960F35F21}" destId="{0826CDB7-0771-410A-B83F-4B7236855815}" srcOrd="4" destOrd="0" presId="urn:microsoft.com/office/officeart/2005/8/layout/list1"/>
    <dgm:cxn modelId="{DC1B8ED5-BEDF-4D29-BEF1-2271D3A79F2E}" type="presParOf" srcId="{0826CDB7-0771-410A-B83F-4B7236855815}" destId="{91082FF8-A53C-4FAB-B695-37BD2DAC7F55}" srcOrd="0" destOrd="0" presId="urn:microsoft.com/office/officeart/2005/8/layout/list1"/>
    <dgm:cxn modelId="{41EAC626-4618-4244-B1A2-96A774BBC715}" type="presParOf" srcId="{0826CDB7-0771-410A-B83F-4B7236855815}" destId="{FED1B680-2467-439A-8FE1-84713E3F47F7}" srcOrd="1" destOrd="0" presId="urn:microsoft.com/office/officeart/2005/8/layout/list1"/>
    <dgm:cxn modelId="{5B00ABF7-0EE6-4C4A-8F55-584E58470F3C}" type="presParOf" srcId="{658722F1-0A6B-418A-A276-403960F35F21}" destId="{481E8BCE-CC80-49C1-8F45-92EC72096086}" srcOrd="5" destOrd="0" presId="urn:microsoft.com/office/officeart/2005/8/layout/list1"/>
    <dgm:cxn modelId="{DC41B1CA-42AD-4AC4-9E89-A12E475B4118}" type="presParOf" srcId="{658722F1-0A6B-418A-A276-403960F35F21}" destId="{B654F88B-3510-4454-9F5B-9742067E6999}" srcOrd="6" destOrd="0" presId="urn:microsoft.com/office/officeart/2005/8/layout/list1"/>
    <dgm:cxn modelId="{CD47F65C-01A1-4ABE-B1A3-DC691429A1E5}" type="presParOf" srcId="{658722F1-0A6B-418A-A276-403960F35F21}" destId="{AAE1A587-8F81-467C-B594-6C08C6BAB016}" srcOrd="7" destOrd="0" presId="urn:microsoft.com/office/officeart/2005/8/layout/list1"/>
    <dgm:cxn modelId="{103AB321-A3AF-4C86-BAD7-7888CDD12FF8}" type="presParOf" srcId="{658722F1-0A6B-418A-A276-403960F35F21}" destId="{A47192A9-8600-4D8A-A7ED-E12C0DA7016C}" srcOrd="8" destOrd="0" presId="urn:microsoft.com/office/officeart/2005/8/layout/list1"/>
    <dgm:cxn modelId="{3C0CDB99-67A2-469B-A2A0-8BA1DE5331B4}" type="presParOf" srcId="{A47192A9-8600-4D8A-A7ED-E12C0DA7016C}" destId="{39AE39E5-1BA9-4C70-B9F3-E6DE981FD745}" srcOrd="0" destOrd="0" presId="urn:microsoft.com/office/officeart/2005/8/layout/list1"/>
    <dgm:cxn modelId="{B60B31BF-64A4-4E22-AAA2-CFF82E5CF5E9}" type="presParOf" srcId="{A47192A9-8600-4D8A-A7ED-E12C0DA7016C}" destId="{D824211A-F9DC-4406-BBFB-68B6AB4308D6}" srcOrd="1" destOrd="0" presId="urn:microsoft.com/office/officeart/2005/8/layout/list1"/>
    <dgm:cxn modelId="{A121B688-B6DB-4E08-9738-9F94645EA5B9}" type="presParOf" srcId="{658722F1-0A6B-418A-A276-403960F35F21}" destId="{71A6BC3A-2764-4BE7-BE2F-523A05380DFE}" srcOrd="9" destOrd="0" presId="urn:microsoft.com/office/officeart/2005/8/layout/list1"/>
    <dgm:cxn modelId="{3C96880A-838C-4B08-9DFB-BB101EA77285}" type="presParOf" srcId="{658722F1-0A6B-418A-A276-403960F35F21}" destId="{14521BC8-F818-46BE-BB2A-8E7186098512}" srcOrd="10" destOrd="0" presId="urn:microsoft.com/office/officeart/2005/8/layout/list1"/>
    <dgm:cxn modelId="{0AE6A041-26B9-4DEC-80C1-4C2E03986DFF}" type="presParOf" srcId="{658722F1-0A6B-418A-A276-403960F35F21}" destId="{8558B6EB-1DF3-4742-B23B-704A788641AD}" srcOrd="11" destOrd="0" presId="urn:microsoft.com/office/officeart/2005/8/layout/list1"/>
    <dgm:cxn modelId="{623371C0-D6F9-4F06-9086-AF94C118BF94}" type="presParOf" srcId="{658722F1-0A6B-418A-A276-403960F35F21}" destId="{685F59E0-ABA2-410C-9B69-CFBA05C9F668}" srcOrd="12" destOrd="0" presId="urn:microsoft.com/office/officeart/2005/8/layout/list1"/>
    <dgm:cxn modelId="{431FEB50-A143-4710-967A-77E8C76BFBF9}" type="presParOf" srcId="{685F59E0-ABA2-410C-9B69-CFBA05C9F668}" destId="{5E7FB0CE-EBB4-4EAE-912B-F8B9967BF31E}" srcOrd="0" destOrd="0" presId="urn:microsoft.com/office/officeart/2005/8/layout/list1"/>
    <dgm:cxn modelId="{E5225084-69FC-4604-8340-24507101CEAB}" type="presParOf" srcId="{685F59E0-ABA2-410C-9B69-CFBA05C9F668}" destId="{B039AB30-2F3B-4A0E-BFCF-7A68424E7B57}" srcOrd="1" destOrd="0" presId="urn:microsoft.com/office/officeart/2005/8/layout/list1"/>
    <dgm:cxn modelId="{59A71B85-F35E-4F8A-B736-7C868E37CD53}" type="presParOf" srcId="{658722F1-0A6B-418A-A276-403960F35F21}" destId="{EE664D8F-026C-4E98-9FBF-1954045FE49A}" srcOrd="13" destOrd="0" presId="urn:microsoft.com/office/officeart/2005/8/layout/list1"/>
    <dgm:cxn modelId="{558069AC-832B-434C-97DB-3933B6179DD6}" type="presParOf" srcId="{658722F1-0A6B-418A-A276-403960F35F21}" destId="{FA63A602-B731-46CF-8D7D-A815F6106C1E}" srcOrd="14" destOrd="0" presId="urn:microsoft.com/office/officeart/2005/8/layout/list1"/>
    <dgm:cxn modelId="{1FF9D0B9-44DD-4A8D-A47C-EA8AD2746C9E}" type="presParOf" srcId="{658722F1-0A6B-418A-A276-403960F35F21}" destId="{8672CBE2-F478-434B-878D-E47FA689CB4A}" srcOrd="15" destOrd="0" presId="urn:microsoft.com/office/officeart/2005/8/layout/list1"/>
    <dgm:cxn modelId="{F28E7DA0-D147-414A-B55E-0431E1525887}" type="presParOf" srcId="{658722F1-0A6B-418A-A276-403960F35F21}" destId="{33302E13-B0AB-4280-860B-1689B1A5A590}" srcOrd="16" destOrd="0" presId="urn:microsoft.com/office/officeart/2005/8/layout/list1"/>
    <dgm:cxn modelId="{E9D9A95D-5B68-4943-8543-FF2986BABA50}" type="presParOf" srcId="{33302E13-B0AB-4280-860B-1689B1A5A590}" destId="{2EC75A84-9BA4-4867-A576-9D2B5C12E661}" srcOrd="0" destOrd="0" presId="urn:microsoft.com/office/officeart/2005/8/layout/list1"/>
    <dgm:cxn modelId="{57BB666D-66B4-44C9-89AC-C6B9C920F257}" type="presParOf" srcId="{33302E13-B0AB-4280-860B-1689B1A5A590}" destId="{59134067-F308-457E-B4AA-4B186A2C4C54}" srcOrd="1" destOrd="0" presId="urn:microsoft.com/office/officeart/2005/8/layout/list1"/>
    <dgm:cxn modelId="{1FC9F2EF-801D-44CA-BE7D-10B763BA966A}" type="presParOf" srcId="{658722F1-0A6B-418A-A276-403960F35F21}" destId="{EFC69261-CD11-4EF6-89C2-6C9EAB978579}" srcOrd="17" destOrd="0" presId="urn:microsoft.com/office/officeart/2005/8/layout/list1"/>
    <dgm:cxn modelId="{D1AF46E8-1992-4A13-BE61-E5ED09EBBF92}" type="presParOf" srcId="{658722F1-0A6B-418A-A276-403960F35F21}" destId="{6E4BD189-EF68-43AC-9E86-968E48573E8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FFCA5-D819-4E38-86B1-A029182CCC98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C7699-38D8-43F6-801F-B457F9BFA6F9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</a:rPr>
            <a:t>需求分析三个模型</a:t>
          </a:r>
        </a:p>
      </dsp:txBody>
      <dsp:txXfrm>
        <a:off x="440985" y="87118"/>
        <a:ext cx="5620430" cy="639310"/>
      </dsp:txXfrm>
    </dsp:sp>
    <dsp:sp modelId="{B654F88B-3510-4454-9F5B-9742067E6999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B680-2467-439A-8FE1-84713E3F47F7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</a:rPr>
            <a:t>软件的模块结构图</a:t>
          </a:r>
        </a:p>
      </dsp:txBody>
      <dsp:txXfrm>
        <a:off x="440985" y="1175758"/>
        <a:ext cx="5620430" cy="639310"/>
      </dsp:txXfrm>
    </dsp:sp>
    <dsp:sp modelId="{14521BC8-F818-46BE-BB2A-8E7186098512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4211A-F9DC-4406-BBFB-68B6AB4308D6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软件界面设计</a:t>
          </a:r>
        </a:p>
      </dsp:txBody>
      <dsp:txXfrm>
        <a:off x="440985" y="2264398"/>
        <a:ext cx="5620430" cy="639310"/>
      </dsp:txXfrm>
    </dsp:sp>
    <dsp:sp modelId="{FA63A602-B731-46CF-8D7D-A815F6106C1E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9AB30-2F3B-4A0E-BFCF-7A68424E7B57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面向对象的视图</a:t>
          </a:r>
        </a:p>
      </dsp:txBody>
      <dsp:txXfrm>
        <a:off x="440985" y="3353038"/>
        <a:ext cx="5620430" cy="639310"/>
      </dsp:txXfrm>
    </dsp:sp>
    <dsp:sp modelId="{6E4BD189-EF68-43AC-9E86-968E48573E84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34067-F308-457E-B4AA-4B186A2C4C54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详细设计</a:t>
          </a:r>
        </a:p>
      </dsp:txBody>
      <dsp:txXfrm>
        <a:off x="440985" y="4441678"/>
        <a:ext cx="56204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9C63-730F-420F-A8C2-3C9E08586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91946-1F5B-4BB0-89B6-D0032B162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934F-7D9F-41B9-8FF1-4DF60FE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7BD97-AAF4-4ACB-B471-397C938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04A80-250A-4532-8305-971552E1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78739-3FBC-4BC0-9670-A4037025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A337A-DC81-4911-94C7-7E98FE9C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409F9-810E-4A1D-A65D-30C165A3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B5E3-A238-4D0F-A2AC-829D1B0D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C3589-4AD7-40D5-B9AA-FBCCBFE5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9625C6-2854-42BC-8BEF-BDA1674F2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0CA54-406F-4842-8881-44135F4C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C1FC-3E62-4B64-B05D-7473EA3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699FF-61F8-4F2C-BB44-A3962429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B42E3-29F4-43A3-9F2F-92EDC2F3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5A4BB-26B9-4DEC-821B-7F03CD1D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ABFCE-ADD3-4A9D-84DF-8112AD37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1DB11-AE5D-44B4-B1FB-88E1C37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A2E2F-8B8B-4A21-8E4E-B904674D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55174-8211-40C8-9C3B-455858EC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19328-2501-4090-BA30-802644B3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17C36-2CB9-426C-A320-77074CDA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E41F3-EE81-4AF6-AC03-82B8E735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DFD2-868B-483E-ABE4-FF5531BD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19AE2-BCDD-4E0D-B352-943483C6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C718-DD95-4746-AD11-5F892AED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DD86-ADA0-4619-96EF-9C05C779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5EB32-1F4D-4AB0-B44B-702DD7555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37DC9-AB64-4CE5-B15F-E38F660F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A3089-2ECC-459B-B98F-7C4961DF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AAF1B-FAA7-4ADD-BF2F-BB5A94AE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CBD1D-46FD-45DE-B8E6-0E174DBA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5B321-40C3-42FB-BC24-9D269D97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74535-AEA7-4B51-979E-23231887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3F6FFF-9DB8-4203-8739-80EBAA1A0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246341-1FF1-40FC-AFC9-BF778FC5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1EB1E-C327-4E63-8F8B-0FC69C18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C8A107-5362-48D0-A4C7-648E46E8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D1AB8F-11CC-4065-86E9-26798B0A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A6797-A3FE-4674-82F0-C88396CD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D90A4C-19AD-4C2C-B874-2F6DAC68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A6D5DA-B79C-4F71-9241-1C548E5E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86A023-0394-46F2-97A7-76886E5B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BF1057-78CC-4600-8786-9F5634C1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3D36C3-512C-49CC-A486-A0BBC5F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D876D-8C93-4EE0-ADCE-FE11667F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1D292-AD75-457C-A741-634FB2EF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D627D-FC18-495C-AFAE-E885A0D8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0FBF6-2D72-48FA-B10D-1BD51858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21758-26D0-40A7-9791-A5E727C3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652DD-20D1-4A15-A1F4-FE36674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76644-E292-4312-ADD9-4DFCB68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679B-FAC7-4701-9C3A-F5D96382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D2610-4F0E-4420-9B56-C79A333C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DA7B6-0C5F-4A6A-AACF-2F3C91C8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4F594-2B18-4CFF-B744-BF52A690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E39F-6D43-4F45-9B16-0CB58BF2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00F08-CBC9-4AA4-9581-C0F47492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72AB84-3F7D-46DD-90AC-75FC0D45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A94E2-328B-498D-A8D2-75D01FD0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10671-113C-4A90-A52F-55EF1450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721F-4F4D-4112-A24C-2AC7375C015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511BF-D998-4E22-9760-3B3E2B126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E5BC-06BC-49AE-8AF2-9630188D6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91A00-9E41-46E3-A88B-F9F059E4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3" y="4838651"/>
            <a:ext cx="10515600" cy="1325563"/>
          </a:xfrm>
        </p:spPr>
        <p:txBody>
          <a:bodyPr/>
          <a:lstStyle/>
          <a:p>
            <a:r>
              <a:rPr lang="zh-CN" altLang="en-US" b="1" dirty="0"/>
              <a:t>互感器二次压降检测系统</a:t>
            </a:r>
          </a:p>
        </p:txBody>
      </p:sp>
      <p:pic>
        <p:nvPicPr>
          <p:cNvPr id="3" name="内容占位符 6">
            <a:extLst>
              <a:ext uri="{FF2B5EF4-FFF2-40B4-BE49-F238E27FC236}">
                <a16:creationId xmlns:a16="http://schemas.microsoft.com/office/drawing/2014/main" id="{18F8B4EC-6255-4D6F-98EC-2DAEFB520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851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77C0F7-F452-4921-B06F-A34FCCC6F7F2}"/>
              </a:ext>
            </a:extLst>
          </p:cNvPr>
          <p:cNvSpPr txBox="1">
            <a:spLocks/>
          </p:cNvSpPr>
          <p:nvPr/>
        </p:nvSpPr>
        <p:spPr>
          <a:xfrm>
            <a:off x="1989699" y="0"/>
            <a:ext cx="7421588" cy="1434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/>
              <a:t>报告（作业）内容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DAC896A-DF48-46C9-B77A-55033305D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456196"/>
              </p:ext>
            </p:extLst>
          </p:nvPr>
        </p:nvGraphicFramePr>
        <p:xfrm>
          <a:off x="2413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98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8E82-D8B4-4BD0-AB10-EA3B2C6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一、手机与电脑之间的通讯控制</a:t>
            </a:r>
            <a:r>
              <a:rPr lang="en-US" altLang="zh-CN" dirty="0"/>
              <a:t>(</a:t>
            </a:r>
            <a:r>
              <a:rPr lang="zh-CN" altLang="en-US" dirty="0"/>
              <a:t>详细设计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E1355-AAC7-4A3E-A8E2-871E026C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87" y="2469954"/>
            <a:ext cx="2017838" cy="27210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9D4DC8-3280-4A4F-80A6-5A65B6079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71" y="1725197"/>
            <a:ext cx="3536852" cy="4210538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99277AC-3296-4859-AE21-A8625F37B922}"/>
              </a:ext>
            </a:extLst>
          </p:cNvPr>
          <p:cNvSpPr/>
          <p:nvPr/>
        </p:nvSpPr>
        <p:spPr>
          <a:xfrm>
            <a:off x="4262511" y="1851608"/>
            <a:ext cx="3868615" cy="835321"/>
          </a:xfrm>
          <a:custGeom>
            <a:avLst/>
            <a:gdLst>
              <a:gd name="connsiteX0" fmla="*/ 0 w 3868615"/>
              <a:gd name="connsiteY0" fmla="*/ 835321 h 835321"/>
              <a:gd name="connsiteX1" fmla="*/ 1420837 w 3868615"/>
              <a:gd name="connsiteY1" fmla="*/ 103801 h 835321"/>
              <a:gd name="connsiteX2" fmla="*/ 3376246 w 3868615"/>
              <a:gd name="connsiteY2" fmla="*/ 5327 h 835321"/>
              <a:gd name="connsiteX3" fmla="*/ 3376246 w 3868615"/>
              <a:gd name="connsiteY3" fmla="*/ 5327 h 835321"/>
              <a:gd name="connsiteX4" fmla="*/ 3868615 w 3868615"/>
              <a:gd name="connsiteY4" fmla="*/ 75666 h 83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8615" h="835321">
                <a:moveTo>
                  <a:pt x="0" y="835321"/>
                </a:moveTo>
                <a:cubicBezTo>
                  <a:pt x="429064" y="538727"/>
                  <a:pt x="858129" y="242133"/>
                  <a:pt x="1420837" y="103801"/>
                </a:cubicBezTo>
                <a:cubicBezTo>
                  <a:pt x="1983545" y="-34531"/>
                  <a:pt x="3376246" y="5327"/>
                  <a:pt x="3376246" y="5327"/>
                </a:cubicBezTo>
                <a:lnTo>
                  <a:pt x="3376246" y="5327"/>
                </a:lnTo>
                <a:lnTo>
                  <a:pt x="3868615" y="7566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D9C4284-C32D-4215-A306-032258E843F4}"/>
              </a:ext>
            </a:extLst>
          </p:cNvPr>
          <p:cNvSpPr/>
          <p:nvPr/>
        </p:nvSpPr>
        <p:spPr>
          <a:xfrm>
            <a:off x="3835481" y="4923692"/>
            <a:ext cx="3353110" cy="1103982"/>
          </a:xfrm>
          <a:custGeom>
            <a:avLst/>
            <a:gdLst>
              <a:gd name="connsiteX0" fmla="*/ 3353110 w 3353110"/>
              <a:gd name="connsiteY0" fmla="*/ 436099 h 1103982"/>
              <a:gd name="connsiteX1" fmla="*/ 1847867 w 3353110"/>
              <a:gd name="connsiteY1" fmla="*/ 1097280 h 1103982"/>
              <a:gd name="connsiteX2" fmla="*/ 244150 w 3353110"/>
              <a:gd name="connsiteY2" fmla="*/ 731520 h 1103982"/>
              <a:gd name="connsiteX3" fmla="*/ 33134 w 3353110"/>
              <a:gd name="connsiteY3" fmla="*/ 0 h 11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3110" h="1103982">
                <a:moveTo>
                  <a:pt x="3353110" y="436099"/>
                </a:moveTo>
                <a:cubicBezTo>
                  <a:pt x="2859568" y="742071"/>
                  <a:pt x="2366027" y="1048043"/>
                  <a:pt x="1847867" y="1097280"/>
                </a:cubicBezTo>
                <a:cubicBezTo>
                  <a:pt x="1329707" y="1146517"/>
                  <a:pt x="546605" y="914400"/>
                  <a:pt x="244150" y="731520"/>
                </a:cubicBezTo>
                <a:cubicBezTo>
                  <a:pt x="-58305" y="548640"/>
                  <a:pt x="-12586" y="274320"/>
                  <a:pt x="3313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7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8E82-D8B4-4BD0-AB10-EA3B2C6D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94"/>
            <a:ext cx="11948160" cy="1325563"/>
          </a:xfrm>
        </p:spPr>
        <p:txBody>
          <a:bodyPr/>
          <a:lstStyle/>
          <a:p>
            <a:r>
              <a:rPr lang="zh-CN" altLang="en-US" dirty="0"/>
              <a:t>二、电脑与测试设别的通讯与控制</a:t>
            </a:r>
            <a:r>
              <a:rPr lang="en-US" altLang="zh-CN" dirty="0"/>
              <a:t>(</a:t>
            </a:r>
            <a:r>
              <a:rPr lang="zh-CN" altLang="en-US" dirty="0"/>
              <a:t>详细设计）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9D4DC8-3280-4A4F-80A6-5A65B607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71" y="1725197"/>
            <a:ext cx="3536852" cy="4210538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99277AC-3296-4859-AE21-A8625F37B922}"/>
              </a:ext>
            </a:extLst>
          </p:cNvPr>
          <p:cNvSpPr/>
          <p:nvPr/>
        </p:nvSpPr>
        <p:spPr>
          <a:xfrm>
            <a:off x="4023361" y="1851608"/>
            <a:ext cx="4107766" cy="1325563"/>
          </a:xfrm>
          <a:custGeom>
            <a:avLst/>
            <a:gdLst>
              <a:gd name="connsiteX0" fmla="*/ 0 w 3868615"/>
              <a:gd name="connsiteY0" fmla="*/ 835321 h 835321"/>
              <a:gd name="connsiteX1" fmla="*/ 1420837 w 3868615"/>
              <a:gd name="connsiteY1" fmla="*/ 103801 h 835321"/>
              <a:gd name="connsiteX2" fmla="*/ 3376246 w 3868615"/>
              <a:gd name="connsiteY2" fmla="*/ 5327 h 835321"/>
              <a:gd name="connsiteX3" fmla="*/ 3376246 w 3868615"/>
              <a:gd name="connsiteY3" fmla="*/ 5327 h 835321"/>
              <a:gd name="connsiteX4" fmla="*/ 3868615 w 3868615"/>
              <a:gd name="connsiteY4" fmla="*/ 75666 h 83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8615" h="835321">
                <a:moveTo>
                  <a:pt x="0" y="835321"/>
                </a:moveTo>
                <a:cubicBezTo>
                  <a:pt x="429064" y="538727"/>
                  <a:pt x="858129" y="242133"/>
                  <a:pt x="1420837" y="103801"/>
                </a:cubicBezTo>
                <a:cubicBezTo>
                  <a:pt x="1983545" y="-34531"/>
                  <a:pt x="3376246" y="5327"/>
                  <a:pt x="3376246" y="5327"/>
                </a:cubicBezTo>
                <a:lnTo>
                  <a:pt x="3376246" y="5327"/>
                </a:lnTo>
                <a:lnTo>
                  <a:pt x="3868615" y="7566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D9C4284-C32D-4215-A306-032258E843F4}"/>
              </a:ext>
            </a:extLst>
          </p:cNvPr>
          <p:cNvSpPr/>
          <p:nvPr/>
        </p:nvSpPr>
        <p:spPr>
          <a:xfrm>
            <a:off x="3835481" y="4923692"/>
            <a:ext cx="3353110" cy="1103982"/>
          </a:xfrm>
          <a:custGeom>
            <a:avLst/>
            <a:gdLst>
              <a:gd name="connsiteX0" fmla="*/ 3353110 w 3353110"/>
              <a:gd name="connsiteY0" fmla="*/ 436099 h 1103982"/>
              <a:gd name="connsiteX1" fmla="*/ 1847867 w 3353110"/>
              <a:gd name="connsiteY1" fmla="*/ 1097280 h 1103982"/>
              <a:gd name="connsiteX2" fmla="*/ 244150 w 3353110"/>
              <a:gd name="connsiteY2" fmla="*/ 731520 h 1103982"/>
              <a:gd name="connsiteX3" fmla="*/ 33134 w 3353110"/>
              <a:gd name="connsiteY3" fmla="*/ 0 h 11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3110" h="1103982">
                <a:moveTo>
                  <a:pt x="3353110" y="436099"/>
                </a:moveTo>
                <a:cubicBezTo>
                  <a:pt x="2859568" y="742071"/>
                  <a:pt x="2366027" y="1048043"/>
                  <a:pt x="1847867" y="1097280"/>
                </a:cubicBezTo>
                <a:cubicBezTo>
                  <a:pt x="1329707" y="1146517"/>
                  <a:pt x="546605" y="914400"/>
                  <a:pt x="244150" y="731520"/>
                </a:cubicBezTo>
                <a:cubicBezTo>
                  <a:pt x="-58305" y="548640"/>
                  <a:pt x="-12586" y="274320"/>
                  <a:pt x="3313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ADC4F4-96A7-40AC-9B82-057A70385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83" y="2889805"/>
            <a:ext cx="3536853" cy="18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1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5913-AA22-4014-AEDD-E0B4DEBC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三、图像的预处理</a:t>
            </a:r>
            <a:r>
              <a:rPr lang="en-US" altLang="zh-CN" dirty="0"/>
              <a:t>——</a:t>
            </a:r>
            <a:r>
              <a:rPr lang="zh-CN" altLang="en-US" dirty="0"/>
              <a:t>旋转</a:t>
            </a:r>
            <a:r>
              <a:rPr lang="en-US" altLang="zh-CN" dirty="0"/>
              <a:t> (</a:t>
            </a:r>
            <a:r>
              <a:rPr lang="zh-CN" altLang="en-US" dirty="0"/>
              <a:t>详细设计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3269EB-A64B-4AD4-A38A-0616419D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8" y="2055556"/>
            <a:ext cx="5189216" cy="3520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A028D2-46B4-4593-944F-1987997395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9612" y="2055556"/>
            <a:ext cx="5001731" cy="35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5913-AA22-4014-AEDD-E0B4DEBC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08199"/>
            <a:ext cx="11567160" cy="1325563"/>
          </a:xfrm>
        </p:spPr>
        <p:txBody>
          <a:bodyPr/>
          <a:lstStyle/>
          <a:p>
            <a:r>
              <a:rPr lang="zh-CN" altLang="en-US" dirty="0"/>
              <a:t>四、图像的预处理</a:t>
            </a:r>
            <a:r>
              <a:rPr lang="en-US" altLang="zh-CN" dirty="0"/>
              <a:t>——</a:t>
            </a:r>
            <a:r>
              <a:rPr lang="zh-CN" altLang="en-US" dirty="0"/>
              <a:t>屏幕区域获取</a:t>
            </a:r>
            <a:r>
              <a:rPr lang="en-US" altLang="zh-CN" dirty="0"/>
              <a:t>(</a:t>
            </a:r>
            <a:r>
              <a:rPr lang="zh-CN" altLang="en-US" dirty="0"/>
              <a:t>详细设计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029725-722A-497D-A1EF-FF07C2C48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3762"/>
            <a:ext cx="5771429" cy="37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41C23F-2746-4304-B8A2-DAE97BB72793}"/>
              </a:ext>
            </a:extLst>
          </p:cNvPr>
          <p:cNvSpPr txBox="1"/>
          <p:nvPr/>
        </p:nvSpPr>
        <p:spPr>
          <a:xfrm>
            <a:off x="7061982" y="2236763"/>
            <a:ext cx="42918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考虑多种方式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如果用模板匹配，如果图像尺度不一致，怎样解决？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D6CC53-A55A-4F46-8169-05C7D1D1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79" y="4716261"/>
            <a:ext cx="1934130" cy="14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1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EC8B-2B1D-4A30-BBCE-80DA5E5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319405"/>
            <a:ext cx="2773680" cy="1325563"/>
          </a:xfrm>
        </p:spPr>
        <p:txBody>
          <a:bodyPr/>
          <a:lstStyle/>
          <a:p>
            <a:r>
              <a:rPr lang="zh-CN" altLang="en-US" dirty="0"/>
              <a:t>实习要求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8C803-4B97-4E03-B4DC-9702BB07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699" y="2115185"/>
            <a:ext cx="8641081" cy="240875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3200" dirty="0"/>
              <a:t>实习期间，每人</a:t>
            </a:r>
            <a:r>
              <a:rPr lang="en-US" altLang="zh-CN" sz="3200" dirty="0"/>
              <a:t>2</a:t>
            </a:r>
            <a:r>
              <a:rPr lang="zh-CN" altLang="en-US" sz="3200" dirty="0"/>
              <a:t>分钟，介绍对系统的理解，以及详细功能设计与实现的思路</a:t>
            </a:r>
          </a:p>
        </p:txBody>
      </p:sp>
    </p:spTree>
    <p:extLst>
      <p:ext uri="{BB962C8B-B14F-4D97-AF65-F5344CB8AC3E}">
        <p14:creationId xmlns:p14="http://schemas.microsoft.com/office/powerpoint/2010/main" val="399786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EC8B-2B1D-4A30-BBCE-80DA5E53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8C803-4B97-4E03-B4DC-9702BB07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4255" cy="24087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3200" dirty="0"/>
              <a:t>考察报告</a:t>
            </a:r>
            <a:r>
              <a:rPr lang="en-US" altLang="zh-CN" sz="3200" dirty="0"/>
              <a:t>:</a:t>
            </a:r>
            <a:r>
              <a:rPr lang="zh-CN" altLang="en-US" sz="3200" dirty="0"/>
              <a:t>需求分析、设计（结构化和面向对象）以及具体功能详细设计（面向对象）</a:t>
            </a:r>
            <a:endParaRPr lang="en-US" altLang="zh-CN" sz="3200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2020</a:t>
            </a:r>
            <a:r>
              <a:rPr lang="zh-CN" altLang="en-US" sz="3200" dirty="0"/>
              <a:t>年</a:t>
            </a:r>
            <a:r>
              <a:rPr lang="en-US" altLang="zh-CN" sz="3200" dirty="0"/>
              <a:t>1</a:t>
            </a:r>
            <a:r>
              <a:rPr lang="zh-CN" altLang="en-US" sz="3200" dirty="0"/>
              <a:t>月</a:t>
            </a:r>
            <a:r>
              <a:rPr lang="en-US" altLang="zh-CN" sz="3200" dirty="0"/>
              <a:t>10</a:t>
            </a:r>
            <a:r>
              <a:rPr lang="zh-CN" altLang="en-US" sz="3200" dirty="0"/>
              <a:t>日，班长统一交到计算机学院</a:t>
            </a:r>
            <a:r>
              <a:rPr lang="en-US" altLang="zh-CN" sz="3200" dirty="0"/>
              <a:t>645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/>
              <a:t>格式要求：学院统一格式</a:t>
            </a:r>
            <a:endParaRPr lang="en-US" altLang="zh-CN" sz="32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/>
              <a:t>实习：</a:t>
            </a:r>
            <a:r>
              <a:rPr lang="en-US" altLang="zh-CN" sz="3200" dirty="0"/>
              <a:t>17</a:t>
            </a:r>
            <a:r>
              <a:rPr lang="zh-CN" altLang="en-US" sz="3200" dirty="0"/>
              <a:t>、</a:t>
            </a:r>
            <a:r>
              <a:rPr lang="en-US" altLang="zh-CN" sz="3200" dirty="0"/>
              <a:t>18</a:t>
            </a:r>
            <a:r>
              <a:rPr lang="zh-CN" altLang="en-US" sz="3200" dirty="0"/>
              <a:t>周？</a:t>
            </a:r>
            <a:endParaRPr lang="en-US" altLang="zh-CN" sz="3200" dirty="0"/>
          </a:p>
          <a:p>
            <a:pPr marL="514350" indent="-514350">
              <a:buFont typeface="+mj-ea"/>
              <a:buAutoNum type="circleNumDbPlain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200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37DC-9737-4C83-8F26-085AF5E7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891" y="421396"/>
            <a:ext cx="638790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被检测仪器</a:t>
            </a:r>
            <a:r>
              <a:rPr lang="en-US" altLang="zh-CN" dirty="0"/>
              <a:t>——</a:t>
            </a:r>
            <a:r>
              <a:rPr lang="zh-CN" altLang="en-US" dirty="0"/>
              <a:t>互感器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022502-8D7C-44BC-93F0-59CF28C629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286" y="1887008"/>
            <a:ext cx="7571428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37DC-9737-4C83-8F26-085AF5E7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32" y="561445"/>
            <a:ext cx="859653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检测仪器</a:t>
            </a:r>
            <a:r>
              <a:rPr lang="en-US" altLang="zh-CN" dirty="0"/>
              <a:t>——</a:t>
            </a:r>
            <a:r>
              <a:rPr lang="zh-CN" altLang="en-US" dirty="0"/>
              <a:t>二次压降检测仪器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43B46D6-8B07-4154-8397-8CC87AE941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809" y="1887008"/>
            <a:ext cx="755238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2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控制电脑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3B95F0-F4B6-4B2C-BBE5-4E329D6E8B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809" y="1877484"/>
            <a:ext cx="7552381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自动获取数据的相机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0ECC22-BE4D-488D-95AC-22C24AB68C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095" y="1854329"/>
            <a:ext cx="752380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2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系统的物理构成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55BFDA9-5902-473D-BC06-9BF12149BF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系统的物理构成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7E834-8C5B-4517-BCCA-9EEE2549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F1A89-A55B-473F-A2C0-FA796C1C81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510" y="1808040"/>
            <a:ext cx="10306832" cy="45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77C0F7-F452-4921-B06F-A34FCCC6F7F2}"/>
              </a:ext>
            </a:extLst>
          </p:cNvPr>
          <p:cNvSpPr txBox="1">
            <a:spLocks/>
          </p:cNvSpPr>
          <p:nvPr/>
        </p:nvSpPr>
        <p:spPr>
          <a:xfrm>
            <a:off x="357846" y="2770700"/>
            <a:ext cx="1497038" cy="4235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/>
              <a:t>被检测互感器的屏幕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4EA2A1-86B9-4F27-8470-B357F9A96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35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77C0F7-F452-4921-B06F-A34FCCC6F7F2}"/>
              </a:ext>
            </a:extLst>
          </p:cNvPr>
          <p:cNvSpPr txBox="1">
            <a:spLocks/>
          </p:cNvSpPr>
          <p:nvPr/>
        </p:nvSpPr>
        <p:spPr>
          <a:xfrm>
            <a:off x="1989699" y="0"/>
            <a:ext cx="7421588" cy="1434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/>
              <a:t>拓扑链接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6AF5E5-C591-4A57-A748-91EB25240F2A}"/>
              </a:ext>
            </a:extLst>
          </p:cNvPr>
          <p:cNvSpPr txBox="1"/>
          <p:nvPr/>
        </p:nvSpPr>
        <p:spPr>
          <a:xfrm>
            <a:off x="1308295" y="1983545"/>
            <a:ext cx="9861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互感器和检测仪器之间是通过</a:t>
            </a:r>
            <a:r>
              <a:rPr lang="en-US" altLang="zh-CN" sz="3200" dirty="0"/>
              <a:t>RS232</a:t>
            </a:r>
            <a:r>
              <a:rPr lang="zh-CN" altLang="en-US" sz="3200" dirty="0"/>
              <a:t>接口链接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总控电脑与检测仪器之间是通过</a:t>
            </a:r>
            <a:r>
              <a:rPr lang="en-US" altLang="zh-CN" sz="3200" dirty="0"/>
              <a:t>RS232</a:t>
            </a:r>
            <a:r>
              <a:rPr lang="zh-CN" altLang="en-US" sz="3200" dirty="0"/>
              <a:t>接口链接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电脑与相机依赖于你的选型</a:t>
            </a:r>
          </a:p>
        </p:txBody>
      </p:sp>
    </p:spTree>
    <p:extLst>
      <p:ext uri="{BB962C8B-B14F-4D97-AF65-F5344CB8AC3E}">
        <p14:creationId xmlns:p14="http://schemas.microsoft.com/office/powerpoint/2010/main" val="122961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223</Words>
  <Application>Microsoft Office PowerPoint</Application>
  <PresentationFormat>宽屏</PresentationFormat>
  <Paragraphs>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互感器二次压降检测系统</vt:lpstr>
      <vt:lpstr>被检测仪器——互感器</vt:lpstr>
      <vt:lpstr>检测仪器——二次压降检测仪器</vt:lpstr>
      <vt:lpstr>控制电脑</vt:lpstr>
      <vt:lpstr>自动获取数据的相机</vt:lpstr>
      <vt:lpstr>系统的物理构成</vt:lpstr>
      <vt:lpstr>系统的物理构成</vt:lpstr>
      <vt:lpstr>PowerPoint 演示文稿</vt:lpstr>
      <vt:lpstr>PowerPoint 演示文稿</vt:lpstr>
      <vt:lpstr>PowerPoint 演示文稿</vt:lpstr>
      <vt:lpstr>一、手机与电脑之间的通讯控制(详细设计)</vt:lpstr>
      <vt:lpstr>二、电脑与测试设别的通讯与控制(详细设计）</vt:lpstr>
      <vt:lpstr>三、图像的预处理——旋转 (详细设计)</vt:lpstr>
      <vt:lpstr>四、图像的预处理——屏幕区域获取(详细设计)</vt:lpstr>
      <vt:lpstr>实习要求</vt:lpstr>
      <vt:lpstr>报告要求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互感器二次压降检测系统</dc:title>
  <dc:creator>jeffreyi7</dc:creator>
  <cp:lastModifiedBy>jeffreyi7</cp:lastModifiedBy>
  <cp:revision>31</cp:revision>
  <dcterms:created xsi:type="dcterms:W3CDTF">2019-03-06T12:38:46Z</dcterms:created>
  <dcterms:modified xsi:type="dcterms:W3CDTF">2019-12-10T06:18:19Z</dcterms:modified>
</cp:coreProperties>
</file>