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102"/>
  </p:notesMasterIdLst>
  <p:sldIdLst>
    <p:sldId id="256" r:id="rId2"/>
    <p:sldId id="330" r:id="rId3"/>
    <p:sldId id="324" r:id="rId4"/>
    <p:sldId id="419" r:id="rId5"/>
    <p:sldId id="441" r:id="rId6"/>
    <p:sldId id="442" r:id="rId7"/>
    <p:sldId id="503" r:id="rId8"/>
    <p:sldId id="443" r:id="rId9"/>
    <p:sldId id="444" r:id="rId10"/>
    <p:sldId id="445" r:id="rId11"/>
    <p:sldId id="446" r:id="rId12"/>
    <p:sldId id="447" r:id="rId13"/>
    <p:sldId id="448" r:id="rId14"/>
    <p:sldId id="420" r:id="rId15"/>
    <p:sldId id="504" r:id="rId16"/>
    <p:sldId id="449" r:id="rId17"/>
    <p:sldId id="450" r:id="rId18"/>
    <p:sldId id="451" r:id="rId19"/>
    <p:sldId id="452" r:id="rId20"/>
    <p:sldId id="453" r:id="rId21"/>
    <p:sldId id="421" r:id="rId22"/>
    <p:sldId id="454" r:id="rId23"/>
    <p:sldId id="455" r:id="rId24"/>
    <p:sldId id="422" r:id="rId25"/>
    <p:sldId id="460" r:id="rId26"/>
    <p:sldId id="461" r:id="rId27"/>
    <p:sldId id="424" r:id="rId28"/>
    <p:sldId id="462" r:id="rId29"/>
    <p:sldId id="463" r:id="rId30"/>
    <p:sldId id="547" r:id="rId31"/>
    <p:sldId id="464" r:id="rId32"/>
    <p:sldId id="548" r:id="rId33"/>
    <p:sldId id="425" r:id="rId34"/>
    <p:sldId id="549" r:id="rId35"/>
    <p:sldId id="465" r:id="rId36"/>
    <p:sldId id="474" r:id="rId37"/>
    <p:sldId id="426" r:id="rId38"/>
    <p:sldId id="427" r:id="rId39"/>
    <p:sldId id="438" r:id="rId40"/>
    <p:sldId id="428" r:id="rId41"/>
    <p:sldId id="466" r:id="rId42"/>
    <p:sldId id="467" r:id="rId43"/>
    <p:sldId id="468" r:id="rId44"/>
    <p:sldId id="429" r:id="rId45"/>
    <p:sldId id="430" r:id="rId46"/>
    <p:sldId id="550" r:id="rId47"/>
    <p:sldId id="552" r:id="rId48"/>
    <p:sldId id="553" r:id="rId49"/>
    <p:sldId id="469" r:id="rId50"/>
    <p:sldId id="475" r:id="rId51"/>
    <p:sldId id="472" r:id="rId52"/>
    <p:sldId id="473" r:id="rId53"/>
    <p:sldId id="476" r:id="rId54"/>
    <p:sldId id="477" r:id="rId55"/>
    <p:sldId id="478" r:id="rId56"/>
    <p:sldId id="479" r:id="rId57"/>
    <p:sldId id="480" r:id="rId58"/>
    <p:sldId id="482" r:id="rId59"/>
    <p:sldId id="481" r:id="rId60"/>
    <p:sldId id="483" r:id="rId61"/>
    <p:sldId id="436" r:id="rId62"/>
    <p:sldId id="470" r:id="rId63"/>
    <p:sldId id="437" r:id="rId64"/>
    <p:sldId id="554" r:id="rId65"/>
    <p:sldId id="471" r:id="rId66"/>
    <p:sldId id="555" r:id="rId67"/>
    <p:sldId id="484" r:id="rId68"/>
    <p:sldId id="486" r:id="rId69"/>
    <p:sldId id="485" r:id="rId70"/>
    <p:sldId id="487" r:id="rId71"/>
    <p:sldId id="488" r:id="rId72"/>
    <p:sldId id="489" r:id="rId73"/>
    <p:sldId id="490" r:id="rId74"/>
    <p:sldId id="491" r:id="rId75"/>
    <p:sldId id="492" r:id="rId76"/>
    <p:sldId id="398" r:id="rId77"/>
    <p:sldId id="493" r:id="rId78"/>
    <p:sldId id="494" r:id="rId79"/>
    <p:sldId id="495" r:id="rId80"/>
    <p:sldId id="496" r:id="rId81"/>
    <p:sldId id="556" r:id="rId82"/>
    <p:sldId id="558" r:id="rId83"/>
    <p:sldId id="537" r:id="rId84"/>
    <p:sldId id="497" r:id="rId85"/>
    <p:sldId id="536" r:id="rId86"/>
    <p:sldId id="559" r:id="rId87"/>
    <p:sldId id="545" r:id="rId88"/>
    <p:sldId id="546" r:id="rId89"/>
    <p:sldId id="557" r:id="rId90"/>
    <p:sldId id="498" r:id="rId91"/>
    <p:sldId id="538" r:id="rId92"/>
    <p:sldId id="539" r:id="rId93"/>
    <p:sldId id="540" r:id="rId94"/>
    <p:sldId id="502" r:id="rId95"/>
    <p:sldId id="544" r:id="rId96"/>
    <p:sldId id="501" r:id="rId97"/>
    <p:sldId id="499" r:id="rId98"/>
    <p:sldId id="500" r:id="rId99"/>
    <p:sldId id="456" r:id="rId100"/>
    <p:sldId id="271" r:id="rId10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63" autoAdjust="0"/>
    <p:restoredTop sz="94249" autoAdjust="0"/>
  </p:normalViewPr>
  <p:slideViewPr>
    <p:cSldViewPr>
      <p:cViewPr varScale="1">
        <p:scale>
          <a:sx n="67" d="100"/>
          <a:sy n="67" d="100"/>
        </p:scale>
        <p:origin x="1554" y="60"/>
      </p:cViewPr>
      <p:guideLst>
        <p:guide orient="horz" pos="2160"/>
        <p:guide pos="2880"/>
      </p:guideLst>
    </p:cSldViewPr>
  </p:slideViewPr>
  <p:outlineViewPr>
    <p:cViewPr>
      <p:scale>
        <a:sx n="33" d="100"/>
        <a:sy n="33" d="100"/>
      </p:scale>
      <p:origin x="0" y="50616"/>
    </p:cViewPr>
    <p:sldLst>
      <p:sld r:id="rId1" collapse="1"/>
      <p:sld r:id="rId2" collapse="1"/>
      <p:sld r:id="rId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00.xml"/><Relationship Id="rId2" Type="http://schemas.openxmlformats.org/officeDocument/2006/relationships/slide" Target="slides/slide99.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32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900BE3AF-8D88-46DC-9B3D-6645EFD9D17D}" type="slidenum">
              <a:rPr lang="en-US" altLang="zh-CN"/>
              <a:pPr>
                <a:defRPr/>
              </a:pPr>
              <a:t>‹#›</a:t>
            </a:fld>
            <a:endParaRPr lang="en-US" altLang="zh-CN"/>
          </a:p>
        </p:txBody>
      </p:sp>
    </p:spTree>
    <p:extLst>
      <p:ext uri="{BB962C8B-B14F-4D97-AF65-F5344CB8AC3E}">
        <p14:creationId xmlns:p14="http://schemas.microsoft.com/office/powerpoint/2010/main" val="3572242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00BE3AF-8D88-46DC-9B3D-6645EFD9D17D}" type="slidenum">
              <a:rPr lang="en-US" altLang="zh-CN" smtClean="0"/>
              <a:pPr>
                <a:defRPr/>
              </a:pPr>
              <a:t>35</a:t>
            </a:fld>
            <a:endParaRPr lang="en-US" altLang="zh-CN"/>
          </a:p>
        </p:txBody>
      </p:sp>
    </p:spTree>
    <p:extLst>
      <p:ext uri="{BB962C8B-B14F-4D97-AF65-F5344CB8AC3E}">
        <p14:creationId xmlns:p14="http://schemas.microsoft.com/office/powerpoint/2010/main" val="497147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133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fld id="{9C892A5B-7F49-4AC0-9A4A-3390C52382C5}" type="slidenum">
              <a:rPr lang="en-US" altLang="zh-CN" sz="1200" smtClean="0">
                <a:ea typeface="宋体" charset="-122"/>
              </a:rPr>
              <a:pPr eaLnBrk="1" hangingPunct="1"/>
              <a:t>43</a:t>
            </a:fld>
            <a:endParaRPr lang="en-US" altLang="zh-CN" sz="120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CB4B2-E265-4493-8555-8481E93AE25D}"/>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9A705DE2-F4A1-42E0-9D09-87EAB7FF5ED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7839F6-549D-4CFE-A4CF-8028E9263B6A}"/>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B7905B3F-4AE2-4CE6-95C9-20B1164A34A4}"/>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0DBCC452-E42C-4CD7-B458-A4F2C4B81688}"/>
              </a:ext>
            </a:extLst>
          </p:cNvPr>
          <p:cNvSpPr>
            <a:spLocks noGrp="1"/>
          </p:cNvSpPr>
          <p:nvPr>
            <p:ph type="sldNum" sz="quarter" idx="12"/>
          </p:nvPr>
        </p:nvSpPr>
        <p:spPr/>
        <p:txBody>
          <a:bodyPr/>
          <a:lstStyle/>
          <a:p>
            <a:pPr>
              <a:defRPr/>
            </a:pPr>
            <a:fld id="{4B4691CD-7290-4531-A345-D41540D4D8D2}" type="slidenum">
              <a:rPr lang="en-US" altLang="zh-CN" smtClean="0"/>
              <a:pPr>
                <a:defRPr/>
              </a:pPr>
              <a:t>‹#›</a:t>
            </a:fld>
            <a:endParaRPr lang="en-US" altLang="zh-CN"/>
          </a:p>
        </p:txBody>
      </p:sp>
    </p:spTree>
    <p:extLst>
      <p:ext uri="{BB962C8B-B14F-4D97-AF65-F5344CB8AC3E}">
        <p14:creationId xmlns:p14="http://schemas.microsoft.com/office/powerpoint/2010/main" val="3506097578"/>
      </p:ext>
    </p:extLst>
  </p:cSld>
  <p:clrMapOvr>
    <a:masterClrMapping/>
  </p:clrMapOvr>
  <p:transition spd="med">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2CA9B-D246-4EAC-9687-08CA3ACB0A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57251D-40A5-48A2-84A5-2B064896018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CA9FDC-4766-45F2-8527-6234A1499F1E}"/>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6899DAC2-27F6-4BB9-9967-A7733337F3E7}"/>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6D4DDBBA-DAA8-4788-AF9D-A392DF3C9365}"/>
              </a:ext>
            </a:extLst>
          </p:cNvPr>
          <p:cNvSpPr>
            <a:spLocks noGrp="1"/>
          </p:cNvSpPr>
          <p:nvPr>
            <p:ph type="sldNum" sz="quarter" idx="12"/>
          </p:nvPr>
        </p:nvSpPr>
        <p:spPr/>
        <p:txBody>
          <a:bodyPr/>
          <a:lstStyle/>
          <a:p>
            <a:pPr>
              <a:defRPr/>
            </a:pPr>
            <a:fld id="{B1A95C3A-A046-47AF-8B7C-F4D0429E5F49}" type="slidenum">
              <a:rPr lang="en-US" altLang="zh-CN" smtClean="0"/>
              <a:pPr>
                <a:defRPr/>
              </a:pPr>
              <a:t>‹#›</a:t>
            </a:fld>
            <a:endParaRPr lang="en-US" altLang="zh-CN"/>
          </a:p>
        </p:txBody>
      </p:sp>
    </p:spTree>
    <p:extLst>
      <p:ext uri="{BB962C8B-B14F-4D97-AF65-F5344CB8AC3E}">
        <p14:creationId xmlns:p14="http://schemas.microsoft.com/office/powerpoint/2010/main" val="1033276053"/>
      </p:ext>
    </p:extLst>
  </p:cSld>
  <p:clrMapOvr>
    <a:masterClrMapping/>
  </p:clrMapOvr>
  <p:transition spd="med">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AE65EF-C08B-4283-8A37-E89BD25431C1}"/>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089B8A-7E78-43EC-AC25-EAFCFB570F70}"/>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7F46F5-8268-4286-8CDA-62C4BA991471}"/>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B21A0E51-3EC1-420C-B440-C77253D6B336}"/>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3E9955B8-C829-4FD3-96AF-4D4D0808CAA6}"/>
              </a:ext>
            </a:extLst>
          </p:cNvPr>
          <p:cNvSpPr>
            <a:spLocks noGrp="1"/>
          </p:cNvSpPr>
          <p:nvPr>
            <p:ph type="sldNum" sz="quarter" idx="12"/>
          </p:nvPr>
        </p:nvSpPr>
        <p:spPr/>
        <p:txBody>
          <a:bodyPr/>
          <a:lstStyle/>
          <a:p>
            <a:pPr>
              <a:defRPr/>
            </a:pPr>
            <a:fld id="{A88CD8C1-C0F5-4399-9882-B751B56D6947}" type="slidenum">
              <a:rPr lang="en-US" altLang="zh-CN" smtClean="0"/>
              <a:pPr>
                <a:defRPr/>
              </a:pPr>
              <a:t>‹#›</a:t>
            </a:fld>
            <a:endParaRPr lang="en-US" altLang="zh-CN"/>
          </a:p>
        </p:txBody>
      </p:sp>
    </p:spTree>
    <p:extLst>
      <p:ext uri="{BB962C8B-B14F-4D97-AF65-F5344CB8AC3E}">
        <p14:creationId xmlns:p14="http://schemas.microsoft.com/office/powerpoint/2010/main" val="363340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19050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8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91"/>
          <p:cNvSpPr>
            <a:spLocks noGrp="1" noChangeArrowheads="1"/>
          </p:cNvSpPr>
          <p:nvPr>
            <p:ph type="sldNum" sz="quarter" idx="12"/>
          </p:nvPr>
        </p:nvSpPr>
        <p:spPr>
          <a:ln/>
        </p:spPr>
        <p:txBody>
          <a:bodyPr/>
          <a:lstStyle>
            <a:lvl1pPr>
              <a:defRPr/>
            </a:lvl1pPr>
          </a:lstStyle>
          <a:p>
            <a:pPr>
              <a:defRPr/>
            </a:pPr>
            <a:fld id="{49E817BA-9E3E-4A50-81FE-51A2C14C81BB}" type="slidenum">
              <a:rPr lang="en-US" altLang="zh-CN"/>
              <a:pPr>
                <a:defRPr/>
              </a:pPr>
              <a:t>‹#›</a:t>
            </a:fld>
            <a:endParaRPr lang="en-US" altLang="zh-CN"/>
          </a:p>
        </p:txBody>
      </p:sp>
    </p:spTree>
    <p:extLst>
      <p:ext uri="{BB962C8B-B14F-4D97-AF65-F5344CB8AC3E}">
        <p14:creationId xmlns:p14="http://schemas.microsoft.com/office/powerpoint/2010/main" val="3979048398"/>
      </p:ext>
    </p:extLst>
  </p:cSld>
  <p:clrMapOvr>
    <a:masterClrMapping/>
  </p:clrMapOvr>
  <p:transition spd="med">
    <p:pull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838200" y="1905000"/>
            <a:ext cx="7772400" cy="4114800"/>
          </a:xfrm>
        </p:spPr>
        <p:txBody>
          <a:bodyPr/>
          <a:lstStyle/>
          <a:p>
            <a:pPr lvl="0"/>
            <a:endParaRPr lang="zh-CN" altLang="en-US" noProof="0"/>
          </a:p>
        </p:txBody>
      </p:sp>
      <p:sp>
        <p:nvSpPr>
          <p:cNvPr id="4" name="Rectangle 108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91"/>
          <p:cNvSpPr>
            <a:spLocks noGrp="1" noChangeArrowheads="1"/>
          </p:cNvSpPr>
          <p:nvPr>
            <p:ph type="sldNum" sz="quarter" idx="12"/>
          </p:nvPr>
        </p:nvSpPr>
        <p:spPr>
          <a:ln/>
        </p:spPr>
        <p:txBody>
          <a:bodyPr/>
          <a:lstStyle>
            <a:lvl1pPr>
              <a:defRPr/>
            </a:lvl1pPr>
          </a:lstStyle>
          <a:p>
            <a:pPr>
              <a:defRPr/>
            </a:pPr>
            <a:fld id="{8FAF1493-BBC5-4170-9300-BA98314E61DD}" type="slidenum">
              <a:rPr lang="en-US" altLang="zh-CN"/>
              <a:pPr>
                <a:defRPr/>
              </a:pPr>
              <a:t>‹#›</a:t>
            </a:fld>
            <a:endParaRPr lang="en-US" altLang="zh-CN"/>
          </a:p>
        </p:txBody>
      </p:sp>
    </p:spTree>
    <p:extLst>
      <p:ext uri="{BB962C8B-B14F-4D97-AF65-F5344CB8AC3E}">
        <p14:creationId xmlns:p14="http://schemas.microsoft.com/office/powerpoint/2010/main" val="1905756030"/>
      </p:ext>
    </p:extLst>
  </p:cSld>
  <p:clrMapOvr>
    <a:masterClrMapping/>
  </p:clrMapOvr>
  <p:transition spd="med">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5B472-1CDE-4FB3-B3FF-D0AD471359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396131-1309-440A-AAA1-8A409A03A41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B84AED-89AD-4ACB-8A49-59179C0D4B2A}"/>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DC35D74B-BBA3-401A-9696-C597C06145B7}"/>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8CF2C28A-8244-469F-93A6-5F296E81AD2F}"/>
              </a:ext>
            </a:extLst>
          </p:cNvPr>
          <p:cNvSpPr>
            <a:spLocks noGrp="1"/>
          </p:cNvSpPr>
          <p:nvPr>
            <p:ph type="sldNum" sz="quarter" idx="12"/>
          </p:nvPr>
        </p:nvSpPr>
        <p:spPr/>
        <p:txBody>
          <a:bodyPr/>
          <a:lstStyle/>
          <a:p>
            <a:pPr>
              <a:defRPr/>
            </a:pPr>
            <a:fld id="{D4454040-B01F-4D3E-BD0D-E8467272CDF9}" type="slidenum">
              <a:rPr lang="en-US" altLang="zh-CN" smtClean="0"/>
              <a:pPr>
                <a:defRPr/>
              </a:pPr>
              <a:t>‹#›</a:t>
            </a:fld>
            <a:endParaRPr lang="en-US" altLang="zh-CN"/>
          </a:p>
        </p:txBody>
      </p:sp>
    </p:spTree>
    <p:extLst>
      <p:ext uri="{BB962C8B-B14F-4D97-AF65-F5344CB8AC3E}">
        <p14:creationId xmlns:p14="http://schemas.microsoft.com/office/powerpoint/2010/main" val="1016758269"/>
      </p:ext>
    </p:extLst>
  </p:cSld>
  <p:clrMapOvr>
    <a:masterClrMapping/>
  </p:clrMapOvr>
  <p:transition spd="med">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0CC8E-662B-4DBE-8960-AC527CF0E7D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999855A2-1715-40D4-89E1-0DB42CB43EE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4DABED-E466-4D48-96DC-C23A34E3FC92}"/>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66959232-BE61-4A5F-8207-078D5C7924C9}"/>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7D1700B4-25D1-4434-85CC-AF34E4B99E2F}"/>
              </a:ext>
            </a:extLst>
          </p:cNvPr>
          <p:cNvSpPr>
            <a:spLocks noGrp="1"/>
          </p:cNvSpPr>
          <p:nvPr>
            <p:ph type="sldNum" sz="quarter" idx="12"/>
          </p:nvPr>
        </p:nvSpPr>
        <p:spPr/>
        <p:txBody>
          <a:bodyPr/>
          <a:lstStyle/>
          <a:p>
            <a:pPr>
              <a:defRPr/>
            </a:pPr>
            <a:fld id="{BD8FB7BA-E946-4AAA-BE9E-B7F756206B0B}" type="slidenum">
              <a:rPr lang="en-US" altLang="zh-CN" smtClean="0"/>
              <a:pPr>
                <a:defRPr/>
              </a:pPr>
              <a:t>‹#›</a:t>
            </a:fld>
            <a:endParaRPr lang="en-US" altLang="zh-CN"/>
          </a:p>
        </p:txBody>
      </p:sp>
    </p:spTree>
    <p:extLst>
      <p:ext uri="{BB962C8B-B14F-4D97-AF65-F5344CB8AC3E}">
        <p14:creationId xmlns:p14="http://schemas.microsoft.com/office/powerpoint/2010/main" val="3098279834"/>
      </p:ext>
    </p:extLst>
  </p:cSld>
  <p:clrMapOvr>
    <a:masterClrMapping/>
  </p:clrMapOvr>
  <p:transition spd="med">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E625D-2F4E-4974-B33C-16D989D826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9F8FD8-E9C2-4FFC-919D-975F12FE2B92}"/>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0365DE1-38D1-4A5A-912E-2DC74005A328}"/>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D918F47-8FEE-4B11-8A22-876B9541156A}"/>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536729D2-62EC-43ED-B291-8402AB6A69A3}"/>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17F03342-77F0-484E-AE0C-C59962E09A18}"/>
              </a:ext>
            </a:extLst>
          </p:cNvPr>
          <p:cNvSpPr>
            <a:spLocks noGrp="1"/>
          </p:cNvSpPr>
          <p:nvPr>
            <p:ph type="sldNum" sz="quarter" idx="12"/>
          </p:nvPr>
        </p:nvSpPr>
        <p:spPr/>
        <p:txBody>
          <a:bodyPr/>
          <a:lstStyle/>
          <a:p>
            <a:pPr>
              <a:defRPr/>
            </a:pPr>
            <a:fld id="{C5306F94-1885-4B1B-82B8-A21AD7F3588A}" type="slidenum">
              <a:rPr lang="en-US" altLang="zh-CN" smtClean="0"/>
              <a:pPr>
                <a:defRPr/>
              </a:pPr>
              <a:t>‹#›</a:t>
            </a:fld>
            <a:endParaRPr lang="en-US" altLang="zh-CN"/>
          </a:p>
        </p:txBody>
      </p:sp>
    </p:spTree>
    <p:extLst>
      <p:ext uri="{BB962C8B-B14F-4D97-AF65-F5344CB8AC3E}">
        <p14:creationId xmlns:p14="http://schemas.microsoft.com/office/powerpoint/2010/main" val="2889366118"/>
      </p:ext>
    </p:extLst>
  </p:cSld>
  <p:clrMapOvr>
    <a:masterClrMapping/>
  </p:clrMapOvr>
  <p:transition spd="med">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EE18-B9DC-4150-A143-9AB652DAFC03}"/>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CDE1C8-A14B-4BFC-A858-FC0D7F519CE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15CE26B7-B564-4B53-BA01-F882211129F6}"/>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198CC6C-D145-45A5-8367-D1E475F3EE5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A0593714-4378-4BB3-8A27-9E1B6FFCA464}"/>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3E8D066-0317-467A-AE5B-9EFD0D0106FC}"/>
              </a:ext>
            </a:extLst>
          </p:cNvPr>
          <p:cNvSpPr>
            <a:spLocks noGrp="1"/>
          </p:cNvSpPr>
          <p:nvPr>
            <p:ph type="dt" sz="half" idx="10"/>
          </p:nvPr>
        </p:nvSpPr>
        <p:spPr/>
        <p:txBody>
          <a:bodyPr/>
          <a:lstStyle/>
          <a:p>
            <a:pPr>
              <a:defRPr/>
            </a:pPr>
            <a:endParaRPr lang="en-US" altLang="zh-CN"/>
          </a:p>
        </p:txBody>
      </p:sp>
      <p:sp>
        <p:nvSpPr>
          <p:cNvPr id="8" name="页脚占位符 7">
            <a:extLst>
              <a:ext uri="{FF2B5EF4-FFF2-40B4-BE49-F238E27FC236}">
                <a16:creationId xmlns:a16="http://schemas.microsoft.com/office/drawing/2014/main" id="{0E209C79-8E79-4658-832F-3C0D0A22CDD0}"/>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3286C506-8224-42E4-B3DC-C1BE0B269674}"/>
              </a:ext>
            </a:extLst>
          </p:cNvPr>
          <p:cNvSpPr>
            <a:spLocks noGrp="1"/>
          </p:cNvSpPr>
          <p:nvPr>
            <p:ph type="sldNum" sz="quarter" idx="12"/>
          </p:nvPr>
        </p:nvSpPr>
        <p:spPr/>
        <p:txBody>
          <a:bodyPr/>
          <a:lstStyle/>
          <a:p>
            <a:pPr>
              <a:defRPr/>
            </a:pPr>
            <a:fld id="{7EB2B7A4-C42F-4617-B283-5292853D0201}" type="slidenum">
              <a:rPr lang="en-US" altLang="zh-CN" smtClean="0"/>
              <a:pPr>
                <a:defRPr/>
              </a:pPr>
              <a:t>‹#›</a:t>
            </a:fld>
            <a:endParaRPr lang="en-US" altLang="zh-CN"/>
          </a:p>
        </p:txBody>
      </p:sp>
    </p:spTree>
    <p:extLst>
      <p:ext uri="{BB962C8B-B14F-4D97-AF65-F5344CB8AC3E}">
        <p14:creationId xmlns:p14="http://schemas.microsoft.com/office/powerpoint/2010/main" val="2128584643"/>
      </p:ext>
    </p:extLst>
  </p:cSld>
  <p:clrMapOvr>
    <a:masterClrMapping/>
  </p:clrMapOvr>
  <p:transition spd="med">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7C6AA-23EA-49CF-8F7B-217CD24D89D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0FC74DD-85C4-49C1-9D0A-3BF4F1B9AAD3}"/>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2377C97C-2318-4247-B9D1-435263A9785E}"/>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8B5C8893-D88B-4ECC-A1FD-8A95FD952F89}"/>
              </a:ext>
            </a:extLst>
          </p:cNvPr>
          <p:cNvSpPr>
            <a:spLocks noGrp="1"/>
          </p:cNvSpPr>
          <p:nvPr>
            <p:ph type="sldNum" sz="quarter" idx="12"/>
          </p:nvPr>
        </p:nvSpPr>
        <p:spPr/>
        <p:txBody>
          <a:bodyPr/>
          <a:lstStyle/>
          <a:p>
            <a:pPr>
              <a:defRPr/>
            </a:pPr>
            <a:fld id="{A4A1989D-FE2A-465E-877E-490C95490F97}" type="slidenum">
              <a:rPr lang="en-US" altLang="zh-CN" smtClean="0"/>
              <a:pPr>
                <a:defRPr/>
              </a:pPr>
              <a:t>‹#›</a:t>
            </a:fld>
            <a:endParaRPr lang="en-US" altLang="zh-CN"/>
          </a:p>
        </p:txBody>
      </p:sp>
    </p:spTree>
    <p:extLst>
      <p:ext uri="{BB962C8B-B14F-4D97-AF65-F5344CB8AC3E}">
        <p14:creationId xmlns:p14="http://schemas.microsoft.com/office/powerpoint/2010/main" val="4000577076"/>
      </p:ext>
    </p:extLst>
  </p:cSld>
  <p:clrMapOvr>
    <a:masterClrMapping/>
  </p:clrMapOvr>
  <p:transition spd="med">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6D02AC-49F7-4385-96F0-6BA45D65DDED}"/>
              </a:ext>
            </a:extLst>
          </p:cNvPr>
          <p:cNvSpPr>
            <a:spLocks noGrp="1"/>
          </p:cNvSpPr>
          <p:nvPr>
            <p:ph type="dt" sz="half" idx="10"/>
          </p:nvPr>
        </p:nvSpPr>
        <p:spPr/>
        <p:txBody>
          <a:bodyPr/>
          <a:lstStyle/>
          <a:p>
            <a:pPr>
              <a:defRPr/>
            </a:pPr>
            <a:endParaRPr lang="en-US" altLang="zh-CN"/>
          </a:p>
        </p:txBody>
      </p:sp>
      <p:sp>
        <p:nvSpPr>
          <p:cNvPr id="3" name="页脚占位符 2">
            <a:extLst>
              <a:ext uri="{FF2B5EF4-FFF2-40B4-BE49-F238E27FC236}">
                <a16:creationId xmlns:a16="http://schemas.microsoft.com/office/drawing/2014/main" id="{7105ED4A-042A-418B-BEB9-27DDBD19747B}"/>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35BC4C50-297C-4ECA-973F-28B029EAA49D}"/>
              </a:ext>
            </a:extLst>
          </p:cNvPr>
          <p:cNvSpPr>
            <a:spLocks noGrp="1"/>
          </p:cNvSpPr>
          <p:nvPr>
            <p:ph type="sldNum" sz="quarter" idx="12"/>
          </p:nvPr>
        </p:nvSpPr>
        <p:spPr/>
        <p:txBody>
          <a:bodyPr/>
          <a:lstStyle/>
          <a:p>
            <a:pPr>
              <a:defRPr/>
            </a:pPr>
            <a:fld id="{5BC76958-4E88-40CD-BC8C-3E77F7E565BB}" type="slidenum">
              <a:rPr lang="en-US" altLang="zh-CN" smtClean="0"/>
              <a:pPr>
                <a:defRPr/>
              </a:pPr>
              <a:t>‹#›</a:t>
            </a:fld>
            <a:endParaRPr lang="en-US" altLang="zh-CN"/>
          </a:p>
        </p:txBody>
      </p:sp>
    </p:spTree>
    <p:extLst>
      <p:ext uri="{BB962C8B-B14F-4D97-AF65-F5344CB8AC3E}">
        <p14:creationId xmlns:p14="http://schemas.microsoft.com/office/powerpoint/2010/main" val="1704279925"/>
      </p:ext>
    </p:extLst>
  </p:cSld>
  <p:clrMapOvr>
    <a:masterClrMapping/>
  </p:clrMapOvr>
  <p:transition spd="med">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6DB15-67A7-40B9-9846-6DB9D68F7F26}"/>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122F7B4-75DE-4CE6-85FB-3E19A783E6D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72FC9E-36A9-48B7-9C2E-CEAE61C86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FAEBC38-3E7D-4CCF-B434-417779925FF4}"/>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D86D8B6A-03A8-48CE-A801-E2EEDCA1FCF8}"/>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4368D49F-45BF-4F3C-B79F-ECD17297D0C2}"/>
              </a:ext>
            </a:extLst>
          </p:cNvPr>
          <p:cNvSpPr>
            <a:spLocks noGrp="1"/>
          </p:cNvSpPr>
          <p:nvPr>
            <p:ph type="sldNum" sz="quarter" idx="12"/>
          </p:nvPr>
        </p:nvSpPr>
        <p:spPr/>
        <p:txBody>
          <a:bodyPr/>
          <a:lstStyle/>
          <a:p>
            <a:pPr>
              <a:defRPr/>
            </a:pPr>
            <a:fld id="{3063F1C8-FD0E-44EC-860F-AB40BA089E12}" type="slidenum">
              <a:rPr lang="en-US" altLang="zh-CN" smtClean="0"/>
              <a:pPr>
                <a:defRPr/>
              </a:pPr>
              <a:t>‹#›</a:t>
            </a:fld>
            <a:endParaRPr lang="en-US" altLang="zh-CN"/>
          </a:p>
        </p:txBody>
      </p:sp>
    </p:spTree>
    <p:extLst>
      <p:ext uri="{BB962C8B-B14F-4D97-AF65-F5344CB8AC3E}">
        <p14:creationId xmlns:p14="http://schemas.microsoft.com/office/powerpoint/2010/main" val="13920720"/>
      </p:ext>
    </p:extLst>
  </p:cSld>
  <p:clrMapOvr>
    <a:masterClrMapping/>
  </p:clrMapOvr>
  <p:transition spd="med">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0157-FE54-4C9A-B341-B33B2127F9E8}"/>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4F4032AF-20E6-4CC8-8400-BFD49433E83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B1E3364D-0777-469E-A652-1C7538B871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D1BFB2F-BF2F-4FDA-98F7-F00D3C089FE9}"/>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38CD5F8C-5B58-4658-9B34-CE7E447D8A29}"/>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A4E2DCFD-C497-4C46-AD42-C39148D6B347}"/>
              </a:ext>
            </a:extLst>
          </p:cNvPr>
          <p:cNvSpPr>
            <a:spLocks noGrp="1"/>
          </p:cNvSpPr>
          <p:nvPr>
            <p:ph type="sldNum" sz="quarter" idx="12"/>
          </p:nvPr>
        </p:nvSpPr>
        <p:spPr/>
        <p:txBody>
          <a:bodyPr/>
          <a:lstStyle/>
          <a:p>
            <a:pPr>
              <a:defRPr/>
            </a:pPr>
            <a:fld id="{0BEAFD92-254C-4FB5-B267-1D29DFA4825E}" type="slidenum">
              <a:rPr lang="en-US" altLang="zh-CN" smtClean="0"/>
              <a:pPr>
                <a:defRPr/>
              </a:pPr>
              <a:t>‹#›</a:t>
            </a:fld>
            <a:endParaRPr lang="en-US" altLang="zh-CN"/>
          </a:p>
        </p:txBody>
      </p:sp>
    </p:spTree>
    <p:extLst>
      <p:ext uri="{BB962C8B-B14F-4D97-AF65-F5344CB8AC3E}">
        <p14:creationId xmlns:p14="http://schemas.microsoft.com/office/powerpoint/2010/main" val="3157681589"/>
      </p:ext>
    </p:extLst>
  </p:cSld>
  <p:clrMapOvr>
    <a:masterClrMapping/>
  </p:clrMapOvr>
  <p:transition spd="med">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FE9ECA-6F06-4869-9F62-BF29B120E93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594036B-B3DD-4277-9424-F56E5182423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B8426B-4D53-4AF9-9BFD-BE53C7A8554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9ABA54CD-CDF6-49E4-8A6F-3323D5BA6A6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E2B9D193-159A-4E4E-A9CE-384CC3EB84B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88CD8C1-C0F5-4399-9882-B751B56D6947}" type="slidenum">
              <a:rPr lang="en-US" altLang="zh-CN" smtClean="0"/>
              <a:pPr>
                <a:defRPr/>
              </a:pPr>
              <a:t>‹#›</a:t>
            </a:fld>
            <a:endParaRPr lang="en-US" altLang="zh-CN"/>
          </a:p>
        </p:txBody>
      </p:sp>
    </p:spTree>
    <p:extLst>
      <p:ext uri="{BB962C8B-B14F-4D97-AF65-F5344CB8AC3E}">
        <p14:creationId xmlns:p14="http://schemas.microsoft.com/office/powerpoint/2010/main" val="2367696193"/>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Lst>
  <p:transition spd="med">
    <p:pull dir="u"/>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ww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26696;&#20363;&#20998;&#26512;/&#39034;&#24207;&#20869;&#32858;&#30340;&#20363;&#23376;.docx"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26696;&#20363;&#20998;&#26512;/&#39034;&#24207;&#20869;&#32858;&#30340;&#20363;&#23376;.docx"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http://www.vchome.net/software/RJ_CH2/image032.gi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http://www.vchome.net/software/RJ_CH2/image032.gi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http://www.vchome.net/software/RJ_CH2/image032.gi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http://www.vchome.net/software/RJ_CH2/image032.gi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0.png"/></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1.png"/></Relationships>
</file>

<file path=ppt/slides/_rels/slide8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ctrTitle"/>
          </p:nvPr>
        </p:nvSpPr>
        <p:spPr/>
        <p:txBody>
          <a:bodyPr>
            <a:normAutofit/>
          </a:bodyPr>
          <a:lstStyle/>
          <a:p>
            <a:pPr eaLnBrk="1" hangingPunct="1"/>
            <a:r>
              <a:rPr lang="zh-CN" altLang="en-US" sz="6600" b="1" dirty="0">
                <a:latin typeface="微软雅黑" pitchFamily="34" charset="-122"/>
                <a:ea typeface="微软雅黑" pitchFamily="34" charset="-122"/>
              </a:rPr>
              <a:t>软件工程	</a:t>
            </a:r>
          </a:p>
        </p:txBody>
      </p:sp>
      <p:sp>
        <p:nvSpPr>
          <p:cNvPr id="7172" name="Rectangle 6" descr="Rectangle: Click to edit Master text styles&#10;Second level&#10;Third level&#10;Fourth level&#10;Fifth level"/>
          <p:cNvSpPr>
            <a:spLocks noGrp="1" noChangeArrowheads="1"/>
          </p:cNvSpPr>
          <p:nvPr>
            <p:ph type="subTitle" idx="1"/>
          </p:nvPr>
        </p:nvSpPr>
        <p:spPr/>
        <p:txBody>
          <a:bodyPr>
            <a:normAutofit/>
          </a:bodyPr>
          <a:lstStyle/>
          <a:p>
            <a:pPr eaLnBrk="1" hangingPunct="1"/>
            <a:r>
              <a:rPr lang="zh-CN" altLang="en-US" sz="2400" dirty="0">
                <a:solidFill>
                  <a:schemeClr val="bg1">
                    <a:lumMod val="65000"/>
                  </a:schemeClr>
                </a:solidFill>
                <a:latin typeface="微软雅黑" pitchFamily="34" charset="-122"/>
                <a:ea typeface="微软雅黑" pitchFamily="34" charset="-122"/>
              </a:rPr>
              <a:t>王 勇</a:t>
            </a:r>
          </a:p>
        </p:txBody>
      </p:sp>
      <p:sp>
        <p:nvSpPr>
          <p:cNvPr id="6" name="Rectangle 71"/>
          <p:cNvSpPr>
            <a:spLocks noGrp="1" noChangeArrowheads="1"/>
          </p:cNvSpPr>
          <p:nvPr>
            <p:ph type="sldNum" sz="quarter" idx="12"/>
          </p:nvPr>
        </p:nvSpPr>
        <p:spPr>
          <a:xfrm>
            <a:off x="-13327" y="6381328"/>
            <a:ext cx="2057400" cy="365125"/>
          </a:xfrm>
        </p:spPr>
        <p:txBody>
          <a:bodyPr/>
          <a:lstStyle/>
          <a:p>
            <a:pPr algn="l">
              <a:defRPr/>
            </a:pPr>
            <a:fld id="{9B13E18F-287D-40D2-B1AF-4EE0A725CC20}" type="slidenum">
              <a:rPr lang="en-US" altLang="zh-CN"/>
              <a:pPr algn="l">
                <a:defRPr/>
              </a:pPr>
              <a:t>1</a:t>
            </a:fld>
            <a:endParaRPr lang="en-US" altLang="zh-CN" dirty="0"/>
          </a:p>
        </p:txBody>
      </p:sp>
    </p:spTree>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descr="Rectangle: Click to edit Master text styles&#10;Second level&#10;Third level&#10;Fourth level&#10;Fifth level"/>
          <p:cNvSpPr>
            <a:spLocks noGrp="1" noChangeArrowheads="1"/>
          </p:cNvSpPr>
          <p:nvPr>
            <p:ph idx="1"/>
          </p:nvPr>
        </p:nvSpPr>
        <p:spPr>
          <a:xfrm>
            <a:off x="601006" y="2006968"/>
            <a:ext cx="8066856" cy="4548188"/>
          </a:xfrm>
        </p:spPr>
        <p:txBody>
          <a:bodyPr>
            <a:normAutofit/>
          </a:bodyPr>
          <a:lstStyle/>
          <a:p>
            <a:pPr algn="just" eaLnBrk="1" hangingPunct="1"/>
            <a:r>
              <a:rPr lang="zh-CN" altLang="en-US" sz="3600" dirty="0">
                <a:latin typeface="微软雅黑" pitchFamily="34" charset="-122"/>
                <a:ea typeface="微软雅黑" pitchFamily="34" charset="-122"/>
              </a:rPr>
              <a:t>在实体</a:t>
            </a:r>
            <a:r>
              <a:rPr lang="en-US" altLang="zh-CN" sz="3600" dirty="0">
                <a:latin typeface="微软雅黑" pitchFamily="34" charset="-122"/>
                <a:ea typeface="微软雅黑" pitchFamily="34" charset="-122"/>
              </a:rPr>
              <a:t>——</a:t>
            </a:r>
            <a:r>
              <a:rPr lang="zh-CN" altLang="en-US" sz="3600" dirty="0">
                <a:latin typeface="微软雅黑" pitchFamily="34" charset="-122"/>
                <a:ea typeface="微软雅黑" pitchFamily="34" charset="-122"/>
              </a:rPr>
              <a:t>关系图中定义的数据对象和关系，以及数据字典和数据对象描述中给出的详细数据内容，</a:t>
            </a:r>
            <a:endParaRPr lang="en-US" altLang="zh-CN" sz="3600" dirty="0">
              <a:latin typeface="微软雅黑" pitchFamily="34" charset="-122"/>
              <a:ea typeface="微软雅黑" pitchFamily="34" charset="-122"/>
            </a:endParaRPr>
          </a:p>
          <a:p>
            <a:pPr algn="just" eaLnBrk="1" hangingPunct="1"/>
            <a:r>
              <a:rPr lang="zh-CN" altLang="en-US" sz="3600" dirty="0">
                <a:latin typeface="微软雅黑" pitchFamily="34" charset="-122"/>
                <a:ea typeface="微软雅黑" pitchFamily="34" charset="-122"/>
              </a:rPr>
              <a:t>为数据设计活动奠定了坚实的基础</a:t>
            </a:r>
          </a:p>
        </p:txBody>
      </p:sp>
      <p:sp>
        <p:nvSpPr>
          <p:cNvPr id="6" name="灯片编号占位符 5"/>
          <p:cNvSpPr>
            <a:spLocks noGrp="1"/>
          </p:cNvSpPr>
          <p:nvPr>
            <p:ph type="sldNum" sz="quarter" idx="12"/>
          </p:nvPr>
        </p:nvSpPr>
        <p:spPr/>
        <p:txBody>
          <a:bodyPr/>
          <a:lstStyle/>
          <a:p>
            <a:pPr>
              <a:defRPr/>
            </a:pPr>
            <a:fld id="{D98E8FFA-CBD6-44C0-AAAF-E7C3F359825E}" type="slidenum">
              <a:rPr lang="en-US" altLang="zh-CN"/>
              <a:pPr>
                <a:defRPr/>
              </a:pPr>
              <a:t>10</a:t>
            </a:fld>
            <a:endParaRPr lang="en-US" altLang="zh-CN"/>
          </a:p>
        </p:txBody>
      </p:sp>
      <p:sp>
        <p:nvSpPr>
          <p:cNvPr id="7" name="Rectangle 2">
            <a:extLst>
              <a:ext uri="{FF2B5EF4-FFF2-40B4-BE49-F238E27FC236}">
                <a16:creationId xmlns:a16="http://schemas.microsoft.com/office/drawing/2014/main" id="{799D3BF0-02F3-4199-85FB-AAD3716C6810}"/>
              </a:ext>
            </a:extLst>
          </p:cNvPr>
          <p:cNvSpPr>
            <a:spLocks noGrp="1" noChangeArrowheads="1"/>
          </p:cNvSpPr>
          <p:nvPr>
            <p:ph type="title"/>
          </p:nvPr>
        </p:nvSpPr>
        <p:spPr>
          <a:xfrm>
            <a:off x="609600" y="304800"/>
            <a:ext cx="8066856"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4.2</a:t>
            </a:r>
            <a:r>
              <a:rPr lang="zh-CN" altLang="en-US" sz="4000" dirty="0">
                <a:latin typeface="微软雅黑" pitchFamily="34" charset="-122"/>
                <a:ea typeface="微软雅黑" pitchFamily="34" charset="-122"/>
              </a:rPr>
              <a:t>结构化设计与结构化分析的关系</a:t>
            </a:r>
          </a:p>
        </p:txBody>
      </p:sp>
      <p:pic>
        <p:nvPicPr>
          <p:cNvPr id="2" name="图片 1">
            <a:extLst>
              <a:ext uri="{FF2B5EF4-FFF2-40B4-BE49-F238E27FC236}">
                <a16:creationId xmlns:a16="http://schemas.microsoft.com/office/drawing/2014/main" id="{5F398CF4-1EDD-46E2-96A6-CAEA49E33791}"/>
              </a:ext>
            </a:extLst>
          </p:cNvPr>
          <p:cNvPicPr>
            <a:picLocks noChangeAspect="1"/>
          </p:cNvPicPr>
          <p:nvPr/>
        </p:nvPicPr>
        <p:blipFill>
          <a:blip r:embed="rId2"/>
          <a:stretch>
            <a:fillRect/>
          </a:stretch>
        </p:blipFill>
        <p:spPr>
          <a:xfrm>
            <a:off x="1228152" y="4507131"/>
            <a:ext cx="2915797" cy="1849220"/>
          </a:xfrm>
          <a:prstGeom prst="rect">
            <a:avLst/>
          </a:prstGeom>
        </p:spPr>
      </p:pic>
      <p:pic>
        <p:nvPicPr>
          <p:cNvPr id="3" name="图片 2">
            <a:extLst>
              <a:ext uri="{FF2B5EF4-FFF2-40B4-BE49-F238E27FC236}">
                <a16:creationId xmlns:a16="http://schemas.microsoft.com/office/drawing/2014/main" id="{F952831A-2314-404B-87DC-81D56111C13D}"/>
              </a:ext>
            </a:extLst>
          </p:cNvPr>
          <p:cNvPicPr>
            <a:picLocks noChangeAspect="1"/>
          </p:cNvPicPr>
          <p:nvPr/>
        </p:nvPicPr>
        <p:blipFill>
          <a:blip r:embed="rId3"/>
          <a:stretch>
            <a:fillRect/>
          </a:stretch>
        </p:blipFill>
        <p:spPr>
          <a:xfrm>
            <a:off x="4480949" y="4507131"/>
            <a:ext cx="3099227" cy="1834456"/>
          </a:xfrm>
          <a:prstGeom prst="rect">
            <a:avLst/>
          </a:prstGeom>
        </p:spPr>
      </p:pic>
    </p:spTree>
  </p:cSld>
  <p:clrMapOvr>
    <a:masterClrMapping/>
  </p:clrMapOvr>
  <p:transition spd="med">
    <p:pull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p:txBody>
          <a:bodyPr/>
          <a:lstStyle/>
          <a:p>
            <a:pPr eaLnBrk="1" hangingPunct="1"/>
            <a:r>
              <a:rPr lang="en-US" altLang="zh-CN"/>
              <a:t>Question &amp; Answer</a:t>
            </a:r>
          </a:p>
        </p:txBody>
      </p:sp>
      <p:sp>
        <p:nvSpPr>
          <p:cNvPr id="131076"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zh-CN" dirty="0"/>
              <a:t>Thank you</a:t>
            </a:r>
          </a:p>
          <a:p>
            <a:pPr eaLnBrk="1" hangingPunct="1"/>
            <a:endParaRPr lang="en-US" altLang="zh-CN" dirty="0"/>
          </a:p>
          <a:p>
            <a:pPr eaLnBrk="1" hangingPunct="1"/>
            <a:r>
              <a:rPr lang="zh-CN" altLang="en-US" dirty="0"/>
              <a:t>第六周</a:t>
            </a:r>
            <a:r>
              <a:rPr lang="en-US" altLang="zh-CN" dirty="0"/>
              <a:t>—</a:t>
            </a:r>
            <a:r>
              <a:rPr lang="zh-CN" altLang="en-US" dirty="0"/>
              <a:t>第九周</a:t>
            </a:r>
            <a:endParaRPr lang="en-US" altLang="zh-CN" dirty="0"/>
          </a:p>
          <a:p>
            <a:pPr eaLnBrk="1" hangingPunct="1"/>
            <a:r>
              <a:rPr lang="en-US" altLang="zh-CN" dirty="0"/>
              <a:t>316</a:t>
            </a:r>
            <a:r>
              <a:rPr lang="zh-CN" altLang="en-US" dirty="0"/>
              <a:t>机房</a:t>
            </a:r>
            <a:endParaRPr lang="en-US" altLang="zh-CN" dirty="0"/>
          </a:p>
          <a:p>
            <a:pPr eaLnBrk="1" hangingPunct="1"/>
            <a:r>
              <a:rPr lang="zh-CN" altLang="en-US" dirty="0"/>
              <a:t>周二下午</a:t>
            </a:r>
            <a:endParaRPr lang="en-US" altLang="zh-CN" dirty="0"/>
          </a:p>
        </p:txBody>
      </p:sp>
      <p:sp>
        <p:nvSpPr>
          <p:cNvPr id="7" name="灯片编号占位符 5"/>
          <p:cNvSpPr>
            <a:spLocks noGrp="1"/>
          </p:cNvSpPr>
          <p:nvPr>
            <p:ph type="sldNum" sz="quarter" idx="12"/>
          </p:nvPr>
        </p:nvSpPr>
        <p:spPr/>
        <p:txBody>
          <a:bodyPr/>
          <a:lstStyle/>
          <a:p>
            <a:pPr>
              <a:defRPr/>
            </a:pPr>
            <a:fld id="{D28EE392-4A5B-48C1-80CF-5063CC046EE8}" type="slidenum">
              <a:rPr lang="en-US" altLang="zh-CN"/>
              <a:pPr>
                <a:defRPr/>
              </a:pPr>
              <a:t>100</a:t>
            </a:fld>
            <a:endParaRPr lang="en-US" altLang="zh-CN"/>
          </a:p>
        </p:txBody>
      </p:sp>
      <p:pic>
        <p:nvPicPr>
          <p:cNvPr id="131077"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667000"/>
            <a:ext cx="4583113"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结构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887" y="1772444"/>
            <a:ext cx="331311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3" descr="Rectangle: Click to edit Master text styles&#10;Second level&#10;Third level&#10;Fourth level&#10;Fifth level"/>
          <p:cNvSpPr>
            <a:spLocks noGrp="1" noChangeArrowheads="1"/>
          </p:cNvSpPr>
          <p:nvPr>
            <p:ph idx="1"/>
          </p:nvPr>
        </p:nvSpPr>
        <p:spPr>
          <a:xfrm>
            <a:off x="611188" y="1988840"/>
            <a:ext cx="5545137" cy="1955155"/>
          </a:xfrm>
        </p:spPr>
        <p:txBody>
          <a:bodyPr>
            <a:normAutofit/>
          </a:bodyPr>
          <a:lstStyle/>
          <a:p>
            <a:pPr algn="just" eaLnBrk="1" hangingPunct="1"/>
            <a:r>
              <a:rPr lang="zh-CN" altLang="en-US" sz="3200" dirty="0">
                <a:solidFill>
                  <a:srgbClr val="FF0000"/>
                </a:solidFill>
                <a:latin typeface="微软雅黑" pitchFamily="34" charset="-122"/>
                <a:ea typeface="微软雅黑" pitchFamily="34" charset="-122"/>
              </a:rPr>
              <a:t>体系结构</a:t>
            </a:r>
            <a:r>
              <a:rPr lang="zh-CN" altLang="en-US" sz="3200" dirty="0">
                <a:latin typeface="微软雅黑" pitchFamily="34" charset="-122"/>
                <a:ea typeface="微软雅黑" pitchFamily="34" charset="-122"/>
              </a:rPr>
              <a:t>设计确定了程序的主要结构元素之间的关系</a:t>
            </a:r>
          </a:p>
          <a:p>
            <a:pPr algn="just" eaLnBrk="1" hangingPunct="1"/>
            <a:r>
              <a:rPr lang="zh-CN" altLang="en-US" sz="3200" dirty="0">
                <a:latin typeface="微软雅黑" pitchFamily="34" charset="-122"/>
                <a:ea typeface="微软雅黑" pitchFamily="34" charset="-122"/>
              </a:rPr>
              <a:t>从</a:t>
            </a:r>
            <a:r>
              <a:rPr lang="zh-CN" altLang="en-US" sz="3200" dirty="0">
                <a:solidFill>
                  <a:srgbClr val="FF0000"/>
                </a:solidFill>
                <a:latin typeface="微软雅黑" pitchFamily="34" charset="-122"/>
                <a:ea typeface="微软雅黑" pitchFamily="34" charset="-122"/>
              </a:rPr>
              <a:t>高层次的数据流图</a:t>
            </a:r>
            <a:r>
              <a:rPr lang="zh-CN" altLang="en-US" sz="3200" dirty="0">
                <a:latin typeface="微软雅黑" pitchFamily="34" charset="-122"/>
                <a:ea typeface="微软雅黑" pitchFamily="34" charset="-122"/>
              </a:rPr>
              <a:t>可以导出这个设计的表示</a:t>
            </a:r>
          </a:p>
        </p:txBody>
      </p:sp>
      <p:sp>
        <p:nvSpPr>
          <p:cNvPr id="7" name="灯片编号占位符 5"/>
          <p:cNvSpPr>
            <a:spLocks noGrp="1"/>
          </p:cNvSpPr>
          <p:nvPr>
            <p:ph type="sldNum" sz="quarter" idx="12"/>
          </p:nvPr>
        </p:nvSpPr>
        <p:spPr/>
        <p:txBody>
          <a:bodyPr/>
          <a:lstStyle/>
          <a:p>
            <a:pPr>
              <a:defRPr/>
            </a:pPr>
            <a:fld id="{938694F5-463F-4745-B3DA-F068157E3D78}" type="slidenum">
              <a:rPr lang="en-US" altLang="zh-CN"/>
              <a:pPr>
                <a:defRPr/>
              </a:pPr>
              <a:t>11</a:t>
            </a:fld>
            <a:endParaRPr lang="en-US" altLang="zh-CN"/>
          </a:p>
        </p:txBody>
      </p:sp>
      <p:sp>
        <p:nvSpPr>
          <p:cNvPr id="8" name="Rectangle 2">
            <a:extLst>
              <a:ext uri="{FF2B5EF4-FFF2-40B4-BE49-F238E27FC236}">
                <a16:creationId xmlns:a16="http://schemas.microsoft.com/office/drawing/2014/main" id="{E65E4820-8540-400F-B725-EE7D585052F9}"/>
              </a:ext>
            </a:extLst>
          </p:cNvPr>
          <p:cNvSpPr>
            <a:spLocks noGrp="1" noChangeArrowheads="1"/>
          </p:cNvSpPr>
          <p:nvPr>
            <p:ph type="title"/>
          </p:nvPr>
        </p:nvSpPr>
        <p:spPr>
          <a:xfrm>
            <a:off x="609600" y="304800"/>
            <a:ext cx="8066856"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4.2</a:t>
            </a:r>
            <a:r>
              <a:rPr lang="zh-CN" altLang="en-US" sz="4000" dirty="0">
                <a:latin typeface="微软雅黑" pitchFamily="34" charset="-122"/>
                <a:ea typeface="微软雅黑" pitchFamily="34" charset="-122"/>
              </a:rPr>
              <a:t>结构化设计与结构化分析的关系</a:t>
            </a:r>
          </a:p>
        </p:txBody>
      </p:sp>
      <p:pic>
        <p:nvPicPr>
          <p:cNvPr id="2" name="图片 1">
            <a:extLst>
              <a:ext uri="{FF2B5EF4-FFF2-40B4-BE49-F238E27FC236}">
                <a16:creationId xmlns:a16="http://schemas.microsoft.com/office/drawing/2014/main" id="{D0E37E4E-D725-4A1B-BC89-E57C13D6D2A1}"/>
              </a:ext>
            </a:extLst>
          </p:cNvPr>
          <p:cNvPicPr>
            <a:picLocks noChangeAspect="1"/>
          </p:cNvPicPr>
          <p:nvPr/>
        </p:nvPicPr>
        <p:blipFill>
          <a:blip r:embed="rId3"/>
          <a:stretch>
            <a:fillRect/>
          </a:stretch>
        </p:blipFill>
        <p:spPr>
          <a:xfrm>
            <a:off x="827584" y="4053090"/>
            <a:ext cx="4209783" cy="2668386"/>
          </a:xfrm>
          <a:prstGeom prst="rect">
            <a:avLst/>
          </a:prstGeom>
        </p:spPr>
      </p:pic>
    </p:spTree>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descr="Rectangle: Click to edit Master text styles&#10;Second level&#10;Third level&#10;Fourth level&#10;Fifth level"/>
          <p:cNvSpPr>
            <a:spLocks noGrp="1" noChangeArrowheads="1"/>
          </p:cNvSpPr>
          <p:nvPr>
            <p:ph idx="1"/>
          </p:nvPr>
        </p:nvSpPr>
        <p:spPr>
          <a:xfrm>
            <a:off x="742950" y="1990725"/>
            <a:ext cx="7772400" cy="4548188"/>
          </a:xfrm>
        </p:spPr>
        <p:txBody>
          <a:bodyPr>
            <a:normAutofit/>
          </a:bodyPr>
          <a:lstStyle/>
          <a:p>
            <a:pPr algn="just" eaLnBrk="1" hangingPunct="1"/>
            <a:r>
              <a:rPr lang="zh-CN" altLang="en-US" sz="3200" dirty="0">
                <a:latin typeface="微软雅黑" pitchFamily="34" charset="-122"/>
                <a:ea typeface="微软雅黑" pitchFamily="34" charset="-122"/>
              </a:rPr>
              <a:t>接口设计的结果描述了软件内部、软件与协作系统之间以及软件与使用它的人之间的通信方式</a:t>
            </a:r>
          </a:p>
          <a:p>
            <a:pPr algn="just" eaLnBrk="1" hangingPunct="1"/>
            <a:r>
              <a:rPr lang="zh-CN" altLang="en-US" sz="3200" dirty="0">
                <a:latin typeface="微软雅黑" pitchFamily="34" charset="-122"/>
                <a:ea typeface="微软雅黑" pitchFamily="34" charset="-122"/>
              </a:rPr>
              <a:t>接口意味着信息流，</a:t>
            </a:r>
            <a:r>
              <a:rPr lang="zh-CN" altLang="en-US" sz="3200" dirty="0">
                <a:solidFill>
                  <a:srgbClr val="FF0000"/>
                </a:solidFill>
                <a:latin typeface="微软雅黑" pitchFamily="34" charset="-122"/>
                <a:ea typeface="微软雅黑" pitchFamily="34" charset="-122"/>
              </a:rPr>
              <a:t>数据流图提供了数据接口设计所需要的信息</a:t>
            </a:r>
          </a:p>
        </p:txBody>
      </p:sp>
      <p:sp>
        <p:nvSpPr>
          <p:cNvPr id="6" name="灯片编号占位符 5"/>
          <p:cNvSpPr>
            <a:spLocks noGrp="1"/>
          </p:cNvSpPr>
          <p:nvPr>
            <p:ph type="sldNum" sz="quarter" idx="12"/>
          </p:nvPr>
        </p:nvSpPr>
        <p:spPr/>
        <p:txBody>
          <a:bodyPr/>
          <a:lstStyle/>
          <a:p>
            <a:pPr>
              <a:defRPr/>
            </a:pPr>
            <a:fld id="{DB597601-310C-4243-B51C-7D126A7A0877}" type="slidenum">
              <a:rPr lang="en-US" altLang="zh-CN"/>
              <a:pPr>
                <a:defRPr/>
              </a:pPr>
              <a:t>12</a:t>
            </a:fld>
            <a:endParaRPr lang="en-US" altLang="zh-CN"/>
          </a:p>
        </p:txBody>
      </p:sp>
      <p:sp>
        <p:nvSpPr>
          <p:cNvPr id="7" name="Rectangle 2">
            <a:extLst>
              <a:ext uri="{FF2B5EF4-FFF2-40B4-BE49-F238E27FC236}">
                <a16:creationId xmlns:a16="http://schemas.microsoft.com/office/drawing/2014/main" id="{E74A29B5-D7F0-46E5-984F-4F84B7EAFDC8}"/>
              </a:ext>
            </a:extLst>
          </p:cNvPr>
          <p:cNvSpPr>
            <a:spLocks noGrp="1" noChangeArrowheads="1"/>
          </p:cNvSpPr>
          <p:nvPr>
            <p:ph type="title"/>
          </p:nvPr>
        </p:nvSpPr>
        <p:spPr>
          <a:xfrm>
            <a:off x="609600" y="304800"/>
            <a:ext cx="8066856"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4.2</a:t>
            </a:r>
            <a:r>
              <a:rPr lang="zh-CN" altLang="en-US" sz="4000" dirty="0">
                <a:latin typeface="微软雅黑" pitchFamily="34" charset="-122"/>
                <a:ea typeface="微软雅黑" pitchFamily="34" charset="-122"/>
              </a:rPr>
              <a:t>结构化设计与结构化分析的关系</a:t>
            </a:r>
          </a:p>
        </p:txBody>
      </p:sp>
      <p:sp>
        <p:nvSpPr>
          <p:cNvPr id="3" name="矩形 2">
            <a:extLst>
              <a:ext uri="{FF2B5EF4-FFF2-40B4-BE49-F238E27FC236}">
                <a16:creationId xmlns:a16="http://schemas.microsoft.com/office/drawing/2014/main" id="{0A22E596-D48A-4959-BCA5-BF8B1290A122}"/>
              </a:ext>
            </a:extLst>
          </p:cNvPr>
          <p:cNvSpPr/>
          <p:nvPr/>
        </p:nvSpPr>
        <p:spPr>
          <a:xfrm>
            <a:off x="1426442" y="4890096"/>
            <a:ext cx="6433171"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插件与</a:t>
            </a:r>
            <a:r>
              <a:rPr lang="en-US" altLang="zh-CN" sz="5400" b="1" dirty="0">
                <a:ln w="22225">
                  <a:solidFill>
                    <a:schemeClr val="accent2"/>
                  </a:solidFill>
                  <a:prstDash val="solid"/>
                </a:ln>
                <a:solidFill>
                  <a:schemeClr val="accent2">
                    <a:lumMod val="40000"/>
                    <a:lumOff val="60000"/>
                  </a:schemeClr>
                </a:solidFill>
              </a:rPr>
              <a:t>Web Services</a:t>
            </a: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771A286-41C9-49CF-88F7-1801017B76B9}"/>
              </a:ext>
            </a:extLst>
          </p:cNvPr>
          <p:cNvPicPr>
            <a:picLocks noChangeAspect="1"/>
          </p:cNvPicPr>
          <p:nvPr/>
        </p:nvPicPr>
        <p:blipFill>
          <a:blip r:embed="rId2"/>
          <a:stretch>
            <a:fillRect/>
          </a:stretch>
        </p:blipFill>
        <p:spPr>
          <a:xfrm>
            <a:off x="1186286" y="3790714"/>
            <a:ext cx="6771428" cy="2930762"/>
          </a:xfrm>
          <a:prstGeom prst="rect">
            <a:avLst/>
          </a:prstGeom>
        </p:spPr>
      </p:pic>
      <p:sp>
        <p:nvSpPr>
          <p:cNvPr id="18436" name="Rectangle 3" descr="Rectangle: Click to edit Master text styles&#10;Second level&#10;Third level&#10;Fourth level&#10;Fifth level"/>
          <p:cNvSpPr>
            <a:spLocks noGrp="1" noChangeArrowheads="1"/>
          </p:cNvSpPr>
          <p:nvPr>
            <p:ph idx="1"/>
          </p:nvPr>
        </p:nvSpPr>
        <p:spPr>
          <a:xfrm>
            <a:off x="838200" y="1905000"/>
            <a:ext cx="7677150" cy="4548188"/>
          </a:xfrm>
        </p:spPr>
        <p:txBody>
          <a:bodyPr>
            <a:normAutofit/>
          </a:bodyPr>
          <a:lstStyle/>
          <a:p>
            <a:pPr algn="just" eaLnBrk="1" hangingPunct="1"/>
            <a:r>
              <a:rPr lang="zh-CN" altLang="en-US" sz="3600" dirty="0">
                <a:latin typeface="微软雅黑" pitchFamily="34" charset="-122"/>
                <a:ea typeface="微软雅黑" pitchFamily="34" charset="-122"/>
              </a:rPr>
              <a:t>过程设计把程序体系结构中的</a:t>
            </a:r>
            <a:r>
              <a:rPr lang="zh-CN" altLang="en-US" sz="3600" dirty="0">
                <a:solidFill>
                  <a:srgbClr val="FF0000"/>
                </a:solidFill>
                <a:latin typeface="微软雅黑" pitchFamily="34" charset="-122"/>
                <a:ea typeface="微软雅黑" pitchFamily="34" charset="-122"/>
              </a:rPr>
              <a:t>结构元素</a:t>
            </a:r>
            <a:r>
              <a:rPr lang="zh-CN" altLang="en-US" sz="3600" dirty="0">
                <a:latin typeface="微软雅黑" pitchFamily="34" charset="-122"/>
                <a:ea typeface="微软雅黑" pitchFamily="34" charset="-122"/>
              </a:rPr>
              <a:t>，变成对软件的构件的</a:t>
            </a:r>
            <a:r>
              <a:rPr lang="zh-CN" altLang="en-US" sz="3600" dirty="0">
                <a:solidFill>
                  <a:srgbClr val="FF0000"/>
                </a:solidFill>
                <a:latin typeface="微软雅黑" pitchFamily="34" charset="-122"/>
                <a:ea typeface="微软雅黑" pitchFamily="34" charset="-122"/>
              </a:rPr>
              <a:t>过程性描述</a:t>
            </a:r>
          </a:p>
          <a:p>
            <a:pPr algn="just" eaLnBrk="1" hangingPunct="1"/>
            <a:r>
              <a:rPr lang="zh-CN" altLang="en-US" sz="3600" dirty="0">
                <a:latin typeface="微软雅黑" pitchFamily="34" charset="-122"/>
                <a:ea typeface="微软雅黑" pitchFamily="34" charset="-122"/>
              </a:rPr>
              <a:t>从处理规格说明、控制规格说明和状态转换图所得的信息，是过程设计的基础</a:t>
            </a:r>
          </a:p>
        </p:txBody>
      </p:sp>
      <p:sp>
        <p:nvSpPr>
          <p:cNvPr id="6" name="灯片编号占位符 5"/>
          <p:cNvSpPr>
            <a:spLocks noGrp="1"/>
          </p:cNvSpPr>
          <p:nvPr>
            <p:ph type="sldNum" sz="quarter" idx="12"/>
          </p:nvPr>
        </p:nvSpPr>
        <p:spPr/>
        <p:txBody>
          <a:bodyPr/>
          <a:lstStyle/>
          <a:p>
            <a:pPr>
              <a:defRPr/>
            </a:pPr>
            <a:fld id="{A0B2773E-5CF7-44A0-92E9-A3069ED4BBD2}" type="slidenum">
              <a:rPr lang="en-US" altLang="zh-CN"/>
              <a:pPr>
                <a:defRPr/>
              </a:pPr>
              <a:t>13</a:t>
            </a:fld>
            <a:endParaRPr lang="en-US" altLang="zh-CN"/>
          </a:p>
        </p:txBody>
      </p:sp>
      <p:sp>
        <p:nvSpPr>
          <p:cNvPr id="7" name="Rectangle 2">
            <a:extLst>
              <a:ext uri="{FF2B5EF4-FFF2-40B4-BE49-F238E27FC236}">
                <a16:creationId xmlns:a16="http://schemas.microsoft.com/office/drawing/2014/main" id="{9DFD95B8-520F-401C-B8E1-8A5053953AE4}"/>
              </a:ext>
            </a:extLst>
          </p:cNvPr>
          <p:cNvSpPr>
            <a:spLocks noGrp="1" noChangeArrowheads="1"/>
          </p:cNvSpPr>
          <p:nvPr>
            <p:ph type="title"/>
          </p:nvPr>
        </p:nvSpPr>
        <p:spPr>
          <a:xfrm>
            <a:off x="609600" y="304800"/>
            <a:ext cx="8066856"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4.2</a:t>
            </a:r>
            <a:r>
              <a:rPr lang="zh-CN" altLang="en-US" sz="4000" dirty="0">
                <a:latin typeface="微软雅黑" pitchFamily="34" charset="-122"/>
                <a:ea typeface="微软雅黑" pitchFamily="34" charset="-122"/>
              </a:rPr>
              <a:t>结构化设计与结构化分析的关系</a:t>
            </a:r>
          </a:p>
        </p:txBody>
      </p:sp>
    </p:spTree>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09600" y="304800"/>
            <a:ext cx="8138864" cy="1143000"/>
          </a:xfrm>
          <a:solidFill>
            <a:srgbClr val="92D050"/>
          </a:solidFill>
        </p:spPr>
        <p:txBody>
          <a:bodyPr vert="horz" lIns="91440" tIns="45720" rIns="91440" bIns="45720" rtlCol="0" anchor="ctr">
            <a:normAutofit/>
          </a:bodyPr>
          <a:lstStyle/>
          <a:p>
            <a:pPr algn="ctr"/>
            <a:r>
              <a:rPr lang="en-US" altLang="zh-CN" sz="5400" dirty="0">
                <a:latin typeface="微软雅黑" pitchFamily="34" charset="-122"/>
                <a:ea typeface="微软雅黑" pitchFamily="34" charset="-122"/>
              </a:rPr>
              <a:t>4.3</a:t>
            </a:r>
            <a:r>
              <a:rPr lang="zh-CN" altLang="en-US" sz="5400" dirty="0">
                <a:latin typeface="微软雅黑" pitchFamily="34" charset="-122"/>
                <a:ea typeface="微软雅黑" pitchFamily="34" charset="-122"/>
              </a:rPr>
              <a:t>软件设计的基本规则</a:t>
            </a:r>
          </a:p>
        </p:txBody>
      </p:sp>
      <p:sp>
        <p:nvSpPr>
          <p:cNvPr id="19460" name="Rectangle 3" descr="Rectangle: Click to edit Master text styles&#10;Second level&#10;Third level&#10;Fourth level&#10;Fifth level"/>
          <p:cNvSpPr>
            <a:spLocks noGrp="1" noChangeArrowheads="1"/>
          </p:cNvSpPr>
          <p:nvPr>
            <p:ph idx="1"/>
          </p:nvPr>
        </p:nvSpPr>
        <p:spPr>
          <a:xfrm>
            <a:off x="1546101" y="2008449"/>
            <a:ext cx="6265862" cy="3744913"/>
          </a:xfrm>
        </p:spPr>
        <p:txBody>
          <a:bodyPr>
            <a:normAutofit/>
          </a:bodyPr>
          <a:lstStyle/>
          <a:p>
            <a:pPr marL="609600" indent="-609600" algn="just" eaLnBrk="1" hangingPunct="1">
              <a:buFont typeface="+mj-ea"/>
              <a:buAutoNum type="circleNumDbPlain"/>
            </a:pPr>
            <a:r>
              <a:rPr lang="zh-CN" altLang="en-US" sz="4800" dirty="0">
                <a:latin typeface="微软雅黑" pitchFamily="34" charset="-122"/>
                <a:ea typeface="微软雅黑" pitchFamily="34" charset="-122"/>
              </a:rPr>
              <a:t>模块化</a:t>
            </a:r>
          </a:p>
          <a:p>
            <a:pPr marL="609600" indent="-609600" algn="just" eaLnBrk="1" hangingPunct="1">
              <a:buFont typeface="+mj-ea"/>
              <a:buAutoNum type="circleNumDbPlain"/>
            </a:pPr>
            <a:r>
              <a:rPr lang="zh-CN" altLang="en-US" sz="4800" dirty="0">
                <a:latin typeface="微软雅黑" pitchFamily="34" charset="-122"/>
                <a:ea typeface="微软雅黑" pitchFamily="34" charset="-122"/>
              </a:rPr>
              <a:t>抽象化</a:t>
            </a:r>
          </a:p>
          <a:p>
            <a:pPr marL="609600" indent="-609600" algn="just" eaLnBrk="1" hangingPunct="1">
              <a:buFont typeface="+mj-ea"/>
              <a:buAutoNum type="circleNumDbPlain"/>
            </a:pPr>
            <a:r>
              <a:rPr lang="zh-CN" altLang="en-US" sz="4800" dirty="0">
                <a:latin typeface="微软雅黑" pitchFamily="34" charset="-122"/>
                <a:ea typeface="微软雅黑" pitchFamily="34" charset="-122"/>
              </a:rPr>
              <a:t>逐步求精</a:t>
            </a:r>
          </a:p>
          <a:p>
            <a:pPr marL="609600" indent="-609600" algn="just" eaLnBrk="1" hangingPunct="1">
              <a:buFont typeface="+mj-ea"/>
              <a:buAutoNum type="circleNumDbPlain"/>
            </a:pPr>
            <a:r>
              <a:rPr lang="zh-CN" altLang="en-US" sz="4800" dirty="0">
                <a:latin typeface="微软雅黑" pitchFamily="34" charset="-122"/>
                <a:ea typeface="微软雅黑" pitchFamily="34" charset="-122"/>
              </a:rPr>
              <a:t>信息隐蔽</a:t>
            </a:r>
            <a:endParaRPr lang="en-US" altLang="zh-CN" sz="4800" dirty="0">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D49279B3-B1EA-4DC0-8712-42546FA44611}" type="slidenum">
              <a:rPr lang="en-US" altLang="zh-CN"/>
              <a:pPr>
                <a:defRPr/>
              </a:pPr>
              <a:t>14</a:t>
            </a:fld>
            <a:endParaRPr lang="en-US" altLang="zh-CN"/>
          </a:p>
        </p:txBody>
      </p:sp>
    </p:spTree>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4.3.1</a:t>
            </a:r>
            <a:r>
              <a:rPr lang="zh-CN" altLang="en-US" sz="6600" dirty="0">
                <a:latin typeface="微软雅黑" pitchFamily="34" charset="-122"/>
                <a:ea typeface="微软雅黑" pitchFamily="34" charset="-122"/>
              </a:rPr>
              <a:t>模块化</a:t>
            </a:r>
          </a:p>
        </p:txBody>
      </p:sp>
      <p:sp>
        <p:nvSpPr>
          <p:cNvPr id="20484" name="Rectangle 3" descr="Rectangle: Click to edit Master text styles&#10;Second level&#10;Third level&#10;Fourth level&#10;Fifth level"/>
          <p:cNvSpPr>
            <a:spLocks noGrp="1" noChangeArrowheads="1"/>
          </p:cNvSpPr>
          <p:nvPr>
            <p:ph idx="1"/>
          </p:nvPr>
        </p:nvSpPr>
        <p:spPr>
          <a:xfrm>
            <a:off x="1547813" y="2060575"/>
            <a:ext cx="6265862" cy="3744913"/>
          </a:xfrm>
        </p:spPr>
        <p:txBody>
          <a:bodyPr/>
          <a:lstStyle/>
          <a:p>
            <a:pPr marL="609600" indent="-609600" algn="just" eaLnBrk="1" hangingPunct="1"/>
            <a:r>
              <a:rPr lang="zh-CN" altLang="en-US" sz="4000" dirty="0">
                <a:latin typeface="微软雅黑" pitchFamily="34" charset="-122"/>
                <a:ea typeface="微软雅黑" pitchFamily="34" charset="-122"/>
              </a:rPr>
              <a:t>模块包含：</a:t>
            </a:r>
          </a:p>
          <a:p>
            <a:pPr marL="1371600" lvl="2" indent="-457200" algn="just" eaLnBrk="1" hangingPunct="1">
              <a:buFont typeface="Wingdings" pitchFamily="2" charset="2"/>
              <a:buAutoNum type="arabicPeriod"/>
            </a:pPr>
            <a:r>
              <a:rPr lang="zh-CN" altLang="en-US" sz="3200" b="1" dirty="0">
                <a:latin typeface="微软雅黑" pitchFamily="34" charset="-122"/>
                <a:ea typeface="微软雅黑" pitchFamily="34" charset="-122"/>
              </a:rPr>
              <a:t>过程</a:t>
            </a:r>
          </a:p>
          <a:p>
            <a:pPr marL="1371600" lvl="2" indent="-457200" algn="just" eaLnBrk="1" hangingPunct="1">
              <a:buFont typeface="Wingdings" pitchFamily="2" charset="2"/>
              <a:buAutoNum type="arabicPeriod"/>
            </a:pPr>
            <a:r>
              <a:rPr lang="zh-CN" altLang="en-US" sz="3200" b="1" dirty="0">
                <a:latin typeface="微软雅黑" pitchFamily="34" charset="-122"/>
                <a:ea typeface="微软雅黑" pitchFamily="34" charset="-122"/>
              </a:rPr>
              <a:t>函数</a:t>
            </a:r>
          </a:p>
          <a:p>
            <a:pPr marL="1371600" lvl="2" indent="-457200" algn="just" eaLnBrk="1" hangingPunct="1">
              <a:buFont typeface="Wingdings" pitchFamily="2" charset="2"/>
              <a:buAutoNum type="arabicPeriod"/>
            </a:pPr>
            <a:r>
              <a:rPr lang="zh-CN" altLang="en-US" sz="3200" b="1" dirty="0">
                <a:latin typeface="微软雅黑" pitchFamily="34" charset="-122"/>
                <a:ea typeface="微软雅黑" pitchFamily="34" charset="-122"/>
              </a:rPr>
              <a:t>子程序</a:t>
            </a:r>
          </a:p>
          <a:p>
            <a:pPr marL="1371600" lvl="2" indent="-457200" algn="just" eaLnBrk="1" hangingPunct="1">
              <a:buFont typeface="Wingdings" pitchFamily="2" charset="2"/>
              <a:buAutoNum type="arabicPeriod"/>
            </a:pPr>
            <a:r>
              <a:rPr lang="zh-CN" altLang="en-US" sz="3200" b="1" dirty="0">
                <a:latin typeface="微软雅黑" pitchFamily="34" charset="-122"/>
                <a:ea typeface="微软雅黑" pitchFamily="34" charset="-122"/>
              </a:rPr>
              <a:t>宏</a:t>
            </a:r>
          </a:p>
          <a:p>
            <a:pPr marL="1371600" lvl="2" indent="-457200" algn="just" eaLnBrk="1" hangingPunct="1">
              <a:buFont typeface="Wingdings" pitchFamily="2" charset="2"/>
              <a:buAutoNum type="arabicPeriod"/>
            </a:pPr>
            <a:r>
              <a:rPr lang="zh-CN" altLang="en-US" sz="3200" b="1" dirty="0">
                <a:latin typeface="微软雅黑" pitchFamily="34" charset="-122"/>
                <a:ea typeface="微软雅黑" pitchFamily="34" charset="-122"/>
              </a:rPr>
              <a:t>对象以及对象内的方法</a:t>
            </a:r>
          </a:p>
        </p:txBody>
      </p:sp>
      <p:sp>
        <p:nvSpPr>
          <p:cNvPr id="6" name="灯片编号占位符 5"/>
          <p:cNvSpPr>
            <a:spLocks noGrp="1"/>
          </p:cNvSpPr>
          <p:nvPr>
            <p:ph type="sldNum" sz="quarter" idx="12"/>
          </p:nvPr>
        </p:nvSpPr>
        <p:spPr/>
        <p:txBody>
          <a:bodyPr/>
          <a:lstStyle/>
          <a:p>
            <a:pPr>
              <a:defRPr/>
            </a:pPr>
            <a:fld id="{39F8BFA3-0C43-430C-8613-DA39EB5F2189}" type="slidenum">
              <a:rPr lang="en-US" altLang="zh-CN"/>
              <a:pPr>
                <a:defRPr/>
              </a:pPr>
              <a:t>15</a:t>
            </a:fld>
            <a:endParaRPr lang="en-US" altLang="zh-CN"/>
          </a:p>
        </p:txBody>
      </p:sp>
    </p:spTree>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descr="Rectangle: Click to edit Master text styles&#10;Second level&#10;Third level&#10;Fourth level&#10;Fifth level"/>
          <p:cNvSpPr>
            <a:spLocks noGrp="1" noChangeArrowheads="1"/>
          </p:cNvSpPr>
          <p:nvPr>
            <p:ph idx="1"/>
          </p:nvPr>
        </p:nvSpPr>
        <p:spPr>
          <a:xfrm>
            <a:off x="32471" y="2146300"/>
            <a:ext cx="8497440" cy="4392613"/>
          </a:xfrm>
        </p:spPr>
        <p:txBody>
          <a:bodyPr/>
          <a:lstStyle/>
          <a:p>
            <a:pPr marL="1371600" lvl="2" indent="-457200" algn="just" eaLnBrk="1" hangingPunct="1">
              <a:lnSpc>
                <a:spcPct val="100000"/>
              </a:lnSpc>
              <a:buFont typeface="Wingdings" panose="05000000000000000000" pitchFamily="2" charset="2"/>
              <a:buChar char="Ø"/>
            </a:pPr>
            <a:r>
              <a:rPr lang="zh-CN" altLang="en-US" sz="3200" b="1" dirty="0">
                <a:latin typeface="微软雅黑" pitchFamily="34" charset="-122"/>
                <a:ea typeface="微软雅黑" pitchFamily="34" charset="-122"/>
              </a:rPr>
              <a:t>模块化就是把程序划分成可独立命名且独立访问的模块</a:t>
            </a:r>
          </a:p>
          <a:p>
            <a:pPr marL="1371600" lvl="2" indent="-457200" algn="just" eaLnBrk="1" hangingPunct="1">
              <a:lnSpc>
                <a:spcPct val="100000"/>
              </a:lnSpc>
              <a:buFont typeface="Wingdings" panose="05000000000000000000" pitchFamily="2" charset="2"/>
              <a:buChar char="Ø"/>
            </a:pPr>
            <a:r>
              <a:rPr lang="zh-CN" altLang="en-US" sz="3200" b="1" dirty="0">
                <a:latin typeface="微软雅黑" pitchFamily="34" charset="-122"/>
                <a:ea typeface="微软雅黑" pitchFamily="34" charset="-122"/>
              </a:rPr>
              <a:t>每个模块完成一个子功能</a:t>
            </a:r>
          </a:p>
          <a:p>
            <a:pPr marL="1371600" lvl="2" indent="-457200" algn="just" eaLnBrk="1" hangingPunct="1">
              <a:lnSpc>
                <a:spcPct val="100000"/>
              </a:lnSpc>
              <a:buFont typeface="Wingdings" panose="05000000000000000000" pitchFamily="2" charset="2"/>
              <a:buChar char="Ø"/>
            </a:pPr>
            <a:r>
              <a:rPr lang="zh-CN" altLang="en-US" sz="3200" b="1" dirty="0">
                <a:latin typeface="微软雅黑" pitchFamily="34" charset="-122"/>
                <a:ea typeface="微软雅黑" pitchFamily="34" charset="-122"/>
              </a:rPr>
              <a:t>可把这些模块集成起来构成一个整体，可以完成指定的功能满足用户需求</a:t>
            </a:r>
          </a:p>
        </p:txBody>
      </p:sp>
      <p:sp>
        <p:nvSpPr>
          <p:cNvPr id="7" name="灯片编号占位符 5"/>
          <p:cNvSpPr>
            <a:spLocks noGrp="1"/>
          </p:cNvSpPr>
          <p:nvPr>
            <p:ph type="sldNum" sz="quarter" idx="12"/>
          </p:nvPr>
        </p:nvSpPr>
        <p:spPr/>
        <p:txBody>
          <a:bodyPr/>
          <a:lstStyle/>
          <a:p>
            <a:pPr>
              <a:defRPr/>
            </a:pPr>
            <a:fld id="{A9C431D7-F3C6-49B8-BB1B-28ADDE474D0A}" type="slidenum">
              <a:rPr lang="en-US" altLang="zh-CN"/>
              <a:pPr>
                <a:defRPr/>
              </a:pPr>
              <a:t>16</a:t>
            </a:fld>
            <a:endParaRPr lang="en-US" altLang="zh-CN"/>
          </a:p>
        </p:txBody>
      </p:sp>
      <p:sp>
        <p:nvSpPr>
          <p:cNvPr id="8" name="Rectangle 2">
            <a:extLst>
              <a:ext uri="{FF2B5EF4-FFF2-40B4-BE49-F238E27FC236}">
                <a16:creationId xmlns:a16="http://schemas.microsoft.com/office/drawing/2014/main" id="{FCCE0FA2-4AAA-4E26-93C7-47BE05DBE945}"/>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4.3.1</a:t>
            </a:r>
            <a:r>
              <a:rPr lang="zh-CN" altLang="en-US" sz="6600" dirty="0">
                <a:latin typeface="微软雅黑" pitchFamily="34" charset="-122"/>
                <a:ea typeface="微软雅黑" pitchFamily="34" charset="-122"/>
              </a:rPr>
              <a:t>模块化</a:t>
            </a:r>
          </a:p>
        </p:txBody>
      </p:sp>
    </p:spTree>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descr="Rectangle: Click to edit Master text styles&#10;Second level&#10;Third level&#10;Fourth level&#10;Fifth level"/>
          <p:cNvSpPr>
            <a:spLocks noGrp="1" noChangeArrowheads="1"/>
          </p:cNvSpPr>
          <p:nvPr>
            <p:ph idx="1"/>
          </p:nvPr>
        </p:nvSpPr>
        <p:spPr>
          <a:xfrm>
            <a:off x="442967" y="1816639"/>
            <a:ext cx="8064500" cy="4752975"/>
          </a:xfrm>
        </p:spPr>
        <p:txBody>
          <a:bodyPr/>
          <a:lstStyle/>
          <a:p>
            <a:pPr marL="914400" lvl="2" indent="0" algn="just" eaLnBrk="1" hangingPunct="1">
              <a:lnSpc>
                <a:spcPct val="90000"/>
              </a:lnSpc>
              <a:buNone/>
            </a:pPr>
            <a:r>
              <a:rPr lang="zh-CN" altLang="en-US" sz="2800" b="1" dirty="0">
                <a:latin typeface="微软雅黑" pitchFamily="34" charset="-122"/>
                <a:ea typeface="微软雅黑" pitchFamily="34" charset="-122"/>
              </a:rPr>
              <a:t>模块化是为了使一个复杂的大型程序能被人的智力所管理</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根据人类解决问题的一般规律：</a:t>
            </a:r>
          </a:p>
          <a:p>
            <a:pPr marL="1371600" lvl="2" indent="-457200" algn="just" eaLnBrk="1" hangingPunct="1">
              <a:lnSpc>
                <a:spcPct val="90000"/>
              </a:lnSpc>
              <a:buFont typeface="Wingdings" pitchFamily="2" charset="2"/>
              <a:buNone/>
            </a:pPr>
            <a:endParaRPr lang="zh-CN" altLang="en-US" sz="2800" b="1" dirty="0">
              <a:latin typeface="微软雅黑" pitchFamily="34" charset="-122"/>
              <a:ea typeface="微软雅黑" pitchFamily="34" charset="-122"/>
            </a:endParaRPr>
          </a:p>
          <a:p>
            <a:pPr marL="1371600" lvl="2" indent="-457200" algn="just" eaLnBrk="1" hangingPunct="1">
              <a:lnSpc>
                <a:spcPct val="90000"/>
              </a:lnSpc>
              <a:buFont typeface="Wingdings" pitchFamily="2" charset="2"/>
              <a:buNone/>
            </a:pPr>
            <a:r>
              <a:rPr lang="en-US" altLang="zh-CN" sz="2800" b="1" dirty="0">
                <a:latin typeface="微软雅黑" pitchFamily="34" charset="-122"/>
                <a:ea typeface="微软雅黑" pitchFamily="34" charset="-122"/>
              </a:rPr>
              <a:t>C(P1)&gt;C(P2)  </a:t>
            </a:r>
            <a:r>
              <a:rPr lang="en-US" altLang="zh-CN" sz="2800" b="1" dirty="0">
                <a:solidFill>
                  <a:srgbClr val="FF0000"/>
                </a:solidFill>
                <a:latin typeface="微软雅黑" pitchFamily="34" charset="-122"/>
                <a:ea typeface="微软雅黑" pitchFamily="34" charset="-122"/>
              </a:rPr>
              <a:t>C(x) </a:t>
            </a:r>
            <a:r>
              <a:rPr lang="zh-CN" altLang="en-US" sz="2800" b="1" dirty="0">
                <a:solidFill>
                  <a:srgbClr val="FF0000"/>
                </a:solidFill>
                <a:latin typeface="微软雅黑" pitchFamily="34" charset="-122"/>
                <a:ea typeface="微软雅黑" pitchFamily="34" charset="-122"/>
              </a:rPr>
              <a:t>定义问题</a:t>
            </a:r>
            <a:r>
              <a:rPr lang="en-US" altLang="zh-CN" sz="2800" b="1" dirty="0">
                <a:solidFill>
                  <a:srgbClr val="FF0000"/>
                </a:solidFill>
                <a:latin typeface="微软雅黑" pitchFamily="34" charset="-122"/>
                <a:ea typeface="微软雅黑" pitchFamily="34" charset="-122"/>
              </a:rPr>
              <a:t>x</a:t>
            </a:r>
            <a:r>
              <a:rPr lang="zh-CN" altLang="en-US" sz="2800" b="1" dirty="0">
                <a:solidFill>
                  <a:srgbClr val="FF0000"/>
                </a:solidFill>
                <a:latin typeface="微软雅黑" pitchFamily="34" charset="-122"/>
                <a:ea typeface="微软雅黑" pitchFamily="34" charset="-122"/>
              </a:rPr>
              <a:t>的复杂度</a:t>
            </a:r>
          </a:p>
          <a:p>
            <a:pPr marL="1371600" lvl="2" indent="-457200" algn="just" eaLnBrk="1" hangingPunct="1">
              <a:lnSpc>
                <a:spcPct val="90000"/>
              </a:lnSpc>
              <a:buFont typeface="Wingdings" pitchFamily="2" charset="2"/>
              <a:buNone/>
            </a:pPr>
            <a:r>
              <a:rPr lang="en-US" altLang="zh-CN" sz="2800" b="1" dirty="0">
                <a:latin typeface="微软雅黑" pitchFamily="34" charset="-122"/>
                <a:ea typeface="微软雅黑" pitchFamily="34" charset="-122"/>
              </a:rPr>
              <a:t>E(P1)&gt;E(P2)  </a:t>
            </a:r>
            <a:r>
              <a:rPr lang="en-US" altLang="zh-CN" sz="2800" b="1" dirty="0">
                <a:solidFill>
                  <a:srgbClr val="FF0000"/>
                </a:solidFill>
                <a:latin typeface="微软雅黑" pitchFamily="34" charset="-122"/>
                <a:ea typeface="微软雅黑" pitchFamily="34" charset="-122"/>
              </a:rPr>
              <a:t>E(x) </a:t>
            </a:r>
            <a:r>
              <a:rPr lang="zh-CN" altLang="en-US" sz="2800" b="1" dirty="0">
                <a:solidFill>
                  <a:srgbClr val="FF0000"/>
                </a:solidFill>
                <a:latin typeface="微软雅黑" pitchFamily="34" charset="-122"/>
                <a:ea typeface="微软雅黑" pitchFamily="34" charset="-122"/>
              </a:rPr>
              <a:t>定义解决问题</a:t>
            </a:r>
            <a:r>
              <a:rPr lang="en-US" altLang="zh-CN" sz="2800" b="1" dirty="0">
                <a:solidFill>
                  <a:srgbClr val="FF0000"/>
                </a:solidFill>
                <a:latin typeface="微软雅黑" pitchFamily="34" charset="-122"/>
                <a:ea typeface="微软雅黑" pitchFamily="34" charset="-122"/>
              </a:rPr>
              <a:t>X</a:t>
            </a:r>
            <a:r>
              <a:rPr lang="zh-CN" altLang="en-US" sz="2800" b="1" dirty="0">
                <a:solidFill>
                  <a:srgbClr val="FF0000"/>
                </a:solidFill>
                <a:latin typeface="微软雅黑" pitchFamily="34" charset="-122"/>
                <a:ea typeface="微软雅黑" pitchFamily="34" charset="-122"/>
              </a:rPr>
              <a:t>的工作量</a:t>
            </a:r>
          </a:p>
          <a:p>
            <a:pPr marL="1371600" lvl="2" indent="-457200" algn="just" eaLnBrk="1" hangingPunct="1">
              <a:lnSpc>
                <a:spcPct val="90000"/>
              </a:lnSpc>
              <a:buFont typeface="Wingdings" pitchFamily="2" charset="2"/>
              <a:buNone/>
            </a:pPr>
            <a:endParaRPr lang="zh-CN" altLang="en-US" sz="2800" b="1" dirty="0">
              <a:latin typeface="微软雅黑" pitchFamily="34" charset="-122"/>
              <a:ea typeface="微软雅黑" pitchFamily="34" charset="-122"/>
            </a:endParaRPr>
          </a:p>
          <a:p>
            <a:pPr marL="1371600" lvl="2" indent="-457200" algn="just" eaLnBrk="1" hangingPunct="1">
              <a:lnSpc>
                <a:spcPct val="90000"/>
              </a:lnSpc>
              <a:buFont typeface="Wingdings" pitchFamily="2" charset="2"/>
              <a:buNone/>
            </a:pPr>
            <a:r>
              <a:rPr lang="en-US" altLang="zh-CN" sz="2800" b="1" dirty="0">
                <a:solidFill>
                  <a:srgbClr val="FF0000"/>
                </a:solidFill>
                <a:latin typeface="微软雅黑" pitchFamily="34" charset="-122"/>
                <a:ea typeface="微软雅黑" pitchFamily="34" charset="-122"/>
              </a:rPr>
              <a:t>C(P1+P2)&gt;C(P1)+C(P2)</a:t>
            </a:r>
          </a:p>
          <a:p>
            <a:pPr marL="1371600" lvl="2" indent="-457200" algn="just" eaLnBrk="1" hangingPunct="1">
              <a:lnSpc>
                <a:spcPct val="90000"/>
              </a:lnSpc>
              <a:buFont typeface="Wingdings" pitchFamily="2" charset="2"/>
              <a:buNone/>
            </a:pPr>
            <a:r>
              <a:rPr lang="en-US" altLang="zh-CN" sz="2800" b="1" dirty="0">
                <a:latin typeface="微软雅黑" pitchFamily="34" charset="-122"/>
                <a:ea typeface="微软雅黑" pitchFamily="34" charset="-122"/>
              </a:rPr>
              <a:t>E(P1+P2)&gt;E(P1)+E(P2)</a:t>
            </a:r>
          </a:p>
        </p:txBody>
      </p:sp>
      <p:sp>
        <p:nvSpPr>
          <p:cNvPr id="6" name="灯片编号占位符 5"/>
          <p:cNvSpPr>
            <a:spLocks noGrp="1"/>
          </p:cNvSpPr>
          <p:nvPr>
            <p:ph type="sldNum" sz="quarter" idx="12"/>
          </p:nvPr>
        </p:nvSpPr>
        <p:spPr/>
        <p:txBody>
          <a:bodyPr/>
          <a:lstStyle/>
          <a:p>
            <a:pPr>
              <a:defRPr/>
            </a:pPr>
            <a:fld id="{F75FE412-825E-471A-A70D-633F705BFBDD}" type="slidenum">
              <a:rPr lang="en-US" altLang="zh-CN"/>
              <a:pPr>
                <a:defRPr/>
              </a:pPr>
              <a:t>17</a:t>
            </a:fld>
            <a:endParaRPr lang="en-US" altLang="zh-CN"/>
          </a:p>
        </p:txBody>
      </p:sp>
      <p:sp>
        <p:nvSpPr>
          <p:cNvPr id="5" name="任意多边形 4"/>
          <p:cNvSpPr>
            <a:spLocks/>
          </p:cNvSpPr>
          <p:nvPr/>
        </p:nvSpPr>
        <p:spPr bwMode="auto">
          <a:xfrm>
            <a:off x="1187624" y="4797152"/>
            <a:ext cx="4281488" cy="652462"/>
          </a:xfrm>
          <a:custGeom>
            <a:avLst/>
            <a:gdLst>
              <a:gd name="T0" fmla="*/ 4251766 w 4281204"/>
              <a:gd name="T1" fmla="*/ 443419 h 653143"/>
              <a:gd name="T2" fmla="*/ 4251766 w 4281204"/>
              <a:gd name="T3" fmla="*/ 443419 h 653143"/>
              <a:gd name="T4" fmla="*/ 4019340 w 4281204"/>
              <a:gd name="T5" fmla="*/ 500633 h 653143"/>
              <a:gd name="T6" fmla="*/ 3932170 w 4281204"/>
              <a:gd name="T7" fmla="*/ 529243 h 653143"/>
              <a:gd name="T8" fmla="*/ 3801403 w 4281204"/>
              <a:gd name="T9" fmla="*/ 572154 h 653143"/>
              <a:gd name="T10" fmla="*/ 3757831 w 4281204"/>
              <a:gd name="T11" fmla="*/ 586457 h 653143"/>
              <a:gd name="T12" fmla="*/ 3481808 w 4281204"/>
              <a:gd name="T13" fmla="*/ 643673 h 653143"/>
              <a:gd name="T14" fmla="*/ 1331708 w 4281204"/>
              <a:gd name="T15" fmla="*/ 600761 h 653143"/>
              <a:gd name="T16" fmla="*/ 983043 w 4281204"/>
              <a:gd name="T17" fmla="*/ 572154 h 653143"/>
              <a:gd name="T18" fmla="*/ 271185 w 4281204"/>
              <a:gd name="T19" fmla="*/ 543548 h 653143"/>
              <a:gd name="T20" fmla="*/ 140430 w 4281204"/>
              <a:gd name="T21" fmla="*/ 514937 h 653143"/>
              <a:gd name="T22" fmla="*/ 38746 w 4281204"/>
              <a:gd name="T23" fmla="*/ 443419 h 653143"/>
              <a:gd name="T24" fmla="*/ 9690 w 4281204"/>
              <a:gd name="T25" fmla="*/ 357596 h 653143"/>
              <a:gd name="T26" fmla="*/ 24218 w 4281204"/>
              <a:gd name="T27" fmla="*/ 314684 h 653143"/>
              <a:gd name="T28" fmla="*/ 111374 w 4281204"/>
              <a:gd name="T29" fmla="*/ 243166 h 653143"/>
              <a:gd name="T30" fmla="*/ 169487 w 4281204"/>
              <a:gd name="T31" fmla="*/ 228861 h 653143"/>
              <a:gd name="T32" fmla="*/ 271185 w 4281204"/>
              <a:gd name="T33" fmla="*/ 200254 h 653143"/>
              <a:gd name="T34" fmla="*/ 285713 w 4281204"/>
              <a:gd name="T35" fmla="*/ 157343 h 653143"/>
              <a:gd name="T36" fmla="*/ 430989 w 4281204"/>
              <a:gd name="T37" fmla="*/ 85821 h 653143"/>
              <a:gd name="T38" fmla="*/ 474567 w 4281204"/>
              <a:gd name="T39" fmla="*/ 71518 h 653143"/>
              <a:gd name="T40" fmla="*/ 1346236 w 4281204"/>
              <a:gd name="T41" fmla="*/ 57216 h 653143"/>
              <a:gd name="T42" fmla="*/ 2479400 w 4281204"/>
              <a:gd name="T43" fmla="*/ 42913 h 653143"/>
              <a:gd name="T44" fmla="*/ 2624682 w 4281204"/>
              <a:gd name="T45" fmla="*/ 28608 h 653143"/>
              <a:gd name="T46" fmla="*/ 2711844 w 4281204"/>
              <a:gd name="T47" fmla="*/ 14304 h 653143"/>
              <a:gd name="T48" fmla="*/ 3583493 w 4281204"/>
              <a:gd name="T49" fmla="*/ 0 h 653143"/>
              <a:gd name="T50" fmla="*/ 3786888 w 4281204"/>
              <a:gd name="T51" fmla="*/ 14304 h 653143"/>
              <a:gd name="T52" fmla="*/ 3874058 w 4281204"/>
              <a:gd name="T53" fmla="*/ 28608 h 653143"/>
              <a:gd name="T54" fmla="*/ 4004799 w 4281204"/>
              <a:gd name="T55" fmla="*/ 42913 h 653143"/>
              <a:gd name="T56" fmla="*/ 4106483 w 4281204"/>
              <a:gd name="T57" fmla="*/ 71518 h 653143"/>
              <a:gd name="T58" fmla="*/ 4164595 w 4281204"/>
              <a:gd name="T59" fmla="*/ 100126 h 653143"/>
              <a:gd name="T60" fmla="*/ 4251766 w 4281204"/>
              <a:gd name="T61" fmla="*/ 157343 h 653143"/>
              <a:gd name="T62" fmla="*/ 4280852 w 4281204"/>
              <a:gd name="T63" fmla="*/ 243166 h 653143"/>
              <a:gd name="T64" fmla="*/ 4251766 w 4281204"/>
              <a:gd name="T65" fmla="*/ 386203 h 653143"/>
              <a:gd name="T66" fmla="*/ 4222736 w 4281204"/>
              <a:gd name="T67" fmla="*/ 429114 h 653143"/>
              <a:gd name="T68" fmla="*/ 4251766 w 4281204"/>
              <a:gd name="T69" fmla="*/ 443419 h 6531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81204"/>
              <a:gd name="T106" fmla="*/ 0 h 653143"/>
              <a:gd name="T107" fmla="*/ 4281204 w 4281204"/>
              <a:gd name="T108" fmla="*/ 653143 h 6531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81204" h="653143">
                <a:moveTo>
                  <a:pt x="4247847" y="449943"/>
                </a:moveTo>
                <a:lnTo>
                  <a:pt x="4247847" y="449943"/>
                </a:lnTo>
                <a:cubicBezTo>
                  <a:pt x="4002700" y="541871"/>
                  <a:pt x="4260045" y="455623"/>
                  <a:pt x="4015618" y="508000"/>
                </a:cubicBezTo>
                <a:cubicBezTo>
                  <a:pt x="3985699" y="514411"/>
                  <a:pt x="3957561" y="527352"/>
                  <a:pt x="3928533" y="537028"/>
                </a:cubicBezTo>
                <a:lnTo>
                  <a:pt x="3797904" y="580571"/>
                </a:lnTo>
                <a:cubicBezTo>
                  <a:pt x="3783390" y="585409"/>
                  <a:pt x="3769363" y="592085"/>
                  <a:pt x="3754361" y="595085"/>
                </a:cubicBezTo>
                <a:cubicBezTo>
                  <a:pt x="3517086" y="642540"/>
                  <a:pt x="3608446" y="620677"/>
                  <a:pt x="3478590" y="653143"/>
                </a:cubicBezTo>
                <a:lnTo>
                  <a:pt x="1330476" y="609600"/>
                </a:lnTo>
                <a:cubicBezTo>
                  <a:pt x="1173996" y="578303"/>
                  <a:pt x="1258825" y="591638"/>
                  <a:pt x="982133" y="580571"/>
                </a:cubicBezTo>
                <a:cubicBezTo>
                  <a:pt x="177694" y="548394"/>
                  <a:pt x="837396" y="583013"/>
                  <a:pt x="270933" y="551543"/>
                </a:cubicBezTo>
                <a:cubicBezTo>
                  <a:pt x="258023" y="548961"/>
                  <a:pt x="158235" y="530199"/>
                  <a:pt x="140304" y="522514"/>
                </a:cubicBezTo>
                <a:cubicBezTo>
                  <a:pt x="123800" y="515441"/>
                  <a:pt x="45309" y="454897"/>
                  <a:pt x="38704" y="449943"/>
                </a:cubicBezTo>
                <a:cubicBezTo>
                  <a:pt x="29028" y="420914"/>
                  <a:pt x="0" y="391886"/>
                  <a:pt x="9676" y="362857"/>
                </a:cubicBezTo>
                <a:cubicBezTo>
                  <a:pt x="14514" y="348343"/>
                  <a:pt x="15703" y="332044"/>
                  <a:pt x="24190" y="319314"/>
                </a:cubicBezTo>
                <a:cubicBezTo>
                  <a:pt x="38140" y="298388"/>
                  <a:pt x="86285" y="257453"/>
                  <a:pt x="111276" y="246743"/>
                </a:cubicBezTo>
                <a:cubicBezTo>
                  <a:pt x="129611" y="238885"/>
                  <a:pt x="150153" y="237708"/>
                  <a:pt x="169333" y="232228"/>
                </a:cubicBezTo>
                <a:cubicBezTo>
                  <a:pt x="315049" y="190594"/>
                  <a:pt x="89490" y="248560"/>
                  <a:pt x="270933" y="203200"/>
                </a:cubicBezTo>
                <a:cubicBezTo>
                  <a:pt x="275771" y="188686"/>
                  <a:pt x="274629" y="170475"/>
                  <a:pt x="285447" y="159657"/>
                </a:cubicBezTo>
                <a:cubicBezTo>
                  <a:pt x="348779" y="96325"/>
                  <a:pt x="361759" y="106751"/>
                  <a:pt x="430590" y="87085"/>
                </a:cubicBezTo>
                <a:cubicBezTo>
                  <a:pt x="445301" y="82882"/>
                  <a:pt x="458841" y="73056"/>
                  <a:pt x="474133" y="72571"/>
                </a:cubicBezTo>
                <a:cubicBezTo>
                  <a:pt x="764313" y="63359"/>
                  <a:pt x="1054695" y="62264"/>
                  <a:pt x="1344990" y="58057"/>
                </a:cubicBezTo>
                <a:lnTo>
                  <a:pt x="2477104" y="43543"/>
                </a:lnTo>
                <a:cubicBezTo>
                  <a:pt x="2525485" y="38705"/>
                  <a:pt x="2574000" y="35059"/>
                  <a:pt x="2622247" y="29028"/>
                </a:cubicBezTo>
                <a:cubicBezTo>
                  <a:pt x="2651449" y="25378"/>
                  <a:pt x="2679917" y="15405"/>
                  <a:pt x="2709333" y="14514"/>
                </a:cubicBezTo>
                <a:cubicBezTo>
                  <a:pt x="2999526" y="5720"/>
                  <a:pt x="3289904" y="4838"/>
                  <a:pt x="3580190" y="0"/>
                </a:cubicBezTo>
                <a:cubicBezTo>
                  <a:pt x="3647923" y="4838"/>
                  <a:pt x="3715821" y="7757"/>
                  <a:pt x="3783390" y="14514"/>
                </a:cubicBezTo>
                <a:cubicBezTo>
                  <a:pt x="3812673" y="17442"/>
                  <a:pt x="3841305" y="25138"/>
                  <a:pt x="3870476" y="29028"/>
                </a:cubicBezTo>
                <a:cubicBezTo>
                  <a:pt x="3913902" y="34818"/>
                  <a:pt x="3957561" y="38705"/>
                  <a:pt x="4001104" y="43543"/>
                </a:cubicBezTo>
                <a:cubicBezTo>
                  <a:pt x="4030562" y="50907"/>
                  <a:pt x="4073555" y="60078"/>
                  <a:pt x="4102704" y="72571"/>
                </a:cubicBezTo>
                <a:cubicBezTo>
                  <a:pt x="4122591" y="81094"/>
                  <a:pt x="4142208" y="90468"/>
                  <a:pt x="4160761" y="101600"/>
                </a:cubicBezTo>
                <a:cubicBezTo>
                  <a:pt x="4190677" y="119550"/>
                  <a:pt x="4247847" y="159657"/>
                  <a:pt x="4247847" y="159657"/>
                </a:cubicBezTo>
                <a:cubicBezTo>
                  <a:pt x="4257523" y="188686"/>
                  <a:pt x="4281204" y="216452"/>
                  <a:pt x="4276876" y="246743"/>
                </a:cubicBezTo>
                <a:cubicBezTo>
                  <a:pt x="4271527" y="284181"/>
                  <a:pt x="4268112" y="351355"/>
                  <a:pt x="4247847" y="391885"/>
                </a:cubicBezTo>
                <a:cubicBezTo>
                  <a:pt x="4240046" y="407487"/>
                  <a:pt x="4227793" y="420470"/>
                  <a:pt x="4218818" y="435428"/>
                </a:cubicBezTo>
                <a:cubicBezTo>
                  <a:pt x="4213252" y="444705"/>
                  <a:pt x="4243009" y="447524"/>
                  <a:pt x="4247847" y="449943"/>
                </a:cubicBezTo>
                <a:close/>
              </a:path>
            </a:pathLst>
          </a:custGeom>
          <a:solidFill>
            <a:schemeClr val="accent1"/>
          </a:solidFill>
          <a:ln w="9525" cap="flat" cmpd="sng" algn="ctr">
            <a:solidFill>
              <a:schemeClr val="tx1"/>
            </a:solidFill>
            <a:prstDash val="solid"/>
            <a:round/>
            <a:headEnd type="none" w="med" len="med"/>
            <a:tailEnd type="none" w="med" len="med"/>
          </a:ln>
        </p:spPr>
        <p:txBody>
          <a:bodyPr wrap="none"/>
          <a:lstStyle/>
          <a:p>
            <a:endParaRPr lang="zh-CN" altLang="en-US"/>
          </a:p>
        </p:txBody>
      </p:sp>
      <p:sp>
        <p:nvSpPr>
          <p:cNvPr id="8" name="Rectangle 2">
            <a:extLst>
              <a:ext uri="{FF2B5EF4-FFF2-40B4-BE49-F238E27FC236}">
                <a16:creationId xmlns:a16="http://schemas.microsoft.com/office/drawing/2014/main" id="{DD549E33-6D97-4201-86DC-D3FA8ABE0EE0}"/>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4.3.1</a:t>
            </a:r>
            <a:r>
              <a:rPr lang="zh-CN" altLang="en-US" sz="6600" dirty="0">
                <a:latin typeface="微软雅黑" pitchFamily="34" charset="-122"/>
                <a:ea typeface="微软雅黑" pitchFamily="34" charset="-122"/>
              </a:rPr>
              <a:t>模块化</a:t>
            </a: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descr="Rectangle: Click to edit Master text styles&#10;Second level&#10;Third level&#10;Fourth level&#10;Fifth level"/>
          <p:cNvSpPr>
            <a:spLocks noGrp="1" noChangeArrowheads="1"/>
          </p:cNvSpPr>
          <p:nvPr>
            <p:ph idx="1"/>
          </p:nvPr>
        </p:nvSpPr>
        <p:spPr>
          <a:xfrm>
            <a:off x="259556" y="2105025"/>
            <a:ext cx="7993063" cy="4752975"/>
          </a:xfrm>
        </p:spPr>
        <p:txBody>
          <a:bodyPr/>
          <a:lstStyle/>
          <a:p>
            <a:pPr marL="1428750" lvl="2" indent="-514350" algn="just" eaLnBrk="1" hangingPunct="1">
              <a:buFont typeface="Wingdings" panose="05000000000000000000" pitchFamily="2" charset="2"/>
              <a:buChar char="Ø"/>
            </a:pPr>
            <a:r>
              <a:rPr lang="zh-CN" altLang="en-US" sz="3200" b="1" dirty="0">
                <a:latin typeface="微软雅黑" pitchFamily="34" charset="-122"/>
                <a:ea typeface="微软雅黑" pitchFamily="34" charset="-122"/>
              </a:rPr>
              <a:t>把复杂问题分解成许多容易解决的小问题时，原来的问题就容易解决，这是模块化的根据</a:t>
            </a:r>
          </a:p>
          <a:p>
            <a:pPr marL="1371600" lvl="2" indent="-457200" algn="just" eaLnBrk="1" hangingPunct="1">
              <a:buFont typeface="Wingdings" panose="05000000000000000000" pitchFamily="2" charset="2"/>
              <a:buChar char="Ø"/>
            </a:pPr>
            <a:r>
              <a:rPr lang="zh-CN" altLang="en-US" sz="3200" b="1" dirty="0">
                <a:latin typeface="微软雅黑" pitchFamily="34" charset="-122"/>
                <a:ea typeface="微软雅黑" pitchFamily="34" charset="-122"/>
              </a:rPr>
              <a:t>如果无限地分割软件，最后为了开发软件所需要的工作量是否可以忽略不计？</a:t>
            </a:r>
          </a:p>
        </p:txBody>
      </p:sp>
      <p:sp>
        <p:nvSpPr>
          <p:cNvPr id="7" name="灯片编号占位符 5"/>
          <p:cNvSpPr>
            <a:spLocks noGrp="1"/>
          </p:cNvSpPr>
          <p:nvPr>
            <p:ph type="sldNum" sz="quarter" idx="12"/>
          </p:nvPr>
        </p:nvSpPr>
        <p:spPr/>
        <p:txBody>
          <a:bodyPr/>
          <a:lstStyle/>
          <a:p>
            <a:pPr>
              <a:defRPr/>
            </a:pPr>
            <a:fld id="{A08FD6FB-4FD6-48BA-BDA6-F7650FF87588}" type="slidenum">
              <a:rPr lang="en-US" altLang="zh-CN"/>
              <a:pPr>
                <a:defRPr/>
              </a:pPr>
              <a:t>18</a:t>
            </a:fld>
            <a:endParaRPr lang="en-US" altLang="zh-CN"/>
          </a:p>
        </p:txBody>
      </p:sp>
      <p:pic>
        <p:nvPicPr>
          <p:cNvPr id="23557" name="Picture 4" descr="j02860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6088" y="5054600"/>
            <a:ext cx="91916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6318BA91-3581-4A07-A56E-956D411CFD49}"/>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4.3.1</a:t>
            </a:r>
            <a:r>
              <a:rPr lang="zh-CN" altLang="en-US" sz="6600" dirty="0">
                <a:latin typeface="微软雅黑" pitchFamily="34" charset="-122"/>
                <a:ea typeface="微软雅黑" pitchFamily="34" charset="-122"/>
              </a:rPr>
              <a:t>模块化</a:t>
            </a:r>
          </a:p>
        </p:txBody>
      </p:sp>
    </p:spTree>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descr="Rectangle: Click to edit Master text styles&#10;Second level&#10;Third level&#10;Fourth level&#10;Fifth level"/>
          <p:cNvSpPr>
            <a:spLocks noGrp="1" noChangeArrowheads="1"/>
          </p:cNvSpPr>
          <p:nvPr>
            <p:ph idx="1"/>
          </p:nvPr>
        </p:nvSpPr>
        <p:spPr>
          <a:xfrm>
            <a:off x="179512" y="1968501"/>
            <a:ext cx="8136706" cy="4752975"/>
          </a:xfrm>
        </p:spPr>
        <p:txBody>
          <a:bodyPr/>
          <a:lstStyle/>
          <a:p>
            <a:pPr marL="1371600" lvl="2" indent="-457200" algn="just" eaLnBrk="1" hangingPunct="1">
              <a:buFont typeface="Wingdings" panose="05000000000000000000" pitchFamily="2" charset="2"/>
              <a:buChar char="Ø"/>
            </a:pPr>
            <a:r>
              <a:rPr lang="zh-CN" altLang="en-US" sz="3200" b="1" dirty="0">
                <a:latin typeface="微软雅黑" pitchFamily="34" charset="-122"/>
                <a:ea typeface="微软雅黑" pitchFamily="34" charset="-122"/>
              </a:rPr>
              <a:t>事实上，还有另一个因素在起作用</a:t>
            </a:r>
          </a:p>
          <a:p>
            <a:pPr marL="1371600" lvl="2" indent="-457200" algn="just" eaLnBrk="1" hangingPunct="1">
              <a:buFont typeface="Wingdings" panose="05000000000000000000" pitchFamily="2" charset="2"/>
              <a:buChar char="Ø"/>
            </a:pPr>
            <a:r>
              <a:rPr lang="zh-CN" altLang="en-US" sz="3200" b="1" dirty="0">
                <a:latin typeface="微软雅黑" pitchFamily="34" charset="-122"/>
                <a:ea typeface="微软雅黑" pitchFamily="34" charset="-122"/>
              </a:rPr>
              <a:t>当模块数目增加时每个模块的规模将减少，开发单个模块需要的成本确实减少了</a:t>
            </a:r>
          </a:p>
          <a:p>
            <a:pPr marL="1371600" lvl="2" indent="-457200" algn="just" eaLnBrk="1" hangingPunct="1">
              <a:buFont typeface="Wingdings" panose="05000000000000000000" pitchFamily="2" charset="2"/>
              <a:buChar char="Ø"/>
            </a:pPr>
            <a:r>
              <a:rPr lang="zh-CN" altLang="en-US" sz="3200" b="1" dirty="0">
                <a:latin typeface="微软雅黑" pitchFamily="34" charset="-122"/>
                <a:ea typeface="微软雅黑" pitchFamily="34" charset="-122"/>
              </a:rPr>
              <a:t>但是，随着模块数目的增加，设计模块间接口所需要的工作量也将增加</a:t>
            </a:r>
          </a:p>
        </p:txBody>
      </p:sp>
      <p:sp>
        <p:nvSpPr>
          <p:cNvPr id="6" name="灯片编号占位符 5"/>
          <p:cNvSpPr>
            <a:spLocks noGrp="1"/>
          </p:cNvSpPr>
          <p:nvPr>
            <p:ph type="sldNum" sz="quarter" idx="12"/>
          </p:nvPr>
        </p:nvSpPr>
        <p:spPr/>
        <p:txBody>
          <a:bodyPr/>
          <a:lstStyle/>
          <a:p>
            <a:pPr>
              <a:defRPr/>
            </a:pPr>
            <a:fld id="{A895F313-27E3-4DDD-BCEE-768AE8A11E5D}" type="slidenum">
              <a:rPr lang="en-US" altLang="zh-CN"/>
              <a:pPr>
                <a:defRPr/>
              </a:pPr>
              <a:t>19</a:t>
            </a:fld>
            <a:endParaRPr lang="en-US" altLang="zh-CN"/>
          </a:p>
        </p:txBody>
      </p:sp>
      <p:sp>
        <p:nvSpPr>
          <p:cNvPr id="7" name="Rectangle 2">
            <a:extLst>
              <a:ext uri="{FF2B5EF4-FFF2-40B4-BE49-F238E27FC236}">
                <a16:creationId xmlns:a16="http://schemas.microsoft.com/office/drawing/2014/main" id="{386CA60A-4032-49ED-AB7F-73D24B672B26}"/>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4.3.1</a:t>
            </a:r>
            <a:r>
              <a:rPr lang="zh-CN" altLang="en-US" sz="6600" dirty="0">
                <a:latin typeface="微软雅黑" pitchFamily="34" charset="-122"/>
                <a:ea typeface="微软雅黑" pitchFamily="34" charset="-122"/>
              </a:rPr>
              <a:t>模块化</a:t>
            </a:r>
          </a:p>
        </p:txBody>
      </p:sp>
    </p:spTree>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solidFill>
            <a:srgbClr val="92D050"/>
          </a:solidFill>
        </p:spPr>
        <p:txBody>
          <a:bodyPr/>
          <a:lstStyle/>
          <a:p>
            <a:pPr algn="ctr" eaLnBrk="1" hangingPunct="1"/>
            <a:r>
              <a:rPr lang="zh-CN" altLang="en-US" sz="6600" dirty="0">
                <a:latin typeface="微软雅黑" pitchFamily="34" charset="-122"/>
                <a:ea typeface="微软雅黑" pitchFamily="34" charset="-122"/>
              </a:rPr>
              <a:t>个人介绍</a:t>
            </a:r>
          </a:p>
        </p:txBody>
      </p:sp>
      <p:sp>
        <p:nvSpPr>
          <p:cNvPr id="8196"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zh-CN" altLang="en-US" sz="3600" dirty="0"/>
              <a:t>王 勇</a:t>
            </a:r>
          </a:p>
          <a:p>
            <a:pPr eaLnBrk="1" hangingPunct="1"/>
            <a:r>
              <a:rPr lang="en-US" altLang="zh-CN" sz="3600" dirty="0"/>
              <a:t>Tel:	13808669081</a:t>
            </a:r>
          </a:p>
          <a:p>
            <a:pPr eaLnBrk="1" hangingPunct="1"/>
            <a:r>
              <a:rPr lang="en-US" altLang="zh-CN" sz="3600" dirty="0"/>
              <a:t>Email:	</a:t>
            </a:r>
            <a:r>
              <a:rPr lang="en-US" altLang="zh-CN" sz="3600" dirty="0">
                <a:hlinkClick r:id="rId2"/>
              </a:rPr>
              <a:t>yongwang@cug.edu.cn</a:t>
            </a:r>
            <a:endParaRPr lang="en-US" altLang="zh-CN" sz="3600" dirty="0"/>
          </a:p>
          <a:p>
            <a:pPr eaLnBrk="1" hangingPunct="1"/>
            <a:r>
              <a:rPr lang="zh-CN" altLang="en-US" sz="3600" dirty="0"/>
              <a:t>地理信息系统软件开发</a:t>
            </a:r>
          </a:p>
          <a:p>
            <a:pPr eaLnBrk="1" hangingPunct="1"/>
            <a:r>
              <a:rPr lang="zh-CN" altLang="en-US" sz="3600" dirty="0"/>
              <a:t>网格与分布式系统</a:t>
            </a:r>
          </a:p>
          <a:p>
            <a:pPr eaLnBrk="1" hangingPunct="1"/>
            <a:r>
              <a:rPr lang="zh-CN" altLang="en-US" sz="3600" dirty="0"/>
              <a:t>地理信息系统网格</a:t>
            </a:r>
          </a:p>
          <a:p>
            <a:pPr eaLnBrk="1" hangingPunct="1"/>
            <a:r>
              <a:rPr lang="zh-CN" altLang="en-US" sz="3600" dirty="0"/>
              <a:t>软件过程改进</a:t>
            </a:r>
          </a:p>
        </p:txBody>
      </p:sp>
      <p:sp>
        <p:nvSpPr>
          <p:cNvPr id="6" name="灯片编号占位符 5"/>
          <p:cNvSpPr>
            <a:spLocks noGrp="1"/>
          </p:cNvSpPr>
          <p:nvPr>
            <p:ph type="sldNum" sz="quarter" idx="12"/>
          </p:nvPr>
        </p:nvSpPr>
        <p:spPr/>
        <p:txBody>
          <a:bodyPr/>
          <a:lstStyle/>
          <a:p>
            <a:pPr>
              <a:defRPr/>
            </a:pPr>
            <a:fld id="{A3225AE2-9F80-4B5E-8E51-A5ADCF9C22AB}" type="slidenum">
              <a:rPr lang="en-US" altLang="zh-CN"/>
              <a:pPr>
                <a:defRPr/>
              </a:pPr>
              <a:t>2</a:t>
            </a:fld>
            <a:endParaRPr lang="en-US" altLang="zh-CN"/>
          </a:p>
        </p:txBody>
      </p:sp>
    </p:spTree>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descr="Rectangle: Click to edit Master text styles&#10;Second level&#10;Third level&#10;Fourth level&#10;Fifth level"/>
          <p:cNvSpPr>
            <a:spLocks noGrp="1" noChangeArrowheads="1"/>
          </p:cNvSpPr>
          <p:nvPr>
            <p:ph idx="1"/>
          </p:nvPr>
        </p:nvSpPr>
        <p:spPr>
          <a:xfrm>
            <a:off x="-73062" y="2019230"/>
            <a:ext cx="8424936" cy="4752975"/>
          </a:xfrm>
          <a:noFill/>
        </p:spPr>
        <p:txBody>
          <a:bodyPr/>
          <a:lstStyle/>
          <a:p>
            <a:pPr marL="914400" lvl="2" indent="0" algn="just" eaLnBrk="1" hangingPunct="1">
              <a:buNone/>
            </a:pPr>
            <a:r>
              <a:rPr lang="zh-CN" altLang="en-US" sz="3200" b="1" dirty="0">
                <a:latin typeface="微软雅黑" pitchFamily="34" charset="-122"/>
                <a:ea typeface="微软雅黑" pitchFamily="34" charset="-122"/>
              </a:rPr>
              <a:t>每个程序都相应地有个</a:t>
            </a:r>
            <a:r>
              <a:rPr lang="zh-CN" altLang="en-US" sz="3200" b="1" dirty="0">
                <a:solidFill>
                  <a:srgbClr val="FF0000"/>
                </a:solidFill>
                <a:latin typeface="微软雅黑" pitchFamily="34" charset="-122"/>
                <a:ea typeface="微软雅黑" pitchFamily="34" charset="-122"/>
              </a:rPr>
              <a:t>最合适的模块数</a:t>
            </a:r>
            <a:r>
              <a:rPr lang="en-US" altLang="zh-CN" sz="3200" b="1" dirty="0">
                <a:solidFill>
                  <a:srgbClr val="FF0000"/>
                </a:solidFill>
                <a:latin typeface="微软雅黑" pitchFamily="34" charset="-122"/>
                <a:ea typeface="微软雅黑" pitchFamily="34" charset="-122"/>
              </a:rPr>
              <a:t>M</a:t>
            </a:r>
          </a:p>
        </p:txBody>
      </p:sp>
      <p:sp>
        <p:nvSpPr>
          <p:cNvPr id="21" name="灯片编号占位符 5"/>
          <p:cNvSpPr>
            <a:spLocks noGrp="1"/>
          </p:cNvSpPr>
          <p:nvPr>
            <p:ph type="sldNum" sz="quarter" idx="12"/>
          </p:nvPr>
        </p:nvSpPr>
        <p:spPr/>
        <p:txBody>
          <a:bodyPr/>
          <a:lstStyle/>
          <a:p>
            <a:pPr>
              <a:defRPr/>
            </a:pPr>
            <a:fld id="{F52329C1-BC7B-484C-AC65-81D523E7B83F}" type="slidenum">
              <a:rPr lang="en-US" altLang="zh-CN"/>
              <a:pPr>
                <a:defRPr/>
              </a:pPr>
              <a:t>20</a:t>
            </a:fld>
            <a:endParaRPr lang="en-US" altLang="zh-CN"/>
          </a:p>
        </p:txBody>
      </p:sp>
      <p:sp>
        <p:nvSpPr>
          <p:cNvPr id="25605" name="Line 4"/>
          <p:cNvSpPr>
            <a:spLocks noChangeShapeType="1"/>
          </p:cNvSpPr>
          <p:nvPr/>
        </p:nvSpPr>
        <p:spPr bwMode="auto">
          <a:xfrm>
            <a:off x="2339975" y="6142038"/>
            <a:ext cx="4752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06" name="Line 5"/>
          <p:cNvSpPr>
            <a:spLocks noChangeShapeType="1"/>
          </p:cNvSpPr>
          <p:nvPr/>
        </p:nvSpPr>
        <p:spPr bwMode="auto">
          <a:xfrm flipV="1">
            <a:off x="2339975" y="3621088"/>
            <a:ext cx="0" cy="2520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07" name="Freeform 7"/>
          <p:cNvSpPr>
            <a:spLocks/>
          </p:cNvSpPr>
          <p:nvPr/>
        </p:nvSpPr>
        <p:spPr bwMode="auto">
          <a:xfrm>
            <a:off x="2484438" y="4341813"/>
            <a:ext cx="2735262" cy="1655762"/>
          </a:xfrm>
          <a:custGeom>
            <a:avLst/>
            <a:gdLst>
              <a:gd name="T0" fmla="*/ 0 w 1723"/>
              <a:gd name="T1" fmla="*/ 2147483647 h 1043"/>
              <a:gd name="T2" fmla="*/ 2147483647 w 1723"/>
              <a:gd name="T3" fmla="*/ 2147483647 h 1043"/>
              <a:gd name="T4" fmla="*/ 2147483647 w 1723"/>
              <a:gd name="T5" fmla="*/ 0 h 1043"/>
              <a:gd name="T6" fmla="*/ 0 60000 65536"/>
              <a:gd name="T7" fmla="*/ 0 60000 65536"/>
              <a:gd name="T8" fmla="*/ 0 60000 65536"/>
              <a:gd name="T9" fmla="*/ 0 w 1723"/>
              <a:gd name="T10" fmla="*/ 0 h 1043"/>
              <a:gd name="T11" fmla="*/ 1723 w 1723"/>
              <a:gd name="T12" fmla="*/ 1043 h 1043"/>
            </a:gdLst>
            <a:ahLst/>
            <a:cxnLst>
              <a:cxn ang="T6">
                <a:pos x="T0" y="T1"/>
              </a:cxn>
              <a:cxn ang="T7">
                <a:pos x="T2" y="T3"/>
              </a:cxn>
              <a:cxn ang="T8">
                <a:pos x="T4" y="T5"/>
              </a:cxn>
            </a:cxnLst>
            <a:rect l="T9" t="T10" r="T11" b="T12"/>
            <a:pathLst>
              <a:path w="1723" h="1043">
                <a:moveTo>
                  <a:pt x="0" y="1043"/>
                </a:moveTo>
                <a:cubicBezTo>
                  <a:pt x="332" y="1039"/>
                  <a:pt x="665" y="1035"/>
                  <a:pt x="952" y="861"/>
                </a:cubicBezTo>
                <a:cubicBezTo>
                  <a:pt x="1239" y="687"/>
                  <a:pt x="1481" y="343"/>
                  <a:pt x="1723"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08" name="Freeform 8"/>
          <p:cNvSpPr>
            <a:spLocks/>
          </p:cNvSpPr>
          <p:nvPr/>
        </p:nvSpPr>
        <p:spPr bwMode="auto">
          <a:xfrm>
            <a:off x="2843213" y="4268788"/>
            <a:ext cx="2592387" cy="1657350"/>
          </a:xfrm>
          <a:custGeom>
            <a:avLst/>
            <a:gdLst>
              <a:gd name="T0" fmla="*/ 0 w 1633"/>
              <a:gd name="T1" fmla="*/ 0 h 1044"/>
              <a:gd name="T2" fmla="*/ 2147483647 w 1633"/>
              <a:gd name="T3" fmla="*/ 2147483647 h 1044"/>
              <a:gd name="T4" fmla="*/ 2147483647 w 1633"/>
              <a:gd name="T5" fmla="*/ 2147483647 h 1044"/>
              <a:gd name="T6" fmla="*/ 0 60000 65536"/>
              <a:gd name="T7" fmla="*/ 0 60000 65536"/>
              <a:gd name="T8" fmla="*/ 0 60000 65536"/>
              <a:gd name="T9" fmla="*/ 0 w 1633"/>
              <a:gd name="T10" fmla="*/ 0 h 1044"/>
              <a:gd name="T11" fmla="*/ 1633 w 1633"/>
              <a:gd name="T12" fmla="*/ 1044 h 1044"/>
            </a:gdLst>
            <a:ahLst/>
            <a:cxnLst>
              <a:cxn ang="T6">
                <a:pos x="T0" y="T1"/>
              </a:cxn>
              <a:cxn ang="T7">
                <a:pos x="T2" y="T3"/>
              </a:cxn>
              <a:cxn ang="T8">
                <a:pos x="T4" y="T5"/>
              </a:cxn>
            </a:cxnLst>
            <a:rect l="T9" t="T10" r="T11" b="T12"/>
            <a:pathLst>
              <a:path w="1633" h="1044">
                <a:moveTo>
                  <a:pt x="0" y="0"/>
                </a:moveTo>
                <a:cubicBezTo>
                  <a:pt x="136" y="344"/>
                  <a:pt x="273" y="688"/>
                  <a:pt x="545" y="862"/>
                </a:cubicBezTo>
                <a:cubicBezTo>
                  <a:pt x="817" y="1036"/>
                  <a:pt x="1225" y="1040"/>
                  <a:pt x="1633" y="104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09" name="Text Box 9"/>
          <p:cNvSpPr txBox="1">
            <a:spLocks noChangeArrowheads="1"/>
          </p:cNvSpPr>
          <p:nvPr/>
        </p:nvSpPr>
        <p:spPr bwMode="auto">
          <a:xfrm>
            <a:off x="5219700" y="6284913"/>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a:ea typeface="宋体" charset="-122"/>
              </a:rPr>
              <a:t>模块数目</a:t>
            </a:r>
          </a:p>
        </p:txBody>
      </p:sp>
      <p:sp>
        <p:nvSpPr>
          <p:cNvPr id="25610" name="Text Box 10"/>
          <p:cNvSpPr txBox="1">
            <a:spLocks noChangeArrowheads="1"/>
          </p:cNvSpPr>
          <p:nvPr/>
        </p:nvSpPr>
        <p:spPr bwMode="auto">
          <a:xfrm>
            <a:off x="1476375" y="3836988"/>
            <a:ext cx="574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a:ea typeface="宋体" charset="-122"/>
              </a:rPr>
              <a:t>成本</a:t>
            </a:r>
          </a:p>
        </p:txBody>
      </p:sp>
      <p:sp>
        <p:nvSpPr>
          <p:cNvPr id="25611" name="Text Box 11"/>
          <p:cNvSpPr txBox="1">
            <a:spLocks noChangeArrowheads="1"/>
          </p:cNvSpPr>
          <p:nvPr/>
        </p:nvSpPr>
        <p:spPr bwMode="auto">
          <a:xfrm>
            <a:off x="5580063" y="5637213"/>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a:ea typeface="宋体" charset="-122"/>
              </a:rPr>
              <a:t>成本</a:t>
            </a:r>
            <a:r>
              <a:rPr lang="en-US" altLang="zh-CN">
                <a:ea typeface="宋体" charset="-122"/>
              </a:rPr>
              <a:t>/</a:t>
            </a:r>
            <a:r>
              <a:rPr lang="zh-CN" altLang="en-US">
                <a:ea typeface="宋体" charset="-122"/>
              </a:rPr>
              <a:t>模块</a:t>
            </a:r>
          </a:p>
        </p:txBody>
      </p:sp>
      <p:sp>
        <p:nvSpPr>
          <p:cNvPr id="25612" name="Text Box 12"/>
          <p:cNvSpPr txBox="1">
            <a:spLocks noChangeArrowheads="1"/>
          </p:cNvSpPr>
          <p:nvPr/>
        </p:nvSpPr>
        <p:spPr bwMode="auto">
          <a:xfrm>
            <a:off x="5219700" y="4484688"/>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a:ea typeface="宋体" charset="-122"/>
              </a:rPr>
              <a:t>接口成本</a:t>
            </a:r>
          </a:p>
        </p:txBody>
      </p:sp>
      <p:sp>
        <p:nvSpPr>
          <p:cNvPr id="25613" name="Freeform 14"/>
          <p:cNvSpPr>
            <a:spLocks/>
          </p:cNvSpPr>
          <p:nvPr/>
        </p:nvSpPr>
        <p:spPr bwMode="auto">
          <a:xfrm>
            <a:off x="2843213" y="4125913"/>
            <a:ext cx="2520950" cy="287337"/>
          </a:xfrm>
          <a:custGeom>
            <a:avLst/>
            <a:gdLst>
              <a:gd name="T0" fmla="*/ 0 w 1588"/>
              <a:gd name="T1" fmla="*/ 0 h 181"/>
              <a:gd name="T2" fmla="*/ 2147483647 w 1588"/>
              <a:gd name="T3" fmla="*/ 2147483647 h 181"/>
              <a:gd name="T4" fmla="*/ 2147483647 w 1588"/>
              <a:gd name="T5" fmla="*/ 0 h 181"/>
              <a:gd name="T6" fmla="*/ 0 60000 65536"/>
              <a:gd name="T7" fmla="*/ 0 60000 65536"/>
              <a:gd name="T8" fmla="*/ 0 60000 65536"/>
              <a:gd name="T9" fmla="*/ 0 w 1588"/>
              <a:gd name="T10" fmla="*/ 0 h 181"/>
              <a:gd name="T11" fmla="*/ 1588 w 1588"/>
              <a:gd name="T12" fmla="*/ 181 h 181"/>
            </a:gdLst>
            <a:ahLst/>
            <a:cxnLst>
              <a:cxn ang="T6">
                <a:pos x="T0" y="T1"/>
              </a:cxn>
              <a:cxn ang="T7">
                <a:pos x="T2" y="T3"/>
              </a:cxn>
              <a:cxn ang="T8">
                <a:pos x="T4" y="T5"/>
              </a:cxn>
            </a:cxnLst>
            <a:rect l="T9" t="T10" r="T11" b="T12"/>
            <a:pathLst>
              <a:path w="1588" h="181">
                <a:moveTo>
                  <a:pt x="0" y="0"/>
                </a:moveTo>
                <a:cubicBezTo>
                  <a:pt x="276" y="90"/>
                  <a:pt x="552" y="181"/>
                  <a:pt x="817" y="181"/>
                </a:cubicBezTo>
                <a:cubicBezTo>
                  <a:pt x="1082" y="181"/>
                  <a:pt x="1335" y="90"/>
                  <a:pt x="1588" y="0"/>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14" name="Text Box 15"/>
          <p:cNvSpPr txBox="1">
            <a:spLocks noChangeArrowheads="1"/>
          </p:cNvSpPr>
          <p:nvPr/>
        </p:nvSpPr>
        <p:spPr bwMode="auto">
          <a:xfrm>
            <a:off x="5724525" y="3549650"/>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a:ea typeface="宋体" charset="-122"/>
              </a:rPr>
              <a:t>软件总成本</a:t>
            </a:r>
          </a:p>
        </p:txBody>
      </p:sp>
      <p:sp>
        <p:nvSpPr>
          <p:cNvPr id="25615" name="Line 18"/>
          <p:cNvSpPr>
            <a:spLocks noChangeShapeType="1"/>
          </p:cNvSpPr>
          <p:nvPr/>
        </p:nvSpPr>
        <p:spPr bwMode="auto">
          <a:xfrm>
            <a:off x="3635375" y="3836988"/>
            <a:ext cx="0" cy="23050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6" name="Line 19"/>
          <p:cNvSpPr>
            <a:spLocks noChangeShapeType="1"/>
          </p:cNvSpPr>
          <p:nvPr/>
        </p:nvSpPr>
        <p:spPr bwMode="auto">
          <a:xfrm>
            <a:off x="4211638" y="3836988"/>
            <a:ext cx="0" cy="23050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7" name="AutoShape 20"/>
          <p:cNvSpPr>
            <a:spLocks/>
          </p:cNvSpPr>
          <p:nvPr/>
        </p:nvSpPr>
        <p:spPr bwMode="auto">
          <a:xfrm rot="5400000">
            <a:off x="3707606" y="3404394"/>
            <a:ext cx="433388" cy="577850"/>
          </a:xfrm>
          <a:prstGeom prst="lef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25618" name="Text Box 21"/>
          <p:cNvSpPr txBox="1">
            <a:spLocks noChangeArrowheads="1"/>
          </p:cNvSpPr>
          <p:nvPr/>
        </p:nvSpPr>
        <p:spPr bwMode="auto">
          <a:xfrm>
            <a:off x="3106236" y="3114676"/>
            <a:ext cx="1944687" cy="457200"/>
          </a:xfrm>
          <a:prstGeom prst="rect">
            <a:avLst/>
          </a:prstGeom>
          <a:solidFill>
            <a:srgbClr val="92D050"/>
          </a:solidFill>
          <a:ln>
            <a:noFill/>
          </a:ln>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dirty="0">
                <a:solidFill>
                  <a:srgbClr val="FF0000"/>
                </a:solidFill>
                <a:ea typeface="宋体" charset="-122"/>
              </a:rPr>
              <a:t>最小成本区</a:t>
            </a:r>
          </a:p>
        </p:txBody>
      </p:sp>
      <p:sp>
        <p:nvSpPr>
          <p:cNvPr id="25619" name="Text Box 22"/>
          <p:cNvSpPr txBox="1">
            <a:spLocks noChangeArrowheads="1"/>
          </p:cNvSpPr>
          <p:nvPr/>
        </p:nvSpPr>
        <p:spPr bwMode="auto">
          <a:xfrm>
            <a:off x="3708400" y="5084763"/>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en-US" altLang="zh-CN">
                <a:ea typeface="宋体" charset="-122"/>
              </a:rPr>
              <a:t>M</a:t>
            </a:r>
          </a:p>
        </p:txBody>
      </p:sp>
      <p:sp>
        <p:nvSpPr>
          <p:cNvPr id="22" name="Rectangle 2">
            <a:extLst>
              <a:ext uri="{FF2B5EF4-FFF2-40B4-BE49-F238E27FC236}">
                <a16:creationId xmlns:a16="http://schemas.microsoft.com/office/drawing/2014/main" id="{B9D993A7-3BE1-4A27-9503-AE4F3AF3AE01}"/>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4.3.1</a:t>
            </a:r>
            <a:r>
              <a:rPr lang="zh-CN" altLang="en-US" sz="6600" dirty="0">
                <a:latin typeface="微软雅黑" pitchFamily="34" charset="-122"/>
                <a:ea typeface="微软雅黑" pitchFamily="34" charset="-122"/>
              </a:rPr>
              <a:t>模块化</a:t>
            </a:r>
          </a:p>
        </p:txBody>
      </p:sp>
    </p:spTree>
  </p:cSld>
  <p:clrMapOvr>
    <a:masterClrMapping/>
  </p:clrMapOvr>
  <p:transition spd="med">
    <p:pull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4.3.2</a:t>
            </a:r>
            <a:r>
              <a:rPr lang="zh-CN" altLang="en-US" sz="6600" dirty="0">
                <a:latin typeface="微软雅黑" pitchFamily="34" charset="-122"/>
                <a:ea typeface="微软雅黑" pitchFamily="34" charset="-122"/>
              </a:rPr>
              <a:t>抽象</a:t>
            </a:r>
          </a:p>
        </p:txBody>
      </p:sp>
      <p:sp>
        <p:nvSpPr>
          <p:cNvPr id="26628" name="Rectangle 3" descr="Rectangle: Click to edit Master text styles&#10;Second level&#10;Third level&#10;Fourth level&#10;Fifth level"/>
          <p:cNvSpPr>
            <a:spLocks noGrp="1" noChangeArrowheads="1"/>
          </p:cNvSpPr>
          <p:nvPr>
            <p:ph idx="1"/>
          </p:nvPr>
        </p:nvSpPr>
        <p:spPr>
          <a:xfrm>
            <a:off x="323528" y="1556792"/>
            <a:ext cx="8425432" cy="4176713"/>
          </a:xfrm>
        </p:spPr>
        <p:txBody>
          <a:bodyPr/>
          <a:lstStyle/>
          <a:p>
            <a:pPr marL="0" indent="0" algn="just" eaLnBrk="1" hangingPunct="1">
              <a:buNone/>
            </a:pPr>
            <a:endParaRPr lang="zh-CN" altLang="en-US" dirty="0">
              <a:latin typeface="微软雅黑" pitchFamily="34" charset="-122"/>
              <a:ea typeface="微软雅黑" pitchFamily="34" charset="-122"/>
            </a:endParaRPr>
          </a:p>
          <a:p>
            <a:pPr lvl="1" eaLnBrk="1" hangingPunct="1"/>
            <a:r>
              <a:rPr lang="zh-CN" altLang="en-US" sz="3200" dirty="0">
                <a:latin typeface="微软雅黑" pitchFamily="34" charset="-122"/>
                <a:ea typeface="微软雅黑" pitchFamily="34" charset="-122"/>
              </a:rPr>
              <a:t>抽象是抽出事务的本质特性而不考虑他们的细节</a:t>
            </a:r>
          </a:p>
          <a:p>
            <a:pPr lvl="1" eaLnBrk="1" hangingPunct="1"/>
            <a:r>
              <a:rPr lang="zh-CN" altLang="en-US" sz="3200" dirty="0">
                <a:latin typeface="微软雅黑" pitchFamily="34" charset="-122"/>
                <a:ea typeface="微软雅黑" pitchFamily="34" charset="-122"/>
              </a:rPr>
              <a:t>一个复杂动态的系统首先可以用一些高级的抽象概念构造和理解</a:t>
            </a:r>
          </a:p>
          <a:p>
            <a:pPr lvl="1" eaLnBrk="1" hangingPunct="1"/>
            <a:r>
              <a:rPr lang="zh-CN" altLang="en-US" sz="3200" dirty="0">
                <a:latin typeface="微软雅黑" pitchFamily="34" charset="-122"/>
                <a:ea typeface="微软雅黑" pitchFamily="34" charset="-122"/>
              </a:rPr>
              <a:t>这些高级概念又可以用一些低级的概念构造和理解</a:t>
            </a:r>
          </a:p>
          <a:p>
            <a:pPr lvl="1" eaLnBrk="1" hangingPunct="1"/>
            <a:r>
              <a:rPr lang="zh-CN" altLang="en-US" sz="3200" dirty="0">
                <a:latin typeface="微软雅黑" pitchFamily="34" charset="-122"/>
                <a:ea typeface="微软雅黑" pitchFamily="34" charset="-122"/>
              </a:rPr>
              <a:t>如此进行下去，直至最低层次的具体元素</a:t>
            </a:r>
          </a:p>
        </p:txBody>
      </p:sp>
      <p:sp>
        <p:nvSpPr>
          <p:cNvPr id="6" name="灯片编号占位符 5"/>
          <p:cNvSpPr>
            <a:spLocks noGrp="1"/>
          </p:cNvSpPr>
          <p:nvPr>
            <p:ph type="sldNum" sz="quarter" idx="12"/>
          </p:nvPr>
        </p:nvSpPr>
        <p:spPr/>
        <p:txBody>
          <a:bodyPr/>
          <a:lstStyle/>
          <a:p>
            <a:pPr>
              <a:defRPr/>
            </a:pPr>
            <a:fld id="{0D34DF81-D8E2-4FF1-9BE3-1628361143A7}" type="slidenum">
              <a:rPr lang="en-US" altLang="zh-CN"/>
              <a:pPr>
                <a:defRPr/>
              </a:pPr>
              <a:t>21</a:t>
            </a:fld>
            <a:endParaRPr lang="en-US" altLang="zh-CN"/>
          </a:p>
        </p:txBody>
      </p:sp>
    </p:spTree>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4.3.3</a:t>
            </a:r>
            <a:r>
              <a:rPr lang="zh-CN" altLang="en-US" sz="6600" dirty="0">
                <a:latin typeface="微软雅黑" pitchFamily="34" charset="-122"/>
                <a:ea typeface="微软雅黑" pitchFamily="34" charset="-122"/>
              </a:rPr>
              <a:t>逐步求精</a:t>
            </a:r>
          </a:p>
        </p:txBody>
      </p:sp>
      <p:sp>
        <p:nvSpPr>
          <p:cNvPr id="27652" name="Rectangle 3" descr="Rectangle: Click to edit Master text styles&#10;Second level&#10;Third level&#10;Fourth level&#10;Fifth level"/>
          <p:cNvSpPr>
            <a:spLocks noGrp="1" noChangeArrowheads="1"/>
          </p:cNvSpPr>
          <p:nvPr>
            <p:ph idx="1"/>
          </p:nvPr>
        </p:nvSpPr>
        <p:spPr>
          <a:xfrm>
            <a:off x="480790" y="2205037"/>
            <a:ext cx="5977160" cy="2447925"/>
          </a:xfrm>
        </p:spPr>
        <p:txBody>
          <a:bodyPr/>
          <a:lstStyle/>
          <a:p>
            <a:pPr lvl="1" eaLnBrk="1" hangingPunct="1"/>
            <a:r>
              <a:rPr lang="zh-CN" altLang="en-US" sz="3200" dirty="0">
                <a:latin typeface="微软雅黑" pitchFamily="34" charset="-122"/>
                <a:ea typeface="微软雅黑" pitchFamily="34" charset="-122"/>
              </a:rPr>
              <a:t>求精实际上是细化过程</a:t>
            </a:r>
          </a:p>
          <a:p>
            <a:pPr lvl="1" eaLnBrk="1" hangingPunct="1"/>
            <a:r>
              <a:rPr lang="zh-CN" altLang="en-US" sz="3200" dirty="0">
                <a:latin typeface="微软雅黑" pitchFamily="34" charset="-122"/>
                <a:ea typeface="微软雅黑" pitchFamily="34" charset="-122"/>
              </a:rPr>
              <a:t>抽象与求精是一个互补概念</a:t>
            </a:r>
          </a:p>
        </p:txBody>
      </p:sp>
      <p:sp>
        <p:nvSpPr>
          <p:cNvPr id="7" name="灯片编号占位符 5"/>
          <p:cNvSpPr>
            <a:spLocks noGrp="1"/>
          </p:cNvSpPr>
          <p:nvPr>
            <p:ph type="sldNum" sz="quarter" idx="12"/>
          </p:nvPr>
        </p:nvSpPr>
        <p:spPr/>
        <p:txBody>
          <a:bodyPr/>
          <a:lstStyle/>
          <a:p>
            <a:pPr>
              <a:defRPr/>
            </a:pPr>
            <a:fld id="{683F2160-2D5E-4004-ACE7-59BAB5836EEF}" type="slidenum">
              <a:rPr lang="en-US" altLang="zh-CN"/>
              <a:pPr>
                <a:defRPr/>
              </a:pPr>
              <a:t>22</a:t>
            </a:fld>
            <a:endParaRPr lang="en-US" altLang="zh-CN"/>
          </a:p>
        </p:txBody>
      </p:sp>
      <p:pic>
        <p:nvPicPr>
          <p:cNvPr id="27653" name="Picture 4" descr="结构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717032"/>
            <a:ext cx="3124315" cy="2396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4.3.4</a:t>
            </a:r>
            <a:r>
              <a:rPr lang="zh-CN" altLang="en-US" sz="6600" dirty="0">
                <a:latin typeface="微软雅黑" pitchFamily="34" charset="-122"/>
                <a:ea typeface="微软雅黑" pitchFamily="34" charset="-122"/>
              </a:rPr>
              <a:t>信息隐蔽</a:t>
            </a:r>
          </a:p>
        </p:txBody>
      </p:sp>
      <p:sp>
        <p:nvSpPr>
          <p:cNvPr id="28676" name="Rectangle 3" descr="Rectangle: Click to edit Master text styles&#10;Second level&#10;Third level&#10;Fourth level&#10;Fifth level"/>
          <p:cNvSpPr>
            <a:spLocks noGrp="1" noChangeArrowheads="1"/>
          </p:cNvSpPr>
          <p:nvPr>
            <p:ph idx="1"/>
          </p:nvPr>
        </p:nvSpPr>
        <p:spPr>
          <a:xfrm>
            <a:off x="449958" y="2179638"/>
            <a:ext cx="8065392" cy="4176713"/>
          </a:xfrm>
        </p:spPr>
        <p:txBody>
          <a:bodyPr/>
          <a:lstStyle/>
          <a:p>
            <a:pPr lvl="1" algn="just" eaLnBrk="1" hangingPunct="1">
              <a:lnSpc>
                <a:spcPct val="100000"/>
              </a:lnSpc>
            </a:pPr>
            <a:r>
              <a:rPr lang="zh-CN" altLang="en-US" sz="3200" dirty="0">
                <a:latin typeface="微软雅黑" pitchFamily="34" charset="-122"/>
                <a:ea typeface="微软雅黑" pitchFamily="34" charset="-122"/>
              </a:rPr>
              <a:t>一个模块内包含的信息对于不需要这些信息的模块来说，是不能访问的</a:t>
            </a:r>
          </a:p>
          <a:p>
            <a:pPr lvl="1" algn="just" eaLnBrk="1" hangingPunct="1">
              <a:lnSpc>
                <a:spcPct val="100000"/>
              </a:lnSpc>
            </a:pPr>
            <a:r>
              <a:rPr lang="zh-CN" altLang="en-US" sz="3200" dirty="0">
                <a:latin typeface="微软雅黑" pitchFamily="34" charset="-122"/>
                <a:ea typeface="微软雅黑" pitchFamily="34" charset="-122"/>
              </a:rPr>
              <a:t>事实上应该隐藏的不是有关模块的一切信息，而是</a:t>
            </a:r>
            <a:r>
              <a:rPr lang="zh-CN" altLang="en-US" sz="3200" dirty="0">
                <a:solidFill>
                  <a:srgbClr val="FF0000"/>
                </a:solidFill>
                <a:latin typeface="微软雅黑" pitchFamily="34" charset="-122"/>
                <a:ea typeface="微软雅黑" pitchFamily="34" charset="-122"/>
              </a:rPr>
              <a:t>模块实现细节</a:t>
            </a:r>
          </a:p>
          <a:p>
            <a:pPr lvl="1" algn="just" eaLnBrk="1" hangingPunct="1">
              <a:lnSpc>
                <a:spcPct val="100000"/>
              </a:lnSpc>
            </a:pPr>
            <a:r>
              <a:rPr lang="zh-CN" altLang="en-US" sz="3200" dirty="0">
                <a:latin typeface="微软雅黑" pitchFamily="34" charset="-122"/>
                <a:ea typeface="微软雅黑" pitchFamily="34" charset="-122"/>
              </a:rPr>
              <a:t>隐藏有助于软件后期的修改和维护</a:t>
            </a:r>
          </a:p>
        </p:txBody>
      </p:sp>
      <p:sp>
        <p:nvSpPr>
          <p:cNvPr id="6" name="灯片编号占位符 5"/>
          <p:cNvSpPr>
            <a:spLocks noGrp="1"/>
          </p:cNvSpPr>
          <p:nvPr>
            <p:ph type="sldNum" sz="quarter" idx="12"/>
          </p:nvPr>
        </p:nvSpPr>
        <p:spPr/>
        <p:txBody>
          <a:bodyPr/>
          <a:lstStyle/>
          <a:p>
            <a:pPr>
              <a:defRPr/>
            </a:pPr>
            <a:fld id="{3DEC8E20-1CD9-41E9-B424-01EE68156926}" type="slidenum">
              <a:rPr lang="en-US" altLang="zh-CN"/>
              <a:pPr>
                <a:defRPr/>
              </a:pPr>
              <a:t>23</a:t>
            </a:fld>
            <a:endParaRPr lang="en-US" altLang="zh-CN"/>
          </a:p>
        </p:txBody>
      </p:sp>
    </p:spTree>
  </p:cSld>
  <p:clrMapOvr>
    <a:masterClrMapping/>
  </p:clrMapOvr>
  <p:transition spd="med">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 </a:t>
            </a:r>
            <a:r>
              <a:rPr lang="zh-CN" altLang="en-US" sz="6600" dirty="0">
                <a:latin typeface="微软雅黑" pitchFamily="34" charset="-122"/>
                <a:ea typeface="微软雅黑" pitchFamily="34" charset="-122"/>
              </a:rPr>
              <a:t>模块独立性</a:t>
            </a:r>
          </a:p>
        </p:txBody>
      </p:sp>
      <p:sp>
        <p:nvSpPr>
          <p:cNvPr id="220163" name="Rectangle 3" descr="Rectangle: Click to edit Master text styles&#10;Second level&#10;Third level&#10;Fourth level&#10;Fifth level"/>
          <p:cNvSpPr>
            <a:spLocks noGrp="1" noChangeArrowheads="1"/>
          </p:cNvSpPr>
          <p:nvPr>
            <p:ph idx="1"/>
          </p:nvPr>
        </p:nvSpPr>
        <p:spPr>
          <a:xfrm>
            <a:off x="827088" y="1988815"/>
            <a:ext cx="4105275" cy="4608537"/>
          </a:xfrm>
        </p:spPr>
        <p:txBody>
          <a:bodyPr>
            <a:noAutofit/>
          </a:bodyPr>
          <a:lstStyle/>
          <a:p>
            <a:pPr algn="just" eaLnBrk="1" hangingPunct="1">
              <a:defRPr/>
            </a:pPr>
            <a:r>
              <a:rPr lang="zh-CN" altLang="en-US" sz="3600" dirty="0">
                <a:latin typeface="微软雅黑" pitchFamily="34" charset="-122"/>
                <a:ea typeface="微软雅黑" pitchFamily="34" charset="-122"/>
              </a:rPr>
              <a:t>模块独立是完成有效的</a:t>
            </a:r>
            <a:r>
              <a:rPr lang="zh-CN" altLang="en-US" sz="3600" dirty="0">
                <a:solidFill>
                  <a:srgbClr val="FF0000"/>
                </a:solidFill>
                <a:latin typeface="微软雅黑" pitchFamily="34" charset="-122"/>
                <a:ea typeface="微软雅黑" pitchFamily="34" charset="-122"/>
              </a:rPr>
              <a:t>模块设计的基本标准</a:t>
            </a:r>
          </a:p>
          <a:p>
            <a:pPr algn="just" eaLnBrk="1" hangingPunct="1">
              <a:defRPr/>
            </a:pPr>
            <a:r>
              <a:rPr kumimoji="0" lang="zh-CN" altLang="en-US" sz="3600" dirty="0">
                <a:latin typeface="微软雅黑" pitchFamily="34" charset="-122"/>
                <a:ea typeface="微软雅黑" pitchFamily="34" charset="-122"/>
              </a:rPr>
              <a:t>在设计软件结构时，使得每个模块完成一个相对独立的特定子功能，并且和其他模块之间的关系很简单</a:t>
            </a:r>
          </a:p>
        </p:txBody>
      </p:sp>
      <p:sp>
        <p:nvSpPr>
          <p:cNvPr id="7" name="灯片编号占位符 5"/>
          <p:cNvSpPr>
            <a:spLocks noGrp="1"/>
          </p:cNvSpPr>
          <p:nvPr>
            <p:ph type="sldNum" sz="quarter" idx="12"/>
          </p:nvPr>
        </p:nvSpPr>
        <p:spPr/>
        <p:txBody>
          <a:bodyPr/>
          <a:lstStyle/>
          <a:p>
            <a:pPr>
              <a:defRPr/>
            </a:pPr>
            <a:fld id="{047086EA-A7FC-4D41-8A6E-E5B4AE8EDA11}" type="slidenum">
              <a:rPr lang="en-US" altLang="zh-CN"/>
              <a:pPr>
                <a:defRPr/>
              </a:pPr>
              <a:t>24</a:t>
            </a:fld>
            <a:endParaRPr lang="en-US" altLang="zh-CN"/>
          </a:p>
        </p:txBody>
      </p:sp>
      <p:pic>
        <p:nvPicPr>
          <p:cNvPr id="29701" name="Picture 4" descr="cePM0Rma5RBk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001814"/>
            <a:ext cx="3140075" cy="45370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descr="Rectangle: Click to edit Master text styles&#10;Second level&#10;Third level&#10;Fourth level&#10;Fifth level"/>
          <p:cNvSpPr>
            <a:spLocks noGrp="1" noChangeArrowheads="1"/>
          </p:cNvSpPr>
          <p:nvPr>
            <p:ph idx="1"/>
          </p:nvPr>
        </p:nvSpPr>
        <p:spPr>
          <a:xfrm>
            <a:off x="827088" y="1700213"/>
            <a:ext cx="8209408" cy="2663825"/>
          </a:xfrm>
        </p:spPr>
        <p:txBody>
          <a:bodyPr/>
          <a:lstStyle/>
          <a:p>
            <a:pPr marL="609600" indent="-609600" algn="just" eaLnBrk="1" hangingPunct="1">
              <a:lnSpc>
                <a:spcPct val="100000"/>
              </a:lnSpc>
              <a:defRPr/>
            </a:pPr>
            <a:r>
              <a:rPr lang="zh-CN" altLang="en-US" sz="3600" dirty="0">
                <a:latin typeface="微软雅黑" pitchFamily="34" charset="-122"/>
                <a:ea typeface="微软雅黑" pitchFamily="34" charset="-122"/>
              </a:rPr>
              <a:t>模块独立的重要性</a:t>
            </a:r>
          </a:p>
          <a:p>
            <a:pPr marL="1028700" lvl="1" indent="-571500" algn="just" eaLnBrk="1" hangingPunct="1">
              <a:lnSpc>
                <a:spcPct val="100000"/>
              </a:lnSpc>
              <a:buFont typeface="Wingdings" panose="05000000000000000000" pitchFamily="2" charset="2"/>
              <a:buChar char="Ø"/>
              <a:defRPr/>
            </a:pPr>
            <a:r>
              <a:rPr lang="zh-CN" altLang="en-US" sz="3600" dirty="0">
                <a:latin typeface="微软雅黑" pitchFamily="34" charset="-122"/>
                <a:ea typeface="微软雅黑" pitchFamily="34" charset="-122"/>
              </a:rPr>
              <a:t>有效的模块化的软件比较容易开发</a:t>
            </a:r>
          </a:p>
          <a:p>
            <a:pPr marL="1028700" lvl="1" indent="-571500" algn="just" eaLnBrk="1" hangingPunct="1">
              <a:lnSpc>
                <a:spcPct val="100000"/>
              </a:lnSpc>
              <a:buFont typeface="Wingdings" panose="05000000000000000000" pitchFamily="2" charset="2"/>
              <a:buChar char="Ø"/>
              <a:defRPr/>
            </a:pPr>
            <a:r>
              <a:rPr lang="zh-CN" altLang="en-US" sz="3600" dirty="0">
                <a:latin typeface="微软雅黑" pitchFamily="34" charset="-122"/>
                <a:ea typeface="微软雅黑" pitchFamily="34" charset="-122"/>
              </a:rPr>
              <a:t>独立的模块比较容易测试和维护</a:t>
            </a:r>
            <a:endParaRPr kumimoji="0" lang="zh-CN" altLang="en-US" sz="3600" dirty="0">
              <a:effectLst>
                <a:outerShdw blurRad="38100" dist="38100" dir="2700000" algn="tl">
                  <a:srgbClr val="C0C0C0"/>
                </a:outerShdw>
              </a:effectLst>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6F9F4FC3-A1E7-4231-810A-D685173B03BF}" type="slidenum">
              <a:rPr lang="en-US" altLang="zh-CN"/>
              <a:pPr>
                <a:defRPr/>
              </a:pPr>
              <a:t>25</a:t>
            </a:fld>
            <a:endParaRPr lang="en-US" altLang="zh-CN"/>
          </a:p>
        </p:txBody>
      </p:sp>
      <p:pic>
        <p:nvPicPr>
          <p:cNvPr id="30725" name="Picture 4" descr="20090205145127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861048"/>
            <a:ext cx="4757092" cy="22320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23ABAEB0-6929-41C7-8D95-B9BCC0959EB2}"/>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 </a:t>
            </a:r>
            <a:r>
              <a:rPr lang="zh-CN" altLang="en-US" sz="6600" dirty="0">
                <a:latin typeface="微软雅黑" pitchFamily="34" charset="-122"/>
                <a:ea typeface="微软雅黑" pitchFamily="34" charset="-122"/>
              </a:rPr>
              <a:t>模块独立性</a:t>
            </a:r>
          </a:p>
        </p:txBody>
      </p:sp>
    </p:spTree>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descr="Rectangle: Click to edit Master text styles&#10;Second level&#10;Third level&#10;Fourth level&#10;Fifth level"/>
          <p:cNvSpPr>
            <a:spLocks noGrp="1" noChangeArrowheads="1"/>
          </p:cNvSpPr>
          <p:nvPr>
            <p:ph idx="1"/>
          </p:nvPr>
        </p:nvSpPr>
        <p:spPr>
          <a:xfrm>
            <a:off x="827088" y="1628775"/>
            <a:ext cx="7772400" cy="4176713"/>
          </a:xfrm>
        </p:spPr>
        <p:txBody>
          <a:bodyPr/>
          <a:lstStyle/>
          <a:p>
            <a:pPr marL="609600" indent="-609600" algn="just" eaLnBrk="1" hangingPunct="1"/>
            <a:r>
              <a:rPr lang="zh-CN" altLang="en-US" sz="3600" dirty="0">
                <a:latin typeface="微软雅黑" pitchFamily="34" charset="-122"/>
                <a:ea typeface="微软雅黑" pitchFamily="34" charset="-122"/>
              </a:rPr>
              <a:t>模块独立的标准</a:t>
            </a:r>
          </a:p>
          <a:p>
            <a:pPr marL="990600" lvl="1" indent="-533400" algn="just" eaLnBrk="1" hangingPunct="1">
              <a:buFont typeface="Wingdings" pitchFamily="2" charset="2"/>
              <a:buAutoNum type="arabicPeriod"/>
            </a:pPr>
            <a:r>
              <a:rPr lang="zh-CN" altLang="en-US" sz="3600" dirty="0">
                <a:solidFill>
                  <a:srgbClr val="FF0000"/>
                </a:solidFill>
                <a:latin typeface="微软雅黑" pitchFamily="34" charset="-122"/>
                <a:ea typeface="微软雅黑" pitchFamily="34" charset="-122"/>
              </a:rPr>
              <a:t>耦合</a:t>
            </a:r>
            <a:r>
              <a:rPr lang="zh-CN" altLang="en-US" sz="3600" dirty="0">
                <a:latin typeface="微软雅黑" pitchFamily="34" charset="-122"/>
                <a:ea typeface="微软雅黑" pitchFamily="34" charset="-122"/>
              </a:rPr>
              <a:t>：衡量不同模块彼此之间相互依赖的紧密程度</a:t>
            </a:r>
          </a:p>
          <a:p>
            <a:pPr marL="990600" lvl="1" indent="-533400" algn="just" eaLnBrk="1" hangingPunct="1">
              <a:buFont typeface="Wingdings" pitchFamily="2" charset="2"/>
              <a:buAutoNum type="arabicPeriod"/>
            </a:pPr>
            <a:r>
              <a:rPr lang="zh-CN" altLang="en-US" sz="3600" dirty="0">
                <a:solidFill>
                  <a:srgbClr val="FF0000"/>
                </a:solidFill>
                <a:latin typeface="微软雅黑" pitchFamily="34" charset="-122"/>
                <a:ea typeface="微软雅黑" pitchFamily="34" charset="-122"/>
              </a:rPr>
              <a:t>内聚</a:t>
            </a:r>
            <a:r>
              <a:rPr lang="zh-CN" altLang="en-US" sz="3600" dirty="0">
                <a:latin typeface="微软雅黑" pitchFamily="34" charset="-122"/>
                <a:ea typeface="微软雅黑" pitchFamily="34" charset="-122"/>
              </a:rPr>
              <a:t>：衡量一个模块内部各个元素彼此结合的紧密程度</a:t>
            </a:r>
          </a:p>
        </p:txBody>
      </p:sp>
      <p:sp>
        <p:nvSpPr>
          <p:cNvPr id="6" name="灯片编号占位符 5"/>
          <p:cNvSpPr>
            <a:spLocks noGrp="1"/>
          </p:cNvSpPr>
          <p:nvPr>
            <p:ph type="sldNum" sz="quarter" idx="12"/>
          </p:nvPr>
        </p:nvSpPr>
        <p:spPr/>
        <p:txBody>
          <a:bodyPr/>
          <a:lstStyle/>
          <a:p>
            <a:pPr>
              <a:defRPr/>
            </a:pPr>
            <a:fld id="{8B787398-5A75-4758-BB95-534162A9F73C}" type="slidenum">
              <a:rPr lang="en-US" altLang="zh-CN"/>
              <a:pPr>
                <a:defRPr/>
              </a:pPr>
              <a:t>26</a:t>
            </a:fld>
            <a:endParaRPr lang="en-US" altLang="zh-CN"/>
          </a:p>
        </p:txBody>
      </p:sp>
      <p:sp>
        <p:nvSpPr>
          <p:cNvPr id="7" name="Rectangle 2">
            <a:extLst>
              <a:ext uri="{FF2B5EF4-FFF2-40B4-BE49-F238E27FC236}">
                <a16:creationId xmlns:a16="http://schemas.microsoft.com/office/drawing/2014/main" id="{2FC5A4C9-0236-4030-A543-E6A31FD4E98E}"/>
              </a:ext>
            </a:extLst>
          </p:cNvPr>
          <p:cNvSpPr>
            <a:spLocks noGrp="1" noChangeArrowheads="1"/>
          </p:cNvSpPr>
          <p:nvPr>
            <p:ph type="title"/>
          </p:nvPr>
        </p:nvSpPr>
        <p:spPr>
          <a:xfrm>
            <a:off x="628650" y="188640"/>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 </a:t>
            </a:r>
            <a:r>
              <a:rPr lang="zh-CN" altLang="en-US" sz="6600" dirty="0">
                <a:latin typeface="微软雅黑" pitchFamily="34" charset="-122"/>
                <a:ea typeface="微软雅黑" pitchFamily="34" charset="-122"/>
              </a:rPr>
              <a:t>模块独立性</a:t>
            </a:r>
          </a:p>
        </p:txBody>
      </p:sp>
      <p:grpSp>
        <p:nvGrpSpPr>
          <p:cNvPr id="5" name="组合 4">
            <a:extLst>
              <a:ext uri="{FF2B5EF4-FFF2-40B4-BE49-F238E27FC236}">
                <a16:creationId xmlns:a16="http://schemas.microsoft.com/office/drawing/2014/main" id="{F1B8EC11-D7B7-4FE5-8DAC-61985E3660D5}"/>
              </a:ext>
            </a:extLst>
          </p:cNvPr>
          <p:cNvGrpSpPr/>
          <p:nvPr/>
        </p:nvGrpSpPr>
        <p:grpSpPr>
          <a:xfrm>
            <a:off x="6427296" y="6486918"/>
            <a:ext cx="2716704" cy="710880"/>
            <a:chOff x="6427296" y="6486918"/>
            <a:chExt cx="2716704" cy="710880"/>
          </a:xfrm>
        </p:grpSpPr>
        <p:sp>
          <p:nvSpPr>
            <p:cNvPr id="8" name="箭头: 五边形 7">
              <a:extLst>
                <a:ext uri="{FF2B5EF4-FFF2-40B4-BE49-F238E27FC236}">
                  <a16:creationId xmlns:a16="http://schemas.microsoft.com/office/drawing/2014/main" id="{062E154B-8D60-4B86-9158-839EABBDDE7C}"/>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ECD3463-9973-430C-9052-F91246BE0343}"/>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Tree>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a:t>
            </a:r>
            <a:r>
              <a:rPr lang="zh-CN" altLang="en-US" sz="6600" dirty="0">
                <a:latin typeface="微软雅黑" pitchFamily="34" charset="-122"/>
                <a:ea typeface="微软雅黑" pitchFamily="34" charset="-122"/>
              </a:rPr>
              <a:t>模块间的耦合</a:t>
            </a:r>
          </a:p>
        </p:txBody>
      </p:sp>
      <p:sp>
        <p:nvSpPr>
          <p:cNvPr id="222211" name="Rectangle 3" descr="Rectangle: Click to edit Master text styles&#10;Second level&#10;Third level&#10;Fourth level&#10;Fifth level"/>
          <p:cNvSpPr>
            <a:spLocks noGrp="1" noChangeArrowheads="1"/>
          </p:cNvSpPr>
          <p:nvPr>
            <p:ph idx="1"/>
          </p:nvPr>
        </p:nvSpPr>
        <p:spPr>
          <a:xfrm>
            <a:off x="683568" y="1772816"/>
            <a:ext cx="8065392" cy="4176713"/>
          </a:xfrm>
        </p:spPr>
        <p:txBody>
          <a:bodyPr/>
          <a:lstStyle/>
          <a:p>
            <a:pPr eaLnBrk="1" hangingPunct="1">
              <a:defRPr/>
            </a:pPr>
            <a:r>
              <a:rPr kumimoji="0" lang="zh-CN" altLang="en-US" sz="3600" dirty="0">
                <a:latin typeface="微软雅黑" pitchFamily="34" charset="-122"/>
                <a:ea typeface="微软雅黑" pitchFamily="34" charset="-122"/>
              </a:rPr>
              <a:t>耦合是对一个软件结构内部不同模块之间互联程度的度量</a:t>
            </a:r>
          </a:p>
          <a:p>
            <a:pPr eaLnBrk="1" hangingPunct="1">
              <a:defRPr/>
            </a:pPr>
            <a:r>
              <a:rPr kumimoji="0" lang="zh-CN" altLang="en-US" sz="3600" dirty="0">
                <a:latin typeface="微软雅黑" pitchFamily="34" charset="-122"/>
                <a:ea typeface="微软雅黑" pitchFamily="34" charset="-122"/>
              </a:rPr>
              <a:t>耦合强弱取决模块间接口的复杂程度</a:t>
            </a:r>
          </a:p>
          <a:p>
            <a:pPr eaLnBrk="1" hangingPunct="1">
              <a:defRPr/>
            </a:pPr>
            <a:r>
              <a:rPr kumimoji="0" lang="zh-CN" altLang="en-US" sz="3600" dirty="0">
                <a:latin typeface="微软雅黑" pitchFamily="34" charset="-122"/>
                <a:ea typeface="微软雅黑" pitchFamily="34" charset="-122"/>
              </a:rPr>
              <a:t>在软件设计中，应该</a:t>
            </a:r>
            <a:r>
              <a:rPr kumimoji="0" lang="zh-CN" altLang="en-US" sz="3600" dirty="0">
                <a:solidFill>
                  <a:srgbClr val="FF0000"/>
                </a:solidFill>
                <a:latin typeface="微软雅黑" pitchFamily="34" charset="-122"/>
                <a:ea typeface="微软雅黑" pitchFamily="34" charset="-122"/>
              </a:rPr>
              <a:t>追求尽可能松散耦合的系统</a:t>
            </a:r>
          </a:p>
        </p:txBody>
      </p:sp>
      <p:sp>
        <p:nvSpPr>
          <p:cNvPr id="6" name="灯片编号占位符 5"/>
          <p:cNvSpPr>
            <a:spLocks noGrp="1"/>
          </p:cNvSpPr>
          <p:nvPr>
            <p:ph type="sldNum" sz="quarter" idx="12"/>
          </p:nvPr>
        </p:nvSpPr>
        <p:spPr/>
        <p:txBody>
          <a:bodyPr/>
          <a:lstStyle/>
          <a:p>
            <a:pPr>
              <a:defRPr/>
            </a:pPr>
            <a:fld id="{3C07A7FF-AB88-4B6F-BA87-20FADB9DD022}" type="slidenum">
              <a:rPr lang="en-US" altLang="zh-CN"/>
              <a:pPr>
                <a:defRPr/>
              </a:pPr>
              <a:t>27</a:t>
            </a:fld>
            <a:endParaRPr lang="en-US" altLang="zh-CN" dirty="0"/>
          </a:p>
        </p:txBody>
      </p:sp>
      <p:grpSp>
        <p:nvGrpSpPr>
          <p:cNvPr id="5" name="组合 4">
            <a:extLst>
              <a:ext uri="{FF2B5EF4-FFF2-40B4-BE49-F238E27FC236}">
                <a16:creationId xmlns:a16="http://schemas.microsoft.com/office/drawing/2014/main" id="{CFB593AB-8A17-47DC-8687-ADDEF240F756}"/>
              </a:ext>
            </a:extLst>
          </p:cNvPr>
          <p:cNvGrpSpPr/>
          <p:nvPr/>
        </p:nvGrpSpPr>
        <p:grpSpPr>
          <a:xfrm>
            <a:off x="6427296" y="6486918"/>
            <a:ext cx="2716704" cy="710880"/>
            <a:chOff x="6427296" y="6486918"/>
            <a:chExt cx="2716704" cy="710880"/>
          </a:xfrm>
        </p:grpSpPr>
        <p:sp>
          <p:nvSpPr>
            <p:cNvPr id="7" name="箭头: 五边形 6">
              <a:extLst>
                <a:ext uri="{FF2B5EF4-FFF2-40B4-BE49-F238E27FC236}">
                  <a16:creationId xmlns:a16="http://schemas.microsoft.com/office/drawing/2014/main" id="{F9A36E12-474C-4857-8D28-20C0871252F4}"/>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2ADF7390-9754-4C90-AF3C-B6462E53D0AB}"/>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Tree>
  </p:cSld>
  <p:clrMapOvr>
    <a:masterClrMapping/>
  </p:clrMapOvr>
  <p:transition spd="med">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descr="Rectangle: Click to edit Master text styles&#10;Second level&#10;Third level&#10;Fourth level&#10;Fifth level"/>
          <p:cNvSpPr>
            <a:spLocks noGrp="1" noChangeArrowheads="1"/>
          </p:cNvSpPr>
          <p:nvPr>
            <p:ph idx="1"/>
          </p:nvPr>
        </p:nvSpPr>
        <p:spPr>
          <a:xfrm>
            <a:off x="827088" y="1989311"/>
            <a:ext cx="3168650" cy="2663825"/>
          </a:xfrm>
        </p:spPr>
        <p:txBody>
          <a:bodyPr/>
          <a:lstStyle/>
          <a:p>
            <a:pPr eaLnBrk="1" hangingPunct="1"/>
            <a:r>
              <a:rPr lang="zh-CN" altLang="en-US" sz="3600" dirty="0">
                <a:latin typeface="微软雅黑" pitchFamily="34" charset="-122"/>
                <a:ea typeface="微软雅黑" pitchFamily="34" charset="-122"/>
              </a:rPr>
              <a:t>数据耦合</a:t>
            </a:r>
          </a:p>
          <a:p>
            <a:pPr eaLnBrk="1" hangingPunct="1"/>
            <a:r>
              <a:rPr lang="zh-CN" altLang="en-US" sz="3600" dirty="0">
                <a:latin typeface="微软雅黑" pitchFamily="34" charset="-122"/>
                <a:ea typeface="微软雅黑" pitchFamily="34" charset="-122"/>
              </a:rPr>
              <a:t>控制耦合</a:t>
            </a:r>
          </a:p>
          <a:p>
            <a:pPr eaLnBrk="1" hangingPunct="1"/>
            <a:r>
              <a:rPr lang="zh-CN" altLang="en-US" sz="3600" dirty="0">
                <a:latin typeface="微软雅黑" pitchFamily="34" charset="-122"/>
                <a:ea typeface="微软雅黑" pitchFamily="34" charset="-122"/>
              </a:rPr>
              <a:t>公共耦合</a:t>
            </a:r>
          </a:p>
          <a:p>
            <a:pPr eaLnBrk="1" hangingPunct="1"/>
            <a:r>
              <a:rPr lang="zh-CN" altLang="en-US" sz="3600" dirty="0">
                <a:latin typeface="微软雅黑" pitchFamily="34" charset="-122"/>
                <a:ea typeface="微软雅黑" pitchFamily="34" charset="-122"/>
              </a:rPr>
              <a:t>内容耦合</a:t>
            </a:r>
          </a:p>
        </p:txBody>
      </p:sp>
      <p:sp>
        <p:nvSpPr>
          <p:cNvPr id="8" name="灯片编号占位符 5"/>
          <p:cNvSpPr>
            <a:spLocks noGrp="1"/>
          </p:cNvSpPr>
          <p:nvPr>
            <p:ph type="sldNum" sz="quarter" idx="12"/>
          </p:nvPr>
        </p:nvSpPr>
        <p:spPr/>
        <p:txBody>
          <a:bodyPr/>
          <a:lstStyle/>
          <a:p>
            <a:pPr>
              <a:defRPr/>
            </a:pPr>
            <a:fld id="{9226479D-E775-4C2A-91D1-5DBA99E0365B}" type="slidenum">
              <a:rPr lang="en-US" altLang="zh-CN"/>
              <a:pPr>
                <a:defRPr/>
              </a:pPr>
              <a:t>28</a:t>
            </a:fld>
            <a:endParaRPr lang="en-US" altLang="zh-CN"/>
          </a:p>
        </p:txBody>
      </p:sp>
      <p:sp>
        <p:nvSpPr>
          <p:cNvPr id="33797" name="AutoShape 4"/>
          <p:cNvSpPr>
            <a:spLocks noChangeArrowheads="1"/>
          </p:cNvSpPr>
          <p:nvPr/>
        </p:nvSpPr>
        <p:spPr bwMode="auto">
          <a:xfrm>
            <a:off x="3851275" y="1916162"/>
            <a:ext cx="1081088" cy="2520950"/>
          </a:xfrm>
          <a:prstGeom prst="downArrow">
            <a:avLst>
              <a:gd name="adj1" fmla="val 50000"/>
              <a:gd name="adj2" fmla="val 58297"/>
            </a:avLst>
          </a:prstGeom>
          <a:solidFill>
            <a:srgbClr val="FFC000"/>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zh-CN" altLang="en-US" dirty="0">
                <a:ea typeface="宋体" charset="-122"/>
              </a:rPr>
              <a:t>低</a:t>
            </a:r>
          </a:p>
          <a:p>
            <a:pPr algn="ctr" eaLnBrk="1" hangingPunct="1"/>
            <a:endParaRPr lang="zh-CN" altLang="en-US" dirty="0">
              <a:ea typeface="宋体" charset="-122"/>
            </a:endParaRPr>
          </a:p>
          <a:p>
            <a:pPr algn="ctr" eaLnBrk="1" hangingPunct="1"/>
            <a:endParaRPr lang="zh-CN" altLang="en-US" dirty="0">
              <a:ea typeface="宋体" charset="-122"/>
            </a:endParaRPr>
          </a:p>
          <a:p>
            <a:pPr algn="ctr" eaLnBrk="1" hangingPunct="1"/>
            <a:endParaRPr lang="zh-CN" altLang="en-US" dirty="0">
              <a:ea typeface="宋体" charset="-122"/>
            </a:endParaRPr>
          </a:p>
          <a:p>
            <a:pPr algn="ctr" eaLnBrk="1" hangingPunct="1"/>
            <a:r>
              <a:rPr lang="zh-CN" altLang="en-US" dirty="0">
                <a:ea typeface="宋体" charset="-122"/>
              </a:rPr>
              <a:t>高</a:t>
            </a:r>
          </a:p>
        </p:txBody>
      </p:sp>
      <p:sp>
        <p:nvSpPr>
          <p:cNvPr id="33798" name="AutoShape 6"/>
          <p:cNvSpPr>
            <a:spLocks noChangeArrowheads="1"/>
          </p:cNvSpPr>
          <p:nvPr/>
        </p:nvSpPr>
        <p:spPr bwMode="auto">
          <a:xfrm>
            <a:off x="5364163" y="1844154"/>
            <a:ext cx="1223962" cy="2520950"/>
          </a:xfrm>
          <a:prstGeom prst="upArrow">
            <a:avLst>
              <a:gd name="adj1" fmla="val 50000"/>
              <a:gd name="adj2" fmla="val 51492"/>
            </a:avLst>
          </a:prstGeom>
          <a:solidFill>
            <a:srgbClr val="FFC000"/>
          </a:solidFill>
          <a:ln w="9525">
            <a:solidFill>
              <a:schemeClr val="tx1"/>
            </a:solidFill>
            <a:miter lim="800000"/>
            <a:headEnd/>
            <a:tailEnd/>
          </a:ln>
        </p:spPr>
        <p:txBody>
          <a:bodyPr vert="eaVert"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zh-CN" altLang="en-US">
                <a:ea typeface="宋体" charset="-122"/>
              </a:rPr>
              <a:t>好              差</a:t>
            </a:r>
          </a:p>
        </p:txBody>
      </p:sp>
      <p:sp>
        <p:nvSpPr>
          <p:cNvPr id="9" name="Rectangle 2">
            <a:extLst>
              <a:ext uri="{FF2B5EF4-FFF2-40B4-BE49-F238E27FC236}">
                <a16:creationId xmlns:a16="http://schemas.microsoft.com/office/drawing/2014/main" id="{79E1BA03-B13D-4732-B501-75A53F0C7CE3}"/>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a:t>
            </a:r>
            <a:r>
              <a:rPr lang="zh-CN" altLang="en-US" sz="6600" dirty="0">
                <a:latin typeface="微软雅黑" pitchFamily="34" charset="-122"/>
                <a:ea typeface="微软雅黑" pitchFamily="34" charset="-122"/>
              </a:rPr>
              <a:t>模块间的耦合</a:t>
            </a:r>
          </a:p>
        </p:txBody>
      </p:sp>
    </p:spTree>
  </p:cSld>
  <p:clrMapOvr>
    <a:masterClrMapping/>
  </p:clrMapOvr>
  <p:transition spd="med">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descr="Rectangle: Click to edit Master text styles&#10;Second level&#10;Third level&#10;Fourth level&#10;Fifth level"/>
          <p:cNvSpPr>
            <a:spLocks noGrp="1" noChangeArrowheads="1"/>
          </p:cNvSpPr>
          <p:nvPr>
            <p:ph idx="1"/>
          </p:nvPr>
        </p:nvSpPr>
        <p:spPr>
          <a:xfrm>
            <a:off x="628650" y="2097087"/>
            <a:ext cx="8137400" cy="2663825"/>
          </a:xfrm>
        </p:spPr>
        <p:txBody>
          <a:bodyPr/>
          <a:lstStyle/>
          <a:p>
            <a:pPr eaLnBrk="1" hangingPunct="1"/>
            <a:r>
              <a:rPr lang="zh-CN" altLang="en-US" sz="3600" dirty="0">
                <a:latin typeface="微软雅黑" pitchFamily="34" charset="-122"/>
                <a:ea typeface="微软雅黑" pitchFamily="34" charset="-122"/>
              </a:rPr>
              <a:t>如果两个模块彼此之间</a:t>
            </a:r>
            <a:r>
              <a:rPr lang="zh-CN" altLang="en-US" sz="3600" dirty="0">
                <a:solidFill>
                  <a:srgbClr val="FF0000"/>
                </a:solidFill>
                <a:latin typeface="微软雅黑" pitchFamily="34" charset="-122"/>
                <a:ea typeface="微软雅黑" pitchFamily="34" charset="-122"/>
              </a:rPr>
              <a:t>通过参数交换数据</a:t>
            </a:r>
            <a:r>
              <a:rPr lang="zh-CN" altLang="en-US" sz="3600" dirty="0">
                <a:latin typeface="微软雅黑" pitchFamily="34" charset="-122"/>
                <a:ea typeface="微软雅黑" pitchFamily="34" charset="-122"/>
              </a:rPr>
              <a:t>，那么这种耦合称为数据耦合。</a:t>
            </a:r>
          </a:p>
          <a:p>
            <a:pPr eaLnBrk="1" hangingPunct="1"/>
            <a:r>
              <a:rPr lang="zh-CN" altLang="en-US" sz="3600" dirty="0">
                <a:latin typeface="微软雅黑" pitchFamily="34" charset="-122"/>
                <a:ea typeface="微软雅黑" pitchFamily="34" charset="-122"/>
              </a:rPr>
              <a:t>数据耦合是低耦合</a:t>
            </a:r>
          </a:p>
        </p:txBody>
      </p:sp>
      <p:sp>
        <p:nvSpPr>
          <p:cNvPr id="6" name="灯片编号占位符 5"/>
          <p:cNvSpPr>
            <a:spLocks noGrp="1"/>
          </p:cNvSpPr>
          <p:nvPr>
            <p:ph type="sldNum" sz="quarter" idx="12"/>
          </p:nvPr>
        </p:nvSpPr>
        <p:spPr/>
        <p:txBody>
          <a:bodyPr/>
          <a:lstStyle/>
          <a:p>
            <a:pPr>
              <a:defRPr/>
            </a:pPr>
            <a:fld id="{B031F192-170C-40B6-9664-8FA43CF7F3A1}" type="slidenum">
              <a:rPr lang="en-US" altLang="zh-CN"/>
              <a:pPr>
                <a:defRPr/>
              </a:pPr>
              <a:t>29</a:t>
            </a:fld>
            <a:endParaRPr lang="en-US" altLang="zh-CN"/>
          </a:p>
        </p:txBody>
      </p:sp>
      <p:sp>
        <p:nvSpPr>
          <p:cNvPr id="7" name="Rectangle 2">
            <a:extLst>
              <a:ext uri="{FF2B5EF4-FFF2-40B4-BE49-F238E27FC236}">
                <a16:creationId xmlns:a16="http://schemas.microsoft.com/office/drawing/2014/main" id="{384B27F3-1922-432E-A58E-ECD5103C3318}"/>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4.4.1.1</a:t>
            </a:r>
            <a:r>
              <a:rPr lang="zh-CN" altLang="en-US" sz="6600" dirty="0">
                <a:latin typeface="微软雅黑" pitchFamily="34" charset="-122"/>
                <a:ea typeface="微软雅黑" pitchFamily="34" charset="-122"/>
              </a:rPr>
              <a:t>数据耦合</a:t>
            </a:r>
          </a:p>
        </p:txBody>
      </p:sp>
    </p:spTree>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3275856" y="6818171"/>
            <a:ext cx="2057400" cy="365125"/>
          </a:xfrm>
        </p:spPr>
        <p:txBody>
          <a:bodyPr/>
          <a:lstStyle/>
          <a:p>
            <a:pPr>
              <a:defRPr/>
            </a:pPr>
            <a:fld id="{89D34C9F-8824-427C-9BEE-AE29FA1A3D43}" type="slidenum">
              <a:rPr lang="en-US" altLang="zh-CN"/>
              <a:pPr>
                <a:defRPr/>
              </a:pPr>
              <a:t>3</a:t>
            </a:fld>
            <a:endParaRPr lang="en-US" altLang="zh-CN"/>
          </a:p>
        </p:txBody>
      </p:sp>
      <p:sp>
        <p:nvSpPr>
          <p:cNvPr id="7" name="TextBox 67">
            <a:extLst>
              <a:ext uri="{FF2B5EF4-FFF2-40B4-BE49-F238E27FC236}">
                <a16:creationId xmlns:a16="http://schemas.microsoft.com/office/drawing/2014/main" id="{A13F0B7B-3B72-46CF-A449-AF857A5E2F75}"/>
              </a:ext>
            </a:extLst>
          </p:cNvPr>
          <p:cNvSpPr txBox="1"/>
          <p:nvPr/>
        </p:nvSpPr>
        <p:spPr>
          <a:xfrm>
            <a:off x="806068" y="1868213"/>
            <a:ext cx="1015663" cy="1554272"/>
          </a:xfrm>
          <a:prstGeom prst="rect">
            <a:avLst/>
          </a:prstGeom>
          <a:noFill/>
        </p:spPr>
        <p:txBody>
          <a:bodyPr vert="eaVert" wrap="none" rtlCol="0">
            <a:spAutoFit/>
          </a:bodyPr>
          <a:lstStyle/>
          <a:p>
            <a:r>
              <a:rPr lang="zh-CN" altLang="en-US" sz="5400" spc="300" dirty="0">
                <a:solidFill>
                  <a:srgbClr val="E10314"/>
                </a:solidFill>
                <a:latin typeface="Arial"/>
                <a:ea typeface="微软雅黑"/>
                <a:sym typeface="Arial"/>
              </a:rPr>
              <a:t>目录</a:t>
            </a:r>
          </a:p>
        </p:txBody>
      </p:sp>
      <p:sp>
        <p:nvSpPr>
          <p:cNvPr id="8" name="TextBox 68">
            <a:extLst>
              <a:ext uri="{FF2B5EF4-FFF2-40B4-BE49-F238E27FC236}">
                <a16:creationId xmlns:a16="http://schemas.microsoft.com/office/drawing/2014/main" id="{08B3B14C-1B54-4648-B0F8-97EE0D0D4B55}"/>
              </a:ext>
            </a:extLst>
          </p:cNvPr>
          <p:cNvSpPr txBox="1"/>
          <p:nvPr/>
        </p:nvSpPr>
        <p:spPr>
          <a:xfrm>
            <a:off x="1684083" y="1756642"/>
            <a:ext cx="1015663" cy="4208844"/>
          </a:xfrm>
          <a:prstGeom prst="rect">
            <a:avLst/>
          </a:prstGeom>
          <a:noFill/>
        </p:spPr>
        <p:txBody>
          <a:bodyPr vert="eaVert" wrap="none" rtlCol="0">
            <a:spAutoFit/>
          </a:bodyPr>
          <a:lstStyle/>
          <a:p>
            <a:r>
              <a:rPr lang="en-US" altLang="zh-CN" sz="5400" spc="300" dirty="0">
                <a:solidFill>
                  <a:srgbClr val="E10314"/>
                </a:solidFill>
                <a:latin typeface="Arial"/>
                <a:ea typeface="微软雅黑"/>
                <a:cs typeface="Arial" pitchFamily="34" charset="0"/>
                <a:sym typeface="Arial"/>
              </a:rPr>
              <a:t>CONTENTS</a:t>
            </a:r>
            <a:endParaRPr lang="zh-CN" altLang="en-US" sz="5400" spc="300" dirty="0">
              <a:solidFill>
                <a:srgbClr val="E10314"/>
              </a:solidFill>
              <a:latin typeface="Arial"/>
              <a:ea typeface="微软雅黑"/>
              <a:cs typeface="Arial" pitchFamily="34" charset="0"/>
              <a:sym typeface="Arial"/>
            </a:endParaRPr>
          </a:p>
        </p:txBody>
      </p:sp>
      <p:grpSp>
        <p:nvGrpSpPr>
          <p:cNvPr id="9" name="组合 8">
            <a:extLst>
              <a:ext uri="{FF2B5EF4-FFF2-40B4-BE49-F238E27FC236}">
                <a16:creationId xmlns:a16="http://schemas.microsoft.com/office/drawing/2014/main" id="{1A6D3AA8-84B7-4EF9-B725-3BC452CBD871}"/>
              </a:ext>
            </a:extLst>
          </p:cNvPr>
          <p:cNvGrpSpPr/>
          <p:nvPr/>
        </p:nvGrpSpPr>
        <p:grpSpPr>
          <a:xfrm>
            <a:off x="2832755" y="1888287"/>
            <a:ext cx="5217205" cy="576048"/>
            <a:chOff x="3440784" y="1416197"/>
            <a:chExt cx="5217205" cy="576048"/>
          </a:xfrm>
        </p:grpSpPr>
        <p:grpSp>
          <p:nvGrpSpPr>
            <p:cNvPr id="10" name="组合 9">
              <a:extLst>
                <a:ext uri="{FF2B5EF4-FFF2-40B4-BE49-F238E27FC236}">
                  <a16:creationId xmlns:a16="http://schemas.microsoft.com/office/drawing/2014/main" id="{1067633D-343D-43AB-BD8F-AA9AF73F1440}"/>
                </a:ext>
              </a:extLst>
            </p:cNvPr>
            <p:cNvGrpSpPr/>
            <p:nvPr/>
          </p:nvGrpSpPr>
          <p:grpSpPr>
            <a:xfrm>
              <a:off x="3440784" y="1416197"/>
              <a:ext cx="638456" cy="576048"/>
              <a:chOff x="2681095" y="1086464"/>
              <a:chExt cx="478842" cy="432036"/>
            </a:xfrm>
          </p:grpSpPr>
          <p:grpSp>
            <p:nvGrpSpPr>
              <p:cNvPr id="15" name="组合 14">
                <a:extLst>
                  <a:ext uri="{FF2B5EF4-FFF2-40B4-BE49-F238E27FC236}">
                    <a16:creationId xmlns:a16="http://schemas.microsoft.com/office/drawing/2014/main" id="{B12CC9A8-CD7F-43BB-A8B9-DB8E02FA9CFB}"/>
                  </a:ext>
                </a:extLst>
              </p:cNvPr>
              <p:cNvGrpSpPr/>
              <p:nvPr/>
            </p:nvGrpSpPr>
            <p:grpSpPr>
              <a:xfrm>
                <a:off x="2681095" y="1086464"/>
                <a:ext cx="478842" cy="432036"/>
                <a:chOff x="2843856" y="1131630"/>
                <a:chExt cx="432036" cy="360030"/>
              </a:xfrm>
            </p:grpSpPr>
            <p:sp>
              <p:nvSpPr>
                <p:cNvPr id="17" name="圆角矩形 31">
                  <a:extLst>
                    <a:ext uri="{FF2B5EF4-FFF2-40B4-BE49-F238E27FC236}">
                      <a16:creationId xmlns:a16="http://schemas.microsoft.com/office/drawing/2014/main" id="{ED9C38E7-3E56-4A7B-A423-C59D65906DD8}"/>
                    </a:ext>
                  </a:extLst>
                </p:cNvPr>
                <p:cNvSpPr/>
                <p:nvPr/>
              </p:nvSpPr>
              <p:spPr bwMode="auto">
                <a:xfrm>
                  <a:off x="2843856" y="1131630"/>
                  <a:ext cx="432036" cy="360030"/>
                </a:xfrm>
                <a:prstGeom prst="roundRect">
                  <a:avLst>
                    <a:gd name="adj" fmla="val 30079"/>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8" name="圆角矩形 9">
                  <a:extLst>
                    <a:ext uri="{FF2B5EF4-FFF2-40B4-BE49-F238E27FC236}">
                      <a16:creationId xmlns:a16="http://schemas.microsoft.com/office/drawing/2014/main" id="{3FCFFDD1-D08E-4135-BB07-1B8806C4E83B}"/>
                    </a:ext>
                  </a:extLst>
                </p:cNvPr>
                <p:cNvSpPr/>
                <p:nvPr/>
              </p:nvSpPr>
              <p:spPr bwMode="auto">
                <a:xfrm>
                  <a:off x="2843856" y="1131630"/>
                  <a:ext cx="342030" cy="349226"/>
                </a:xfrm>
                <a:custGeom>
                  <a:avLst/>
                  <a:gdLst/>
                  <a:ahLst/>
                  <a:cxnLst/>
                  <a:rect l="l" t="t" r="r" b="b"/>
                  <a:pathLst>
                    <a:path w="342030" h="349226">
                      <a:moveTo>
                        <a:pt x="108293" y="0"/>
                      </a:moveTo>
                      <a:lnTo>
                        <a:pt x="323743" y="0"/>
                      </a:lnTo>
                      <a:lnTo>
                        <a:pt x="342030" y="3692"/>
                      </a:lnTo>
                      <a:lnTo>
                        <a:pt x="62738" y="349226"/>
                      </a:lnTo>
                      <a:cubicBezTo>
                        <a:pt x="25551" y="332604"/>
                        <a:pt x="0" y="295155"/>
                        <a:pt x="0" y="251737"/>
                      </a:cubicBezTo>
                      <a:lnTo>
                        <a:pt x="0" y="108293"/>
                      </a:lnTo>
                      <a:cubicBezTo>
                        <a:pt x="0" y="48484"/>
                        <a:pt x="48484" y="0"/>
                        <a:pt x="108293" y="0"/>
                      </a:cubicBezTo>
                      <a:close/>
                    </a:path>
                  </a:pathLst>
                </a:custGeom>
                <a:gradFill flip="none" rotWithShape="1">
                  <a:gsLst>
                    <a:gs pos="7000">
                      <a:sysClr val="window" lastClr="FFFFFF">
                        <a:alpha val="52000"/>
                      </a:sysClr>
                    </a:gs>
                    <a:gs pos="93000">
                      <a:sysClr val="window" lastClr="FFFFFF">
                        <a:alpha val="0"/>
                      </a:sysClr>
                    </a:gs>
                  </a:gsLst>
                  <a:lin ang="2700000" scaled="1"/>
                  <a:tileRect/>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defRPr/>
                  </a:pPr>
                  <a:endParaRPr lang="zh-CN" altLang="en-US" sz="2400" kern="0">
                    <a:solidFill>
                      <a:sysClr val="windowText" lastClr="000000"/>
                    </a:solidFill>
                    <a:latin typeface="Arial"/>
                    <a:ea typeface="微软雅黑"/>
                    <a:sym typeface="Arial"/>
                  </a:endParaRPr>
                </a:p>
              </p:txBody>
            </p:sp>
          </p:grpSp>
          <p:sp>
            <p:nvSpPr>
              <p:cNvPr id="16" name="标题层">
                <a:extLst>
                  <a:ext uri="{FF2B5EF4-FFF2-40B4-BE49-F238E27FC236}">
                    <a16:creationId xmlns:a16="http://schemas.microsoft.com/office/drawing/2014/main" id="{C10A551C-63D0-4ADB-8907-E3D58269599C}"/>
                  </a:ext>
                </a:extLst>
              </p:cNvPr>
              <p:cNvSpPr txBox="1"/>
              <p:nvPr/>
            </p:nvSpPr>
            <p:spPr bwMode="auto">
              <a:xfrm>
                <a:off x="2681096" y="1111333"/>
                <a:ext cx="478840" cy="346249"/>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en-US" altLang="zh-CN" sz="2400" kern="0" dirty="0">
                    <a:solidFill>
                      <a:sysClr val="window" lastClr="FFFFFF"/>
                    </a:solidFill>
                    <a:latin typeface="Arial"/>
                    <a:ea typeface="微软雅黑"/>
                    <a:cs typeface="Arial" panose="020B0604020202020204" pitchFamily="34" charset="0"/>
                    <a:sym typeface="Arial"/>
                  </a:rPr>
                  <a:t>01</a:t>
                </a:r>
                <a:endParaRPr lang="zh-CN" altLang="en-US" sz="2400" kern="0" dirty="0">
                  <a:solidFill>
                    <a:sysClr val="window" lastClr="FFFFFF"/>
                  </a:solidFill>
                  <a:latin typeface="Arial"/>
                  <a:ea typeface="微软雅黑"/>
                  <a:cs typeface="Arial" panose="020B0604020202020204" pitchFamily="34" charset="0"/>
                  <a:sym typeface="Arial"/>
                </a:endParaRPr>
              </a:p>
            </p:txBody>
          </p:sp>
        </p:grpSp>
        <p:grpSp>
          <p:nvGrpSpPr>
            <p:cNvPr id="11" name="组合 10">
              <a:extLst>
                <a:ext uri="{FF2B5EF4-FFF2-40B4-BE49-F238E27FC236}">
                  <a16:creationId xmlns:a16="http://schemas.microsoft.com/office/drawing/2014/main" id="{42F28199-62C6-4452-BDC5-F3C9C2168056}"/>
                </a:ext>
              </a:extLst>
            </p:cNvPr>
            <p:cNvGrpSpPr/>
            <p:nvPr/>
          </p:nvGrpSpPr>
          <p:grpSpPr>
            <a:xfrm>
              <a:off x="4329854" y="1445349"/>
              <a:ext cx="4328135" cy="523220"/>
              <a:chOff x="3347898" y="1108330"/>
              <a:chExt cx="3246101" cy="392416"/>
            </a:xfrm>
          </p:grpSpPr>
          <p:sp>
            <p:nvSpPr>
              <p:cNvPr id="12" name="矩形 11">
                <a:extLst>
                  <a:ext uri="{FF2B5EF4-FFF2-40B4-BE49-F238E27FC236}">
                    <a16:creationId xmlns:a16="http://schemas.microsoft.com/office/drawing/2014/main" id="{7574E508-8D12-4004-A79D-1B620A7229AE}"/>
                  </a:ext>
                </a:extLst>
              </p:cNvPr>
              <p:cNvSpPr/>
              <p:nvPr/>
            </p:nvSpPr>
            <p:spPr bwMode="auto">
              <a:xfrm>
                <a:off x="3347898" y="1132088"/>
                <a:ext cx="3240270" cy="360030"/>
              </a:xfrm>
              <a:prstGeom prst="rect">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椭圆 14">
                <a:extLst>
                  <a:ext uri="{FF2B5EF4-FFF2-40B4-BE49-F238E27FC236}">
                    <a16:creationId xmlns:a16="http://schemas.microsoft.com/office/drawing/2014/main" id="{E827AC6B-05F3-472B-A523-5AB161086FD9}"/>
                  </a:ext>
                </a:extLst>
              </p:cNvPr>
              <p:cNvSpPr/>
              <p:nvPr/>
            </p:nvSpPr>
            <p:spPr bwMode="auto">
              <a:xfrm>
                <a:off x="3401991" y="1132026"/>
                <a:ext cx="3122612" cy="285750"/>
              </a:xfrm>
              <a:custGeom>
                <a:avLst/>
                <a:gdLst/>
                <a:ahLst/>
                <a:cxnLst/>
                <a:rect l="l" t="t" r="r" b="b"/>
                <a:pathLst>
                  <a:path w="3024336" h="288032">
                    <a:moveTo>
                      <a:pt x="57791" y="0"/>
                    </a:moveTo>
                    <a:lnTo>
                      <a:pt x="2966545" y="0"/>
                    </a:lnTo>
                    <a:cubicBezTo>
                      <a:pt x="2998462" y="0"/>
                      <a:pt x="3024336" y="25874"/>
                      <a:pt x="3024336" y="57791"/>
                    </a:cubicBezTo>
                    <a:lnTo>
                      <a:pt x="3024336" y="141731"/>
                    </a:lnTo>
                    <a:cubicBezTo>
                      <a:pt x="2725568" y="229254"/>
                      <a:pt x="2160294" y="288032"/>
                      <a:pt x="1512169" y="288032"/>
                    </a:cubicBezTo>
                    <a:cubicBezTo>
                      <a:pt x="864044" y="288032"/>
                      <a:pt x="298767" y="229254"/>
                      <a:pt x="0" y="141731"/>
                    </a:cubicBezTo>
                    <a:lnTo>
                      <a:pt x="0" y="57791"/>
                    </a:lnTo>
                    <a:cubicBezTo>
                      <a:pt x="0" y="25874"/>
                      <a:pt x="25874" y="0"/>
                      <a:pt x="57791" y="0"/>
                    </a:cubicBezTo>
                    <a:close/>
                  </a:path>
                </a:pathLst>
              </a:custGeom>
              <a:solidFill>
                <a:sysClr val="window" lastClr="FFFFFF">
                  <a:alpha val="14000"/>
                </a:sysClr>
              </a:solidFill>
              <a:ln w="10795" cap="flat" cmpd="sng" algn="ctr">
                <a:noFill/>
                <a:prstDash val="solid"/>
              </a:ln>
              <a:effectLst/>
            </p:spPr>
            <p:txBody>
              <a:bodyPr anchor="ctr"/>
              <a:lstStyle/>
              <a:p>
                <a:pPr algn="ctr" defTabSz="1219170">
                  <a:defRPr/>
                </a:pPr>
                <a:endParaRPr lang="zh-CN" altLang="en-US" sz="2400" kern="0">
                  <a:solidFill>
                    <a:sysClr val="window" lastClr="FFFFFF"/>
                  </a:solidFill>
                  <a:latin typeface="Arial"/>
                  <a:ea typeface="微软雅黑"/>
                  <a:sym typeface="Arial"/>
                </a:endParaRPr>
              </a:p>
            </p:txBody>
          </p:sp>
          <p:sp>
            <p:nvSpPr>
              <p:cNvPr id="14" name="标题层">
                <a:extLst>
                  <a:ext uri="{FF2B5EF4-FFF2-40B4-BE49-F238E27FC236}">
                    <a16:creationId xmlns:a16="http://schemas.microsoft.com/office/drawing/2014/main" id="{A7CB237F-5C2F-411E-9E70-1D88F4EBDD22}"/>
                  </a:ext>
                </a:extLst>
              </p:cNvPr>
              <p:cNvSpPr txBox="1"/>
              <p:nvPr/>
            </p:nvSpPr>
            <p:spPr bwMode="auto">
              <a:xfrm>
                <a:off x="3353730" y="1108330"/>
                <a:ext cx="3240269" cy="392416"/>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zh-CN" altLang="en-US" sz="2800" kern="0" dirty="0">
                    <a:solidFill>
                      <a:sysClr val="window" lastClr="FFFFFF"/>
                    </a:solidFill>
                    <a:latin typeface="Arial"/>
                    <a:ea typeface="微软雅黑"/>
                    <a:cs typeface="Arial" panose="020B0604020202020204" pitchFamily="34" charset="0"/>
                    <a:sym typeface="Arial"/>
                  </a:rPr>
                  <a:t>软件设计概念</a:t>
                </a:r>
              </a:p>
            </p:txBody>
          </p:sp>
        </p:grpSp>
      </p:grpSp>
      <p:grpSp>
        <p:nvGrpSpPr>
          <p:cNvPr id="19" name="组合 18">
            <a:extLst>
              <a:ext uri="{FF2B5EF4-FFF2-40B4-BE49-F238E27FC236}">
                <a16:creationId xmlns:a16="http://schemas.microsoft.com/office/drawing/2014/main" id="{D89A02F0-9632-4CDE-8DD0-26BA41F8FE75}"/>
              </a:ext>
            </a:extLst>
          </p:cNvPr>
          <p:cNvGrpSpPr/>
          <p:nvPr/>
        </p:nvGrpSpPr>
        <p:grpSpPr>
          <a:xfrm>
            <a:off x="2832755" y="2564904"/>
            <a:ext cx="5209430" cy="576055"/>
            <a:chOff x="3440784" y="2099783"/>
            <a:chExt cx="5209430" cy="576055"/>
          </a:xfrm>
        </p:grpSpPr>
        <p:grpSp>
          <p:nvGrpSpPr>
            <p:cNvPr id="20" name="组合 19">
              <a:extLst>
                <a:ext uri="{FF2B5EF4-FFF2-40B4-BE49-F238E27FC236}">
                  <a16:creationId xmlns:a16="http://schemas.microsoft.com/office/drawing/2014/main" id="{22554AA2-F76E-4B2D-8E5B-18B78EF86C93}"/>
                </a:ext>
              </a:extLst>
            </p:cNvPr>
            <p:cNvGrpSpPr/>
            <p:nvPr/>
          </p:nvGrpSpPr>
          <p:grpSpPr>
            <a:xfrm>
              <a:off x="3440784" y="2099783"/>
              <a:ext cx="638456" cy="576048"/>
              <a:chOff x="2681095" y="1086464"/>
              <a:chExt cx="478842" cy="432036"/>
            </a:xfrm>
          </p:grpSpPr>
          <p:grpSp>
            <p:nvGrpSpPr>
              <p:cNvPr id="25" name="组合 24">
                <a:extLst>
                  <a:ext uri="{FF2B5EF4-FFF2-40B4-BE49-F238E27FC236}">
                    <a16:creationId xmlns:a16="http://schemas.microsoft.com/office/drawing/2014/main" id="{1A9961AF-DDE9-471A-A991-3B62303B2FD0}"/>
                  </a:ext>
                </a:extLst>
              </p:cNvPr>
              <p:cNvGrpSpPr/>
              <p:nvPr/>
            </p:nvGrpSpPr>
            <p:grpSpPr>
              <a:xfrm>
                <a:off x="2681095" y="1086464"/>
                <a:ext cx="478842" cy="432036"/>
                <a:chOff x="2843856" y="1131630"/>
                <a:chExt cx="432036" cy="360030"/>
              </a:xfrm>
            </p:grpSpPr>
            <p:sp>
              <p:nvSpPr>
                <p:cNvPr id="27" name="圆角矩形 41">
                  <a:extLst>
                    <a:ext uri="{FF2B5EF4-FFF2-40B4-BE49-F238E27FC236}">
                      <a16:creationId xmlns:a16="http://schemas.microsoft.com/office/drawing/2014/main" id="{DB56A9D6-1B13-4999-AC89-CFA56CA8CADD}"/>
                    </a:ext>
                  </a:extLst>
                </p:cNvPr>
                <p:cNvSpPr/>
                <p:nvPr/>
              </p:nvSpPr>
              <p:spPr bwMode="auto">
                <a:xfrm>
                  <a:off x="2843856" y="1131630"/>
                  <a:ext cx="432036" cy="360030"/>
                </a:xfrm>
                <a:prstGeom prst="roundRect">
                  <a:avLst>
                    <a:gd name="adj" fmla="val 30079"/>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8" name="圆角矩形 9">
                  <a:extLst>
                    <a:ext uri="{FF2B5EF4-FFF2-40B4-BE49-F238E27FC236}">
                      <a16:creationId xmlns:a16="http://schemas.microsoft.com/office/drawing/2014/main" id="{5D99FE45-FBC3-4308-9148-39EAA5109469}"/>
                    </a:ext>
                  </a:extLst>
                </p:cNvPr>
                <p:cNvSpPr/>
                <p:nvPr/>
              </p:nvSpPr>
              <p:spPr bwMode="auto">
                <a:xfrm>
                  <a:off x="2843856" y="1131630"/>
                  <a:ext cx="342030" cy="349226"/>
                </a:xfrm>
                <a:custGeom>
                  <a:avLst/>
                  <a:gdLst/>
                  <a:ahLst/>
                  <a:cxnLst/>
                  <a:rect l="l" t="t" r="r" b="b"/>
                  <a:pathLst>
                    <a:path w="342030" h="349226">
                      <a:moveTo>
                        <a:pt x="108293" y="0"/>
                      </a:moveTo>
                      <a:lnTo>
                        <a:pt x="323743" y="0"/>
                      </a:lnTo>
                      <a:lnTo>
                        <a:pt x="342030" y="3692"/>
                      </a:lnTo>
                      <a:lnTo>
                        <a:pt x="62738" y="349226"/>
                      </a:lnTo>
                      <a:cubicBezTo>
                        <a:pt x="25551" y="332604"/>
                        <a:pt x="0" y="295155"/>
                        <a:pt x="0" y="251737"/>
                      </a:cubicBezTo>
                      <a:lnTo>
                        <a:pt x="0" y="108293"/>
                      </a:lnTo>
                      <a:cubicBezTo>
                        <a:pt x="0" y="48484"/>
                        <a:pt x="48484" y="0"/>
                        <a:pt x="108293" y="0"/>
                      </a:cubicBezTo>
                      <a:close/>
                    </a:path>
                  </a:pathLst>
                </a:custGeom>
                <a:gradFill flip="none" rotWithShape="1">
                  <a:gsLst>
                    <a:gs pos="7000">
                      <a:sysClr val="window" lastClr="FFFFFF">
                        <a:alpha val="52000"/>
                      </a:sysClr>
                    </a:gs>
                    <a:gs pos="93000">
                      <a:sysClr val="window" lastClr="FFFFFF">
                        <a:alpha val="0"/>
                      </a:sysClr>
                    </a:gs>
                  </a:gsLst>
                  <a:lin ang="2700000" scaled="1"/>
                  <a:tileRect/>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defRPr/>
                  </a:pPr>
                  <a:endParaRPr lang="zh-CN" altLang="en-US" sz="2400" kern="0">
                    <a:solidFill>
                      <a:sysClr val="windowText" lastClr="000000"/>
                    </a:solidFill>
                    <a:latin typeface="Arial"/>
                    <a:ea typeface="微软雅黑"/>
                    <a:sym typeface="Arial"/>
                  </a:endParaRPr>
                </a:p>
              </p:txBody>
            </p:sp>
          </p:grpSp>
          <p:sp>
            <p:nvSpPr>
              <p:cNvPr id="26" name="标题层">
                <a:extLst>
                  <a:ext uri="{FF2B5EF4-FFF2-40B4-BE49-F238E27FC236}">
                    <a16:creationId xmlns:a16="http://schemas.microsoft.com/office/drawing/2014/main" id="{1E64C577-FA06-459B-BC09-9AD3EA2156A5}"/>
                  </a:ext>
                </a:extLst>
              </p:cNvPr>
              <p:cNvSpPr txBox="1"/>
              <p:nvPr/>
            </p:nvSpPr>
            <p:spPr bwMode="auto">
              <a:xfrm>
                <a:off x="2681096" y="1111333"/>
                <a:ext cx="478841" cy="346249"/>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en-US" altLang="zh-CN" sz="2400" kern="0" dirty="0">
                    <a:solidFill>
                      <a:sysClr val="window" lastClr="FFFFFF"/>
                    </a:solidFill>
                    <a:latin typeface="Arial"/>
                    <a:ea typeface="微软雅黑"/>
                    <a:cs typeface="Arial" panose="020B0604020202020204" pitchFamily="34" charset="0"/>
                    <a:sym typeface="Arial"/>
                  </a:rPr>
                  <a:t>02</a:t>
                </a:r>
                <a:endParaRPr lang="zh-CN" altLang="en-US" sz="2400" kern="0" dirty="0">
                  <a:solidFill>
                    <a:sysClr val="window" lastClr="FFFFFF"/>
                  </a:solidFill>
                  <a:latin typeface="Arial"/>
                  <a:ea typeface="微软雅黑"/>
                  <a:cs typeface="Arial" panose="020B0604020202020204" pitchFamily="34" charset="0"/>
                  <a:sym typeface="Arial"/>
                </a:endParaRPr>
              </a:p>
            </p:txBody>
          </p:sp>
        </p:grpSp>
        <p:grpSp>
          <p:nvGrpSpPr>
            <p:cNvPr id="21" name="组合 20">
              <a:extLst>
                <a:ext uri="{FF2B5EF4-FFF2-40B4-BE49-F238E27FC236}">
                  <a16:creationId xmlns:a16="http://schemas.microsoft.com/office/drawing/2014/main" id="{96291F73-2926-4236-B954-6593E0AD0C6D}"/>
                </a:ext>
              </a:extLst>
            </p:cNvPr>
            <p:cNvGrpSpPr/>
            <p:nvPr/>
          </p:nvGrpSpPr>
          <p:grpSpPr>
            <a:xfrm>
              <a:off x="4329854" y="2152617"/>
              <a:ext cx="4320360" cy="523221"/>
              <a:chOff x="3347898" y="1126090"/>
              <a:chExt cx="3240270" cy="392416"/>
            </a:xfrm>
          </p:grpSpPr>
          <p:sp>
            <p:nvSpPr>
              <p:cNvPr id="22" name="矩形 21">
                <a:extLst>
                  <a:ext uri="{FF2B5EF4-FFF2-40B4-BE49-F238E27FC236}">
                    <a16:creationId xmlns:a16="http://schemas.microsoft.com/office/drawing/2014/main" id="{FBEE2E8D-151B-4113-9BD3-4B83F90AE2EB}"/>
                  </a:ext>
                </a:extLst>
              </p:cNvPr>
              <p:cNvSpPr/>
              <p:nvPr/>
            </p:nvSpPr>
            <p:spPr bwMode="auto">
              <a:xfrm>
                <a:off x="3347898" y="1132088"/>
                <a:ext cx="3240270" cy="360030"/>
              </a:xfrm>
              <a:prstGeom prst="rect">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椭圆 14">
                <a:extLst>
                  <a:ext uri="{FF2B5EF4-FFF2-40B4-BE49-F238E27FC236}">
                    <a16:creationId xmlns:a16="http://schemas.microsoft.com/office/drawing/2014/main" id="{1FD138CB-8991-4ABF-B156-870AEC6FF443}"/>
                  </a:ext>
                </a:extLst>
              </p:cNvPr>
              <p:cNvSpPr/>
              <p:nvPr/>
            </p:nvSpPr>
            <p:spPr bwMode="auto">
              <a:xfrm>
                <a:off x="3401991" y="1132026"/>
                <a:ext cx="3122612" cy="285750"/>
              </a:xfrm>
              <a:custGeom>
                <a:avLst/>
                <a:gdLst/>
                <a:ahLst/>
                <a:cxnLst/>
                <a:rect l="l" t="t" r="r" b="b"/>
                <a:pathLst>
                  <a:path w="3024336" h="288032">
                    <a:moveTo>
                      <a:pt x="57791" y="0"/>
                    </a:moveTo>
                    <a:lnTo>
                      <a:pt x="2966545" y="0"/>
                    </a:lnTo>
                    <a:cubicBezTo>
                      <a:pt x="2998462" y="0"/>
                      <a:pt x="3024336" y="25874"/>
                      <a:pt x="3024336" y="57791"/>
                    </a:cubicBezTo>
                    <a:lnTo>
                      <a:pt x="3024336" y="141731"/>
                    </a:lnTo>
                    <a:cubicBezTo>
                      <a:pt x="2725568" y="229254"/>
                      <a:pt x="2160294" y="288032"/>
                      <a:pt x="1512169" y="288032"/>
                    </a:cubicBezTo>
                    <a:cubicBezTo>
                      <a:pt x="864044" y="288032"/>
                      <a:pt x="298767" y="229254"/>
                      <a:pt x="0" y="141731"/>
                    </a:cubicBezTo>
                    <a:lnTo>
                      <a:pt x="0" y="57791"/>
                    </a:lnTo>
                    <a:cubicBezTo>
                      <a:pt x="0" y="25874"/>
                      <a:pt x="25874" y="0"/>
                      <a:pt x="57791" y="0"/>
                    </a:cubicBezTo>
                    <a:close/>
                  </a:path>
                </a:pathLst>
              </a:custGeom>
              <a:solidFill>
                <a:sysClr val="window" lastClr="FFFFFF">
                  <a:alpha val="14000"/>
                </a:sysClr>
              </a:solidFill>
              <a:ln w="10795" cap="flat" cmpd="sng" algn="ctr">
                <a:noFill/>
                <a:prstDash val="solid"/>
              </a:ln>
              <a:effectLst/>
            </p:spPr>
            <p:txBody>
              <a:bodyPr anchor="ctr"/>
              <a:lstStyle/>
              <a:p>
                <a:pPr algn="ctr" defTabSz="1219170">
                  <a:defRPr/>
                </a:pPr>
                <a:endParaRPr lang="zh-CN" altLang="en-US" sz="2400" kern="0">
                  <a:solidFill>
                    <a:sysClr val="window" lastClr="FFFFFF"/>
                  </a:solidFill>
                  <a:latin typeface="Arial"/>
                  <a:ea typeface="微软雅黑"/>
                  <a:sym typeface="Arial"/>
                </a:endParaRPr>
              </a:p>
            </p:txBody>
          </p:sp>
          <p:sp>
            <p:nvSpPr>
              <p:cNvPr id="24" name="标题层">
                <a:extLst>
                  <a:ext uri="{FF2B5EF4-FFF2-40B4-BE49-F238E27FC236}">
                    <a16:creationId xmlns:a16="http://schemas.microsoft.com/office/drawing/2014/main" id="{539D0A17-505D-4653-B8B5-92AF7655752A}"/>
                  </a:ext>
                </a:extLst>
              </p:cNvPr>
              <p:cNvSpPr txBox="1"/>
              <p:nvPr/>
            </p:nvSpPr>
            <p:spPr bwMode="auto">
              <a:xfrm>
                <a:off x="3347898" y="1126090"/>
                <a:ext cx="3240269" cy="392416"/>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zh-CN" altLang="en-US" sz="2800" kern="0" dirty="0">
                    <a:solidFill>
                      <a:sysClr val="window" lastClr="FFFFFF"/>
                    </a:solidFill>
                    <a:latin typeface="Arial"/>
                    <a:ea typeface="微软雅黑"/>
                    <a:cs typeface="Arial" panose="020B0604020202020204" pitchFamily="34" charset="0"/>
                    <a:sym typeface="Arial"/>
                  </a:rPr>
                  <a:t>结构化设计与分析关系</a:t>
                </a:r>
              </a:p>
            </p:txBody>
          </p:sp>
        </p:grpSp>
      </p:grpSp>
      <p:grpSp>
        <p:nvGrpSpPr>
          <p:cNvPr id="29" name="组合 28">
            <a:extLst>
              <a:ext uri="{FF2B5EF4-FFF2-40B4-BE49-F238E27FC236}">
                <a16:creationId xmlns:a16="http://schemas.microsoft.com/office/drawing/2014/main" id="{41E134B4-68BD-4C8F-90D6-3053133CD8FF}"/>
              </a:ext>
            </a:extLst>
          </p:cNvPr>
          <p:cNvGrpSpPr/>
          <p:nvPr/>
        </p:nvGrpSpPr>
        <p:grpSpPr>
          <a:xfrm>
            <a:off x="2832755" y="3212976"/>
            <a:ext cx="5209430" cy="576048"/>
            <a:chOff x="3440784" y="2771857"/>
            <a:chExt cx="5209430" cy="576048"/>
          </a:xfrm>
        </p:grpSpPr>
        <p:grpSp>
          <p:nvGrpSpPr>
            <p:cNvPr id="30" name="组合 29">
              <a:extLst>
                <a:ext uri="{FF2B5EF4-FFF2-40B4-BE49-F238E27FC236}">
                  <a16:creationId xmlns:a16="http://schemas.microsoft.com/office/drawing/2014/main" id="{5B9D4B73-DB8A-4CC1-972A-213C4FC77A3A}"/>
                </a:ext>
              </a:extLst>
            </p:cNvPr>
            <p:cNvGrpSpPr/>
            <p:nvPr/>
          </p:nvGrpSpPr>
          <p:grpSpPr>
            <a:xfrm>
              <a:off x="3440784" y="2771857"/>
              <a:ext cx="638456" cy="576048"/>
              <a:chOff x="2681095" y="1086464"/>
              <a:chExt cx="478842" cy="432036"/>
            </a:xfrm>
          </p:grpSpPr>
          <p:grpSp>
            <p:nvGrpSpPr>
              <p:cNvPr id="35" name="组合 34">
                <a:extLst>
                  <a:ext uri="{FF2B5EF4-FFF2-40B4-BE49-F238E27FC236}">
                    <a16:creationId xmlns:a16="http://schemas.microsoft.com/office/drawing/2014/main" id="{B9747A5E-6EA2-40F8-ADA1-B30A44A14528}"/>
                  </a:ext>
                </a:extLst>
              </p:cNvPr>
              <p:cNvGrpSpPr/>
              <p:nvPr/>
            </p:nvGrpSpPr>
            <p:grpSpPr>
              <a:xfrm>
                <a:off x="2681095" y="1086464"/>
                <a:ext cx="478842" cy="432036"/>
                <a:chOff x="2843856" y="1131630"/>
                <a:chExt cx="432036" cy="360030"/>
              </a:xfrm>
            </p:grpSpPr>
            <p:sp>
              <p:nvSpPr>
                <p:cNvPr id="37" name="圆角矩形 51">
                  <a:extLst>
                    <a:ext uri="{FF2B5EF4-FFF2-40B4-BE49-F238E27FC236}">
                      <a16:creationId xmlns:a16="http://schemas.microsoft.com/office/drawing/2014/main" id="{3F88318D-0061-44D1-9098-5609017F4012}"/>
                    </a:ext>
                  </a:extLst>
                </p:cNvPr>
                <p:cNvSpPr/>
                <p:nvPr/>
              </p:nvSpPr>
              <p:spPr bwMode="auto">
                <a:xfrm>
                  <a:off x="2843856" y="1131630"/>
                  <a:ext cx="432036" cy="360030"/>
                </a:xfrm>
                <a:prstGeom prst="roundRect">
                  <a:avLst>
                    <a:gd name="adj" fmla="val 30079"/>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8" name="圆角矩形 9">
                  <a:extLst>
                    <a:ext uri="{FF2B5EF4-FFF2-40B4-BE49-F238E27FC236}">
                      <a16:creationId xmlns:a16="http://schemas.microsoft.com/office/drawing/2014/main" id="{BA417422-547C-45C3-808C-9FDC85087A79}"/>
                    </a:ext>
                  </a:extLst>
                </p:cNvPr>
                <p:cNvSpPr/>
                <p:nvPr/>
              </p:nvSpPr>
              <p:spPr bwMode="auto">
                <a:xfrm>
                  <a:off x="2843856" y="1131630"/>
                  <a:ext cx="342030" cy="349226"/>
                </a:xfrm>
                <a:custGeom>
                  <a:avLst/>
                  <a:gdLst/>
                  <a:ahLst/>
                  <a:cxnLst/>
                  <a:rect l="l" t="t" r="r" b="b"/>
                  <a:pathLst>
                    <a:path w="342030" h="349226">
                      <a:moveTo>
                        <a:pt x="108293" y="0"/>
                      </a:moveTo>
                      <a:lnTo>
                        <a:pt x="323743" y="0"/>
                      </a:lnTo>
                      <a:lnTo>
                        <a:pt x="342030" y="3692"/>
                      </a:lnTo>
                      <a:lnTo>
                        <a:pt x="62738" y="349226"/>
                      </a:lnTo>
                      <a:cubicBezTo>
                        <a:pt x="25551" y="332604"/>
                        <a:pt x="0" y="295155"/>
                        <a:pt x="0" y="251737"/>
                      </a:cubicBezTo>
                      <a:lnTo>
                        <a:pt x="0" y="108293"/>
                      </a:lnTo>
                      <a:cubicBezTo>
                        <a:pt x="0" y="48484"/>
                        <a:pt x="48484" y="0"/>
                        <a:pt x="108293" y="0"/>
                      </a:cubicBezTo>
                      <a:close/>
                    </a:path>
                  </a:pathLst>
                </a:custGeom>
                <a:gradFill flip="none" rotWithShape="1">
                  <a:gsLst>
                    <a:gs pos="7000">
                      <a:sysClr val="window" lastClr="FFFFFF">
                        <a:alpha val="52000"/>
                      </a:sysClr>
                    </a:gs>
                    <a:gs pos="93000">
                      <a:sysClr val="window" lastClr="FFFFFF">
                        <a:alpha val="0"/>
                      </a:sysClr>
                    </a:gs>
                  </a:gsLst>
                  <a:lin ang="2700000" scaled="1"/>
                  <a:tileRect/>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defRPr/>
                  </a:pPr>
                  <a:endParaRPr lang="zh-CN" altLang="en-US" sz="2400" kern="0">
                    <a:solidFill>
                      <a:sysClr val="windowText" lastClr="000000"/>
                    </a:solidFill>
                    <a:latin typeface="Arial"/>
                    <a:ea typeface="微软雅黑"/>
                    <a:sym typeface="Arial"/>
                  </a:endParaRPr>
                </a:p>
              </p:txBody>
            </p:sp>
          </p:grpSp>
          <p:sp>
            <p:nvSpPr>
              <p:cNvPr id="36" name="标题层">
                <a:extLst>
                  <a:ext uri="{FF2B5EF4-FFF2-40B4-BE49-F238E27FC236}">
                    <a16:creationId xmlns:a16="http://schemas.microsoft.com/office/drawing/2014/main" id="{90CA3F60-83C9-4C8A-8118-CC7D09BD8B1D}"/>
                  </a:ext>
                </a:extLst>
              </p:cNvPr>
              <p:cNvSpPr txBox="1"/>
              <p:nvPr/>
            </p:nvSpPr>
            <p:spPr bwMode="auto">
              <a:xfrm>
                <a:off x="2681095" y="1111333"/>
                <a:ext cx="478841" cy="346249"/>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en-US" altLang="zh-CN" sz="2400" kern="0" dirty="0">
                    <a:solidFill>
                      <a:sysClr val="window" lastClr="FFFFFF"/>
                    </a:solidFill>
                    <a:latin typeface="Arial"/>
                    <a:ea typeface="微软雅黑"/>
                    <a:cs typeface="Arial" panose="020B0604020202020204" pitchFamily="34" charset="0"/>
                    <a:sym typeface="Arial"/>
                  </a:rPr>
                  <a:t>03</a:t>
                </a:r>
                <a:endParaRPr lang="zh-CN" altLang="en-US" sz="2400" kern="0" dirty="0">
                  <a:solidFill>
                    <a:sysClr val="window" lastClr="FFFFFF"/>
                  </a:solidFill>
                  <a:latin typeface="Arial"/>
                  <a:ea typeface="微软雅黑"/>
                  <a:cs typeface="Arial" panose="020B0604020202020204" pitchFamily="34" charset="0"/>
                  <a:sym typeface="Arial"/>
                </a:endParaRPr>
              </a:p>
            </p:txBody>
          </p:sp>
        </p:grpSp>
        <p:grpSp>
          <p:nvGrpSpPr>
            <p:cNvPr id="31" name="组合 30">
              <a:extLst>
                <a:ext uri="{FF2B5EF4-FFF2-40B4-BE49-F238E27FC236}">
                  <a16:creationId xmlns:a16="http://schemas.microsoft.com/office/drawing/2014/main" id="{9F40BCE1-D821-4650-B0A5-86BA89B309D2}"/>
                </a:ext>
              </a:extLst>
            </p:cNvPr>
            <p:cNvGrpSpPr/>
            <p:nvPr/>
          </p:nvGrpSpPr>
          <p:grpSpPr>
            <a:xfrm>
              <a:off x="4329854" y="2804372"/>
              <a:ext cx="4320360" cy="523221"/>
              <a:chOff x="3347898" y="1110850"/>
              <a:chExt cx="3240270" cy="392416"/>
            </a:xfrm>
          </p:grpSpPr>
          <p:sp>
            <p:nvSpPr>
              <p:cNvPr id="32" name="矩形 31">
                <a:extLst>
                  <a:ext uri="{FF2B5EF4-FFF2-40B4-BE49-F238E27FC236}">
                    <a16:creationId xmlns:a16="http://schemas.microsoft.com/office/drawing/2014/main" id="{4F100BF2-3D2F-465B-B5F0-0CB6EC62A5F8}"/>
                  </a:ext>
                </a:extLst>
              </p:cNvPr>
              <p:cNvSpPr/>
              <p:nvPr/>
            </p:nvSpPr>
            <p:spPr bwMode="auto">
              <a:xfrm>
                <a:off x="3347898" y="1132088"/>
                <a:ext cx="3240270" cy="360030"/>
              </a:xfrm>
              <a:prstGeom prst="rect">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14">
                <a:extLst>
                  <a:ext uri="{FF2B5EF4-FFF2-40B4-BE49-F238E27FC236}">
                    <a16:creationId xmlns:a16="http://schemas.microsoft.com/office/drawing/2014/main" id="{C4EFD652-8B85-48EA-8453-1C7F3800D4A9}"/>
                  </a:ext>
                </a:extLst>
              </p:cNvPr>
              <p:cNvSpPr/>
              <p:nvPr/>
            </p:nvSpPr>
            <p:spPr bwMode="auto">
              <a:xfrm>
                <a:off x="3401991" y="1132026"/>
                <a:ext cx="3122612" cy="285750"/>
              </a:xfrm>
              <a:custGeom>
                <a:avLst/>
                <a:gdLst/>
                <a:ahLst/>
                <a:cxnLst/>
                <a:rect l="l" t="t" r="r" b="b"/>
                <a:pathLst>
                  <a:path w="3024336" h="288032">
                    <a:moveTo>
                      <a:pt x="57791" y="0"/>
                    </a:moveTo>
                    <a:lnTo>
                      <a:pt x="2966545" y="0"/>
                    </a:lnTo>
                    <a:cubicBezTo>
                      <a:pt x="2998462" y="0"/>
                      <a:pt x="3024336" y="25874"/>
                      <a:pt x="3024336" y="57791"/>
                    </a:cubicBezTo>
                    <a:lnTo>
                      <a:pt x="3024336" y="141731"/>
                    </a:lnTo>
                    <a:cubicBezTo>
                      <a:pt x="2725568" y="229254"/>
                      <a:pt x="2160294" y="288032"/>
                      <a:pt x="1512169" y="288032"/>
                    </a:cubicBezTo>
                    <a:cubicBezTo>
                      <a:pt x="864044" y="288032"/>
                      <a:pt x="298767" y="229254"/>
                      <a:pt x="0" y="141731"/>
                    </a:cubicBezTo>
                    <a:lnTo>
                      <a:pt x="0" y="57791"/>
                    </a:lnTo>
                    <a:cubicBezTo>
                      <a:pt x="0" y="25874"/>
                      <a:pt x="25874" y="0"/>
                      <a:pt x="57791" y="0"/>
                    </a:cubicBezTo>
                    <a:close/>
                  </a:path>
                </a:pathLst>
              </a:custGeom>
              <a:solidFill>
                <a:sysClr val="window" lastClr="FFFFFF">
                  <a:alpha val="14000"/>
                </a:sysClr>
              </a:solidFill>
              <a:ln w="10795" cap="flat" cmpd="sng" algn="ctr">
                <a:noFill/>
                <a:prstDash val="solid"/>
              </a:ln>
              <a:effectLst/>
            </p:spPr>
            <p:txBody>
              <a:bodyPr anchor="ctr"/>
              <a:lstStyle/>
              <a:p>
                <a:pPr algn="ctr" defTabSz="1219170">
                  <a:defRPr/>
                </a:pPr>
                <a:endParaRPr lang="zh-CN" altLang="en-US" sz="2400" kern="0">
                  <a:solidFill>
                    <a:sysClr val="window" lastClr="FFFFFF"/>
                  </a:solidFill>
                  <a:latin typeface="Arial"/>
                  <a:ea typeface="微软雅黑"/>
                  <a:sym typeface="Arial"/>
                </a:endParaRPr>
              </a:p>
            </p:txBody>
          </p:sp>
          <p:sp>
            <p:nvSpPr>
              <p:cNvPr id="34" name="标题层">
                <a:extLst>
                  <a:ext uri="{FF2B5EF4-FFF2-40B4-BE49-F238E27FC236}">
                    <a16:creationId xmlns:a16="http://schemas.microsoft.com/office/drawing/2014/main" id="{6C8AEE8B-2878-45B5-86C1-90F174459223}"/>
                  </a:ext>
                </a:extLst>
              </p:cNvPr>
              <p:cNvSpPr txBox="1"/>
              <p:nvPr/>
            </p:nvSpPr>
            <p:spPr bwMode="auto">
              <a:xfrm>
                <a:off x="3347898" y="1110850"/>
                <a:ext cx="3240269" cy="392416"/>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zh-CN" altLang="en-US" sz="2800" kern="0" dirty="0">
                    <a:solidFill>
                      <a:sysClr val="window" lastClr="FFFFFF"/>
                    </a:solidFill>
                    <a:latin typeface="Arial"/>
                    <a:ea typeface="微软雅黑"/>
                    <a:cs typeface="Arial" panose="020B0604020202020204" pitchFamily="34" charset="0"/>
                    <a:sym typeface="Arial"/>
                  </a:rPr>
                  <a:t>软件设计基本原则</a:t>
                </a:r>
              </a:p>
            </p:txBody>
          </p:sp>
        </p:grpSp>
      </p:grpSp>
      <p:grpSp>
        <p:nvGrpSpPr>
          <p:cNvPr id="39" name="组合 38">
            <a:extLst>
              <a:ext uri="{FF2B5EF4-FFF2-40B4-BE49-F238E27FC236}">
                <a16:creationId xmlns:a16="http://schemas.microsoft.com/office/drawing/2014/main" id="{4D461DE1-44FB-4677-9A78-1AB5B7FB008B}"/>
              </a:ext>
            </a:extLst>
          </p:cNvPr>
          <p:cNvGrpSpPr/>
          <p:nvPr/>
        </p:nvGrpSpPr>
        <p:grpSpPr>
          <a:xfrm>
            <a:off x="2832755" y="3861064"/>
            <a:ext cx="5209430" cy="576048"/>
            <a:chOff x="3440784" y="3443932"/>
            <a:chExt cx="5209430" cy="576048"/>
          </a:xfrm>
        </p:grpSpPr>
        <p:grpSp>
          <p:nvGrpSpPr>
            <p:cNvPr id="40" name="组合 39">
              <a:extLst>
                <a:ext uri="{FF2B5EF4-FFF2-40B4-BE49-F238E27FC236}">
                  <a16:creationId xmlns:a16="http://schemas.microsoft.com/office/drawing/2014/main" id="{880C160C-01F7-4368-84A6-994FA0F58FC3}"/>
                </a:ext>
              </a:extLst>
            </p:cNvPr>
            <p:cNvGrpSpPr/>
            <p:nvPr/>
          </p:nvGrpSpPr>
          <p:grpSpPr>
            <a:xfrm>
              <a:off x="3440784" y="3443932"/>
              <a:ext cx="638456" cy="576048"/>
              <a:chOff x="2681095" y="1086464"/>
              <a:chExt cx="478842" cy="432036"/>
            </a:xfrm>
          </p:grpSpPr>
          <p:grpSp>
            <p:nvGrpSpPr>
              <p:cNvPr id="45" name="组合 44">
                <a:extLst>
                  <a:ext uri="{FF2B5EF4-FFF2-40B4-BE49-F238E27FC236}">
                    <a16:creationId xmlns:a16="http://schemas.microsoft.com/office/drawing/2014/main" id="{595FC2AA-C555-43D0-8B41-6393F2075262}"/>
                  </a:ext>
                </a:extLst>
              </p:cNvPr>
              <p:cNvGrpSpPr/>
              <p:nvPr/>
            </p:nvGrpSpPr>
            <p:grpSpPr>
              <a:xfrm>
                <a:off x="2681095" y="1086464"/>
                <a:ext cx="478842" cy="432036"/>
                <a:chOff x="2843856" y="1131630"/>
                <a:chExt cx="432036" cy="360030"/>
              </a:xfrm>
            </p:grpSpPr>
            <p:sp>
              <p:nvSpPr>
                <p:cNvPr id="47" name="圆角矩形 61">
                  <a:extLst>
                    <a:ext uri="{FF2B5EF4-FFF2-40B4-BE49-F238E27FC236}">
                      <a16:creationId xmlns:a16="http://schemas.microsoft.com/office/drawing/2014/main" id="{AB158F36-0823-41D7-90B2-C6385E3694E2}"/>
                    </a:ext>
                  </a:extLst>
                </p:cNvPr>
                <p:cNvSpPr/>
                <p:nvPr/>
              </p:nvSpPr>
              <p:spPr bwMode="auto">
                <a:xfrm>
                  <a:off x="2843856" y="1131630"/>
                  <a:ext cx="432036" cy="360030"/>
                </a:xfrm>
                <a:prstGeom prst="roundRect">
                  <a:avLst>
                    <a:gd name="adj" fmla="val 30079"/>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8" name="圆角矩形 9">
                  <a:extLst>
                    <a:ext uri="{FF2B5EF4-FFF2-40B4-BE49-F238E27FC236}">
                      <a16:creationId xmlns:a16="http://schemas.microsoft.com/office/drawing/2014/main" id="{578ACEAC-D548-4645-94FA-10B294D28054}"/>
                    </a:ext>
                  </a:extLst>
                </p:cNvPr>
                <p:cNvSpPr/>
                <p:nvPr/>
              </p:nvSpPr>
              <p:spPr bwMode="auto">
                <a:xfrm>
                  <a:off x="2843856" y="1131630"/>
                  <a:ext cx="342030" cy="349226"/>
                </a:xfrm>
                <a:custGeom>
                  <a:avLst/>
                  <a:gdLst/>
                  <a:ahLst/>
                  <a:cxnLst/>
                  <a:rect l="l" t="t" r="r" b="b"/>
                  <a:pathLst>
                    <a:path w="342030" h="349226">
                      <a:moveTo>
                        <a:pt x="108293" y="0"/>
                      </a:moveTo>
                      <a:lnTo>
                        <a:pt x="323743" y="0"/>
                      </a:lnTo>
                      <a:lnTo>
                        <a:pt x="342030" y="3692"/>
                      </a:lnTo>
                      <a:lnTo>
                        <a:pt x="62738" y="349226"/>
                      </a:lnTo>
                      <a:cubicBezTo>
                        <a:pt x="25551" y="332604"/>
                        <a:pt x="0" y="295155"/>
                        <a:pt x="0" y="251737"/>
                      </a:cubicBezTo>
                      <a:lnTo>
                        <a:pt x="0" y="108293"/>
                      </a:lnTo>
                      <a:cubicBezTo>
                        <a:pt x="0" y="48484"/>
                        <a:pt x="48484" y="0"/>
                        <a:pt x="108293" y="0"/>
                      </a:cubicBezTo>
                      <a:close/>
                    </a:path>
                  </a:pathLst>
                </a:custGeom>
                <a:gradFill flip="none" rotWithShape="1">
                  <a:gsLst>
                    <a:gs pos="7000">
                      <a:sysClr val="window" lastClr="FFFFFF">
                        <a:alpha val="52000"/>
                      </a:sysClr>
                    </a:gs>
                    <a:gs pos="93000">
                      <a:sysClr val="window" lastClr="FFFFFF">
                        <a:alpha val="0"/>
                      </a:sysClr>
                    </a:gs>
                  </a:gsLst>
                  <a:lin ang="2700000" scaled="1"/>
                  <a:tileRect/>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defRPr/>
                  </a:pPr>
                  <a:endParaRPr lang="zh-CN" altLang="en-US" sz="2400" kern="0">
                    <a:solidFill>
                      <a:sysClr val="windowText" lastClr="000000"/>
                    </a:solidFill>
                    <a:latin typeface="Arial"/>
                    <a:ea typeface="微软雅黑"/>
                    <a:sym typeface="Arial"/>
                  </a:endParaRPr>
                </a:p>
              </p:txBody>
            </p:sp>
          </p:grpSp>
          <p:sp>
            <p:nvSpPr>
              <p:cNvPr id="46" name="标题层">
                <a:extLst>
                  <a:ext uri="{FF2B5EF4-FFF2-40B4-BE49-F238E27FC236}">
                    <a16:creationId xmlns:a16="http://schemas.microsoft.com/office/drawing/2014/main" id="{BF847630-90B2-4575-BDB1-89CB921ED295}"/>
                  </a:ext>
                </a:extLst>
              </p:cNvPr>
              <p:cNvSpPr txBox="1"/>
              <p:nvPr/>
            </p:nvSpPr>
            <p:spPr bwMode="auto">
              <a:xfrm>
                <a:off x="2681095" y="1111333"/>
                <a:ext cx="478841" cy="346249"/>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en-US" altLang="zh-CN" sz="2400" kern="0" dirty="0">
                    <a:solidFill>
                      <a:sysClr val="window" lastClr="FFFFFF"/>
                    </a:solidFill>
                    <a:latin typeface="Arial"/>
                    <a:ea typeface="微软雅黑"/>
                    <a:cs typeface="Arial" panose="020B0604020202020204" pitchFamily="34" charset="0"/>
                    <a:sym typeface="Arial"/>
                  </a:rPr>
                  <a:t>04</a:t>
                </a:r>
                <a:endParaRPr lang="zh-CN" altLang="en-US" sz="2400" kern="0" dirty="0">
                  <a:solidFill>
                    <a:sysClr val="window" lastClr="FFFFFF"/>
                  </a:solidFill>
                  <a:latin typeface="Arial"/>
                  <a:ea typeface="微软雅黑"/>
                  <a:cs typeface="Arial" panose="020B0604020202020204" pitchFamily="34" charset="0"/>
                  <a:sym typeface="Arial"/>
                </a:endParaRPr>
              </a:p>
            </p:txBody>
          </p:sp>
        </p:grpSp>
        <p:grpSp>
          <p:nvGrpSpPr>
            <p:cNvPr id="41" name="组合 40">
              <a:extLst>
                <a:ext uri="{FF2B5EF4-FFF2-40B4-BE49-F238E27FC236}">
                  <a16:creationId xmlns:a16="http://schemas.microsoft.com/office/drawing/2014/main" id="{504C2A17-5294-49EB-9727-CFAF39076CBC}"/>
                </a:ext>
              </a:extLst>
            </p:cNvPr>
            <p:cNvGrpSpPr/>
            <p:nvPr/>
          </p:nvGrpSpPr>
          <p:grpSpPr>
            <a:xfrm>
              <a:off x="4329854" y="3486607"/>
              <a:ext cx="4320360" cy="523221"/>
              <a:chOff x="3347898" y="1118470"/>
              <a:chExt cx="3240270" cy="392416"/>
            </a:xfrm>
          </p:grpSpPr>
          <p:sp>
            <p:nvSpPr>
              <p:cNvPr id="42" name="矩形 41">
                <a:extLst>
                  <a:ext uri="{FF2B5EF4-FFF2-40B4-BE49-F238E27FC236}">
                    <a16:creationId xmlns:a16="http://schemas.microsoft.com/office/drawing/2014/main" id="{E803B895-12E2-46ED-9EEB-766B87B802D9}"/>
                  </a:ext>
                </a:extLst>
              </p:cNvPr>
              <p:cNvSpPr/>
              <p:nvPr/>
            </p:nvSpPr>
            <p:spPr bwMode="auto">
              <a:xfrm>
                <a:off x="3347898" y="1132088"/>
                <a:ext cx="3240270" cy="360030"/>
              </a:xfrm>
              <a:prstGeom prst="rect">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a:ea typeface="微软雅黑"/>
                  <a:sym typeface="Arial"/>
                </a:endParaRPr>
              </a:p>
            </p:txBody>
          </p:sp>
          <p:sp>
            <p:nvSpPr>
              <p:cNvPr id="43" name="椭圆 14">
                <a:extLst>
                  <a:ext uri="{FF2B5EF4-FFF2-40B4-BE49-F238E27FC236}">
                    <a16:creationId xmlns:a16="http://schemas.microsoft.com/office/drawing/2014/main" id="{EE6D9823-44FB-45CE-8E7C-CB4ACF228005}"/>
                  </a:ext>
                </a:extLst>
              </p:cNvPr>
              <p:cNvSpPr/>
              <p:nvPr/>
            </p:nvSpPr>
            <p:spPr bwMode="auto">
              <a:xfrm>
                <a:off x="3401991" y="1132026"/>
                <a:ext cx="3122612" cy="285750"/>
              </a:xfrm>
              <a:custGeom>
                <a:avLst/>
                <a:gdLst/>
                <a:ahLst/>
                <a:cxnLst/>
                <a:rect l="l" t="t" r="r" b="b"/>
                <a:pathLst>
                  <a:path w="3024336" h="288032">
                    <a:moveTo>
                      <a:pt x="57791" y="0"/>
                    </a:moveTo>
                    <a:lnTo>
                      <a:pt x="2966545" y="0"/>
                    </a:lnTo>
                    <a:cubicBezTo>
                      <a:pt x="2998462" y="0"/>
                      <a:pt x="3024336" y="25874"/>
                      <a:pt x="3024336" y="57791"/>
                    </a:cubicBezTo>
                    <a:lnTo>
                      <a:pt x="3024336" y="141731"/>
                    </a:lnTo>
                    <a:cubicBezTo>
                      <a:pt x="2725568" y="229254"/>
                      <a:pt x="2160294" y="288032"/>
                      <a:pt x="1512169" y="288032"/>
                    </a:cubicBezTo>
                    <a:cubicBezTo>
                      <a:pt x="864044" y="288032"/>
                      <a:pt x="298767" y="229254"/>
                      <a:pt x="0" y="141731"/>
                    </a:cubicBezTo>
                    <a:lnTo>
                      <a:pt x="0" y="57791"/>
                    </a:lnTo>
                    <a:cubicBezTo>
                      <a:pt x="0" y="25874"/>
                      <a:pt x="25874" y="0"/>
                      <a:pt x="57791" y="0"/>
                    </a:cubicBezTo>
                    <a:close/>
                  </a:path>
                </a:pathLst>
              </a:custGeom>
              <a:solidFill>
                <a:sysClr val="window" lastClr="FFFFFF">
                  <a:alpha val="14000"/>
                </a:sysClr>
              </a:solidFill>
              <a:ln w="10795" cap="flat" cmpd="sng" algn="ctr">
                <a:noFill/>
                <a:prstDash val="solid"/>
              </a:ln>
              <a:effectLst/>
            </p:spPr>
            <p:txBody>
              <a:bodyPr anchor="ctr"/>
              <a:lstStyle/>
              <a:p>
                <a:pPr algn="ctr" defTabSz="1219170">
                  <a:defRPr/>
                </a:pPr>
                <a:endParaRPr lang="zh-CN" altLang="en-US" sz="2400" kern="0">
                  <a:solidFill>
                    <a:sysClr val="window" lastClr="FFFFFF"/>
                  </a:solidFill>
                  <a:latin typeface="Arial"/>
                  <a:ea typeface="微软雅黑"/>
                  <a:sym typeface="Arial"/>
                </a:endParaRPr>
              </a:p>
            </p:txBody>
          </p:sp>
          <p:sp>
            <p:nvSpPr>
              <p:cNvPr id="44" name="标题层">
                <a:extLst>
                  <a:ext uri="{FF2B5EF4-FFF2-40B4-BE49-F238E27FC236}">
                    <a16:creationId xmlns:a16="http://schemas.microsoft.com/office/drawing/2014/main" id="{3B99AF65-330A-4177-B137-8D648058ABBF}"/>
                  </a:ext>
                </a:extLst>
              </p:cNvPr>
              <p:cNvSpPr txBox="1"/>
              <p:nvPr/>
            </p:nvSpPr>
            <p:spPr bwMode="auto">
              <a:xfrm>
                <a:off x="3347898" y="1118470"/>
                <a:ext cx="3240269" cy="392416"/>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zh-CN" altLang="en-US" sz="2800" kern="0" dirty="0">
                    <a:solidFill>
                      <a:sysClr val="window" lastClr="FFFFFF"/>
                    </a:solidFill>
                    <a:latin typeface="Arial"/>
                    <a:ea typeface="微软雅黑"/>
                    <a:cs typeface="Arial" panose="020B0604020202020204" pitchFamily="34" charset="0"/>
                    <a:sym typeface="Arial"/>
                  </a:rPr>
                  <a:t>模块独立性</a:t>
                </a:r>
              </a:p>
            </p:txBody>
          </p:sp>
        </p:grpSp>
      </p:grpSp>
      <p:grpSp>
        <p:nvGrpSpPr>
          <p:cNvPr id="49" name="组合 48">
            <a:extLst>
              <a:ext uri="{FF2B5EF4-FFF2-40B4-BE49-F238E27FC236}">
                <a16:creationId xmlns:a16="http://schemas.microsoft.com/office/drawing/2014/main" id="{1294F101-94FC-4892-8F3E-584C8A06BC3F}"/>
              </a:ext>
            </a:extLst>
          </p:cNvPr>
          <p:cNvGrpSpPr/>
          <p:nvPr/>
        </p:nvGrpSpPr>
        <p:grpSpPr>
          <a:xfrm>
            <a:off x="2843808" y="4509120"/>
            <a:ext cx="5209430" cy="576048"/>
            <a:chOff x="3440784" y="3443932"/>
            <a:chExt cx="5209430" cy="576048"/>
          </a:xfrm>
        </p:grpSpPr>
        <p:grpSp>
          <p:nvGrpSpPr>
            <p:cNvPr id="50" name="组合 49">
              <a:extLst>
                <a:ext uri="{FF2B5EF4-FFF2-40B4-BE49-F238E27FC236}">
                  <a16:creationId xmlns:a16="http://schemas.microsoft.com/office/drawing/2014/main" id="{A5A29E4D-E5E4-4537-B058-5C03E76B47E9}"/>
                </a:ext>
              </a:extLst>
            </p:cNvPr>
            <p:cNvGrpSpPr/>
            <p:nvPr/>
          </p:nvGrpSpPr>
          <p:grpSpPr>
            <a:xfrm>
              <a:off x="3440784" y="3443932"/>
              <a:ext cx="638456" cy="576048"/>
              <a:chOff x="2681095" y="1086464"/>
              <a:chExt cx="478842" cy="432036"/>
            </a:xfrm>
          </p:grpSpPr>
          <p:grpSp>
            <p:nvGrpSpPr>
              <p:cNvPr id="55" name="组合 54">
                <a:extLst>
                  <a:ext uri="{FF2B5EF4-FFF2-40B4-BE49-F238E27FC236}">
                    <a16:creationId xmlns:a16="http://schemas.microsoft.com/office/drawing/2014/main" id="{9C6AE12F-99A6-41EF-B873-87AE3D0E1203}"/>
                  </a:ext>
                </a:extLst>
              </p:cNvPr>
              <p:cNvGrpSpPr/>
              <p:nvPr/>
            </p:nvGrpSpPr>
            <p:grpSpPr>
              <a:xfrm>
                <a:off x="2681095" y="1086464"/>
                <a:ext cx="478842" cy="432036"/>
                <a:chOff x="2843856" y="1131630"/>
                <a:chExt cx="432036" cy="360030"/>
              </a:xfrm>
            </p:grpSpPr>
            <p:sp>
              <p:nvSpPr>
                <p:cNvPr id="57" name="圆角矩形 61">
                  <a:extLst>
                    <a:ext uri="{FF2B5EF4-FFF2-40B4-BE49-F238E27FC236}">
                      <a16:creationId xmlns:a16="http://schemas.microsoft.com/office/drawing/2014/main" id="{77BD4A55-1552-45AA-B267-3E788B179264}"/>
                    </a:ext>
                  </a:extLst>
                </p:cNvPr>
                <p:cNvSpPr/>
                <p:nvPr/>
              </p:nvSpPr>
              <p:spPr bwMode="auto">
                <a:xfrm>
                  <a:off x="2843856" y="1131630"/>
                  <a:ext cx="432036" cy="360030"/>
                </a:xfrm>
                <a:prstGeom prst="roundRect">
                  <a:avLst>
                    <a:gd name="adj" fmla="val 30079"/>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8" name="圆角矩形 9">
                  <a:extLst>
                    <a:ext uri="{FF2B5EF4-FFF2-40B4-BE49-F238E27FC236}">
                      <a16:creationId xmlns:a16="http://schemas.microsoft.com/office/drawing/2014/main" id="{522C24B7-8EE9-48B7-90B9-E3EF81B5CB58}"/>
                    </a:ext>
                  </a:extLst>
                </p:cNvPr>
                <p:cNvSpPr/>
                <p:nvPr/>
              </p:nvSpPr>
              <p:spPr bwMode="auto">
                <a:xfrm>
                  <a:off x="2843856" y="1131630"/>
                  <a:ext cx="342030" cy="349226"/>
                </a:xfrm>
                <a:custGeom>
                  <a:avLst/>
                  <a:gdLst/>
                  <a:ahLst/>
                  <a:cxnLst/>
                  <a:rect l="l" t="t" r="r" b="b"/>
                  <a:pathLst>
                    <a:path w="342030" h="349226">
                      <a:moveTo>
                        <a:pt x="108293" y="0"/>
                      </a:moveTo>
                      <a:lnTo>
                        <a:pt x="323743" y="0"/>
                      </a:lnTo>
                      <a:lnTo>
                        <a:pt x="342030" y="3692"/>
                      </a:lnTo>
                      <a:lnTo>
                        <a:pt x="62738" y="349226"/>
                      </a:lnTo>
                      <a:cubicBezTo>
                        <a:pt x="25551" y="332604"/>
                        <a:pt x="0" y="295155"/>
                        <a:pt x="0" y="251737"/>
                      </a:cubicBezTo>
                      <a:lnTo>
                        <a:pt x="0" y="108293"/>
                      </a:lnTo>
                      <a:cubicBezTo>
                        <a:pt x="0" y="48484"/>
                        <a:pt x="48484" y="0"/>
                        <a:pt x="108293" y="0"/>
                      </a:cubicBezTo>
                      <a:close/>
                    </a:path>
                  </a:pathLst>
                </a:custGeom>
                <a:gradFill flip="none" rotWithShape="1">
                  <a:gsLst>
                    <a:gs pos="7000">
                      <a:sysClr val="window" lastClr="FFFFFF">
                        <a:alpha val="52000"/>
                      </a:sysClr>
                    </a:gs>
                    <a:gs pos="93000">
                      <a:sysClr val="window" lastClr="FFFFFF">
                        <a:alpha val="0"/>
                      </a:sysClr>
                    </a:gs>
                  </a:gsLst>
                  <a:lin ang="2700000" scaled="1"/>
                  <a:tileRect/>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defRPr/>
                  </a:pPr>
                  <a:endParaRPr lang="zh-CN" altLang="en-US" sz="2400" kern="0">
                    <a:solidFill>
                      <a:sysClr val="windowText" lastClr="000000"/>
                    </a:solidFill>
                    <a:latin typeface="Arial"/>
                    <a:ea typeface="微软雅黑"/>
                    <a:sym typeface="Arial"/>
                  </a:endParaRPr>
                </a:p>
              </p:txBody>
            </p:sp>
          </p:grpSp>
          <p:sp>
            <p:nvSpPr>
              <p:cNvPr id="56" name="标题层">
                <a:extLst>
                  <a:ext uri="{FF2B5EF4-FFF2-40B4-BE49-F238E27FC236}">
                    <a16:creationId xmlns:a16="http://schemas.microsoft.com/office/drawing/2014/main" id="{A3820700-8278-4B46-81D2-79A5549BABFE}"/>
                  </a:ext>
                </a:extLst>
              </p:cNvPr>
              <p:cNvSpPr txBox="1"/>
              <p:nvPr/>
            </p:nvSpPr>
            <p:spPr bwMode="auto">
              <a:xfrm>
                <a:off x="2681095" y="1111333"/>
                <a:ext cx="478841" cy="346249"/>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en-US" altLang="zh-CN" sz="2400" kern="0" dirty="0">
                    <a:solidFill>
                      <a:sysClr val="window" lastClr="FFFFFF"/>
                    </a:solidFill>
                    <a:latin typeface="Arial"/>
                    <a:ea typeface="微软雅黑"/>
                    <a:cs typeface="Arial" panose="020B0604020202020204" pitchFamily="34" charset="0"/>
                    <a:sym typeface="Arial"/>
                  </a:rPr>
                  <a:t>05</a:t>
                </a:r>
                <a:endParaRPr lang="zh-CN" altLang="en-US" sz="2400" kern="0" dirty="0">
                  <a:solidFill>
                    <a:sysClr val="window" lastClr="FFFFFF"/>
                  </a:solidFill>
                  <a:latin typeface="Arial"/>
                  <a:ea typeface="微软雅黑"/>
                  <a:cs typeface="Arial" panose="020B0604020202020204" pitchFamily="34" charset="0"/>
                  <a:sym typeface="Arial"/>
                </a:endParaRPr>
              </a:p>
            </p:txBody>
          </p:sp>
        </p:grpSp>
        <p:grpSp>
          <p:nvGrpSpPr>
            <p:cNvPr id="51" name="组合 50">
              <a:extLst>
                <a:ext uri="{FF2B5EF4-FFF2-40B4-BE49-F238E27FC236}">
                  <a16:creationId xmlns:a16="http://schemas.microsoft.com/office/drawing/2014/main" id="{3F04A086-1F1D-4A1D-9B91-7EDABDD2CC5A}"/>
                </a:ext>
              </a:extLst>
            </p:cNvPr>
            <p:cNvGrpSpPr/>
            <p:nvPr/>
          </p:nvGrpSpPr>
          <p:grpSpPr>
            <a:xfrm>
              <a:off x="4329854" y="3486607"/>
              <a:ext cx="4320360" cy="523221"/>
              <a:chOff x="3347898" y="1118470"/>
              <a:chExt cx="3240270" cy="392416"/>
            </a:xfrm>
          </p:grpSpPr>
          <p:sp>
            <p:nvSpPr>
              <p:cNvPr id="52" name="矩形 51">
                <a:extLst>
                  <a:ext uri="{FF2B5EF4-FFF2-40B4-BE49-F238E27FC236}">
                    <a16:creationId xmlns:a16="http://schemas.microsoft.com/office/drawing/2014/main" id="{CB9A21E6-02F5-4D46-806B-012E303173D8}"/>
                  </a:ext>
                </a:extLst>
              </p:cNvPr>
              <p:cNvSpPr/>
              <p:nvPr/>
            </p:nvSpPr>
            <p:spPr bwMode="auto">
              <a:xfrm>
                <a:off x="3347898" y="1132088"/>
                <a:ext cx="3240270" cy="360030"/>
              </a:xfrm>
              <a:prstGeom prst="rect">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a:ea typeface="微软雅黑"/>
                  <a:sym typeface="Arial"/>
                </a:endParaRPr>
              </a:p>
            </p:txBody>
          </p:sp>
          <p:sp>
            <p:nvSpPr>
              <p:cNvPr id="53" name="椭圆 14">
                <a:extLst>
                  <a:ext uri="{FF2B5EF4-FFF2-40B4-BE49-F238E27FC236}">
                    <a16:creationId xmlns:a16="http://schemas.microsoft.com/office/drawing/2014/main" id="{0E4F618F-4683-4C3A-9350-61EEC8860A22}"/>
                  </a:ext>
                </a:extLst>
              </p:cNvPr>
              <p:cNvSpPr/>
              <p:nvPr/>
            </p:nvSpPr>
            <p:spPr bwMode="auto">
              <a:xfrm>
                <a:off x="3401991" y="1132026"/>
                <a:ext cx="3122612" cy="285750"/>
              </a:xfrm>
              <a:custGeom>
                <a:avLst/>
                <a:gdLst/>
                <a:ahLst/>
                <a:cxnLst/>
                <a:rect l="l" t="t" r="r" b="b"/>
                <a:pathLst>
                  <a:path w="3024336" h="288032">
                    <a:moveTo>
                      <a:pt x="57791" y="0"/>
                    </a:moveTo>
                    <a:lnTo>
                      <a:pt x="2966545" y="0"/>
                    </a:lnTo>
                    <a:cubicBezTo>
                      <a:pt x="2998462" y="0"/>
                      <a:pt x="3024336" y="25874"/>
                      <a:pt x="3024336" y="57791"/>
                    </a:cubicBezTo>
                    <a:lnTo>
                      <a:pt x="3024336" y="141731"/>
                    </a:lnTo>
                    <a:cubicBezTo>
                      <a:pt x="2725568" y="229254"/>
                      <a:pt x="2160294" y="288032"/>
                      <a:pt x="1512169" y="288032"/>
                    </a:cubicBezTo>
                    <a:cubicBezTo>
                      <a:pt x="864044" y="288032"/>
                      <a:pt x="298767" y="229254"/>
                      <a:pt x="0" y="141731"/>
                    </a:cubicBezTo>
                    <a:lnTo>
                      <a:pt x="0" y="57791"/>
                    </a:lnTo>
                    <a:cubicBezTo>
                      <a:pt x="0" y="25874"/>
                      <a:pt x="25874" y="0"/>
                      <a:pt x="57791" y="0"/>
                    </a:cubicBezTo>
                    <a:close/>
                  </a:path>
                </a:pathLst>
              </a:custGeom>
              <a:solidFill>
                <a:sysClr val="window" lastClr="FFFFFF">
                  <a:alpha val="14000"/>
                </a:sysClr>
              </a:solidFill>
              <a:ln w="10795" cap="flat" cmpd="sng" algn="ctr">
                <a:noFill/>
                <a:prstDash val="solid"/>
              </a:ln>
              <a:effectLst/>
            </p:spPr>
            <p:txBody>
              <a:bodyPr anchor="ctr"/>
              <a:lstStyle/>
              <a:p>
                <a:pPr algn="ctr" defTabSz="1219170">
                  <a:defRPr/>
                </a:pPr>
                <a:endParaRPr lang="zh-CN" altLang="en-US" sz="2400" kern="0">
                  <a:solidFill>
                    <a:sysClr val="window" lastClr="FFFFFF"/>
                  </a:solidFill>
                  <a:latin typeface="Arial"/>
                  <a:ea typeface="微软雅黑"/>
                  <a:sym typeface="Arial"/>
                </a:endParaRPr>
              </a:p>
            </p:txBody>
          </p:sp>
          <p:sp>
            <p:nvSpPr>
              <p:cNvPr id="54" name="标题层">
                <a:extLst>
                  <a:ext uri="{FF2B5EF4-FFF2-40B4-BE49-F238E27FC236}">
                    <a16:creationId xmlns:a16="http://schemas.microsoft.com/office/drawing/2014/main" id="{A9A837B5-FB5A-41C0-9B2C-7A8B559B161F}"/>
                  </a:ext>
                </a:extLst>
              </p:cNvPr>
              <p:cNvSpPr txBox="1"/>
              <p:nvPr/>
            </p:nvSpPr>
            <p:spPr bwMode="auto">
              <a:xfrm>
                <a:off x="3347898" y="1118470"/>
                <a:ext cx="3240269" cy="392416"/>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zh-CN" altLang="en-US" sz="2800" kern="0" dirty="0">
                    <a:solidFill>
                      <a:sysClr val="window" lastClr="FFFFFF"/>
                    </a:solidFill>
                    <a:latin typeface="Arial"/>
                    <a:ea typeface="微软雅黑"/>
                    <a:cs typeface="Arial" panose="020B0604020202020204" pitchFamily="34" charset="0"/>
                    <a:sym typeface="Arial"/>
                  </a:rPr>
                  <a:t>结构化设计方法</a:t>
                </a:r>
              </a:p>
            </p:txBody>
          </p:sp>
        </p:grpSp>
      </p:grpSp>
      <p:grpSp>
        <p:nvGrpSpPr>
          <p:cNvPr id="59" name="组合 58">
            <a:extLst>
              <a:ext uri="{FF2B5EF4-FFF2-40B4-BE49-F238E27FC236}">
                <a16:creationId xmlns:a16="http://schemas.microsoft.com/office/drawing/2014/main" id="{D72E26A2-7651-4379-9C92-67907268BA0A}"/>
              </a:ext>
            </a:extLst>
          </p:cNvPr>
          <p:cNvGrpSpPr/>
          <p:nvPr/>
        </p:nvGrpSpPr>
        <p:grpSpPr>
          <a:xfrm>
            <a:off x="2843808" y="5157192"/>
            <a:ext cx="5209430" cy="576048"/>
            <a:chOff x="3440784" y="3443932"/>
            <a:chExt cx="5209430" cy="576048"/>
          </a:xfrm>
        </p:grpSpPr>
        <p:grpSp>
          <p:nvGrpSpPr>
            <p:cNvPr id="60" name="组合 59">
              <a:extLst>
                <a:ext uri="{FF2B5EF4-FFF2-40B4-BE49-F238E27FC236}">
                  <a16:creationId xmlns:a16="http://schemas.microsoft.com/office/drawing/2014/main" id="{0BBBB45B-195D-4E65-97D5-1B8EB6B79B18}"/>
                </a:ext>
              </a:extLst>
            </p:cNvPr>
            <p:cNvGrpSpPr/>
            <p:nvPr/>
          </p:nvGrpSpPr>
          <p:grpSpPr>
            <a:xfrm>
              <a:off x="3440784" y="3443932"/>
              <a:ext cx="638456" cy="576048"/>
              <a:chOff x="2681095" y="1086464"/>
              <a:chExt cx="478842" cy="432036"/>
            </a:xfrm>
          </p:grpSpPr>
          <p:grpSp>
            <p:nvGrpSpPr>
              <p:cNvPr id="65" name="组合 64">
                <a:extLst>
                  <a:ext uri="{FF2B5EF4-FFF2-40B4-BE49-F238E27FC236}">
                    <a16:creationId xmlns:a16="http://schemas.microsoft.com/office/drawing/2014/main" id="{EDE2887A-980F-4BE1-A34A-AE7F5394E79C}"/>
                  </a:ext>
                </a:extLst>
              </p:cNvPr>
              <p:cNvGrpSpPr/>
              <p:nvPr/>
            </p:nvGrpSpPr>
            <p:grpSpPr>
              <a:xfrm>
                <a:off x="2681095" y="1086464"/>
                <a:ext cx="478842" cy="432036"/>
                <a:chOff x="2843856" y="1131630"/>
                <a:chExt cx="432036" cy="360030"/>
              </a:xfrm>
            </p:grpSpPr>
            <p:sp>
              <p:nvSpPr>
                <p:cNvPr id="67" name="圆角矩形 61">
                  <a:extLst>
                    <a:ext uri="{FF2B5EF4-FFF2-40B4-BE49-F238E27FC236}">
                      <a16:creationId xmlns:a16="http://schemas.microsoft.com/office/drawing/2014/main" id="{16052A54-AA88-4D3A-BE4F-95CFC1E21C8D}"/>
                    </a:ext>
                  </a:extLst>
                </p:cNvPr>
                <p:cNvSpPr/>
                <p:nvPr/>
              </p:nvSpPr>
              <p:spPr bwMode="auto">
                <a:xfrm>
                  <a:off x="2843856" y="1131630"/>
                  <a:ext cx="432036" cy="360030"/>
                </a:xfrm>
                <a:prstGeom prst="roundRect">
                  <a:avLst>
                    <a:gd name="adj" fmla="val 30079"/>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圆角矩形 9">
                  <a:extLst>
                    <a:ext uri="{FF2B5EF4-FFF2-40B4-BE49-F238E27FC236}">
                      <a16:creationId xmlns:a16="http://schemas.microsoft.com/office/drawing/2014/main" id="{90AA010B-40D9-4004-9E12-A17B8E276C11}"/>
                    </a:ext>
                  </a:extLst>
                </p:cNvPr>
                <p:cNvSpPr/>
                <p:nvPr/>
              </p:nvSpPr>
              <p:spPr bwMode="auto">
                <a:xfrm>
                  <a:off x="2843856" y="1131630"/>
                  <a:ext cx="342030" cy="349226"/>
                </a:xfrm>
                <a:custGeom>
                  <a:avLst/>
                  <a:gdLst/>
                  <a:ahLst/>
                  <a:cxnLst/>
                  <a:rect l="l" t="t" r="r" b="b"/>
                  <a:pathLst>
                    <a:path w="342030" h="349226">
                      <a:moveTo>
                        <a:pt x="108293" y="0"/>
                      </a:moveTo>
                      <a:lnTo>
                        <a:pt x="323743" y="0"/>
                      </a:lnTo>
                      <a:lnTo>
                        <a:pt x="342030" y="3692"/>
                      </a:lnTo>
                      <a:lnTo>
                        <a:pt x="62738" y="349226"/>
                      </a:lnTo>
                      <a:cubicBezTo>
                        <a:pt x="25551" y="332604"/>
                        <a:pt x="0" y="295155"/>
                        <a:pt x="0" y="251737"/>
                      </a:cubicBezTo>
                      <a:lnTo>
                        <a:pt x="0" y="108293"/>
                      </a:lnTo>
                      <a:cubicBezTo>
                        <a:pt x="0" y="48484"/>
                        <a:pt x="48484" y="0"/>
                        <a:pt x="108293" y="0"/>
                      </a:cubicBezTo>
                      <a:close/>
                    </a:path>
                  </a:pathLst>
                </a:custGeom>
                <a:gradFill flip="none" rotWithShape="1">
                  <a:gsLst>
                    <a:gs pos="7000">
                      <a:sysClr val="window" lastClr="FFFFFF">
                        <a:alpha val="52000"/>
                      </a:sysClr>
                    </a:gs>
                    <a:gs pos="93000">
                      <a:sysClr val="window" lastClr="FFFFFF">
                        <a:alpha val="0"/>
                      </a:sysClr>
                    </a:gs>
                  </a:gsLst>
                  <a:lin ang="2700000" scaled="1"/>
                  <a:tileRect/>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defRPr/>
                  </a:pPr>
                  <a:endParaRPr lang="zh-CN" altLang="en-US" sz="2400" kern="0">
                    <a:solidFill>
                      <a:sysClr val="windowText" lastClr="000000"/>
                    </a:solidFill>
                    <a:latin typeface="Arial"/>
                    <a:ea typeface="微软雅黑"/>
                    <a:sym typeface="Arial"/>
                  </a:endParaRPr>
                </a:p>
              </p:txBody>
            </p:sp>
          </p:grpSp>
          <p:sp>
            <p:nvSpPr>
              <p:cNvPr id="66" name="标题层">
                <a:extLst>
                  <a:ext uri="{FF2B5EF4-FFF2-40B4-BE49-F238E27FC236}">
                    <a16:creationId xmlns:a16="http://schemas.microsoft.com/office/drawing/2014/main" id="{E3A59ED7-5ABE-421C-B94F-68C44726CB18}"/>
                  </a:ext>
                </a:extLst>
              </p:cNvPr>
              <p:cNvSpPr txBox="1"/>
              <p:nvPr/>
            </p:nvSpPr>
            <p:spPr bwMode="auto">
              <a:xfrm>
                <a:off x="2681095" y="1111333"/>
                <a:ext cx="478841" cy="346249"/>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en-US" altLang="zh-CN" sz="2400" kern="0" dirty="0">
                    <a:solidFill>
                      <a:sysClr val="window" lastClr="FFFFFF"/>
                    </a:solidFill>
                    <a:latin typeface="Arial"/>
                    <a:ea typeface="微软雅黑"/>
                    <a:cs typeface="Arial" panose="020B0604020202020204" pitchFamily="34" charset="0"/>
                    <a:sym typeface="Arial"/>
                  </a:rPr>
                  <a:t>06</a:t>
                </a:r>
                <a:endParaRPr lang="zh-CN" altLang="en-US" sz="2400" kern="0" dirty="0">
                  <a:solidFill>
                    <a:sysClr val="window" lastClr="FFFFFF"/>
                  </a:solidFill>
                  <a:latin typeface="Arial"/>
                  <a:ea typeface="微软雅黑"/>
                  <a:cs typeface="Arial" panose="020B0604020202020204" pitchFamily="34" charset="0"/>
                  <a:sym typeface="Arial"/>
                </a:endParaRPr>
              </a:p>
            </p:txBody>
          </p:sp>
        </p:grpSp>
        <p:grpSp>
          <p:nvGrpSpPr>
            <p:cNvPr id="61" name="组合 60">
              <a:extLst>
                <a:ext uri="{FF2B5EF4-FFF2-40B4-BE49-F238E27FC236}">
                  <a16:creationId xmlns:a16="http://schemas.microsoft.com/office/drawing/2014/main" id="{0D103E06-C3E1-4C54-9FE8-4B7DB8A8A4EA}"/>
                </a:ext>
              </a:extLst>
            </p:cNvPr>
            <p:cNvGrpSpPr/>
            <p:nvPr/>
          </p:nvGrpSpPr>
          <p:grpSpPr>
            <a:xfrm>
              <a:off x="4329854" y="3486607"/>
              <a:ext cx="4320360" cy="523221"/>
              <a:chOff x="3347898" y="1118470"/>
              <a:chExt cx="3240270" cy="392416"/>
            </a:xfrm>
          </p:grpSpPr>
          <p:sp>
            <p:nvSpPr>
              <p:cNvPr id="62" name="矩形 61">
                <a:extLst>
                  <a:ext uri="{FF2B5EF4-FFF2-40B4-BE49-F238E27FC236}">
                    <a16:creationId xmlns:a16="http://schemas.microsoft.com/office/drawing/2014/main" id="{6333754D-07DB-44FC-82BA-0309C6EB8A91}"/>
                  </a:ext>
                </a:extLst>
              </p:cNvPr>
              <p:cNvSpPr/>
              <p:nvPr/>
            </p:nvSpPr>
            <p:spPr bwMode="auto">
              <a:xfrm>
                <a:off x="3347898" y="1132088"/>
                <a:ext cx="3240270" cy="360030"/>
              </a:xfrm>
              <a:prstGeom prst="rect">
                <a:avLst/>
              </a:prstGeom>
              <a:solidFill>
                <a:srgbClr val="E1031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a:ea typeface="微软雅黑"/>
                  <a:sym typeface="Arial"/>
                </a:endParaRPr>
              </a:p>
            </p:txBody>
          </p:sp>
          <p:sp>
            <p:nvSpPr>
              <p:cNvPr id="63" name="椭圆 14">
                <a:extLst>
                  <a:ext uri="{FF2B5EF4-FFF2-40B4-BE49-F238E27FC236}">
                    <a16:creationId xmlns:a16="http://schemas.microsoft.com/office/drawing/2014/main" id="{745E411A-6ADB-45D2-882E-3465F7CB2608}"/>
                  </a:ext>
                </a:extLst>
              </p:cNvPr>
              <p:cNvSpPr/>
              <p:nvPr/>
            </p:nvSpPr>
            <p:spPr bwMode="auto">
              <a:xfrm>
                <a:off x="3401991" y="1132026"/>
                <a:ext cx="3122612" cy="285750"/>
              </a:xfrm>
              <a:custGeom>
                <a:avLst/>
                <a:gdLst/>
                <a:ahLst/>
                <a:cxnLst/>
                <a:rect l="l" t="t" r="r" b="b"/>
                <a:pathLst>
                  <a:path w="3024336" h="288032">
                    <a:moveTo>
                      <a:pt x="57791" y="0"/>
                    </a:moveTo>
                    <a:lnTo>
                      <a:pt x="2966545" y="0"/>
                    </a:lnTo>
                    <a:cubicBezTo>
                      <a:pt x="2998462" y="0"/>
                      <a:pt x="3024336" y="25874"/>
                      <a:pt x="3024336" y="57791"/>
                    </a:cubicBezTo>
                    <a:lnTo>
                      <a:pt x="3024336" y="141731"/>
                    </a:lnTo>
                    <a:cubicBezTo>
                      <a:pt x="2725568" y="229254"/>
                      <a:pt x="2160294" y="288032"/>
                      <a:pt x="1512169" y="288032"/>
                    </a:cubicBezTo>
                    <a:cubicBezTo>
                      <a:pt x="864044" y="288032"/>
                      <a:pt x="298767" y="229254"/>
                      <a:pt x="0" y="141731"/>
                    </a:cubicBezTo>
                    <a:lnTo>
                      <a:pt x="0" y="57791"/>
                    </a:lnTo>
                    <a:cubicBezTo>
                      <a:pt x="0" y="25874"/>
                      <a:pt x="25874" y="0"/>
                      <a:pt x="57791" y="0"/>
                    </a:cubicBezTo>
                    <a:close/>
                  </a:path>
                </a:pathLst>
              </a:custGeom>
              <a:solidFill>
                <a:sysClr val="window" lastClr="FFFFFF">
                  <a:alpha val="14000"/>
                </a:sysClr>
              </a:solidFill>
              <a:ln w="10795" cap="flat" cmpd="sng" algn="ctr">
                <a:noFill/>
                <a:prstDash val="solid"/>
              </a:ln>
              <a:effectLst/>
            </p:spPr>
            <p:txBody>
              <a:bodyPr anchor="ctr"/>
              <a:lstStyle/>
              <a:p>
                <a:pPr algn="ctr" defTabSz="1219170">
                  <a:defRPr/>
                </a:pPr>
                <a:endParaRPr lang="zh-CN" altLang="en-US" sz="2400" kern="0">
                  <a:solidFill>
                    <a:sysClr val="window" lastClr="FFFFFF"/>
                  </a:solidFill>
                  <a:latin typeface="Arial"/>
                  <a:ea typeface="微软雅黑"/>
                  <a:sym typeface="Arial"/>
                </a:endParaRPr>
              </a:p>
            </p:txBody>
          </p:sp>
          <p:sp>
            <p:nvSpPr>
              <p:cNvPr id="64" name="标题层">
                <a:extLst>
                  <a:ext uri="{FF2B5EF4-FFF2-40B4-BE49-F238E27FC236}">
                    <a16:creationId xmlns:a16="http://schemas.microsoft.com/office/drawing/2014/main" id="{0E7CE336-308F-43DA-AEB4-E017C3658741}"/>
                  </a:ext>
                </a:extLst>
              </p:cNvPr>
              <p:cNvSpPr txBox="1"/>
              <p:nvPr/>
            </p:nvSpPr>
            <p:spPr bwMode="auto">
              <a:xfrm>
                <a:off x="3347898" y="1118470"/>
                <a:ext cx="3240269" cy="392416"/>
              </a:xfrm>
              <a:prstGeom prst="rect">
                <a:avLst/>
              </a:prstGeom>
              <a:noFill/>
              <a:effectLst>
                <a:outerShdw blurRad="12700" dist="12700" dir="4380000" algn="tl" rotWithShape="0">
                  <a:prstClr val="black">
                    <a:alpha val="40000"/>
                  </a:prstClr>
                </a:outerShdw>
              </a:effectLst>
            </p:spPr>
            <p:txBody>
              <a:bodyPr wrap="square">
                <a:spAutoFit/>
              </a:bodyPr>
              <a:lstStyle/>
              <a:p>
                <a:pPr algn="ctr" defTabSz="1219170">
                  <a:defRPr/>
                </a:pPr>
                <a:r>
                  <a:rPr lang="zh-CN" altLang="en-US" sz="2800" kern="0" dirty="0">
                    <a:solidFill>
                      <a:sysClr val="window" lastClr="FFFFFF"/>
                    </a:solidFill>
                    <a:latin typeface="Arial"/>
                    <a:ea typeface="微软雅黑"/>
                    <a:cs typeface="Arial" panose="020B0604020202020204" pitchFamily="34" charset="0"/>
                    <a:sym typeface="Arial"/>
                  </a:rPr>
                  <a:t>人机交互界面设计</a:t>
                </a:r>
              </a:p>
            </p:txBody>
          </p:sp>
        </p:grpSp>
      </p:grpSp>
      <p:grpSp>
        <p:nvGrpSpPr>
          <p:cNvPr id="2" name="组合 1">
            <a:extLst>
              <a:ext uri="{FF2B5EF4-FFF2-40B4-BE49-F238E27FC236}">
                <a16:creationId xmlns:a16="http://schemas.microsoft.com/office/drawing/2014/main" id="{C3971FD3-4F96-4859-AA76-4CB03776CD60}"/>
              </a:ext>
            </a:extLst>
          </p:cNvPr>
          <p:cNvGrpSpPr/>
          <p:nvPr/>
        </p:nvGrpSpPr>
        <p:grpSpPr>
          <a:xfrm>
            <a:off x="6427296" y="6486918"/>
            <a:ext cx="2716704" cy="710880"/>
            <a:chOff x="6427296" y="6486918"/>
            <a:chExt cx="2716704" cy="710880"/>
          </a:xfrm>
        </p:grpSpPr>
        <p:sp>
          <p:nvSpPr>
            <p:cNvPr id="4" name="箭头: 五边形 3">
              <a:extLst>
                <a:ext uri="{FF2B5EF4-FFF2-40B4-BE49-F238E27FC236}">
                  <a16:creationId xmlns:a16="http://schemas.microsoft.com/office/drawing/2014/main" id="{9A8CCD98-F11C-420B-B74A-C79096C43093}"/>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216" name="文本框 9215">
              <a:extLst>
                <a:ext uri="{FF2B5EF4-FFF2-40B4-BE49-F238E27FC236}">
                  <a16:creationId xmlns:a16="http://schemas.microsoft.com/office/drawing/2014/main" id="{EFA8BCB9-2658-4032-8D63-80E59042FF89}"/>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9221" name="箭头: 五边形 9220">
            <a:extLst>
              <a:ext uri="{FF2B5EF4-FFF2-40B4-BE49-F238E27FC236}">
                <a16:creationId xmlns:a16="http://schemas.microsoft.com/office/drawing/2014/main" id="{4FB7229C-80B9-4C02-A4C5-C8FB5B2D78DA}"/>
              </a:ext>
            </a:extLst>
          </p:cNvPr>
          <p:cNvSpPr/>
          <p:nvPr/>
        </p:nvSpPr>
        <p:spPr>
          <a:xfrm>
            <a:off x="0" y="-603448"/>
            <a:ext cx="5148064"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第</a:t>
            </a:r>
            <a:r>
              <a:rPr lang="en-US" altLang="zh-CN" sz="4400" dirty="0">
                <a:solidFill>
                  <a:schemeClr val="bg1"/>
                </a:solidFill>
                <a:latin typeface="微软雅黑" pitchFamily="34" charset="-122"/>
                <a:ea typeface="微软雅黑" pitchFamily="34" charset="-122"/>
              </a:rPr>
              <a:t>4</a:t>
            </a:r>
            <a:r>
              <a:rPr lang="zh-CN" altLang="en-US" sz="4400" dirty="0">
                <a:solidFill>
                  <a:schemeClr val="bg1"/>
                </a:solidFill>
                <a:latin typeface="微软雅黑" pitchFamily="34" charset="-122"/>
                <a:ea typeface="微软雅黑" pitchFamily="34" charset="-122"/>
              </a:rPr>
              <a:t>章结构化设计</a:t>
            </a:r>
            <a:endParaRPr lang="zh-CN" altLang="en-US" sz="4400" dirty="0">
              <a:solidFill>
                <a:schemeClr val="bg1"/>
              </a:solidFill>
            </a:endParaRP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500" autoRev="1" fill="hold">
                                          <p:stCondLst>
                                            <p:cond delay="0"/>
                                          </p:stCondLst>
                                        </p:cTn>
                                        <p:tgtEl>
                                          <p:spTgt spid="7"/>
                                        </p:tgtEl>
                                        <p:attrNameLst>
                                          <p:attrName>ppt_w</p:attrName>
                                        </p:attrNameLst>
                                      </p:cBhvr>
                                    </p:anim>
                                    <p:anim by="(#ppt_w*0.50)" calcmode="lin" valueType="num">
                                      <p:cBhvr>
                                        <p:cTn id="8" dur="500" decel="50000" autoRev="1" fill="hold">
                                          <p:stCondLst>
                                            <p:cond delay="0"/>
                                          </p:stCondLst>
                                        </p:cTn>
                                        <p:tgtEl>
                                          <p:spTgt spid="7"/>
                                        </p:tgtEl>
                                        <p:attrNameLst>
                                          <p:attrName>ppt_x</p:attrName>
                                        </p:attrNameLst>
                                      </p:cBhvr>
                                    </p:anim>
                                    <p:anim from="(-#ppt_h/2)" to="(#ppt_y)" calcmode="lin" valueType="num">
                                      <p:cBhvr>
                                        <p:cTn id="9" dur="1000" fill="hold">
                                          <p:stCondLst>
                                            <p:cond delay="0"/>
                                          </p:stCondLst>
                                        </p:cTn>
                                        <p:tgtEl>
                                          <p:spTgt spid="7"/>
                                        </p:tgtEl>
                                        <p:attrNameLst>
                                          <p:attrName>ppt_y</p:attrName>
                                        </p:attrNameLst>
                                      </p:cBhvr>
                                    </p:anim>
                                    <p:animRot by="21600000">
                                      <p:cBhvr>
                                        <p:cTn id="10" dur="1000" fill="hold">
                                          <p:stCondLst>
                                            <p:cond delay="0"/>
                                          </p:stCondLst>
                                        </p:cTn>
                                        <p:tgtEl>
                                          <p:spTgt spid="7"/>
                                        </p:tgtEl>
                                        <p:attrNameLst>
                                          <p:attrName>r</p:attrName>
                                        </p:attrNameLst>
                                      </p:cBhvr>
                                    </p:animRot>
                                  </p:childTnLst>
                                </p:cTn>
                              </p:par>
                              <p:par>
                                <p:cTn id="11" presetID="53" presetClass="entr" presetSubtype="16" fill="hold" grpId="0" nodeType="withEffect">
                                  <p:stCondLst>
                                    <p:cond delay="25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100"/>
                            </p:stCondLst>
                            <p:childTnLst>
                              <p:par>
                                <p:cTn id="17" presetID="1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par>
                                <p:cTn id="21" presetID="12" presetClass="entr" presetSubtype="4" fill="hold" nodeType="withEffect">
                                  <p:stCondLst>
                                    <p:cond delay="25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par>
                                <p:cTn id="25" presetID="12" presetClass="entr" presetSubtype="4" fill="hold" nodeType="withEffect">
                                  <p:stCondLst>
                                    <p:cond delay="50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p:tgtEl>
                                          <p:spTgt spid="29"/>
                                        </p:tgtEl>
                                        <p:attrNameLst>
                                          <p:attrName>ppt_y</p:attrName>
                                        </p:attrNameLst>
                                      </p:cBhvr>
                                      <p:tavLst>
                                        <p:tav tm="0">
                                          <p:val>
                                            <p:strVal val="#ppt_y+#ppt_h*1.125000"/>
                                          </p:val>
                                        </p:tav>
                                        <p:tav tm="100000">
                                          <p:val>
                                            <p:strVal val="#ppt_y"/>
                                          </p:val>
                                        </p:tav>
                                      </p:tavLst>
                                    </p:anim>
                                    <p:animEffect transition="in" filter="wipe(up)">
                                      <p:cBhvr>
                                        <p:cTn id="28" dur="500"/>
                                        <p:tgtEl>
                                          <p:spTgt spid="29"/>
                                        </p:tgtEl>
                                      </p:cBhvr>
                                    </p:animEffect>
                                  </p:childTnLst>
                                </p:cTn>
                              </p:par>
                              <p:par>
                                <p:cTn id="29" presetID="12" presetClass="entr" presetSubtype="4" fill="hold" nodeType="withEffect">
                                  <p:stCondLst>
                                    <p:cond delay="75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p:tgtEl>
                                          <p:spTgt spid="39"/>
                                        </p:tgtEl>
                                        <p:attrNameLst>
                                          <p:attrName>ppt_y</p:attrName>
                                        </p:attrNameLst>
                                      </p:cBhvr>
                                      <p:tavLst>
                                        <p:tav tm="0">
                                          <p:val>
                                            <p:strVal val="#ppt_y+#ppt_h*1.125000"/>
                                          </p:val>
                                        </p:tav>
                                        <p:tav tm="100000">
                                          <p:val>
                                            <p:strVal val="#ppt_y"/>
                                          </p:val>
                                        </p:tav>
                                      </p:tavLst>
                                    </p:anim>
                                    <p:animEffect transition="in" filter="wipe(up)">
                                      <p:cBhvr>
                                        <p:cTn id="32" dur="500"/>
                                        <p:tgtEl>
                                          <p:spTgt spid="39"/>
                                        </p:tgtEl>
                                      </p:cBhvr>
                                    </p:animEffect>
                                  </p:childTnLst>
                                </p:cTn>
                              </p:par>
                              <p:par>
                                <p:cTn id="33" presetID="12" presetClass="entr" presetSubtype="4" fill="hold" nodeType="withEffect">
                                  <p:stCondLst>
                                    <p:cond delay="7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p:tgtEl>
                                          <p:spTgt spid="49"/>
                                        </p:tgtEl>
                                        <p:attrNameLst>
                                          <p:attrName>ppt_y</p:attrName>
                                        </p:attrNameLst>
                                      </p:cBhvr>
                                      <p:tavLst>
                                        <p:tav tm="0">
                                          <p:val>
                                            <p:strVal val="#ppt_y+#ppt_h*1.125000"/>
                                          </p:val>
                                        </p:tav>
                                        <p:tav tm="100000">
                                          <p:val>
                                            <p:strVal val="#ppt_y"/>
                                          </p:val>
                                        </p:tav>
                                      </p:tavLst>
                                    </p:anim>
                                    <p:animEffect transition="in" filter="wipe(up)">
                                      <p:cBhvr>
                                        <p:cTn id="36" dur="500"/>
                                        <p:tgtEl>
                                          <p:spTgt spid="49"/>
                                        </p:tgtEl>
                                      </p:cBhvr>
                                    </p:animEffect>
                                  </p:childTnLst>
                                </p:cTn>
                              </p:par>
                              <p:par>
                                <p:cTn id="37" presetID="12" presetClass="entr" presetSubtype="4" fill="hold" nodeType="withEffect">
                                  <p:stCondLst>
                                    <p:cond delay="75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p:tgtEl>
                                          <p:spTgt spid="59"/>
                                        </p:tgtEl>
                                        <p:attrNameLst>
                                          <p:attrName>ppt_y</p:attrName>
                                        </p:attrNameLst>
                                      </p:cBhvr>
                                      <p:tavLst>
                                        <p:tav tm="0">
                                          <p:val>
                                            <p:strVal val="#ppt_y+#ppt_h*1.125000"/>
                                          </p:val>
                                        </p:tav>
                                        <p:tav tm="100000">
                                          <p:val>
                                            <p:strVal val="#ppt_y"/>
                                          </p:val>
                                        </p:tav>
                                      </p:tavLst>
                                    </p:anim>
                                    <p:animEffect transition="in" filter="wipe(up)">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4.4.1.1</a:t>
            </a:r>
            <a:r>
              <a:rPr lang="zh-CN" altLang="en-US" sz="6600" dirty="0">
                <a:latin typeface="微软雅黑" pitchFamily="34" charset="-122"/>
                <a:ea typeface="微软雅黑" pitchFamily="34" charset="-122"/>
              </a:rPr>
              <a:t>数据耦合</a:t>
            </a:r>
          </a:p>
        </p:txBody>
      </p:sp>
      <p:sp>
        <p:nvSpPr>
          <p:cNvPr id="35843" name="内容占位符 2" descr="Rectangle: Click to edit Master text styles&#10;Second level&#10;Third level&#10;Fourth level&#10;Fifth level"/>
          <p:cNvSpPr>
            <a:spLocks noGrp="1"/>
          </p:cNvSpPr>
          <p:nvPr>
            <p:ph idx="1"/>
          </p:nvPr>
        </p:nvSpPr>
        <p:spPr>
          <a:xfrm>
            <a:off x="838200" y="1905000"/>
            <a:ext cx="3878263" cy="4114800"/>
          </a:xfrm>
        </p:spPr>
        <p:txBody>
          <a:bodyPr>
            <a:normAutofit/>
          </a:bodyPr>
          <a:lstStyle/>
          <a:p>
            <a:r>
              <a:rPr lang="en-US" altLang="zh-CN" sz="3600" b="1" dirty="0">
                <a:solidFill>
                  <a:srgbClr val="FF0000"/>
                </a:solidFill>
              </a:rPr>
              <a:t>Sum(</a:t>
            </a:r>
            <a:r>
              <a:rPr lang="en-US" altLang="zh-CN" sz="3600" b="1" dirty="0" err="1">
                <a:solidFill>
                  <a:srgbClr val="FF0000"/>
                </a:solidFill>
              </a:rPr>
              <a:t>int</a:t>
            </a:r>
            <a:r>
              <a:rPr lang="en-US" altLang="zh-CN" sz="3600" b="1" dirty="0">
                <a:solidFill>
                  <a:srgbClr val="FF0000"/>
                </a:solidFill>
              </a:rPr>
              <a:t> </a:t>
            </a:r>
            <a:r>
              <a:rPr lang="en-US" altLang="zh-CN" sz="3600" b="1" dirty="0" err="1">
                <a:solidFill>
                  <a:srgbClr val="FF0000"/>
                </a:solidFill>
              </a:rPr>
              <a:t>a,int</a:t>
            </a:r>
            <a:r>
              <a:rPr lang="en-US" altLang="zh-CN" sz="3600" b="1" dirty="0">
                <a:solidFill>
                  <a:srgbClr val="FF0000"/>
                </a:solidFill>
              </a:rPr>
              <a:t> b)</a:t>
            </a:r>
            <a:br>
              <a:rPr lang="en-US" altLang="zh-CN" sz="3600" b="1" dirty="0"/>
            </a:br>
            <a:r>
              <a:rPr lang="en-US" altLang="zh-CN" sz="3600" b="1" dirty="0"/>
              <a:t>{</a:t>
            </a:r>
            <a:r>
              <a:rPr lang="en-US" altLang="zh-CN" sz="3600" b="1" dirty="0" err="1"/>
              <a:t>int</a:t>
            </a:r>
            <a:r>
              <a:rPr lang="en-US" altLang="zh-CN" sz="3600" b="1" dirty="0"/>
              <a:t> c;</a:t>
            </a:r>
            <a:br>
              <a:rPr lang="en-US" altLang="zh-CN" sz="3600" b="1" dirty="0"/>
            </a:br>
            <a:r>
              <a:rPr lang="en-US" altLang="zh-CN" sz="3600" b="1" dirty="0"/>
              <a:t>c=</a:t>
            </a:r>
            <a:r>
              <a:rPr lang="en-US" altLang="zh-CN" sz="3600" b="1" dirty="0" err="1"/>
              <a:t>a+b</a:t>
            </a:r>
            <a:r>
              <a:rPr lang="en-US" altLang="zh-CN" sz="3600" b="1" dirty="0"/>
              <a:t>;</a:t>
            </a:r>
            <a:br>
              <a:rPr lang="en-US" altLang="zh-CN" sz="3600" b="1" dirty="0"/>
            </a:br>
            <a:r>
              <a:rPr lang="en-US" altLang="zh-CN" sz="3600" b="1" dirty="0"/>
              <a:t>return(c);</a:t>
            </a:r>
            <a:br>
              <a:rPr lang="en-US" altLang="zh-CN" sz="3600" b="1" dirty="0"/>
            </a:br>
            <a:r>
              <a:rPr lang="en-US" altLang="zh-CN" sz="3600" b="1" dirty="0"/>
              <a:t>}</a:t>
            </a:r>
          </a:p>
          <a:p>
            <a:pPr>
              <a:buFont typeface="Wingdings" pitchFamily="2" charset="2"/>
              <a:buNone/>
            </a:pPr>
            <a:br>
              <a:rPr lang="en-US" altLang="zh-CN" sz="3600" b="1" dirty="0"/>
            </a:br>
            <a:endParaRPr lang="zh-CN" altLang="en-US" sz="3600" b="1" dirty="0"/>
          </a:p>
        </p:txBody>
      </p:sp>
      <p:sp>
        <p:nvSpPr>
          <p:cNvPr id="4" name="灯片编号占位符 3"/>
          <p:cNvSpPr>
            <a:spLocks noGrp="1"/>
          </p:cNvSpPr>
          <p:nvPr>
            <p:ph type="sldNum" sz="quarter" idx="12"/>
          </p:nvPr>
        </p:nvSpPr>
        <p:spPr/>
        <p:txBody>
          <a:bodyPr/>
          <a:lstStyle/>
          <a:p>
            <a:pPr>
              <a:defRPr/>
            </a:pPr>
            <a:fld id="{8738998D-2354-472D-B9BD-E95C051F7E92}" type="slidenum">
              <a:rPr lang="en-US" altLang="zh-CN" smtClean="0"/>
              <a:pPr>
                <a:defRPr/>
              </a:pPr>
              <a:t>30</a:t>
            </a:fld>
            <a:endParaRPr lang="en-US" altLang="zh-CN"/>
          </a:p>
        </p:txBody>
      </p:sp>
      <p:sp>
        <p:nvSpPr>
          <p:cNvPr id="5" name="内容占位符 2"/>
          <p:cNvSpPr txBox="1">
            <a:spLocks/>
          </p:cNvSpPr>
          <p:nvPr/>
        </p:nvSpPr>
        <p:spPr bwMode="auto">
          <a:xfrm>
            <a:off x="4572000" y="1916113"/>
            <a:ext cx="4310063" cy="4114800"/>
          </a:xfrm>
          <a:prstGeom prst="rect">
            <a:avLst/>
          </a:prstGeom>
          <a:noFill/>
          <a:ln w="9525">
            <a:noFill/>
            <a:miter lim="800000"/>
            <a:headEnd/>
            <a:tailEnd/>
          </a:ln>
        </p:spPr>
        <p:txBody>
          <a:bodyPr/>
          <a:lstStyle/>
          <a:p>
            <a:pPr marL="342900" indent="-342900" eaLnBrk="0" hangingPunct="0">
              <a:spcBef>
                <a:spcPct val="20000"/>
              </a:spcBef>
              <a:buClr>
                <a:schemeClr val="hlink"/>
              </a:buClr>
              <a:buSzPct val="110000"/>
              <a:buFont typeface="Wingdings" pitchFamily="2" charset="2"/>
              <a:buBlip>
                <a:blip r:embed="rId2"/>
              </a:buBlip>
              <a:defRPr/>
            </a:pPr>
            <a:r>
              <a:rPr lang="en-US" altLang="zh-CN" sz="3200" b="1" kern="0" dirty="0">
                <a:solidFill>
                  <a:srgbClr val="FF0000"/>
                </a:solidFill>
                <a:latin typeface="+mn-lt"/>
                <a:ea typeface="+mn-ea"/>
              </a:rPr>
              <a:t>Fun()</a:t>
            </a:r>
          </a:p>
          <a:p>
            <a:pPr marL="342900" indent="-342900" eaLnBrk="0" hangingPunct="0">
              <a:spcBef>
                <a:spcPct val="20000"/>
              </a:spcBef>
              <a:buClr>
                <a:schemeClr val="hlink"/>
              </a:buClr>
              <a:buSzPct val="110000"/>
              <a:buFont typeface="Wingdings" pitchFamily="2" charset="2"/>
              <a:buNone/>
              <a:defRPr/>
            </a:pPr>
            <a:r>
              <a:rPr lang="en-US" altLang="zh-CN" sz="3200" b="1" kern="0" dirty="0">
                <a:latin typeface="+mn-lt"/>
                <a:ea typeface="+mn-ea"/>
              </a:rPr>
              <a:t>   { </a:t>
            </a:r>
            <a:r>
              <a:rPr lang="en-US" altLang="zh-CN" sz="3200" b="1" kern="0" dirty="0" err="1">
                <a:latin typeface="+mn-lt"/>
                <a:ea typeface="+mn-ea"/>
              </a:rPr>
              <a:t>int</a:t>
            </a:r>
            <a:r>
              <a:rPr lang="en-US" altLang="zh-CN" sz="3200" b="1" kern="0" dirty="0">
                <a:latin typeface="+mn-lt"/>
                <a:ea typeface="+mn-ea"/>
              </a:rPr>
              <a:t>   </a:t>
            </a:r>
            <a:r>
              <a:rPr lang="en-US" altLang="zh-CN" sz="3200" b="1" kern="0" dirty="0" err="1">
                <a:latin typeface="+mn-lt"/>
                <a:ea typeface="+mn-ea"/>
              </a:rPr>
              <a:t>i</a:t>
            </a:r>
            <a:r>
              <a:rPr lang="en-US" altLang="zh-CN" sz="3200" b="1" kern="0" dirty="0">
                <a:latin typeface="+mn-lt"/>
                <a:ea typeface="+mn-ea"/>
              </a:rPr>
              <a:t>=100;</a:t>
            </a:r>
          </a:p>
          <a:p>
            <a:pPr marL="342900" indent="-342900" eaLnBrk="0" hangingPunct="0">
              <a:spcBef>
                <a:spcPct val="20000"/>
              </a:spcBef>
              <a:buClr>
                <a:schemeClr val="hlink"/>
              </a:buClr>
              <a:buSzPct val="110000"/>
              <a:buFont typeface="Wingdings" pitchFamily="2" charset="2"/>
              <a:buNone/>
              <a:defRPr/>
            </a:pPr>
            <a:r>
              <a:rPr lang="en-US" altLang="zh-CN" sz="3200" b="1" kern="0" dirty="0">
                <a:latin typeface="+mn-lt"/>
                <a:ea typeface="+mn-ea"/>
              </a:rPr>
              <a:t>      </a:t>
            </a:r>
            <a:r>
              <a:rPr lang="en-US" altLang="zh-CN" sz="3200" b="1" kern="0" dirty="0" err="1">
                <a:latin typeface="+mn-lt"/>
                <a:ea typeface="+mn-ea"/>
              </a:rPr>
              <a:t>int</a:t>
            </a:r>
            <a:r>
              <a:rPr lang="en-US" altLang="zh-CN" sz="3200" b="1" kern="0" dirty="0">
                <a:latin typeface="+mn-lt"/>
                <a:ea typeface="+mn-ea"/>
              </a:rPr>
              <a:t>   j=150;</a:t>
            </a:r>
          </a:p>
          <a:p>
            <a:pPr marL="342900" indent="-342900" eaLnBrk="0" hangingPunct="0">
              <a:spcBef>
                <a:spcPct val="20000"/>
              </a:spcBef>
              <a:buClr>
                <a:schemeClr val="hlink"/>
              </a:buClr>
              <a:buSzPct val="110000"/>
              <a:buFont typeface="Wingdings" pitchFamily="2" charset="2"/>
              <a:buNone/>
              <a:defRPr/>
            </a:pPr>
            <a:r>
              <a:rPr lang="en-US" altLang="zh-CN" sz="3200" b="1" kern="0" dirty="0">
                <a:solidFill>
                  <a:srgbClr val="FF0000"/>
                </a:solidFill>
                <a:latin typeface="+mn-lt"/>
                <a:ea typeface="+mn-ea"/>
              </a:rPr>
              <a:t>      </a:t>
            </a:r>
            <a:r>
              <a:rPr lang="en-US" altLang="zh-CN" sz="3200" b="1" kern="0" dirty="0" err="1">
                <a:solidFill>
                  <a:srgbClr val="FF0000"/>
                </a:solidFill>
                <a:latin typeface="+mn-lt"/>
                <a:ea typeface="+mn-ea"/>
              </a:rPr>
              <a:t>int</a:t>
            </a:r>
            <a:r>
              <a:rPr lang="en-US" altLang="zh-CN" sz="3200" b="1" kern="0" dirty="0">
                <a:solidFill>
                  <a:srgbClr val="FF0000"/>
                </a:solidFill>
                <a:latin typeface="+mn-lt"/>
                <a:ea typeface="+mn-ea"/>
              </a:rPr>
              <a:t> r=  Sum(</a:t>
            </a:r>
            <a:r>
              <a:rPr lang="en-US" altLang="zh-CN" sz="3200" b="1" kern="0" dirty="0" err="1">
                <a:solidFill>
                  <a:srgbClr val="FF0000"/>
                </a:solidFill>
                <a:latin typeface="+mn-lt"/>
                <a:ea typeface="+mn-ea"/>
              </a:rPr>
              <a:t>i,j</a:t>
            </a:r>
            <a:r>
              <a:rPr lang="en-US" altLang="zh-CN" sz="3200" b="1" kern="0" dirty="0">
                <a:solidFill>
                  <a:srgbClr val="FF0000"/>
                </a:solidFill>
                <a:latin typeface="+mn-lt"/>
                <a:ea typeface="+mn-ea"/>
              </a:rPr>
              <a:t>);</a:t>
            </a:r>
          </a:p>
          <a:p>
            <a:pPr marL="342900" indent="-342900" eaLnBrk="0" hangingPunct="0">
              <a:spcBef>
                <a:spcPct val="20000"/>
              </a:spcBef>
              <a:buClr>
                <a:schemeClr val="hlink"/>
              </a:buClr>
              <a:buSzPct val="110000"/>
              <a:buFont typeface="Wingdings" pitchFamily="2" charset="2"/>
              <a:buNone/>
              <a:defRPr/>
            </a:pPr>
            <a:r>
              <a:rPr lang="en-US" altLang="zh-CN" sz="3200" b="1" kern="0" dirty="0">
                <a:solidFill>
                  <a:srgbClr val="FF0000"/>
                </a:solidFill>
                <a:latin typeface="+mn-lt"/>
                <a:ea typeface="+mn-ea"/>
              </a:rPr>
              <a:t>    </a:t>
            </a:r>
            <a:r>
              <a:rPr lang="en-US" altLang="zh-CN" sz="3200" b="1" kern="0" dirty="0">
                <a:latin typeface="+mn-lt"/>
                <a:ea typeface="+mn-ea"/>
              </a:rPr>
              <a:t>}</a:t>
            </a:r>
            <a:br>
              <a:rPr lang="en-US" altLang="zh-CN" sz="3200" b="1" kern="0" dirty="0">
                <a:latin typeface="+mn-lt"/>
                <a:ea typeface="+mn-ea"/>
              </a:rPr>
            </a:br>
            <a:endParaRPr lang="zh-CN" altLang="en-US" sz="3200" b="1" kern="0" dirty="0">
              <a:latin typeface="+mn-lt"/>
              <a:ea typeface="+mn-ea"/>
            </a:endParaRPr>
          </a:p>
        </p:txBody>
      </p:sp>
      <p:sp>
        <p:nvSpPr>
          <p:cNvPr id="35846" name="TextBox 5"/>
          <p:cNvSpPr txBox="1">
            <a:spLocks noChangeArrowheads="1"/>
          </p:cNvSpPr>
          <p:nvPr/>
        </p:nvSpPr>
        <p:spPr bwMode="auto">
          <a:xfrm>
            <a:off x="1763713" y="5732463"/>
            <a:ext cx="4608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sz="2800" b="1" i="1">
                <a:solidFill>
                  <a:srgbClr val="FF0000"/>
                </a:solidFill>
              </a:rPr>
              <a:t>Sum </a:t>
            </a:r>
            <a:r>
              <a:rPr lang="zh-CN" altLang="en-US" sz="2800" b="1" i="1">
                <a:solidFill>
                  <a:srgbClr val="FF0000"/>
                </a:solidFill>
              </a:rPr>
              <a:t>与</a:t>
            </a:r>
            <a:r>
              <a:rPr lang="en-US" altLang="zh-CN" sz="2800" b="1" i="1">
                <a:solidFill>
                  <a:srgbClr val="FF0000"/>
                </a:solidFill>
              </a:rPr>
              <a:t>Fun </a:t>
            </a:r>
            <a:r>
              <a:rPr lang="zh-CN" altLang="en-US" sz="2800" b="1" i="1">
                <a:solidFill>
                  <a:srgbClr val="FF0000"/>
                </a:solidFill>
              </a:rPr>
              <a:t>为数据耦合</a:t>
            </a:r>
          </a:p>
        </p:txBody>
      </p:sp>
      <p:sp>
        <p:nvSpPr>
          <p:cNvPr id="7" name="下箭头 6"/>
          <p:cNvSpPr>
            <a:spLocks noChangeArrowheads="1"/>
          </p:cNvSpPr>
          <p:nvPr/>
        </p:nvSpPr>
        <p:spPr bwMode="auto">
          <a:xfrm>
            <a:off x="8027988" y="2133600"/>
            <a:ext cx="431800" cy="1439863"/>
          </a:xfrm>
          <a:prstGeom prst="downArrow">
            <a:avLst>
              <a:gd name="adj1" fmla="val 50000"/>
              <a:gd name="adj2" fmla="val 50018"/>
            </a:avLst>
          </a:prstGeom>
          <a:solidFill>
            <a:schemeClr val="accent1"/>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4.4.1.2</a:t>
            </a:r>
            <a:r>
              <a:rPr lang="zh-CN" altLang="en-US" sz="6600" dirty="0">
                <a:latin typeface="微软雅黑" pitchFamily="34" charset="-122"/>
                <a:ea typeface="微软雅黑" pitchFamily="34" charset="-122"/>
              </a:rPr>
              <a:t>控制耦合</a:t>
            </a:r>
          </a:p>
        </p:txBody>
      </p:sp>
      <p:sp>
        <p:nvSpPr>
          <p:cNvPr id="36868" name="Rectangle 3" descr="Rectangle: Click to edit Master text styles&#10;Second level&#10;Third level&#10;Fourth level&#10;Fifth level"/>
          <p:cNvSpPr>
            <a:spLocks noGrp="1" noChangeArrowheads="1"/>
          </p:cNvSpPr>
          <p:nvPr>
            <p:ph idx="1"/>
          </p:nvPr>
        </p:nvSpPr>
        <p:spPr>
          <a:xfrm>
            <a:off x="467544" y="2205508"/>
            <a:ext cx="8497440" cy="3887788"/>
          </a:xfrm>
        </p:spPr>
        <p:txBody>
          <a:bodyPr/>
          <a:lstStyle/>
          <a:p>
            <a:pPr eaLnBrk="1" hangingPunct="1">
              <a:lnSpc>
                <a:spcPct val="90000"/>
              </a:lnSpc>
            </a:pPr>
            <a:r>
              <a:rPr lang="zh-CN" altLang="en-US" sz="3600" dirty="0">
                <a:latin typeface="微软雅黑" pitchFamily="34" charset="-122"/>
                <a:ea typeface="微软雅黑" pitchFamily="34" charset="-122"/>
              </a:rPr>
              <a:t>如果两个模块彼此之间</a:t>
            </a:r>
            <a:r>
              <a:rPr lang="zh-CN" altLang="en-US" sz="3600" dirty="0">
                <a:solidFill>
                  <a:srgbClr val="FF0000"/>
                </a:solidFill>
                <a:latin typeface="微软雅黑" pitchFamily="34" charset="-122"/>
                <a:ea typeface="微软雅黑" pitchFamily="34" charset="-122"/>
              </a:rPr>
              <a:t>通过参数传递控制信息</a:t>
            </a:r>
            <a:r>
              <a:rPr lang="zh-CN" altLang="en-US" sz="3600" dirty="0">
                <a:latin typeface="微软雅黑" pitchFamily="34" charset="-122"/>
                <a:ea typeface="微软雅黑" pitchFamily="34" charset="-122"/>
              </a:rPr>
              <a:t>，那么这种耦合称为控制耦合。</a:t>
            </a:r>
          </a:p>
          <a:p>
            <a:pPr eaLnBrk="1" hangingPunct="1">
              <a:lnSpc>
                <a:spcPct val="90000"/>
              </a:lnSpc>
            </a:pPr>
            <a:r>
              <a:rPr lang="zh-CN" altLang="en-US" sz="3600" dirty="0">
                <a:latin typeface="微软雅黑" pitchFamily="34" charset="-122"/>
                <a:ea typeface="微软雅黑" pitchFamily="34" charset="-122"/>
              </a:rPr>
              <a:t>控制耦合是中度耦合，增加了系统的发杂程度</a:t>
            </a:r>
          </a:p>
          <a:p>
            <a:pPr eaLnBrk="1" hangingPunct="1">
              <a:lnSpc>
                <a:spcPct val="90000"/>
              </a:lnSpc>
            </a:pPr>
            <a:r>
              <a:rPr lang="zh-CN" altLang="en-US" sz="3600" dirty="0">
                <a:latin typeface="微软雅黑" pitchFamily="34" charset="-122"/>
                <a:ea typeface="微软雅黑" pitchFamily="34" charset="-122"/>
              </a:rPr>
              <a:t>控制耦合是可以用适当的分解，变成数据耦合的</a:t>
            </a:r>
          </a:p>
        </p:txBody>
      </p:sp>
      <p:sp>
        <p:nvSpPr>
          <p:cNvPr id="6" name="灯片编号占位符 5"/>
          <p:cNvSpPr>
            <a:spLocks noGrp="1"/>
          </p:cNvSpPr>
          <p:nvPr>
            <p:ph type="sldNum" sz="quarter" idx="12"/>
          </p:nvPr>
        </p:nvSpPr>
        <p:spPr/>
        <p:txBody>
          <a:bodyPr/>
          <a:lstStyle/>
          <a:p>
            <a:pPr>
              <a:defRPr/>
            </a:pPr>
            <a:fld id="{2F14EB21-F1B5-4760-872D-3A5A4666582B}" type="slidenum">
              <a:rPr lang="en-US" altLang="zh-CN"/>
              <a:pPr>
                <a:defRPr/>
              </a:pPr>
              <a:t>31</a:t>
            </a:fld>
            <a:endParaRPr lang="en-US" altLang="zh-CN"/>
          </a:p>
        </p:txBody>
      </p:sp>
    </p:spTree>
  </p:cSld>
  <p:clrMapOvr>
    <a:masterClrMapping/>
  </p:clrMapOvr>
  <p:transition spd="med">
    <p:pull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descr="Rectangle: Click to edit Master text styles&#10;Second level&#10;Third level&#10;Fourth level&#10;Fifth level"/>
          <p:cNvSpPr>
            <a:spLocks noGrp="1"/>
          </p:cNvSpPr>
          <p:nvPr>
            <p:ph idx="1"/>
          </p:nvPr>
        </p:nvSpPr>
        <p:spPr>
          <a:xfrm>
            <a:off x="684213" y="2482552"/>
            <a:ext cx="4175125" cy="4114800"/>
          </a:xfrm>
        </p:spPr>
        <p:txBody>
          <a:bodyPr>
            <a:noAutofit/>
          </a:bodyPr>
          <a:lstStyle/>
          <a:p>
            <a:r>
              <a:rPr lang="en-US" altLang="zh-CN" sz="3200" b="1" dirty="0">
                <a:solidFill>
                  <a:srgbClr val="FF0000"/>
                </a:solidFill>
              </a:rPr>
              <a:t>Cal(</a:t>
            </a:r>
            <a:r>
              <a:rPr lang="en-US" altLang="zh-CN" sz="3200" b="1" dirty="0" err="1">
                <a:solidFill>
                  <a:srgbClr val="FF0000"/>
                </a:solidFill>
              </a:rPr>
              <a:t>int</a:t>
            </a:r>
            <a:r>
              <a:rPr lang="en-US" altLang="zh-CN" sz="3200" b="1" dirty="0">
                <a:solidFill>
                  <a:srgbClr val="FF0000"/>
                </a:solidFill>
              </a:rPr>
              <a:t> </a:t>
            </a:r>
            <a:r>
              <a:rPr lang="en-US" altLang="zh-CN" sz="3200" b="1" dirty="0" err="1">
                <a:solidFill>
                  <a:srgbClr val="FF0000"/>
                </a:solidFill>
              </a:rPr>
              <a:t>f,int</a:t>
            </a:r>
            <a:r>
              <a:rPr lang="en-US" altLang="zh-CN" sz="3200" b="1" dirty="0">
                <a:solidFill>
                  <a:srgbClr val="FF0000"/>
                </a:solidFill>
              </a:rPr>
              <a:t> </a:t>
            </a:r>
            <a:r>
              <a:rPr lang="en-US" altLang="zh-CN" sz="3200" b="1" dirty="0" err="1">
                <a:solidFill>
                  <a:srgbClr val="FF0000"/>
                </a:solidFill>
              </a:rPr>
              <a:t>a,int</a:t>
            </a:r>
            <a:r>
              <a:rPr lang="en-US" altLang="zh-CN" sz="3200" b="1" dirty="0">
                <a:solidFill>
                  <a:srgbClr val="FF0000"/>
                </a:solidFill>
              </a:rPr>
              <a:t> b)</a:t>
            </a:r>
            <a:br>
              <a:rPr lang="en-US" altLang="zh-CN" sz="3200" b="1" dirty="0"/>
            </a:br>
            <a:r>
              <a:rPr lang="en-US" altLang="zh-CN" sz="3200" b="1" dirty="0"/>
              <a:t>{</a:t>
            </a:r>
            <a:r>
              <a:rPr lang="en-US" altLang="zh-CN" sz="3200" b="1" dirty="0" err="1"/>
              <a:t>int</a:t>
            </a:r>
            <a:r>
              <a:rPr lang="en-US" altLang="zh-CN" sz="3200" b="1" dirty="0"/>
              <a:t> c;</a:t>
            </a:r>
          </a:p>
          <a:p>
            <a:pPr>
              <a:buFont typeface="Wingdings" pitchFamily="2" charset="2"/>
              <a:buNone/>
            </a:pPr>
            <a:r>
              <a:rPr lang="en-US" altLang="zh-CN" sz="3200" b="1" dirty="0"/>
              <a:t>    if(flag==1) </a:t>
            </a:r>
            <a:br>
              <a:rPr lang="en-US" altLang="zh-CN" sz="3200" b="1" dirty="0"/>
            </a:br>
            <a:r>
              <a:rPr lang="en-US" altLang="zh-CN" sz="3200" b="1" dirty="0"/>
              <a:t>c=</a:t>
            </a:r>
            <a:r>
              <a:rPr lang="en-US" altLang="zh-CN" sz="3200" b="1" dirty="0" err="1"/>
              <a:t>a+b</a:t>
            </a:r>
            <a:r>
              <a:rPr lang="en-US" altLang="zh-CN" sz="3200" b="1" dirty="0"/>
              <a:t>;</a:t>
            </a:r>
          </a:p>
          <a:p>
            <a:pPr>
              <a:buFont typeface="Wingdings" pitchFamily="2" charset="2"/>
              <a:buNone/>
            </a:pPr>
            <a:r>
              <a:rPr lang="en-US" altLang="zh-CN" sz="3200" b="1" dirty="0"/>
              <a:t>    if (flag==2) </a:t>
            </a:r>
          </a:p>
          <a:p>
            <a:pPr>
              <a:buFont typeface="Wingdings" pitchFamily="2" charset="2"/>
              <a:buNone/>
            </a:pPr>
            <a:r>
              <a:rPr lang="en-US" altLang="zh-CN" sz="3200" b="1" dirty="0"/>
              <a:t>    c=a-b; </a:t>
            </a:r>
            <a:br>
              <a:rPr lang="en-US" altLang="zh-CN" sz="3200" b="1" dirty="0"/>
            </a:br>
            <a:r>
              <a:rPr lang="en-US" altLang="zh-CN" sz="3200" b="1" dirty="0"/>
              <a:t>return(c);}</a:t>
            </a:r>
          </a:p>
          <a:p>
            <a:pPr>
              <a:buFont typeface="Wingdings" pitchFamily="2" charset="2"/>
              <a:buNone/>
            </a:pPr>
            <a:br>
              <a:rPr lang="en-US" altLang="zh-CN" sz="3200" b="1" dirty="0"/>
            </a:br>
            <a:endParaRPr lang="zh-CN" altLang="en-US" sz="3200" b="1" dirty="0"/>
          </a:p>
        </p:txBody>
      </p:sp>
      <p:sp>
        <p:nvSpPr>
          <p:cNvPr id="4" name="灯片编号占位符 3"/>
          <p:cNvSpPr>
            <a:spLocks noGrp="1"/>
          </p:cNvSpPr>
          <p:nvPr>
            <p:ph type="sldNum" sz="quarter" idx="12"/>
          </p:nvPr>
        </p:nvSpPr>
        <p:spPr/>
        <p:txBody>
          <a:bodyPr/>
          <a:lstStyle/>
          <a:p>
            <a:pPr>
              <a:defRPr/>
            </a:pPr>
            <a:fld id="{BE9E8C56-F271-4106-8E59-D4F16E5CE532}" type="slidenum">
              <a:rPr lang="en-US" altLang="zh-CN" smtClean="0"/>
              <a:pPr>
                <a:defRPr/>
              </a:pPr>
              <a:t>32</a:t>
            </a:fld>
            <a:endParaRPr lang="en-US" altLang="zh-CN"/>
          </a:p>
        </p:txBody>
      </p:sp>
      <p:sp>
        <p:nvSpPr>
          <p:cNvPr id="5" name="内容占位符 2"/>
          <p:cNvSpPr txBox="1">
            <a:spLocks/>
          </p:cNvSpPr>
          <p:nvPr/>
        </p:nvSpPr>
        <p:spPr bwMode="auto">
          <a:xfrm>
            <a:off x="4500563" y="1916113"/>
            <a:ext cx="4608512" cy="4114800"/>
          </a:xfrm>
          <a:prstGeom prst="rect">
            <a:avLst/>
          </a:prstGeom>
          <a:noFill/>
          <a:ln w="9525">
            <a:noFill/>
            <a:miter lim="800000"/>
            <a:headEnd/>
            <a:tailEnd/>
          </a:ln>
        </p:spPr>
        <p:txBody>
          <a:bodyPr/>
          <a:lstStyle/>
          <a:p>
            <a:pPr marL="342900" indent="-342900" eaLnBrk="0" hangingPunct="0">
              <a:spcBef>
                <a:spcPct val="20000"/>
              </a:spcBef>
              <a:buClr>
                <a:schemeClr val="hlink"/>
              </a:buClr>
              <a:buSzPct val="110000"/>
              <a:buFont typeface="Wingdings" pitchFamily="2" charset="2"/>
              <a:buBlip>
                <a:blip r:embed="rId2"/>
              </a:buBlip>
              <a:defRPr/>
            </a:pPr>
            <a:r>
              <a:rPr lang="en-US" altLang="zh-CN" sz="3200" b="1" kern="0" dirty="0">
                <a:solidFill>
                  <a:srgbClr val="FF0000"/>
                </a:solidFill>
                <a:latin typeface="+mn-lt"/>
                <a:ea typeface="+mn-ea"/>
              </a:rPr>
              <a:t>Fun()</a:t>
            </a:r>
          </a:p>
          <a:p>
            <a:pPr marL="342900" indent="-342900" eaLnBrk="0" hangingPunct="0">
              <a:spcBef>
                <a:spcPct val="20000"/>
              </a:spcBef>
              <a:buClr>
                <a:schemeClr val="hlink"/>
              </a:buClr>
              <a:buSzPct val="110000"/>
              <a:buFont typeface="Wingdings" pitchFamily="2" charset="2"/>
              <a:buNone/>
              <a:defRPr/>
            </a:pPr>
            <a:r>
              <a:rPr lang="en-US" altLang="zh-CN" sz="3200" b="1" kern="0" dirty="0">
                <a:latin typeface="+mn-lt"/>
                <a:ea typeface="+mn-ea"/>
              </a:rPr>
              <a:t>   { </a:t>
            </a:r>
            <a:r>
              <a:rPr lang="en-US" altLang="zh-CN" sz="3200" b="1" kern="0" dirty="0" err="1">
                <a:latin typeface="+mn-lt"/>
                <a:ea typeface="+mn-ea"/>
              </a:rPr>
              <a:t>int</a:t>
            </a:r>
            <a:r>
              <a:rPr lang="en-US" altLang="zh-CN" sz="3200" b="1" kern="0" dirty="0">
                <a:latin typeface="+mn-lt"/>
                <a:ea typeface="+mn-ea"/>
              </a:rPr>
              <a:t>   </a:t>
            </a:r>
            <a:r>
              <a:rPr lang="en-US" altLang="zh-CN" sz="3200" b="1" kern="0" dirty="0" err="1">
                <a:latin typeface="+mn-lt"/>
                <a:ea typeface="+mn-ea"/>
              </a:rPr>
              <a:t>i</a:t>
            </a:r>
            <a:r>
              <a:rPr lang="en-US" altLang="zh-CN" sz="3200" b="1" kern="0" dirty="0">
                <a:latin typeface="+mn-lt"/>
                <a:ea typeface="+mn-ea"/>
              </a:rPr>
              <a:t>=100;</a:t>
            </a:r>
          </a:p>
          <a:p>
            <a:pPr marL="342900" indent="-342900" eaLnBrk="0" hangingPunct="0">
              <a:spcBef>
                <a:spcPct val="20000"/>
              </a:spcBef>
              <a:buClr>
                <a:schemeClr val="hlink"/>
              </a:buClr>
              <a:buSzPct val="110000"/>
              <a:buFont typeface="Wingdings" pitchFamily="2" charset="2"/>
              <a:buNone/>
              <a:defRPr/>
            </a:pPr>
            <a:r>
              <a:rPr lang="en-US" altLang="zh-CN" sz="3200" b="1" kern="0" dirty="0">
                <a:latin typeface="+mn-lt"/>
                <a:ea typeface="+mn-ea"/>
              </a:rPr>
              <a:t>      </a:t>
            </a:r>
            <a:r>
              <a:rPr lang="en-US" altLang="zh-CN" sz="3200" b="1" kern="0" dirty="0" err="1">
                <a:latin typeface="+mn-lt"/>
                <a:ea typeface="+mn-ea"/>
              </a:rPr>
              <a:t>int</a:t>
            </a:r>
            <a:r>
              <a:rPr lang="en-US" altLang="zh-CN" sz="3200" b="1" kern="0" dirty="0">
                <a:latin typeface="+mn-lt"/>
                <a:ea typeface="+mn-ea"/>
              </a:rPr>
              <a:t>   j=150;</a:t>
            </a:r>
          </a:p>
          <a:p>
            <a:pPr marL="342900" indent="-342900" eaLnBrk="0" hangingPunct="0">
              <a:spcBef>
                <a:spcPct val="20000"/>
              </a:spcBef>
              <a:buClr>
                <a:schemeClr val="hlink"/>
              </a:buClr>
              <a:buSzPct val="110000"/>
              <a:buFont typeface="Wingdings" pitchFamily="2" charset="2"/>
              <a:buNone/>
              <a:defRPr/>
            </a:pPr>
            <a:r>
              <a:rPr lang="en-US" altLang="zh-CN" sz="3200" b="1" kern="0" dirty="0">
                <a:solidFill>
                  <a:srgbClr val="FF0000"/>
                </a:solidFill>
                <a:latin typeface="+mn-lt"/>
                <a:ea typeface="+mn-ea"/>
              </a:rPr>
              <a:t>      </a:t>
            </a:r>
            <a:r>
              <a:rPr lang="en-US" altLang="zh-CN" sz="3200" b="1" kern="0" dirty="0" err="1">
                <a:latin typeface="+mn-lt"/>
                <a:ea typeface="+mn-ea"/>
              </a:rPr>
              <a:t>int</a:t>
            </a:r>
            <a:r>
              <a:rPr lang="en-US" altLang="zh-CN" sz="3200" b="1" kern="0" dirty="0">
                <a:latin typeface="+mn-lt"/>
                <a:ea typeface="+mn-ea"/>
              </a:rPr>
              <a:t> s= </a:t>
            </a:r>
            <a:r>
              <a:rPr lang="en-US" altLang="zh-CN" sz="3200" b="1" kern="0" dirty="0">
                <a:solidFill>
                  <a:srgbClr val="FF0000"/>
                </a:solidFill>
                <a:latin typeface="+mn-lt"/>
                <a:ea typeface="+mn-ea"/>
              </a:rPr>
              <a:t>Cal(1,i,j);</a:t>
            </a:r>
          </a:p>
          <a:p>
            <a:pPr marL="342900" indent="-342900" eaLnBrk="0" hangingPunct="0">
              <a:spcBef>
                <a:spcPct val="20000"/>
              </a:spcBef>
              <a:buClr>
                <a:schemeClr val="hlink"/>
              </a:buClr>
              <a:buSzPct val="110000"/>
              <a:buFont typeface="Wingdings" pitchFamily="2" charset="2"/>
              <a:buNone/>
              <a:defRPr/>
            </a:pPr>
            <a:r>
              <a:rPr lang="en-US" altLang="zh-CN" sz="3200" b="1" kern="0" dirty="0">
                <a:solidFill>
                  <a:srgbClr val="FF0000"/>
                </a:solidFill>
                <a:latin typeface="+mn-lt"/>
                <a:ea typeface="+mn-ea"/>
              </a:rPr>
              <a:t>    </a:t>
            </a:r>
            <a:r>
              <a:rPr lang="en-US" altLang="zh-CN" sz="3200" b="1" kern="0" dirty="0">
                <a:latin typeface="+mn-lt"/>
                <a:ea typeface="+mn-ea"/>
              </a:rPr>
              <a:t>}</a:t>
            </a:r>
            <a:br>
              <a:rPr lang="en-US" altLang="zh-CN" sz="3200" b="1" kern="0" dirty="0">
                <a:latin typeface="+mn-lt"/>
                <a:ea typeface="+mn-ea"/>
              </a:rPr>
            </a:br>
            <a:endParaRPr lang="zh-CN" altLang="en-US" sz="3200" b="1" kern="0" dirty="0">
              <a:latin typeface="+mn-lt"/>
              <a:ea typeface="+mn-ea"/>
            </a:endParaRPr>
          </a:p>
        </p:txBody>
      </p:sp>
      <p:sp>
        <p:nvSpPr>
          <p:cNvPr id="37894" name="TextBox 5"/>
          <p:cNvSpPr txBox="1">
            <a:spLocks noChangeArrowheads="1"/>
          </p:cNvSpPr>
          <p:nvPr/>
        </p:nvSpPr>
        <p:spPr bwMode="auto">
          <a:xfrm>
            <a:off x="4356100" y="5805488"/>
            <a:ext cx="4608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sz="2800" b="1" i="1">
                <a:solidFill>
                  <a:srgbClr val="FF0000"/>
                </a:solidFill>
              </a:rPr>
              <a:t>Cal </a:t>
            </a:r>
            <a:r>
              <a:rPr lang="zh-CN" altLang="en-US" sz="2800" b="1" i="1">
                <a:solidFill>
                  <a:srgbClr val="FF0000"/>
                </a:solidFill>
              </a:rPr>
              <a:t>与</a:t>
            </a:r>
            <a:r>
              <a:rPr lang="en-US" altLang="zh-CN" sz="2800" b="1" i="1">
                <a:solidFill>
                  <a:srgbClr val="FF0000"/>
                </a:solidFill>
              </a:rPr>
              <a:t>Fun </a:t>
            </a:r>
            <a:r>
              <a:rPr lang="zh-CN" altLang="en-US" sz="2800" b="1" i="1">
                <a:solidFill>
                  <a:srgbClr val="FF0000"/>
                </a:solidFill>
              </a:rPr>
              <a:t>为控制耦合</a:t>
            </a:r>
          </a:p>
        </p:txBody>
      </p:sp>
      <p:sp>
        <p:nvSpPr>
          <p:cNvPr id="37895" name="TextBox 6"/>
          <p:cNvSpPr txBox="1">
            <a:spLocks noChangeArrowheads="1"/>
          </p:cNvSpPr>
          <p:nvPr/>
        </p:nvSpPr>
        <p:spPr bwMode="auto">
          <a:xfrm>
            <a:off x="755576" y="1652786"/>
            <a:ext cx="34559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b="1" dirty="0"/>
              <a:t> </a:t>
            </a:r>
            <a:r>
              <a:rPr lang="en-US" altLang="zh-CN" b="1" dirty="0">
                <a:solidFill>
                  <a:srgbClr val="FF0000"/>
                </a:solidFill>
              </a:rPr>
              <a:t>//flag==1,</a:t>
            </a:r>
            <a:r>
              <a:rPr lang="zh-CN" altLang="en-US" b="1" dirty="0">
                <a:solidFill>
                  <a:srgbClr val="FF0000"/>
                </a:solidFill>
              </a:rPr>
              <a:t>加法</a:t>
            </a:r>
            <a:endParaRPr lang="en-US" altLang="zh-CN" b="1" dirty="0">
              <a:solidFill>
                <a:srgbClr val="FF0000"/>
              </a:solidFill>
            </a:endParaRPr>
          </a:p>
          <a:p>
            <a:pPr eaLnBrk="1" hangingPunct="1"/>
            <a:r>
              <a:rPr lang="en-US" altLang="zh-CN" b="1" dirty="0">
                <a:solidFill>
                  <a:srgbClr val="FF0000"/>
                </a:solidFill>
              </a:rPr>
              <a:t> //flag==2,</a:t>
            </a:r>
            <a:r>
              <a:rPr lang="zh-CN" altLang="en-US" b="1" dirty="0">
                <a:solidFill>
                  <a:srgbClr val="FF0000"/>
                </a:solidFill>
              </a:rPr>
              <a:t>减法</a:t>
            </a:r>
            <a:endParaRPr lang="en-US" altLang="zh-CN" b="1" dirty="0">
              <a:solidFill>
                <a:srgbClr val="FF0000"/>
              </a:solidFill>
            </a:endParaRPr>
          </a:p>
          <a:p>
            <a:pPr eaLnBrk="1" hangingPunct="1"/>
            <a:endParaRPr lang="zh-CN" altLang="en-US" b="1" dirty="0"/>
          </a:p>
        </p:txBody>
      </p:sp>
      <p:sp>
        <p:nvSpPr>
          <p:cNvPr id="8" name="下箭头 7"/>
          <p:cNvSpPr>
            <a:spLocks noChangeArrowheads="1"/>
          </p:cNvSpPr>
          <p:nvPr/>
        </p:nvSpPr>
        <p:spPr bwMode="auto">
          <a:xfrm>
            <a:off x="7812088" y="2133600"/>
            <a:ext cx="431800" cy="1439863"/>
          </a:xfrm>
          <a:prstGeom prst="downArrow">
            <a:avLst>
              <a:gd name="adj1" fmla="val 50000"/>
              <a:gd name="adj2" fmla="val 50018"/>
            </a:avLst>
          </a:prstGeom>
          <a:solidFill>
            <a:schemeClr val="accent1"/>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11" name="Rectangle 2">
            <a:extLst>
              <a:ext uri="{FF2B5EF4-FFF2-40B4-BE49-F238E27FC236}">
                <a16:creationId xmlns:a16="http://schemas.microsoft.com/office/drawing/2014/main" id="{56CE370F-50B5-49FC-A382-052B9D276379}"/>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4.4.1.2</a:t>
            </a:r>
            <a:r>
              <a:rPr lang="zh-CN" altLang="en-US" sz="6600" dirty="0">
                <a:latin typeface="微软雅黑" pitchFamily="34" charset="-122"/>
                <a:ea typeface="微软雅黑" pitchFamily="34" charset="-122"/>
              </a:rPr>
              <a:t>控制耦合</a:t>
            </a: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descr="Rectangle: Click to edit Master text styles&#10;Second level&#10;Third level&#10;Fourth level&#10;Fifth level"/>
          <p:cNvSpPr>
            <a:spLocks noGrp="1" noChangeArrowheads="1"/>
          </p:cNvSpPr>
          <p:nvPr>
            <p:ph idx="1"/>
          </p:nvPr>
        </p:nvSpPr>
        <p:spPr>
          <a:xfrm>
            <a:off x="226459" y="2179638"/>
            <a:ext cx="5761136" cy="4176713"/>
          </a:xfrm>
        </p:spPr>
        <p:txBody>
          <a:bodyPr/>
          <a:lstStyle/>
          <a:p>
            <a:pPr lvl="1" eaLnBrk="1" hangingPunct="1">
              <a:defRPr/>
            </a:pPr>
            <a:r>
              <a:rPr kumimoji="0" lang="zh-CN" altLang="en-US" sz="3600" dirty="0">
                <a:latin typeface="微软雅黑" pitchFamily="34" charset="-122"/>
                <a:ea typeface="微软雅黑" pitchFamily="34" charset="-122"/>
              </a:rPr>
              <a:t>当两个或多个模块通过一个公共数据环境相互作用时，他们之间的耦合称为公共耦合</a:t>
            </a:r>
          </a:p>
          <a:p>
            <a:pPr lvl="1" eaLnBrk="1" hangingPunct="1">
              <a:defRPr/>
            </a:pPr>
            <a:r>
              <a:rPr kumimoji="0" lang="zh-CN" altLang="en-US" sz="3600" dirty="0">
                <a:latin typeface="微软雅黑" pitchFamily="34" charset="-122"/>
                <a:ea typeface="微软雅黑" pitchFamily="34" charset="-122"/>
              </a:rPr>
              <a:t>公共耦合的耦合度随着模块的增加而增加</a:t>
            </a:r>
          </a:p>
          <a:p>
            <a:pPr lvl="1" eaLnBrk="1" hangingPunct="1">
              <a:defRPr/>
            </a:pPr>
            <a:endParaRPr kumimoji="0" lang="en-US" altLang="zh-CN" sz="3600" dirty="0">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6986B28A-3FB8-4386-A90B-EF72052B0B7D}" type="slidenum">
              <a:rPr lang="en-US" altLang="zh-CN"/>
              <a:pPr>
                <a:defRPr/>
              </a:pPr>
              <a:t>33</a:t>
            </a:fld>
            <a:endParaRPr lang="en-US" altLang="zh-CN"/>
          </a:p>
        </p:txBody>
      </p:sp>
      <p:pic>
        <p:nvPicPr>
          <p:cNvPr id="38917" name="Picture 4" descr="j01494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88840"/>
            <a:ext cx="2833373" cy="37444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5B677E20-BA22-474B-873E-C300AE36D3A9}"/>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4.4.1.3</a:t>
            </a:r>
            <a:r>
              <a:rPr lang="zh-CN" altLang="en-US" sz="6600" dirty="0">
                <a:latin typeface="微软雅黑" pitchFamily="34" charset="-122"/>
                <a:ea typeface="微软雅黑" pitchFamily="34" charset="-122"/>
              </a:rPr>
              <a:t>公共耦合</a:t>
            </a:r>
          </a:p>
        </p:txBody>
      </p:sp>
    </p:spTree>
  </p:cSld>
  <p:clrMapOvr>
    <a:masterClrMapping/>
  </p:clrMapOvr>
  <p:transition spd="med">
    <p:pull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descr="Rectangle: Click to edit Master text styles&#10;Second level&#10;Third level&#10;Fourth level&#10;Fifth level"/>
          <p:cNvSpPr>
            <a:spLocks noGrp="1"/>
          </p:cNvSpPr>
          <p:nvPr>
            <p:ph idx="1"/>
          </p:nvPr>
        </p:nvSpPr>
        <p:spPr>
          <a:xfrm>
            <a:off x="838200" y="2410544"/>
            <a:ext cx="4094163" cy="4114800"/>
          </a:xfrm>
        </p:spPr>
        <p:txBody>
          <a:bodyPr>
            <a:normAutofit/>
          </a:bodyPr>
          <a:lstStyle/>
          <a:p>
            <a:r>
              <a:rPr lang="en-US" altLang="zh-CN" sz="3200" b="1" dirty="0" err="1">
                <a:solidFill>
                  <a:srgbClr val="FF0000"/>
                </a:solidFill>
              </a:rPr>
              <a:t>Int</a:t>
            </a:r>
            <a:r>
              <a:rPr lang="en-US" altLang="zh-CN" sz="3200" b="1" dirty="0">
                <a:solidFill>
                  <a:srgbClr val="FF0000"/>
                </a:solidFill>
              </a:rPr>
              <a:t> com=100;</a:t>
            </a:r>
          </a:p>
          <a:p>
            <a:endParaRPr lang="en-US" altLang="zh-CN" sz="3200" b="1" dirty="0">
              <a:solidFill>
                <a:srgbClr val="FF0000"/>
              </a:solidFill>
            </a:endParaRPr>
          </a:p>
          <a:p>
            <a:r>
              <a:rPr lang="en-US" altLang="zh-CN" sz="3200" b="1" dirty="0">
                <a:solidFill>
                  <a:srgbClr val="FF0000"/>
                </a:solidFill>
              </a:rPr>
              <a:t>Fun1()</a:t>
            </a:r>
          </a:p>
          <a:p>
            <a:r>
              <a:rPr lang="en-US" altLang="zh-CN" sz="3200" b="1" dirty="0"/>
              <a:t>{</a:t>
            </a:r>
          </a:p>
          <a:p>
            <a:r>
              <a:rPr lang="en-US" altLang="zh-CN" sz="3200" b="1" dirty="0"/>
              <a:t>    </a:t>
            </a:r>
            <a:r>
              <a:rPr lang="en-US" altLang="zh-CN" sz="3200" b="1" dirty="0">
                <a:solidFill>
                  <a:srgbClr val="FF0000"/>
                </a:solidFill>
              </a:rPr>
              <a:t>com=com+1;</a:t>
            </a:r>
          </a:p>
          <a:p>
            <a:r>
              <a:rPr lang="en-US" altLang="zh-CN" sz="3200" b="1" dirty="0"/>
              <a:t>}</a:t>
            </a:r>
            <a:endParaRPr lang="zh-CN" altLang="en-US" sz="3200" b="1" dirty="0"/>
          </a:p>
        </p:txBody>
      </p:sp>
      <p:sp>
        <p:nvSpPr>
          <p:cNvPr id="4" name="灯片编号占位符 3"/>
          <p:cNvSpPr>
            <a:spLocks noGrp="1"/>
          </p:cNvSpPr>
          <p:nvPr>
            <p:ph type="sldNum" sz="quarter" idx="12"/>
          </p:nvPr>
        </p:nvSpPr>
        <p:spPr/>
        <p:txBody>
          <a:bodyPr/>
          <a:lstStyle/>
          <a:p>
            <a:pPr>
              <a:defRPr/>
            </a:pPr>
            <a:fld id="{34CA29CB-0B0D-40B4-A0DB-D194DA6FB250}" type="slidenum">
              <a:rPr lang="en-US" altLang="zh-CN" smtClean="0"/>
              <a:pPr>
                <a:defRPr/>
              </a:pPr>
              <a:t>34</a:t>
            </a:fld>
            <a:endParaRPr lang="en-US" altLang="zh-CN"/>
          </a:p>
        </p:txBody>
      </p:sp>
      <p:sp>
        <p:nvSpPr>
          <p:cNvPr id="5" name="内容占位符 2"/>
          <p:cNvSpPr txBox="1">
            <a:spLocks/>
          </p:cNvSpPr>
          <p:nvPr/>
        </p:nvSpPr>
        <p:spPr bwMode="auto">
          <a:xfrm>
            <a:off x="4859338" y="2050504"/>
            <a:ext cx="4094162" cy="4114800"/>
          </a:xfrm>
          <a:prstGeom prst="rect">
            <a:avLst/>
          </a:prstGeom>
          <a:noFill/>
          <a:ln w="9525">
            <a:noFill/>
            <a:miter lim="800000"/>
            <a:headEnd/>
            <a:tailEnd/>
          </a:ln>
        </p:spPr>
        <p:txBody>
          <a:bodyPr/>
          <a:lstStyle/>
          <a:p>
            <a:pPr marL="342900" indent="-342900" eaLnBrk="0" hangingPunct="0">
              <a:spcBef>
                <a:spcPct val="20000"/>
              </a:spcBef>
              <a:buClr>
                <a:schemeClr val="hlink"/>
              </a:buClr>
              <a:buSzPct val="110000"/>
              <a:buFont typeface="Wingdings" pitchFamily="2" charset="2"/>
              <a:buBlip>
                <a:blip r:embed="rId2"/>
              </a:buBlip>
              <a:defRPr/>
            </a:pPr>
            <a:r>
              <a:rPr lang="en-US" altLang="zh-CN" sz="3200" b="1" kern="0" dirty="0">
                <a:solidFill>
                  <a:srgbClr val="FF0000"/>
                </a:solidFill>
                <a:latin typeface="+mn-lt"/>
                <a:ea typeface="+mn-ea"/>
              </a:rPr>
              <a:t>Fun2()</a:t>
            </a:r>
          </a:p>
          <a:p>
            <a:pPr marL="342900" indent="-342900" eaLnBrk="0" hangingPunct="0">
              <a:spcBef>
                <a:spcPct val="20000"/>
              </a:spcBef>
              <a:buClr>
                <a:schemeClr val="hlink"/>
              </a:buClr>
              <a:buSzPct val="110000"/>
              <a:buFont typeface="Wingdings" pitchFamily="2" charset="2"/>
              <a:buBlip>
                <a:blip r:embed="rId2"/>
              </a:buBlip>
              <a:defRPr/>
            </a:pPr>
            <a:r>
              <a:rPr lang="en-US" altLang="zh-CN" sz="3200" b="1" kern="0" dirty="0">
                <a:latin typeface="+mn-lt"/>
                <a:ea typeface="+mn-ea"/>
              </a:rPr>
              <a:t>{</a:t>
            </a:r>
          </a:p>
          <a:p>
            <a:pPr marL="342900" indent="-342900" eaLnBrk="0" hangingPunct="0">
              <a:spcBef>
                <a:spcPct val="20000"/>
              </a:spcBef>
              <a:buClr>
                <a:schemeClr val="hlink"/>
              </a:buClr>
              <a:buSzPct val="110000"/>
              <a:buFont typeface="Wingdings" pitchFamily="2" charset="2"/>
              <a:buBlip>
                <a:blip r:embed="rId2"/>
              </a:buBlip>
              <a:defRPr/>
            </a:pPr>
            <a:r>
              <a:rPr lang="en-US" altLang="zh-CN" sz="3200" b="1" kern="0" dirty="0">
                <a:latin typeface="+mn-lt"/>
                <a:ea typeface="+mn-ea"/>
              </a:rPr>
              <a:t>    </a:t>
            </a:r>
            <a:r>
              <a:rPr lang="en-US" altLang="zh-CN" sz="3200" b="1" kern="0" dirty="0">
                <a:solidFill>
                  <a:srgbClr val="FF0000"/>
                </a:solidFill>
                <a:latin typeface="+mn-lt"/>
                <a:ea typeface="+mn-ea"/>
              </a:rPr>
              <a:t>if(com&gt;100)</a:t>
            </a:r>
          </a:p>
          <a:p>
            <a:pPr marL="342900" indent="-342900" eaLnBrk="0" hangingPunct="0">
              <a:spcBef>
                <a:spcPct val="20000"/>
              </a:spcBef>
              <a:buClr>
                <a:schemeClr val="hlink"/>
              </a:buClr>
              <a:buSzPct val="110000"/>
              <a:buFont typeface="Wingdings" pitchFamily="2" charset="2"/>
              <a:buBlip>
                <a:blip r:embed="rId2"/>
              </a:buBlip>
              <a:defRPr/>
            </a:pPr>
            <a:r>
              <a:rPr lang="en-US" altLang="zh-CN" sz="3200" b="1" kern="0" dirty="0">
                <a:latin typeface="+mn-lt"/>
                <a:ea typeface="+mn-ea"/>
              </a:rPr>
              <a:t>     ……</a:t>
            </a:r>
          </a:p>
          <a:p>
            <a:pPr marL="342900" indent="-342900" eaLnBrk="0" hangingPunct="0">
              <a:spcBef>
                <a:spcPct val="20000"/>
              </a:spcBef>
              <a:buClr>
                <a:schemeClr val="hlink"/>
              </a:buClr>
              <a:buSzPct val="110000"/>
              <a:buFont typeface="Wingdings" pitchFamily="2" charset="2"/>
              <a:buBlip>
                <a:blip r:embed="rId2"/>
              </a:buBlip>
              <a:defRPr/>
            </a:pPr>
            <a:r>
              <a:rPr lang="en-US" altLang="zh-CN" sz="3200" b="1" kern="0" dirty="0">
                <a:latin typeface="+mn-lt"/>
                <a:ea typeface="+mn-ea"/>
              </a:rPr>
              <a:t>     else</a:t>
            </a:r>
          </a:p>
          <a:p>
            <a:pPr marL="342900" indent="-342900" eaLnBrk="0" hangingPunct="0">
              <a:spcBef>
                <a:spcPct val="20000"/>
              </a:spcBef>
              <a:buClr>
                <a:schemeClr val="hlink"/>
              </a:buClr>
              <a:buSzPct val="110000"/>
              <a:buFont typeface="Wingdings" pitchFamily="2" charset="2"/>
              <a:buBlip>
                <a:blip r:embed="rId2"/>
              </a:buBlip>
              <a:defRPr/>
            </a:pPr>
            <a:r>
              <a:rPr lang="en-US" altLang="zh-CN" sz="3200" b="1" kern="0" dirty="0">
                <a:latin typeface="+mn-lt"/>
                <a:ea typeface="+mn-ea"/>
              </a:rPr>
              <a:t>     …….</a:t>
            </a:r>
            <a:r>
              <a:rPr lang="en-US" altLang="zh-CN" sz="3200" b="1" kern="0" dirty="0">
                <a:solidFill>
                  <a:srgbClr val="FF0000"/>
                </a:solidFill>
                <a:latin typeface="+mn-lt"/>
                <a:ea typeface="+mn-ea"/>
              </a:rPr>
              <a:t> </a:t>
            </a:r>
          </a:p>
          <a:p>
            <a:pPr marL="342900" indent="-342900" eaLnBrk="0" hangingPunct="0">
              <a:spcBef>
                <a:spcPct val="20000"/>
              </a:spcBef>
              <a:buClr>
                <a:schemeClr val="hlink"/>
              </a:buClr>
              <a:buSzPct val="110000"/>
              <a:buFont typeface="Wingdings" pitchFamily="2" charset="2"/>
              <a:buBlip>
                <a:blip r:embed="rId2"/>
              </a:buBlip>
              <a:defRPr/>
            </a:pPr>
            <a:r>
              <a:rPr lang="en-US" altLang="zh-CN" sz="3200" b="1" kern="0" dirty="0">
                <a:solidFill>
                  <a:srgbClr val="FF0000"/>
                </a:solidFill>
                <a:latin typeface="+mn-lt"/>
                <a:ea typeface="+mn-ea"/>
              </a:rPr>
              <a:t> </a:t>
            </a:r>
            <a:r>
              <a:rPr lang="en-US" altLang="zh-CN" sz="3200" b="1" kern="0" dirty="0">
                <a:latin typeface="+mn-lt"/>
                <a:ea typeface="+mn-ea"/>
              </a:rPr>
              <a:t>}</a:t>
            </a:r>
            <a:endParaRPr lang="zh-CN" altLang="en-US" sz="3200" b="1" kern="0" dirty="0">
              <a:latin typeface="+mn-lt"/>
              <a:ea typeface="+mn-ea"/>
            </a:endParaRPr>
          </a:p>
        </p:txBody>
      </p:sp>
      <p:sp>
        <p:nvSpPr>
          <p:cNvPr id="6" name="下箭头 5"/>
          <p:cNvSpPr>
            <a:spLocks noChangeArrowheads="1"/>
          </p:cNvSpPr>
          <p:nvPr/>
        </p:nvSpPr>
        <p:spPr bwMode="auto">
          <a:xfrm>
            <a:off x="6877466" y="1859457"/>
            <a:ext cx="433387" cy="1439863"/>
          </a:xfrm>
          <a:prstGeom prst="downArrow">
            <a:avLst>
              <a:gd name="adj1" fmla="val 50000"/>
              <a:gd name="adj2" fmla="val 49835"/>
            </a:avLst>
          </a:prstGeom>
          <a:solidFill>
            <a:schemeClr val="accent1"/>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3" name="任意多边形 2"/>
          <p:cNvSpPr/>
          <p:nvPr/>
        </p:nvSpPr>
        <p:spPr bwMode="auto">
          <a:xfrm>
            <a:off x="628650" y="2066925"/>
            <a:ext cx="3514725" cy="1100138"/>
          </a:xfrm>
          <a:custGeom>
            <a:avLst/>
            <a:gdLst>
              <a:gd name="connsiteX0" fmla="*/ 3271838 w 3514725"/>
              <a:gd name="connsiteY0" fmla="*/ 814388 h 1100138"/>
              <a:gd name="connsiteX1" fmla="*/ 3271838 w 3514725"/>
              <a:gd name="connsiteY1" fmla="*/ 814388 h 1100138"/>
              <a:gd name="connsiteX2" fmla="*/ 3128963 w 3514725"/>
              <a:gd name="connsiteY2" fmla="*/ 885825 h 1100138"/>
              <a:gd name="connsiteX3" fmla="*/ 3043238 w 3514725"/>
              <a:gd name="connsiteY3" fmla="*/ 900113 h 1100138"/>
              <a:gd name="connsiteX4" fmla="*/ 3000375 w 3514725"/>
              <a:gd name="connsiteY4" fmla="*/ 914400 h 1100138"/>
              <a:gd name="connsiteX5" fmla="*/ 2914650 w 3514725"/>
              <a:gd name="connsiteY5" fmla="*/ 928688 h 1100138"/>
              <a:gd name="connsiteX6" fmla="*/ 2843213 w 3514725"/>
              <a:gd name="connsiteY6" fmla="*/ 942975 h 1100138"/>
              <a:gd name="connsiteX7" fmla="*/ 2728913 w 3514725"/>
              <a:gd name="connsiteY7" fmla="*/ 957263 h 1100138"/>
              <a:gd name="connsiteX8" fmla="*/ 2628900 w 3514725"/>
              <a:gd name="connsiteY8" fmla="*/ 985838 h 1100138"/>
              <a:gd name="connsiteX9" fmla="*/ 2543175 w 3514725"/>
              <a:gd name="connsiteY9" fmla="*/ 1000125 h 1100138"/>
              <a:gd name="connsiteX10" fmla="*/ 2257425 w 3514725"/>
              <a:gd name="connsiteY10" fmla="*/ 1014413 h 1100138"/>
              <a:gd name="connsiteX11" fmla="*/ 2157413 w 3514725"/>
              <a:gd name="connsiteY11" fmla="*/ 1042988 h 1100138"/>
              <a:gd name="connsiteX12" fmla="*/ 2000250 w 3514725"/>
              <a:gd name="connsiteY12" fmla="*/ 1057275 h 1100138"/>
              <a:gd name="connsiteX13" fmla="*/ 1943100 w 3514725"/>
              <a:gd name="connsiteY13" fmla="*/ 1071563 h 1100138"/>
              <a:gd name="connsiteX14" fmla="*/ 1900238 w 3514725"/>
              <a:gd name="connsiteY14" fmla="*/ 1085850 h 1100138"/>
              <a:gd name="connsiteX15" fmla="*/ 1828800 w 3514725"/>
              <a:gd name="connsiteY15" fmla="*/ 1100138 h 1100138"/>
              <a:gd name="connsiteX16" fmla="*/ 914400 w 3514725"/>
              <a:gd name="connsiteY16" fmla="*/ 1085850 h 1100138"/>
              <a:gd name="connsiteX17" fmla="*/ 728663 w 3514725"/>
              <a:gd name="connsiteY17" fmla="*/ 1057275 h 1100138"/>
              <a:gd name="connsiteX18" fmla="*/ 657225 w 3514725"/>
              <a:gd name="connsiteY18" fmla="*/ 1042988 h 1100138"/>
              <a:gd name="connsiteX19" fmla="*/ 571500 w 3514725"/>
              <a:gd name="connsiteY19" fmla="*/ 1028700 h 1100138"/>
              <a:gd name="connsiteX20" fmla="*/ 485775 w 3514725"/>
              <a:gd name="connsiteY20" fmla="*/ 1000125 h 1100138"/>
              <a:gd name="connsiteX21" fmla="*/ 442913 w 3514725"/>
              <a:gd name="connsiteY21" fmla="*/ 985838 h 1100138"/>
              <a:gd name="connsiteX22" fmla="*/ 385763 w 3514725"/>
              <a:gd name="connsiteY22" fmla="*/ 957263 h 1100138"/>
              <a:gd name="connsiteX23" fmla="*/ 314325 w 3514725"/>
              <a:gd name="connsiteY23" fmla="*/ 942975 h 1100138"/>
              <a:gd name="connsiteX24" fmla="*/ 257175 w 3514725"/>
              <a:gd name="connsiteY24" fmla="*/ 928688 h 1100138"/>
              <a:gd name="connsiteX25" fmla="*/ 157163 w 3514725"/>
              <a:gd name="connsiteY25" fmla="*/ 857250 h 1100138"/>
              <a:gd name="connsiteX26" fmla="*/ 71438 w 3514725"/>
              <a:gd name="connsiteY26" fmla="*/ 785813 h 1100138"/>
              <a:gd name="connsiteX27" fmla="*/ 42863 w 3514725"/>
              <a:gd name="connsiteY27" fmla="*/ 742950 h 1100138"/>
              <a:gd name="connsiteX28" fmla="*/ 28575 w 3514725"/>
              <a:gd name="connsiteY28" fmla="*/ 657225 h 1100138"/>
              <a:gd name="connsiteX29" fmla="*/ 0 w 3514725"/>
              <a:gd name="connsiteY29" fmla="*/ 571500 h 1100138"/>
              <a:gd name="connsiteX30" fmla="*/ 14288 w 3514725"/>
              <a:gd name="connsiteY30" fmla="*/ 457200 h 1100138"/>
              <a:gd name="connsiteX31" fmla="*/ 42863 w 3514725"/>
              <a:gd name="connsiteY31" fmla="*/ 414338 h 1100138"/>
              <a:gd name="connsiteX32" fmla="*/ 57150 w 3514725"/>
              <a:gd name="connsiteY32" fmla="*/ 371475 h 1100138"/>
              <a:gd name="connsiteX33" fmla="*/ 185738 w 3514725"/>
              <a:gd name="connsiteY33" fmla="*/ 257175 h 1100138"/>
              <a:gd name="connsiteX34" fmla="*/ 271463 w 3514725"/>
              <a:gd name="connsiteY34" fmla="*/ 157163 h 1100138"/>
              <a:gd name="connsiteX35" fmla="*/ 357188 w 3514725"/>
              <a:gd name="connsiteY35" fmla="*/ 100013 h 1100138"/>
              <a:gd name="connsiteX36" fmla="*/ 442913 w 3514725"/>
              <a:gd name="connsiteY36" fmla="*/ 42863 h 1100138"/>
              <a:gd name="connsiteX37" fmla="*/ 600075 w 3514725"/>
              <a:gd name="connsiteY37" fmla="*/ 14288 h 1100138"/>
              <a:gd name="connsiteX38" fmla="*/ 1128713 w 3514725"/>
              <a:gd name="connsiteY38" fmla="*/ 0 h 1100138"/>
              <a:gd name="connsiteX39" fmla="*/ 1857375 w 3514725"/>
              <a:gd name="connsiteY39" fmla="*/ 14288 h 1100138"/>
              <a:gd name="connsiteX40" fmla="*/ 2014538 w 3514725"/>
              <a:gd name="connsiteY40" fmla="*/ 28575 h 1100138"/>
              <a:gd name="connsiteX41" fmla="*/ 2743200 w 3514725"/>
              <a:gd name="connsiteY41" fmla="*/ 42863 h 1100138"/>
              <a:gd name="connsiteX42" fmla="*/ 2900363 w 3514725"/>
              <a:gd name="connsiteY42" fmla="*/ 57150 h 1100138"/>
              <a:gd name="connsiteX43" fmla="*/ 3014663 w 3514725"/>
              <a:gd name="connsiteY43" fmla="*/ 85725 h 1100138"/>
              <a:gd name="connsiteX44" fmla="*/ 3057525 w 3514725"/>
              <a:gd name="connsiteY44" fmla="*/ 100013 h 1100138"/>
              <a:gd name="connsiteX45" fmla="*/ 3214688 w 3514725"/>
              <a:gd name="connsiteY45" fmla="*/ 128588 h 1100138"/>
              <a:gd name="connsiteX46" fmla="*/ 3257550 w 3514725"/>
              <a:gd name="connsiteY46" fmla="*/ 142875 h 1100138"/>
              <a:gd name="connsiteX47" fmla="*/ 3357563 w 3514725"/>
              <a:gd name="connsiteY47" fmla="*/ 171450 h 1100138"/>
              <a:gd name="connsiteX48" fmla="*/ 3400425 w 3514725"/>
              <a:gd name="connsiteY48" fmla="*/ 228600 h 1100138"/>
              <a:gd name="connsiteX49" fmla="*/ 3443288 w 3514725"/>
              <a:gd name="connsiteY49" fmla="*/ 257175 h 1100138"/>
              <a:gd name="connsiteX50" fmla="*/ 3514725 w 3514725"/>
              <a:gd name="connsiteY50" fmla="*/ 342900 h 1100138"/>
              <a:gd name="connsiteX51" fmla="*/ 3486150 w 3514725"/>
              <a:gd name="connsiteY51" fmla="*/ 571500 h 1100138"/>
              <a:gd name="connsiteX52" fmla="*/ 3457575 w 3514725"/>
              <a:gd name="connsiteY52" fmla="*/ 614363 h 1100138"/>
              <a:gd name="connsiteX53" fmla="*/ 3414713 w 3514725"/>
              <a:gd name="connsiteY53" fmla="*/ 642938 h 1100138"/>
              <a:gd name="connsiteX54" fmla="*/ 3371850 w 3514725"/>
              <a:gd name="connsiteY54" fmla="*/ 728663 h 1100138"/>
              <a:gd name="connsiteX55" fmla="*/ 3328988 w 3514725"/>
              <a:gd name="connsiteY55" fmla="*/ 742950 h 1100138"/>
              <a:gd name="connsiteX56" fmla="*/ 3271838 w 3514725"/>
              <a:gd name="connsiteY56" fmla="*/ 814388 h 110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514725" h="1100138">
                <a:moveTo>
                  <a:pt x="3271838" y="814388"/>
                </a:moveTo>
                <a:lnTo>
                  <a:pt x="3271838" y="814388"/>
                </a:lnTo>
                <a:cubicBezTo>
                  <a:pt x="3224213" y="838200"/>
                  <a:pt x="3178819" y="867129"/>
                  <a:pt x="3128963" y="885825"/>
                </a:cubicBezTo>
                <a:cubicBezTo>
                  <a:pt x="3101838" y="895997"/>
                  <a:pt x="3071517" y="893829"/>
                  <a:pt x="3043238" y="900113"/>
                </a:cubicBezTo>
                <a:cubicBezTo>
                  <a:pt x="3028536" y="903380"/>
                  <a:pt x="3015077" y="911133"/>
                  <a:pt x="3000375" y="914400"/>
                </a:cubicBezTo>
                <a:cubicBezTo>
                  <a:pt x="2972096" y="920684"/>
                  <a:pt x="2943152" y="923506"/>
                  <a:pt x="2914650" y="928688"/>
                </a:cubicBezTo>
                <a:cubicBezTo>
                  <a:pt x="2890758" y="933032"/>
                  <a:pt x="2867215" y="939282"/>
                  <a:pt x="2843213" y="942975"/>
                </a:cubicBezTo>
                <a:cubicBezTo>
                  <a:pt x="2805263" y="948813"/>
                  <a:pt x="2766787" y="950951"/>
                  <a:pt x="2728913" y="957263"/>
                </a:cubicBezTo>
                <a:cubicBezTo>
                  <a:pt x="2604421" y="978012"/>
                  <a:pt x="2730835" y="963186"/>
                  <a:pt x="2628900" y="985838"/>
                </a:cubicBezTo>
                <a:cubicBezTo>
                  <a:pt x="2600621" y="992122"/>
                  <a:pt x="2572059" y="997903"/>
                  <a:pt x="2543175" y="1000125"/>
                </a:cubicBezTo>
                <a:cubicBezTo>
                  <a:pt x="2448087" y="1007439"/>
                  <a:pt x="2352675" y="1009650"/>
                  <a:pt x="2257425" y="1014413"/>
                </a:cubicBezTo>
                <a:cubicBezTo>
                  <a:pt x="2228043" y="1024207"/>
                  <a:pt x="2187308" y="1039002"/>
                  <a:pt x="2157413" y="1042988"/>
                </a:cubicBezTo>
                <a:cubicBezTo>
                  <a:pt x="2105271" y="1049940"/>
                  <a:pt x="2052638" y="1052513"/>
                  <a:pt x="2000250" y="1057275"/>
                </a:cubicBezTo>
                <a:cubicBezTo>
                  <a:pt x="1981200" y="1062038"/>
                  <a:pt x="1961981" y="1066168"/>
                  <a:pt x="1943100" y="1071563"/>
                </a:cubicBezTo>
                <a:cubicBezTo>
                  <a:pt x="1928619" y="1075700"/>
                  <a:pt x="1914848" y="1082197"/>
                  <a:pt x="1900238" y="1085850"/>
                </a:cubicBezTo>
                <a:cubicBezTo>
                  <a:pt x="1876679" y="1091740"/>
                  <a:pt x="1852613" y="1095375"/>
                  <a:pt x="1828800" y="1100138"/>
                </a:cubicBezTo>
                <a:lnTo>
                  <a:pt x="914400" y="1085850"/>
                </a:lnTo>
                <a:cubicBezTo>
                  <a:pt x="798925" y="1082686"/>
                  <a:pt x="812795" y="1075971"/>
                  <a:pt x="728663" y="1057275"/>
                </a:cubicBezTo>
                <a:cubicBezTo>
                  <a:pt x="704957" y="1052007"/>
                  <a:pt x="681118" y="1047332"/>
                  <a:pt x="657225" y="1042988"/>
                </a:cubicBezTo>
                <a:cubicBezTo>
                  <a:pt x="628723" y="1037806"/>
                  <a:pt x="599604" y="1035726"/>
                  <a:pt x="571500" y="1028700"/>
                </a:cubicBezTo>
                <a:cubicBezTo>
                  <a:pt x="542279" y="1021395"/>
                  <a:pt x="514350" y="1009650"/>
                  <a:pt x="485775" y="1000125"/>
                </a:cubicBezTo>
                <a:cubicBezTo>
                  <a:pt x="471488" y="995363"/>
                  <a:pt x="456383" y="992573"/>
                  <a:pt x="442913" y="985838"/>
                </a:cubicBezTo>
                <a:cubicBezTo>
                  <a:pt x="423863" y="976313"/>
                  <a:pt x="405969" y="963998"/>
                  <a:pt x="385763" y="957263"/>
                </a:cubicBezTo>
                <a:cubicBezTo>
                  <a:pt x="362725" y="949584"/>
                  <a:pt x="338031" y="948243"/>
                  <a:pt x="314325" y="942975"/>
                </a:cubicBezTo>
                <a:cubicBezTo>
                  <a:pt x="295156" y="938715"/>
                  <a:pt x="276225" y="933450"/>
                  <a:pt x="257175" y="928688"/>
                </a:cubicBezTo>
                <a:cubicBezTo>
                  <a:pt x="156149" y="861337"/>
                  <a:pt x="281233" y="945872"/>
                  <a:pt x="157163" y="857250"/>
                </a:cubicBezTo>
                <a:cubicBezTo>
                  <a:pt x="110885" y="824194"/>
                  <a:pt x="110678" y="832901"/>
                  <a:pt x="71438" y="785813"/>
                </a:cubicBezTo>
                <a:cubicBezTo>
                  <a:pt x="60445" y="772621"/>
                  <a:pt x="52388" y="757238"/>
                  <a:pt x="42863" y="742950"/>
                </a:cubicBezTo>
                <a:cubicBezTo>
                  <a:pt x="38100" y="714375"/>
                  <a:pt x="35601" y="685329"/>
                  <a:pt x="28575" y="657225"/>
                </a:cubicBezTo>
                <a:cubicBezTo>
                  <a:pt x="21270" y="628004"/>
                  <a:pt x="0" y="571500"/>
                  <a:pt x="0" y="571500"/>
                </a:cubicBezTo>
                <a:cubicBezTo>
                  <a:pt x="4763" y="533400"/>
                  <a:pt x="4185" y="494244"/>
                  <a:pt x="14288" y="457200"/>
                </a:cubicBezTo>
                <a:cubicBezTo>
                  <a:pt x="18806" y="440634"/>
                  <a:pt x="35184" y="429697"/>
                  <a:pt x="42863" y="414338"/>
                </a:cubicBezTo>
                <a:cubicBezTo>
                  <a:pt x="49598" y="400867"/>
                  <a:pt x="47904" y="383363"/>
                  <a:pt x="57150" y="371475"/>
                </a:cubicBezTo>
                <a:cubicBezTo>
                  <a:pt x="109847" y="303721"/>
                  <a:pt x="128444" y="295370"/>
                  <a:pt x="185738" y="257175"/>
                </a:cubicBezTo>
                <a:cubicBezTo>
                  <a:pt x="212583" y="221381"/>
                  <a:pt x="235640" y="185025"/>
                  <a:pt x="271463" y="157163"/>
                </a:cubicBezTo>
                <a:cubicBezTo>
                  <a:pt x="298572" y="136079"/>
                  <a:pt x="328613" y="119063"/>
                  <a:pt x="357188" y="100013"/>
                </a:cubicBezTo>
                <a:cubicBezTo>
                  <a:pt x="357190" y="100012"/>
                  <a:pt x="442911" y="42863"/>
                  <a:pt x="442913" y="42863"/>
                </a:cubicBezTo>
                <a:cubicBezTo>
                  <a:pt x="470791" y="37287"/>
                  <a:pt x="576247" y="15396"/>
                  <a:pt x="600075" y="14288"/>
                </a:cubicBezTo>
                <a:cubicBezTo>
                  <a:pt x="776162" y="6098"/>
                  <a:pt x="952500" y="4763"/>
                  <a:pt x="1128713" y="0"/>
                </a:cubicBezTo>
                <a:lnTo>
                  <a:pt x="1857375" y="14288"/>
                </a:lnTo>
                <a:cubicBezTo>
                  <a:pt x="1909951" y="15984"/>
                  <a:pt x="1961962" y="26879"/>
                  <a:pt x="2014538" y="28575"/>
                </a:cubicBezTo>
                <a:cubicBezTo>
                  <a:pt x="2257346" y="36408"/>
                  <a:pt x="2500313" y="38100"/>
                  <a:pt x="2743200" y="42863"/>
                </a:cubicBezTo>
                <a:cubicBezTo>
                  <a:pt x="2795588" y="47625"/>
                  <a:pt x="2848403" y="48946"/>
                  <a:pt x="2900363" y="57150"/>
                </a:cubicBezTo>
                <a:cubicBezTo>
                  <a:pt x="2939155" y="63275"/>
                  <a:pt x="2977406" y="73305"/>
                  <a:pt x="3014663" y="85725"/>
                </a:cubicBezTo>
                <a:cubicBezTo>
                  <a:pt x="3028950" y="90488"/>
                  <a:pt x="3042823" y="96746"/>
                  <a:pt x="3057525" y="100013"/>
                </a:cubicBezTo>
                <a:cubicBezTo>
                  <a:pt x="3172221" y="125501"/>
                  <a:pt x="3110638" y="102575"/>
                  <a:pt x="3214688" y="128588"/>
                </a:cubicBezTo>
                <a:cubicBezTo>
                  <a:pt x="3229298" y="132241"/>
                  <a:pt x="3243069" y="138738"/>
                  <a:pt x="3257550" y="142875"/>
                </a:cubicBezTo>
                <a:cubicBezTo>
                  <a:pt x="3383139" y="178758"/>
                  <a:pt x="3254786" y="137193"/>
                  <a:pt x="3357563" y="171450"/>
                </a:cubicBezTo>
                <a:cubicBezTo>
                  <a:pt x="3371850" y="190500"/>
                  <a:pt x="3383587" y="211762"/>
                  <a:pt x="3400425" y="228600"/>
                </a:cubicBezTo>
                <a:cubicBezTo>
                  <a:pt x="3412567" y="240742"/>
                  <a:pt x="3430096" y="246182"/>
                  <a:pt x="3443288" y="257175"/>
                </a:cubicBezTo>
                <a:cubicBezTo>
                  <a:pt x="3484539" y="291551"/>
                  <a:pt x="3486629" y="300757"/>
                  <a:pt x="3514725" y="342900"/>
                </a:cubicBezTo>
                <a:cubicBezTo>
                  <a:pt x="3511997" y="378364"/>
                  <a:pt x="3516992" y="509818"/>
                  <a:pt x="3486150" y="571500"/>
                </a:cubicBezTo>
                <a:cubicBezTo>
                  <a:pt x="3478471" y="586859"/>
                  <a:pt x="3469717" y="602221"/>
                  <a:pt x="3457575" y="614363"/>
                </a:cubicBezTo>
                <a:cubicBezTo>
                  <a:pt x="3445433" y="626505"/>
                  <a:pt x="3429000" y="633413"/>
                  <a:pt x="3414713" y="642938"/>
                </a:cubicBezTo>
                <a:cubicBezTo>
                  <a:pt x="3405301" y="671173"/>
                  <a:pt x="3397028" y="708521"/>
                  <a:pt x="3371850" y="728663"/>
                </a:cubicBezTo>
                <a:cubicBezTo>
                  <a:pt x="3360090" y="738071"/>
                  <a:pt x="3343275" y="738188"/>
                  <a:pt x="3328988" y="742950"/>
                </a:cubicBezTo>
                <a:cubicBezTo>
                  <a:pt x="3296677" y="791417"/>
                  <a:pt x="3281363" y="802482"/>
                  <a:pt x="3271838" y="814388"/>
                </a:cubicBezTo>
                <a:close/>
              </a:path>
            </a:pathLst>
          </a:custGeom>
          <a:solidFill>
            <a:srgbClr val="FF0000">
              <a:alpha val="21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黑体" pitchFamily="2" charset="-122"/>
            </a:endParaRPr>
          </a:p>
        </p:txBody>
      </p:sp>
      <p:sp>
        <p:nvSpPr>
          <p:cNvPr id="10" name="Rectangle 2">
            <a:extLst>
              <a:ext uri="{FF2B5EF4-FFF2-40B4-BE49-F238E27FC236}">
                <a16:creationId xmlns:a16="http://schemas.microsoft.com/office/drawing/2014/main" id="{47C30992-9BD0-43ED-B398-CF588D48208B}"/>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4.4.1.3 </a:t>
            </a:r>
            <a:r>
              <a:rPr lang="zh-CN" altLang="en-US" sz="6600" dirty="0">
                <a:latin typeface="微软雅黑" pitchFamily="34" charset="-122"/>
                <a:ea typeface="微软雅黑" pitchFamily="34" charset="-122"/>
              </a:rPr>
              <a:t>公共耦合</a:t>
            </a: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descr="Rectangle: Click to edit Master text styles&#10;Second level&#10;Third level&#10;Fourth level&#10;Fifth level"/>
          <p:cNvSpPr>
            <a:spLocks noGrp="1" noChangeArrowheads="1"/>
          </p:cNvSpPr>
          <p:nvPr>
            <p:ph idx="1"/>
          </p:nvPr>
        </p:nvSpPr>
        <p:spPr>
          <a:xfrm>
            <a:off x="593619" y="1898967"/>
            <a:ext cx="7632700" cy="3313113"/>
          </a:xfrm>
        </p:spPr>
        <p:txBody>
          <a:bodyPr/>
          <a:lstStyle/>
          <a:p>
            <a:pPr lvl="1" eaLnBrk="1" hangingPunct="1">
              <a:defRPr/>
            </a:pPr>
            <a:r>
              <a:rPr kumimoji="0" lang="zh-CN" altLang="en-US" sz="3600" dirty="0">
                <a:latin typeface="微软雅黑" pitchFamily="34" charset="-122"/>
                <a:ea typeface="微软雅黑" pitchFamily="34" charset="-122"/>
              </a:rPr>
              <a:t>当一个模块直接修改或操作另一个模块数据或者直接转入另一个模块时。</a:t>
            </a:r>
          </a:p>
          <a:p>
            <a:pPr lvl="1" eaLnBrk="1" hangingPunct="1">
              <a:buFont typeface="Wingdings" pitchFamily="2" charset="2"/>
              <a:buNone/>
              <a:defRPr/>
            </a:pPr>
            <a:endParaRPr kumimoji="0" lang="zh-CN" altLang="en-US" sz="3600" dirty="0">
              <a:latin typeface="微软雅黑" pitchFamily="34" charset="-122"/>
              <a:ea typeface="微软雅黑" pitchFamily="34" charset="-122"/>
            </a:endParaRPr>
          </a:p>
          <a:p>
            <a:pPr lvl="1" eaLnBrk="1" hangingPunct="1">
              <a:defRPr/>
            </a:pPr>
            <a:endParaRPr kumimoji="0" lang="en-US" altLang="zh-CN" sz="3600" dirty="0">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17445275-69C8-4093-A3B7-BE98F0214A17}" type="slidenum">
              <a:rPr lang="en-US" altLang="zh-CN"/>
              <a:pPr>
                <a:defRPr/>
              </a:pPr>
              <a:t>35</a:t>
            </a:fld>
            <a:endParaRPr lang="en-US" altLang="zh-CN"/>
          </a:p>
        </p:txBody>
      </p:sp>
      <p:pic>
        <p:nvPicPr>
          <p:cNvPr id="40965" name="Picture 4" descr="j02860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3716338"/>
            <a:ext cx="2578100" cy="24844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5"/>
          <p:cNvSpPr txBox="1">
            <a:spLocks noChangeArrowheads="1"/>
          </p:cNvSpPr>
          <p:nvPr/>
        </p:nvSpPr>
        <p:spPr bwMode="auto">
          <a:xfrm>
            <a:off x="1547664" y="4509120"/>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sz="4000" b="1" i="1" dirty="0" err="1">
                <a:solidFill>
                  <a:srgbClr val="FF0000"/>
                </a:solidFill>
              </a:rPr>
              <a:t>GoTo</a:t>
            </a:r>
            <a:r>
              <a:rPr lang="zh-CN" altLang="en-US" sz="4000" b="1" i="1" dirty="0">
                <a:solidFill>
                  <a:srgbClr val="FF0000"/>
                </a:solidFill>
              </a:rPr>
              <a:t>语句</a:t>
            </a:r>
          </a:p>
        </p:txBody>
      </p:sp>
      <p:sp>
        <p:nvSpPr>
          <p:cNvPr id="9" name="Rectangle 2">
            <a:extLst>
              <a:ext uri="{FF2B5EF4-FFF2-40B4-BE49-F238E27FC236}">
                <a16:creationId xmlns:a16="http://schemas.microsoft.com/office/drawing/2014/main" id="{4E20DF8B-EA8C-4287-A924-F2ACE3781E48}"/>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4.4.1.4 </a:t>
            </a:r>
            <a:r>
              <a:rPr lang="zh-CN" altLang="en-US" sz="6600" dirty="0">
                <a:latin typeface="微软雅黑" pitchFamily="34" charset="-122"/>
                <a:ea typeface="微软雅黑" pitchFamily="34" charset="-122"/>
              </a:rPr>
              <a:t>内容耦合</a:t>
            </a: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p:cTn id="7" dur="1000" fill="hold"/>
                                        <p:tgtEl>
                                          <p:spTgt spid="40966"/>
                                        </p:tgtEl>
                                        <p:attrNameLst>
                                          <p:attrName>ppt_w</p:attrName>
                                        </p:attrNameLst>
                                      </p:cBhvr>
                                      <p:tavLst>
                                        <p:tav tm="0">
                                          <p:val>
                                            <p:fltVal val="0"/>
                                          </p:val>
                                        </p:tav>
                                        <p:tav tm="100000">
                                          <p:val>
                                            <p:strVal val="#ppt_w"/>
                                          </p:val>
                                        </p:tav>
                                      </p:tavLst>
                                    </p:anim>
                                    <p:anim calcmode="lin" valueType="num">
                                      <p:cBhvr>
                                        <p:cTn id="8" dur="1000" fill="hold"/>
                                        <p:tgtEl>
                                          <p:spTgt spid="40966"/>
                                        </p:tgtEl>
                                        <p:attrNameLst>
                                          <p:attrName>ppt_h</p:attrName>
                                        </p:attrNameLst>
                                      </p:cBhvr>
                                      <p:tavLst>
                                        <p:tav tm="0">
                                          <p:val>
                                            <p:fltVal val="0"/>
                                          </p:val>
                                        </p:tav>
                                        <p:tav tm="100000">
                                          <p:val>
                                            <p:strVal val="#ppt_h"/>
                                          </p:val>
                                        </p:tav>
                                      </p:tavLst>
                                    </p:anim>
                                    <p:anim calcmode="lin" valueType="num">
                                      <p:cBhvr>
                                        <p:cTn id="9" dur="1000" fill="hold"/>
                                        <p:tgtEl>
                                          <p:spTgt spid="40966"/>
                                        </p:tgtEl>
                                        <p:attrNameLst>
                                          <p:attrName>style.rotation</p:attrName>
                                        </p:attrNameLst>
                                      </p:cBhvr>
                                      <p:tavLst>
                                        <p:tav tm="0">
                                          <p:val>
                                            <p:fltVal val="90"/>
                                          </p:val>
                                        </p:tav>
                                        <p:tav tm="100000">
                                          <p:val>
                                            <p:fltVal val="0"/>
                                          </p:val>
                                        </p:tav>
                                      </p:tavLst>
                                    </p:anim>
                                    <p:animEffect transition="in" filter="fade">
                                      <p:cBhvr>
                                        <p:cTn id="10" dur="10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4.4.1</a:t>
            </a:r>
            <a:r>
              <a:rPr lang="zh-CN" altLang="en-US" sz="6600" dirty="0">
                <a:latin typeface="微软雅黑" pitchFamily="34" charset="-122"/>
                <a:ea typeface="微软雅黑" pitchFamily="34" charset="-122"/>
              </a:rPr>
              <a:t>模块间的耦合</a:t>
            </a:r>
          </a:p>
        </p:txBody>
      </p:sp>
      <p:graphicFrame>
        <p:nvGraphicFramePr>
          <p:cNvPr id="277509" name="Group 5"/>
          <p:cNvGraphicFramePr>
            <a:graphicFrameLocks noGrp="1"/>
          </p:cNvGraphicFramePr>
          <p:nvPr>
            <p:ph type="tbl" idx="1"/>
          </p:nvPr>
        </p:nvGraphicFramePr>
        <p:xfrm>
          <a:off x="838200" y="1905000"/>
          <a:ext cx="7772400" cy="4484689"/>
        </p:xfrm>
        <a:graphic>
          <a:graphicData uri="http://schemas.openxmlformats.org/drawingml/2006/table">
            <a:tbl>
              <a:tblPr/>
              <a:tblGrid>
                <a:gridCol w="997496">
                  <a:extLst>
                    <a:ext uri="{9D8B030D-6E8A-4147-A177-3AD203B41FA5}">
                      <a16:colId xmlns:a16="http://schemas.microsoft.com/office/drawing/2014/main" val="20000"/>
                    </a:ext>
                  </a:extLst>
                </a:gridCol>
                <a:gridCol w="2852192">
                  <a:extLst>
                    <a:ext uri="{9D8B030D-6E8A-4147-A177-3AD203B41FA5}">
                      <a16:colId xmlns:a16="http://schemas.microsoft.com/office/drawing/2014/main" val="20001"/>
                    </a:ext>
                  </a:extLst>
                </a:gridCol>
                <a:gridCol w="1331912">
                  <a:extLst>
                    <a:ext uri="{9D8B030D-6E8A-4147-A177-3AD203B41FA5}">
                      <a16:colId xmlns:a16="http://schemas.microsoft.com/office/drawing/2014/main" val="20002"/>
                    </a:ext>
                  </a:extLst>
                </a:gridCol>
                <a:gridCol w="1258888">
                  <a:extLst>
                    <a:ext uri="{9D8B030D-6E8A-4147-A177-3AD203B41FA5}">
                      <a16:colId xmlns:a16="http://schemas.microsoft.com/office/drawing/2014/main" val="20003"/>
                    </a:ext>
                  </a:extLst>
                </a:gridCol>
                <a:gridCol w="1331912">
                  <a:extLst>
                    <a:ext uri="{9D8B030D-6E8A-4147-A177-3AD203B41FA5}">
                      <a16:colId xmlns:a16="http://schemas.microsoft.com/office/drawing/2014/main" val="20004"/>
                    </a:ext>
                  </a:extLst>
                </a:gridCol>
              </a:tblGrid>
              <a:tr h="11644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a:ea typeface="宋体" pitchFamily="2" charset="-122"/>
                        </a:rPr>
                        <a:t> </a:t>
                      </a:r>
                      <a:endParaRPr kumimoji="1" lang="en-US" altLang="zh-CN" sz="2000" b="1" i="0" u="none" strike="noStrike" cap="none" normalizeH="0" baseline="0" dirty="0">
                        <a:ln>
                          <a:noFill/>
                        </a:ln>
                        <a:solidFill>
                          <a:schemeClr val="tx1"/>
                        </a:solidFill>
                        <a:effectLst/>
                        <a:latin typeface="宋体" pitchFamily="2" charset="-122"/>
                        <a:ea typeface="宋体" pitchFamily="2" charset="-122"/>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3200" b="1" i="0" u="none" strike="noStrike" cap="none" normalizeH="0" baseline="0" dirty="0">
                          <a:ln>
                            <a:noFill/>
                          </a:ln>
                          <a:solidFill>
                            <a:srgbClr val="FF0000"/>
                          </a:solidFill>
                          <a:effectLst/>
                          <a:latin typeface="黑体" pitchFamily="49" charset="-122"/>
                          <a:ea typeface="黑体" pitchFamily="49" charset="-122"/>
                        </a:rPr>
                        <a:t>对修改的</a:t>
                      </a:r>
                      <a:endParaRPr kumimoji="1" lang="en-US" altLang="zh-CN" sz="3200" b="1" i="0" u="none" strike="noStrike" cap="none" normalizeH="0" baseline="0" dirty="0">
                        <a:ln>
                          <a:noFill/>
                        </a:ln>
                        <a:solidFill>
                          <a:srgbClr val="FF0000"/>
                        </a:solidFill>
                        <a:effectLst/>
                        <a:latin typeface="黑体" pitchFamily="49" charset="-122"/>
                        <a:ea typeface="黑体"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3200" b="1" i="0" u="none" strike="noStrike" cap="none" normalizeH="0" baseline="0" dirty="0">
                          <a:ln>
                            <a:noFill/>
                          </a:ln>
                          <a:solidFill>
                            <a:srgbClr val="FF0000"/>
                          </a:solidFill>
                          <a:effectLst/>
                          <a:latin typeface="黑体" pitchFamily="49" charset="-122"/>
                          <a:ea typeface="黑体" pitchFamily="49" charset="-122"/>
                        </a:rPr>
                        <a:t>敏感性</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3200" b="1" i="0" u="none" strike="noStrike" cap="none" normalizeH="0" baseline="0" dirty="0">
                          <a:ln>
                            <a:noFill/>
                          </a:ln>
                          <a:solidFill>
                            <a:srgbClr val="FF0000"/>
                          </a:solidFill>
                          <a:effectLst/>
                          <a:latin typeface="黑体" pitchFamily="49" charset="-122"/>
                          <a:ea typeface="黑体" pitchFamily="49" charset="-122"/>
                        </a:rPr>
                        <a:t>可重用性 </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3200" b="1" i="0" u="none" strike="noStrike" cap="none" normalizeH="0" baseline="0" dirty="0">
                          <a:ln>
                            <a:noFill/>
                          </a:ln>
                          <a:solidFill>
                            <a:srgbClr val="FF0000"/>
                          </a:solidFill>
                          <a:effectLst/>
                          <a:latin typeface="黑体" pitchFamily="49" charset="-122"/>
                          <a:ea typeface="黑体" pitchFamily="49" charset="-122"/>
                        </a:rPr>
                        <a:t>可修改性 </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3200" b="1" i="0" u="none" strike="noStrike" cap="none" normalizeH="0" baseline="0" dirty="0">
                          <a:ln>
                            <a:noFill/>
                          </a:ln>
                          <a:solidFill>
                            <a:srgbClr val="FF0000"/>
                          </a:solidFill>
                          <a:effectLst/>
                          <a:latin typeface="黑体" pitchFamily="49" charset="-122"/>
                          <a:ea typeface="黑体" pitchFamily="49" charset="-122"/>
                        </a:rPr>
                        <a:t>可理解性 </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100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内容耦合</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很强</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很差</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很差</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很差</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0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公共耦合</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强</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很差</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中</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很差</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控制耦合</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一般</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差</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差</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差</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30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数据耦合</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不一定</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好</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好</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好</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3" name="灯片编号占位符 5"/>
          <p:cNvSpPr>
            <a:spLocks noGrp="1"/>
          </p:cNvSpPr>
          <p:nvPr>
            <p:ph type="sldNum" sz="quarter" idx="12"/>
          </p:nvPr>
        </p:nvSpPr>
        <p:spPr/>
        <p:txBody>
          <a:bodyPr/>
          <a:lstStyle/>
          <a:p>
            <a:pPr>
              <a:defRPr/>
            </a:pPr>
            <a:fld id="{28E865B6-8904-4703-B059-C6B1E60647F8}" type="slidenum">
              <a:rPr lang="en-US" altLang="zh-CN"/>
              <a:pPr>
                <a:defRPr/>
              </a:pPr>
              <a:t>36</a:t>
            </a:fld>
            <a:endParaRPr lang="en-US" altLang="zh-CN"/>
          </a:p>
        </p:txBody>
      </p:sp>
    </p:spTree>
  </p:cSld>
  <p:clrMapOvr>
    <a:masterClrMapping/>
  </p:clrMapOvr>
  <p:transition spd="med">
    <p:pull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304800" y="5594549"/>
            <a:ext cx="8534400" cy="1143000"/>
          </a:xfrm>
        </p:spPr>
        <p:txBody>
          <a:bodyPr/>
          <a:lstStyle/>
          <a:p>
            <a:pPr eaLnBrk="1" hangingPunct="1"/>
            <a:r>
              <a:rPr lang="zh-CN" altLang="en-US" sz="5400" dirty="0">
                <a:latin typeface="微软雅黑" pitchFamily="34" charset="-122"/>
                <a:ea typeface="微软雅黑" pitchFamily="34" charset="-122"/>
              </a:rPr>
              <a:t>模块间的耦合的启发式规则</a:t>
            </a:r>
          </a:p>
        </p:txBody>
      </p:sp>
      <p:sp>
        <p:nvSpPr>
          <p:cNvPr id="224259" name="Rectangle 3" descr="Rectangle: Click to edit Master text styles&#10;Second level&#10;Third level&#10;Fourth level&#10;Fifth level"/>
          <p:cNvSpPr>
            <a:spLocks noGrp="1" noChangeArrowheads="1"/>
          </p:cNvSpPr>
          <p:nvPr>
            <p:ph idx="1"/>
          </p:nvPr>
        </p:nvSpPr>
        <p:spPr>
          <a:xfrm>
            <a:off x="683568" y="1772443"/>
            <a:ext cx="5256584" cy="3313113"/>
          </a:xfrm>
        </p:spPr>
        <p:txBody>
          <a:bodyPr/>
          <a:lstStyle/>
          <a:p>
            <a:pPr marL="742950" indent="-742950" eaLnBrk="1" hangingPunct="1">
              <a:buFont typeface="+mj-ea"/>
              <a:buAutoNum type="circleNumDbPlain"/>
              <a:defRPr/>
            </a:pPr>
            <a:r>
              <a:rPr kumimoji="0" lang="zh-CN" altLang="en-US" sz="3600" dirty="0">
                <a:effectLst>
                  <a:outerShdw blurRad="38100" dist="38100" dir="2700000" algn="tl">
                    <a:srgbClr val="C0C0C0"/>
                  </a:outerShdw>
                </a:effectLst>
                <a:latin typeface="微软雅黑" pitchFamily="34" charset="-122"/>
                <a:ea typeface="微软雅黑" pitchFamily="34" charset="-122"/>
              </a:rPr>
              <a:t>尽量使用数据耦合</a:t>
            </a:r>
          </a:p>
          <a:p>
            <a:pPr marL="742950" indent="-742950" eaLnBrk="1" hangingPunct="1">
              <a:buFont typeface="+mj-ea"/>
              <a:buAutoNum type="circleNumDbPlain"/>
              <a:defRPr/>
            </a:pPr>
            <a:r>
              <a:rPr kumimoji="0" lang="zh-CN" altLang="en-US" sz="3600" dirty="0">
                <a:effectLst>
                  <a:outerShdw blurRad="38100" dist="38100" dir="2700000" algn="tl">
                    <a:srgbClr val="C0C0C0"/>
                  </a:outerShdw>
                </a:effectLst>
                <a:latin typeface="微软雅黑" pitchFamily="34" charset="-122"/>
                <a:ea typeface="微软雅黑" pitchFamily="34" charset="-122"/>
              </a:rPr>
              <a:t>少量使用控制耦合</a:t>
            </a:r>
          </a:p>
          <a:p>
            <a:pPr marL="742950" indent="-742950" eaLnBrk="1" hangingPunct="1">
              <a:buFont typeface="+mj-ea"/>
              <a:buAutoNum type="circleNumDbPlain"/>
              <a:defRPr/>
            </a:pPr>
            <a:r>
              <a:rPr kumimoji="0" lang="zh-CN" altLang="en-US" sz="3600" dirty="0">
                <a:effectLst>
                  <a:outerShdw blurRad="38100" dist="38100" dir="2700000" algn="tl">
                    <a:srgbClr val="C0C0C0"/>
                  </a:outerShdw>
                </a:effectLst>
                <a:latin typeface="微软雅黑" pitchFamily="34" charset="-122"/>
                <a:ea typeface="微软雅黑" pitchFamily="34" charset="-122"/>
              </a:rPr>
              <a:t>限制使用公共耦合</a:t>
            </a:r>
          </a:p>
          <a:p>
            <a:pPr marL="742950" indent="-742950" eaLnBrk="1" hangingPunct="1">
              <a:buFont typeface="+mj-ea"/>
              <a:buAutoNum type="circleNumDbPlain"/>
              <a:defRPr/>
            </a:pPr>
            <a:r>
              <a:rPr kumimoji="0" lang="zh-CN" altLang="en-US" sz="3600" dirty="0">
                <a:effectLst>
                  <a:outerShdw blurRad="38100" dist="38100" dir="2700000" algn="tl">
                    <a:srgbClr val="C0C0C0"/>
                  </a:outerShdw>
                </a:effectLst>
                <a:latin typeface="微软雅黑" pitchFamily="34" charset="-122"/>
                <a:ea typeface="微软雅黑" pitchFamily="34" charset="-122"/>
              </a:rPr>
              <a:t>完全不用内容耦合</a:t>
            </a:r>
          </a:p>
          <a:p>
            <a:pPr marL="742950" indent="-742950" eaLnBrk="1" hangingPunct="1">
              <a:buFont typeface="+mj-ea"/>
              <a:buAutoNum type="circleNumDbPlain"/>
              <a:defRPr/>
            </a:pPr>
            <a:endParaRPr kumimoji="0" lang="en-US" altLang="zh-CN" sz="3600" dirty="0">
              <a:effectLst>
                <a:outerShdw blurRad="38100" dist="38100" dir="2700000" algn="tl">
                  <a:srgbClr val="C0C0C0"/>
                </a:outerShdw>
              </a:effectLst>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F3100F6B-6822-47E6-B3CB-9DBCE848B3C5}" type="slidenum">
              <a:rPr lang="en-US" altLang="zh-CN"/>
              <a:pPr>
                <a:defRPr/>
              </a:pPr>
              <a:t>37</a:t>
            </a:fld>
            <a:endParaRPr lang="en-US" altLang="zh-CN"/>
          </a:p>
        </p:txBody>
      </p:sp>
      <p:pic>
        <p:nvPicPr>
          <p:cNvPr id="43013" name="Picture 4" descr="j02854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5191" y="2852936"/>
            <a:ext cx="3168650" cy="30146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265ADAE0-8B5A-4737-BD40-BD74C68BA722}"/>
              </a:ext>
            </a:extLst>
          </p:cNvPr>
          <p:cNvSpPr txBox="1">
            <a:spLocks noChangeArrowheads="1"/>
          </p:cNvSpPr>
          <p:nvPr/>
        </p:nvSpPr>
        <p:spPr>
          <a:xfrm>
            <a:off x="609600" y="304800"/>
            <a:ext cx="7772400" cy="1143000"/>
          </a:xfrm>
          <a:prstGeom prst="rect">
            <a:avLst/>
          </a:prstGeom>
          <a:solidFill>
            <a:srgbClr val="92D050"/>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altLang="zh-CN" sz="6600" dirty="0">
                <a:latin typeface="微软雅黑" pitchFamily="34" charset="-122"/>
                <a:ea typeface="微软雅黑" pitchFamily="34" charset="-122"/>
              </a:rPr>
              <a:t>4.4.1</a:t>
            </a:r>
            <a:r>
              <a:rPr lang="zh-CN" altLang="en-US" sz="6600" dirty="0">
                <a:latin typeface="微软雅黑" pitchFamily="34" charset="-122"/>
                <a:ea typeface="微软雅黑" pitchFamily="34" charset="-122"/>
              </a:rPr>
              <a:t>模块间的耦合</a:t>
            </a:r>
          </a:p>
        </p:txBody>
      </p:sp>
    </p:spTree>
  </p:cSld>
  <p:clrMapOvr>
    <a:masterClrMapping/>
  </p:clrMapOvr>
  <p:transition spd="med">
    <p:pull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a:t>
            </a:r>
            <a:r>
              <a:rPr lang="zh-CN" altLang="en-US" sz="6600" dirty="0">
                <a:latin typeface="微软雅黑" pitchFamily="34" charset="-122"/>
                <a:ea typeface="微软雅黑" pitchFamily="34" charset="-122"/>
              </a:rPr>
              <a:t>模块内聚</a:t>
            </a:r>
          </a:p>
        </p:txBody>
      </p:sp>
      <p:sp>
        <p:nvSpPr>
          <p:cNvPr id="44036" name="Rectangle 3" descr="Rectangle: Click to edit Master text styles&#10;Second level&#10;Third level&#10;Fourth level&#10;Fifth level"/>
          <p:cNvSpPr>
            <a:spLocks noGrp="1" noChangeArrowheads="1"/>
          </p:cNvSpPr>
          <p:nvPr>
            <p:ph idx="1"/>
          </p:nvPr>
        </p:nvSpPr>
        <p:spPr>
          <a:xfrm>
            <a:off x="827088" y="1988591"/>
            <a:ext cx="7636292" cy="4176713"/>
          </a:xfrm>
        </p:spPr>
        <p:txBody>
          <a:bodyPr/>
          <a:lstStyle/>
          <a:p>
            <a:pPr eaLnBrk="1" hangingPunct="1"/>
            <a:r>
              <a:rPr lang="zh-CN" altLang="en-US" sz="3600" dirty="0">
                <a:latin typeface="微软雅黑" pitchFamily="34" charset="-122"/>
                <a:ea typeface="微软雅黑" pitchFamily="34" charset="-122"/>
              </a:rPr>
              <a:t>内聚标志一个模块内各个</a:t>
            </a:r>
            <a:r>
              <a:rPr lang="zh-CN" altLang="en-US" sz="3600" dirty="0">
                <a:solidFill>
                  <a:srgbClr val="FF0000"/>
                </a:solidFill>
                <a:latin typeface="微软雅黑" pitchFamily="34" charset="-122"/>
                <a:ea typeface="微软雅黑" pitchFamily="34" charset="-122"/>
              </a:rPr>
              <a:t>元素</a:t>
            </a:r>
            <a:r>
              <a:rPr lang="zh-CN" altLang="en-US" sz="3600" dirty="0">
                <a:latin typeface="微软雅黑" pitchFamily="34" charset="-122"/>
                <a:ea typeface="微软雅黑" pitchFamily="34" charset="-122"/>
              </a:rPr>
              <a:t>彼此结合的</a:t>
            </a:r>
            <a:r>
              <a:rPr lang="zh-CN" altLang="en-US" sz="3600" dirty="0">
                <a:solidFill>
                  <a:srgbClr val="FF0000"/>
                </a:solidFill>
                <a:latin typeface="微软雅黑" pitchFamily="34" charset="-122"/>
                <a:ea typeface="微软雅黑" pitchFamily="34" charset="-122"/>
              </a:rPr>
              <a:t>紧密程度</a:t>
            </a:r>
            <a:r>
              <a:rPr lang="zh-CN" altLang="en-US" sz="3600" dirty="0">
                <a:latin typeface="微软雅黑" pitchFamily="34" charset="-122"/>
                <a:ea typeface="微软雅黑" pitchFamily="34" charset="-122"/>
              </a:rPr>
              <a:t>，它是信息隐藏和局部化概念的自然扩展，理想的模块只做一件事</a:t>
            </a:r>
          </a:p>
        </p:txBody>
      </p:sp>
      <p:sp>
        <p:nvSpPr>
          <p:cNvPr id="7" name="灯片编号占位符 5"/>
          <p:cNvSpPr>
            <a:spLocks noGrp="1"/>
          </p:cNvSpPr>
          <p:nvPr>
            <p:ph type="sldNum" sz="quarter" idx="12"/>
          </p:nvPr>
        </p:nvSpPr>
        <p:spPr/>
        <p:txBody>
          <a:bodyPr/>
          <a:lstStyle/>
          <a:p>
            <a:pPr>
              <a:defRPr/>
            </a:pPr>
            <a:fld id="{61C18BAA-23D2-4C8E-8765-30631CE9D752}" type="slidenum">
              <a:rPr lang="en-US" altLang="zh-CN"/>
              <a:pPr>
                <a:defRPr/>
              </a:pPr>
              <a:t>38</a:t>
            </a:fld>
            <a:endParaRPr lang="en-US" altLang="zh-CN"/>
          </a:p>
        </p:txBody>
      </p:sp>
      <p:pic>
        <p:nvPicPr>
          <p:cNvPr id="44037" name="Picture 5" descr="j02932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645024"/>
            <a:ext cx="3027284" cy="22326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descr="Rectangle: Click to edit Master text styles&#10;Second level&#10;Third level&#10;Fourth level&#10;Fifth level"/>
          <p:cNvSpPr>
            <a:spLocks noGrp="1" noChangeArrowheads="1"/>
          </p:cNvSpPr>
          <p:nvPr>
            <p:ph idx="1"/>
          </p:nvPr>
        </p:nvSpPr>
        <p:spPr>
          <a:xfrm>
            <a:off x="778894" y="2708920"/>
            <a:ext cx="920576" cy="4968875"/>
          </a:xfrm>
        </p:spPr>
        <p:txBody>
          <a:bodyPr vert="eaVert">
            <a:normAutofit/>
          </a:bodyPr>
          <a:lstStyle/>
          <a:p>
            <a:pPr marL="0" indent="0">
              <a:buNone/>
            </a:pPr>
            <a:r>
              <a:rPr lang="zh-CN" altLang="en-US" sz="4000" dirty="0">
                <a:latin typeface="微软雅黑" pitchFamily="34" charset="-122"/>
                <a:ea typeface="微软雅黑" pitchFamily="34" charset="-122"/>
              </a:rPr>
              <a:t>内聚种类</a:t>
            </a:r>
          </a:p>
          <a:p>
            <a:pPr marL="0" indent="0" eaLnBrk="1" hangingPunct="1">
              <a:buNone/>
            </a:pPr>
            <a:endParaRPr lang="zh-CN" altLang="en-US" sz="4000" dirty="0">
              <a:latin typeface="微软雅黑" pitchFamily="34" charset="-122"/>
              <a:ea typeface="微软雅黑" pitchFamily="34" charset="-122"/>
            </a:endParaRPr>
          </a:p>
        </p:txBody>
      </p:sp>
      <p:sp>
        <p:nvSpPr>
          <p:cNvPr id="8" name="灯片编号占位符 5"/>
          <p:cNvSpPr>
            <a:spLocks noGrp="1"/>
          </p:cNvSpPr>
          <p:nvPr>
            <p:ph type="sldNum" sz="quarter" idx="12"/>
          </p:nvPr>
        </p:nvSpPr>
        <p:spPr/>
        <p:txBody>
          <a:bodyPr/>
          <a:lstStyle/>
          <a:p>
            <a:pPr>
              <a:defRPr/>
            </a:pPr>
            <a:fld id="{CE21C5E9-CF44-4E81-8D5D-9C13706E7673}" type="slidenum">
              <a:rPr lang="en-US" altLang="zh-CN"/>
              <a:pPr>
                <a:defRPr/>
              </a:pPr>
              <a:t>39</a:t>
            </a:fld>
            <a:endParaRPr lang="en-US" altLang="zh-CN"/>
          </a:p>
        </p:txBody>
      </p:sp>
      <p:sp>
        <p:nvSpPr>
          <p:cNvPr id="239620" name="Rectangle 4"/>
          <p:cNvSpPr>
            <a:spLocks noChangeArrowheads="1"/>
          </p:cNvSpPr>
          <p:nvPr/>
        </p:nvSpPr>
        <p:spPr bwMode="auto">
          <a:xfrm>
            <a:off x="2020008" y="1903798"/>
            <a:ext cx="3455590" cy="463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marL="514350" indent="-514350" eaLnBrk="1" hangingPunct="1">
              <a:spcBef>
                <a:spcPct val="20000"/>
              </a:spcBef>
              <a:buClr>
                <a:schemeClr val="hlink"/>
              </a:buClr>
              <a:buSzPct val="110000"/>
              <a:buFont typeface="+mj-ea"/>
              <a:buAutoNum type="circleNumDbPlain"/>
            </a:pPr>
            <a:r>
              <a:rPr lang="zh-CN" altLang="en-US" sz="3600" b="1" dirty="0">
                <a:latin typeface="黑体" pitchFamily="49" charset="-122"/>
              </a:rPr>
              <a:t>功能内聚</a:t>
            </a:r>
          </a:p>
          <a:p>
            <a:pPr marL="514350" indent="-514350" eaLnBrk="1" hangingPunct="1">
              <a:spcBef>
                <a:spcPct val="20000"/>
              </a:spcBef>
              <a:buClr>
                <a:schemeClr val="hlink"/>
              </a:buClr>
              <a:buSzPct val="110000"/>
              <a:buFont typeface="+mj-ea"/>
              <a:buAutoNum type="circleNumDbPlain"/>
            </a:pPr>
            <a:r>
              <a:rPr lang="zh-CN" altLang="en-US" sz="3600" b="1" dirty="0">
                <a:latin typeface="黑体" pitchFamily="49" charset="-122"/>
              </a:rPr>
              <a:t>顺序内聚</a:t>
            </a:r>
          </a:p>
          <a:p>
            <a:pPr marL="514350" indent="-514350" eaLnBrk="1" hangingPunct="1">
              <a:spcBef>
                <a:spcPct val="20000"/>
              </a:spcBef>
              <a:buClr>
                <a:schemeClr val="hlink"/>
              </a:buClr>
              <a:buSzPct val="110000"/>
              <a:buFont typeface="+mj-ea"/>
              <a:buAutoNum type="circleNumDbPlain"/>
            </a:pPr>
            <a:r>
              <a:rPr lang="zh-CN" altLang="en-US" sz="3600" b="1" dirty="0">
                <a:latin typeface="黑体" pitchFamily="49" charset="-122"/>
              </a:rPr>
              <a:t>通讯内聚</a:t>
            </a:r>
          </a:p>
          <a:p>
            <a:pPr marL="514350" indent="-514350" eaLnBrk="1" hangingPunct="1">
              <a:spcBef>
                <a:spcPct val="20000"/>
              </a:spcBef>
              <a:buClr>
                <a:schemeClr val="hlink"/>
              </a:buClr>
              <a:buSzPct val="110000"/>
              <a:buFont typeface="+mj-ea"/>
              <a:buAutoNum type="circleNumDbPlain"/>
            </a:pPr>
            <a:r>
              <a:rPr lang="zh-CN" altLang="en-US" sz="3600" b="1" dirty="0">
                <a:latin typeface="黑体" pitchFamily="49" charset="-122"/>
              </a:rPr>
              <a:t>过程内聚</a:t>
            </a:r>
          </a:p>
          <a:p>
            <a:pPr marL="514350" indent="-514350" eaLnBrk="1" hangingPunct="1">
              <a:spcBef>
                <a:spcPct val="20000"/>
              </a:spcBef>
              <a:buClr>
                <a:schemeClr val="hlink"/>
              </a:buClr>
              <a:buSzPct val="110000"/>
              <a:buFont typeface="+mj-ea"/>
              <a:buAutoNum type="circleNumDbPlain"/>
            </a:pPr>
            <a:r>
              <a:rPr lang="zh-CN" altLang="en-US" sz="3600" b="1" dirty="0">
                <a:latin typeface="黑体" pitchFamily="49" charset="-122"/>
              </a:rPr>
              <a:t>时间内聚</a:t>
            </a:r>
          </a:p>
          <a:p>
            <a:pPr marL="514350" indent="-514350" eaLnBrk="1" hangingPunct="1">
              <a:spcBef>
                <a:spcPct val="20000"/>
              </a:spcBef>
              <a:buClr>
                <a:schemeClr val="hlink"/>
              </a:buClr>
              <a:buSzPct val="110000"/>
              <a:buFont typeface="+mj-ea"/>
              <a:buAutoNum type="circleNumDbPlain"/>
            </a:pPr>
            <a:r>
              <a:rPr lang="zh-CN" altLang="en-US" sz="3600" b="1" dirty="0">
                <a:latin typeface="黑体" pitchFamily="49" charset="-122"/>
              </a:rPr>
              <a:t>逻辑内聚</a:t>
            </a:r>
          </a:p>
          <a:p>
            <a:pPr marL="514350" indent="-514350" eaLnBrk="1" hangingPunct="1">
              <a:spcBef>
                <a:spcPct val="20000"/>
              </a:spcBef>
              <a:buClr>
                <a:schemeClr val="hlink"/>
              </a:buClr>
              <a:buSzPct val="110000"/>
              <a:buFont typeface="+mj-ea"/>
              <a:buAutoNum type="circleNumDbPlain"/>
            </a:pPr>
            <a:r>
              <a:rPr lang="zh-CN" altLang="en-US" sz="3600" b="1" dirty="0">
                <a:latin typeface="黑体" pitchFamily="49" charset="-122"/>
              </a:rPr>
              <a:t>偶然内聚</a:t>
            </a:r>
          </a:p>
        </p:txBody>
      </p:sp>
      <p:sp>
        <p:nvSpPr>
          <p:cNvPr id="45062" name="AutoShape 5"/>
          <p:cNvSpPr>
            <a:spLocks noChangeArrowheads="1"/>
          </p:cNvSpPr>
          <p:nvPr/>
        </p:nvSpPr>
        <p:spPr bwMode="auto">
          <a:xfrm>
            <a:off x="5796136" y="2276872"/>
            <a:ext cx="1600200" cy="3816350"/>
          </a:xfrm>
          <a:prstGeom prst="upArrow">
            <a:avLst>
              <a:gd name="adj1" fmla="val 50000"/>
              <a:gd name="adj2" fmla="val 59623"/>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a:r>
              <a:rPr kumimoji="0" lang="zh-CN" altLang="en-US" b="1">
                <a:solidFill>
                  <a:srgbClr val="FF0000"/>
                </a:solidFill>
                <a:latin typeface="Arial" charset="0"/>
                <a:ea typeface="宋体" charset="-122"/>
              </a:rPr>
              <a:t>内聚性增强</a:t>
            </a:r>
          </a:p>
        </p:txBody>
      </p:sp>
      <p:sp>
        <p:nvSpPr>
          <p:cNvPr id="9" name="Rectangle 2">
            <a:extLst>
              <a:ext uri="{FF2B5EF4-FFF2-40B4-BE49-F238E27FC236}">
                <a16:creationId xmlns:a16="http://schemas.microsoft.com/office/drawing/2014/main" id="{FAE63C62-374C-4ADD-9AA9-5EB4795649F3}"/>
              </a:ext>
            </a:extLst>
          </p:cNvPr>
          <p:cNvSpPr>
            <a:spLocks noGrp="1" noChangeArrowheads="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a:t>
            </a:r>
            <a:r>
              <a:rPr lang="zh-CN" altLang="en-US" sz="6600" dirty="0">
                <a:latin typeface="微软雅黑" pitchFamily="34" charset="-122"/>
                <a:ea typeface="微软雅黑" pitchFamily="34" charset="-122"/>
              </a:rPr>
              <a:t>模块内聚</a:t>
            </a: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9620">
                                            <p:txEl>
                                              <p:pRg st="0" end="0"/>
                                            </p:txEl>
                                          </p:spTgt>
                                        </p:tgtEl>
                                        <p:attrNameLst>
                                          <p:attrName>style.visibility</p:attrName>
                                        </p:attrNameLst>
                                      </p:cBhvr>
                                      <p:to>
                                        <p:strVal val="visible"/>
                                      </p:to>
                                    </p:set>
                                    <p:anim calcmode="lin" valueType="num">
                                      <p:cBhvr additive="base">
                                        <p:cTn id="7" dur="500" fill="hold"/>
                                        <p:tgtEl>
                                          <p:spTgt spid="2396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96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9620">
                                            <p:txEl>
                                              <p:pRg st="1" end="1"/>
                                            </p:txEl>
                                          </p:spTgt>
                                        </p:tgtEl>
                                        <p:attrNameLst>
                                          <p:attrName>style.visibility</p:attrName>
                                        </p:attrNameLst>
                                      </p:cBhvr>
                                      <p:to>
                                        <p:strVal val="visible"/>
                                      </p:to>
                                    </p:set>
                                    <p:anim calcmode="lin" valueType="num">
                                      <p:cBhvr additive="base">
                                        <p:cTn id="13" dur="500" fill="hold"/>
                                        <p:tgtEl>
                                          <p:spTgt spid="2396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96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9620">
                                            <p:txEl>
                                              <p:pRg st="2" end="2"/>
                                            </p:txEl>
                                          </p:spTgt>
                                        </p:tgtEl>
                                        <p:attrNameLst>
                                          <p:attrName>style.visibility</p:attrName>
                                        </p:attrNameLst>
                                      </p:cBhvr>
                                      <p:to>
                                        <p:strVal val="visible"/>
                                      </p:to>
                                    </p:set>
                                    <p:anim calcmode="lin" valueType="num">
                                      <p:cBhvr additive="base">
                                        <p:cTn id="19" dur="500" fill="hold"/>
                                        <p:tgtEl>
                                          <p:spTgt spid="2396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96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9620">
                                            <p:txEl>
                                              <p:pRg st="3" end="3"/>
                                            </p:txEl>
                                          </p:spTgt>
                                        </p:tgtEl>
                                        <p:attrNameLst>
                                          <p:attrName>style.visibility</p:attrName>
                                        </p:attrNameLst>
                                      </p:cBhvr>
                                      <p:to>
                                        <p:strVal val="visible"/>
                                      </p:to>
                                    </p:set>
                                    <p:anim calcmode="lin" valueType="num">
                                      <p:cBhvr additive="base">
                                        <p:cTn id="25" dur="500" fill="hold"/>
                                        <p:tgtEl>
                                          <p:spTgt spid="2396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96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9620">
                                            <p:txEl>
                                              <p:pRg st="4" end="4"/>
                                            </p:txEl>
                                          </p:spTgt>
                                        </p:tgtEl>
                                        <p:attrNameLst>
                                          <p:attrName>style.visibility</p:attrName>
                                        </p:attrNameLst>
                                      </p:cBhvr>
                                      <p:to>
                                        <p:strVal val="visible"/>
                                      </p:to>
                                    </p:set>
                                    <p:anim calcmode="lin" valueType="num">
                                      <p:cBhvr additive="base">
                                        <p:cTn id="31" dur="500" fill="hold"/>
                                        <p:tgtEl>
                                          <p:spTgt spid="2396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96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9620">
                                            <p:txEl>
                                              <p:pRg st="5" end="5"/>
                                            </p:txEl>
                                          </p:spTgt>
                                        </p:tgtEl>
                                        <p:attrNameLst>
                                          <p:attrName>style.visibility</p:attrName>
                                        </p:attrNameLst>
                                      </p:cBhvr>
                                      <p:to>
                                        <p:strVal val="visible"/>
                                      </p:to>
                                    </p:set>
                                    <p:anim calcmode="lin" valueType="num">
                                      <p:cBhvr additive="base">
                                        <p:cTn id="37" dur="500" fill="hold"/>
                                        <p:tgtEl>
                                          <p:spTgt spid="23962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96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9620">
                                            <p:txEl>
                                              <p:pRg st="6" end="6"/>
                                            </p:txEl>
                                          </p:spTgt>
                                        </p:tgtEl>
                                        <p:attrNameLst>
                                          <p:attrName>style.visibility</p:attrName>
                                        </p:attrNameLst>
                                      </p:cBhvr>
                                      <p:to>
                                        <p:strVal val="visible"/>
                                      </p:to>
                                    </p:set>
                                    <p:anim calcmode="lin" valueType="num">
                                      <p:cBhvr additive="base">
                                        <p:cTn id="43" dur="500" fill="hold"/>
                                        <p:tgtEl>
                                          <p:spTgt spid="23962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962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4.1 </a:t>
            </a:r>
            <a:r>
              <a:rPr lang="zh-CN" altLang="en-US" sz="6600" dirty="0">
                <a:latin typeface="微软雅黑" pitchFamily="34" charset="-122"/>
                <a:ea typeface="微软雅黑" pitchFamily="34" charset="-122"/>
              </a:rPr>
              <a:t>软件设计概念</a:t>
            </a:r>
          </a:p>
        </p:txBody>
      </p:sp>
      <p:sp>
        <p:nvSpPr>
          <p:cNvPr id="10244" name="Rectangle 3" descr="Rectangle: Click to edit Master text styles&#10;Second level&#10;Third level&#10;Fourth level&#10;Fifth level"/>
          <p:cNvSpPr>
            <a:spLocks noGrp="1" noChangeArrowheads="1"/>
          </p:cNvSpPr>
          <p:nvPr>
            <p:ph idx="1"/>
          </p:nvPr>
        </p:nvSpPr>
        <p:spPr>
          <a:xfrm>
            <a:off x="684213" y="1700213"/>
            <a:ext cx="7992243" cy="4548187"/>
          </a:xfrm>
        </p:spPr>
        <p:txBody>
          <a:bodyPr>
            <a:normAutofit/>
          </a:bodyPr>
          <a:lstStyle/>
          <a:p>
            <a:pPr lvl="1" eaLnBrk="1" hangingPunct="1">
              <a:lnSpc>
                <a:spcPct val="100000"/>
              </a:lnSpc>
            </a:pPr>
            <a:r>
              <a:rPr lang="zh-CN" altLang="en-US" sz="3600" dirty="0">
                <a:latin typeface="微软雅黑" pitchFamily="34" charset="-122"/>
                <a:ea typeface="微软雅黑" pitchFamily="34" charset="-122"/>
              </a:rPr>
              <a:t>软件设计的目标是要设计出要开发</a:t>
            </a:r>
            <a:r>
              <a:rPr lang="zh-CN" altLang="en-US" sz="3600" dirty="0">
                <a:solidFill>
                  <a:srgbClr val="FF0000"/>
                </a:solidFill>
                <a:latin typeface="微软雅黑" pitchFamily="34" charset="-122"/>
                <a:ea typeface="微软雅黑" pitchFamily="34" charset="-122"/>
              </a:rPr>
              <a:t>软件的模型</a:t>
            </a:r>
          </a:p>
          <a:p>
            <a:pPr lvl="1" eaLnBrk="1" hangingPunct="1">
              <a:lnSpc>
                <a:spcPct val="100000"/>
              </a:lnSpc>
            </a:pPr>
            <a:r>
              <a:rPr lang="zh-CN" altLang="en-US" sz="3600" dirty="0">
                <a:latin typeface="微软雅黑" pitchFamily="34" charset="-122"/>
                <a:ea typeface="微软雅黑" pitchFamily="34" charset="-122"/>
              </a:rPr>
              <a:t>传统的软件工程方法学采用结构化（</a:t>
            </a:r>
            <a:r>
              <a:rPr lang="en-US" altLang="zh-CN" sz="3600" dirty="0">
                <a:latin typeface="微软雅黑" pitchFamily="34" charset="-122"/>
                <a:ea typeface="微软雅黑" pitchFamily="34" charset="-122"/>
              </a:rPr>
              <a:t>SD</a:t>
            </a:r>
            <a:r>
              <a:rPr lang="zh-CN" altLang="en-US" sz="3600" dirty="0">
                <a:latin typeface="微软雅黑" pitchFamily="34" charset="-122"/>
                <a:ea typeface="微软雅黑" pitchFamily="34" charset="-122"/>
              </a:rPr>
              <a:t>）技术</a:t>
            </a:r>
          </a:p>
          <a:p>
            <a:pPr lvl="1" eaLnBrk="1" hangingPunct="1">
              <a:lnSpc>
                <a:spcPct val="100000"/>
              </a:lnSpc>
            </a:pPr>
            <a:r>
              <a:rPr lang="zh-CN" altLang="en-US" sz="3600" dirty="0">
                <a:latin typeface="微软雅黑" pitchFamily="34" charset="-122"/>
                <a:ea typeface="微软雅黑" pitchFamily="34" charset="-122"/>
              </a:rPr>
              <a:t>通常把设计工作划分为</a:t>
            </a:r>
            <a:r>
              <a:rPr lang="zh-CN" altLang="en-US" sz="3600" dirty="0">
                <a:solidFill>
                  <a:srgbClr val="FF0000"/>
                </a:solidFill>
                <a:latin typeface="微软雅黑" pitchFamily="34" charset="-122"/>
                <a:ea typeface="微软雅黑" pitchFamily="34" charset="-122"/>
              </a:rPr>
              <a:t>概要设计</a:t>
            </a:r>
            <a:r>
              <a:rPr lang="zh-CN" altLang="en-US" sz="3600" dirty="0">
                <a:latin typeface="微软雅黑" pitchFamily="34" charset="-122"/>
                <a:ea typeface="微软雅黑" pitchFamily="34" charset="-122"/>
              </a:rPr>
              <a:t>和</a:t>
            </a:r>
            <a:r>
              <a:rPr lang="zh-CN" altLang="en-US" sz="3600" dirty="0">
                <a:solidFill>
                  <a:srgbClr val="FF0000"/>
                </a:solidFill>
                <a:latin typeface="微软雅黑" pitchFamily="34" charset="-122"/>
                <a:ea typeface="微软雅黑" pitchFamily="34" charset="-122"/>
              </a:rPr>
              <a:t>详细设计</a:t>
            </a:r>
          </a:p>
        </p:txBody>
      </p:sp>
      <p:sp>
        <p:nvSpPr>
          <p:cNvPr id="7" name="灯片编号占位符 5"/>
          <p:cNvSpPr>
            <a:spLocks noGrp="1"/>
          </p:cNvSpPr>
          <p:nvPr>
            <p:ph type="sldNum" sz="quarter" idx="12"/>
          </p:nvPr>
        </p:nvSpPr>
        <p:spPr/>
        <p:txBody>
          <a:bodyPr/>
          <a:lstStyle/>
          <a:p>
            <a:pPr>
              <a:defRPr/>
            </a:pPr>
            <a:fld id="{3FF56C55-3F22-4153-8D94-288575358BFB}" type="slidenum">
              <a:rPr lang="en-US" altLang="zh-CN"/>
              <a:pPr>
                <a:defRPr/>
              </a:pPr>
              <a:t>4</a:t>
            </a:fld>
            <a:endParaRPr lang="en-US" altLang="zh-CN"/>
          </a:p>
        </p:txBody>
      </p:sp>
      <p:pic>
        <p:nvPicPr>
          <p:cNvPr id="10245" name="Picture 4" descr="top"/>
          <p:cNvPicPr>
            <a:picLocks noChangeAspect="1" noChangeArrowheads="1"/>
          </p:cNvPicPr>
          <p:nvPr/>
        </p:nvPicPr>
        <p:blipFill>
          <a:blip r:embed="rId2">
            <a:extLst>
              <a:ext uri="{28A0092B-C50C-407E-A947-70E740481C1C}">
                <a14:useLocalDpi xmlns:a14="http://schemas.microsoft.com/office/drawing/2010/main" val="0"/>
              </a:ext>
            </a:extLst>
          </a:blip>
          <a:srcRect l="15814" t="28346" r="7361"/>
          <a:stretch>
            <a:fillRect/>
          </a:stretch>
        </p:blipFill>
        <p:spPr bwMode="auto">
          <a:xfrm>
            <a:off x="3419872" y="4743231"/>
            <a:ext cx="4669301" cy="194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a:extLst>
              <a:ext uri="{FF2B5EF4-FFF2-40B4-BE49-F238E27FC236}">
                <a16:creationId xmlns:a16="http://schemas.microsoft.com/office/drawing/2014/main" id="{D1BEFFC4-5216-420D-A345-A32A0B0921EF}"/>
              </a:ext>
            </a:extLst>
          </p:cNvPr>
          <p:cNvGrpSpPr/>
          <p:nvPr/>
        </p:nvGrpSpPr>
        <p:grpSpPr>
          <a:xfrm>
            <a:off x="6427296" y="6486918"/>
            <a:ext cx="2716704" cy="710880"/>
            <a:chOff x="6427296" y="6486918"/>
            <a:chExt cx="2716704" cy="710880"/>
          </a:xfrm>
        </p:grpSpPr>
        <p:sp>
          <p:nvSpPr>
            <p:cNvPr id="8" name="箭头: 五边形 7">
              <a:extLst>
                <a:ext uri="{FF2B5EF4-FFF2-40B4-BE49-F238E27FC236}">
                  <a16:creationId xmlns:a16="http://schemas.microsoft.com/office/drawing/2014/main" id="{29DD1213-D079-46EB-BEA3-B036430E3C0A}"/>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3DFF40D3-6CC8-41F5-9F8C-F028B5DF8040}"/>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Tree>
  </p:cSld>
  <p:clrMapOvr>
    <a:masterClrMapping/>
  </p:clrMapOvr>
  <p:transition spd="med">
    <p:pull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4.4.2.1</a:t>
            </a:r>
            <a:r>
              <a:rPr lang="zh-CN" altLang="en-US" sz="6600" dirty="0">
                <a:latin typeface="微软雅黑" pitchFamily="34" charset="-122"/>
                <a:ea typeface="微软雅黑" pitchFamily="34" charset="-122"/>
              </a:rPr>
              <a:t>偶然内聚</a:t>
            </a:r>
          </a:p>
        </p:txBody>
      </p:sp>
      <p:sp>
        <p:nvSpPr>
          <p:cNvPr id="46084" name="Rectangle 3" descr="Rectangle: Click to edit Master text styles&#10;Second level&#10;Third level&#10;Fourth level&#10;Fifth level"/>
          <p:cNvSpPr>
            <a:spLocks noGrp="1" noChangeArrowheads="1"/>
          </p:cNvSpPr>
          <p:nvPr>
            <p:ph idx="1"/>
          </p:nvPr>
        </p:nvSpPr>
        <p:spPr>
          <a:xfrm>
            <a:off x="497413" y="1935163"/>
            <a:ext cx="8065392" cy="4176713"/>
          </a:xfrm>
        </p:spPr>
        <p:txBody>
          <a:bodyPr/>
          <a:lstStyle/>
          <a:p>
            <a:pPr lvl="1" eaLnBrk="1" hangingPunct="1"/>
            <a:r>
              <a:rPr lang="zh-CN" altLang="en-US" sz="3200" dirty="0">
                <a:latin typeface="微软雅黑" pitchFamily="34" charset="-122"/>
                <a:ea typeface="微软雅黑" pitchFamily="34" charset="-122"/>
              </a:rPr>
              <a:t>一个模块完成一组任务，这些任务彼此之间和松散。</a:t>
            </a:r>
          </a:p>
          <a:p>
            <a:pPr lvl="1" eaLnBrk="1" hangingPunct="1"/>
            <a:r>
              <a:rPr lang="zh-CN" altLang="en-US" sz="3200" dirty="0">
                <a:latin typeface="微软雅黑" pitchFamily="34" charset="-122"/>
                <a:ea typeface="微软雅黑" pitchFamily="34" charset="-122"/>
              </a:rPr>
              <a:t>在完成一个程序之后，发现一组语句在两处或多处同时出现，于是把这些语句作为一个模块。</a:t>
            </a:r>
          </a:p>
          <a:p>
            <a:pPr lvl="1" eaLnBrk="1" hangingPunct="1"/>
            <a:endParaRPr lang="en-US" altLang="zh-CN" sz="3200" dirty="0">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F8A9A33E-1E3D-484B-8A54-C4986C6A3803}" type="slidenum">
              <a:rPr lang="en-US" altLang="zh-CN"/>
              <a:pPr>
                <a:defRPr/>
              </a:pPr>
              <a:t>40</a:t>
            </a:fld>
            <a:endParaRPr lang="en-US" altLang="zh-CN"/>
          </a:p>
        </p:txBody>
      </p:sp>
      <p:sp>
        <p:nvSpPr>
          <p:cNvPr id="46085" name="矩形 4"/>
          <p:cNvSpPr>
            <a:spLocks noChangeArrowheads="1"/>
          </p:cNvSpPr>
          <p:nvPr/>
        </p:nvSpPr>
        <p:spPr bwMode="auto">
          <a:xfrm>
            <a:off x="900113" y="5013325"/>
            <a:ext cx="863600" cy="503238"/>
          </a:xfrm>
          <a:prstGeom prst="rect">
            <a:avLst/>
          </a:prstGeom>
          <a:solidFill>
            <a:schemeClr val="accent1"/>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a:t>A</a:t>
            </a:r>
            <a:endParaRPr lang="zh-CN" altLang="en-US"/>
          </a:p>
        </p:txBody>
      </p:sp>
      <p:sp>
        <p:nvSpPr>
          <p:cNvPr id="46086" name="矩形 6"/>
          <p:cNvSpPr>
            <a:spLocks noChangeArrowheads="1"/>
          </p:cNvSpPr>
          <p:nvPr/>
        </p:nvSpPr>
        <p:spPr bwMode="auto">
          <a:xfrm>
            <a:off x="1763713" y="5013325"/>
            <a:ext cx="504825" cy="503238"/>
          </a:xfrm>
          <a:prstGeom prst="rect">
            <a:avLst/>
          </a:prstGeom>
          <a:solidFill>
            <a:srgbClr val="00B050"/>
          </a:solidFill>
          <a:ln w="9525" algn="ctr">
            <a:solidFill>
              <a:srgbClr val="00B050"/>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46087" name="矩形 7"/>
          <p:cNvSpPr>
            <a:spLocks noChangeArrowheads="1"/>
          </p:cNvSpPr>
          <p:nvPr/>
        </p:nvSpPr>
        <p:spPr bwMode="auto">
          <a:xfrm>
            <a:off x="2627313" y="5013325"/>
            <a:ext cx="865187" cy="503238"/>
          </a:xfrm>
          <a:prstGeom prst="rect">
            <a:avLst/>
          </a:prstGeom>
          <a:solidFill>
            <a:srgbClr val="FFFF00"/>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a:t>B</a:t>
            </a:r>
            <a:endParaRPr lang="zh-CN" altLang="en-US"/>
          </a:p>
        </p:txBody>
      </p:sp>
      <p:sp>
        <p:nvSpPr>
          <p:cNvPr id="46088" name="矩形 8"/>
          <p:cNvSpPr>
            <a:spLocks noChangeArrowheads="1"/>
          </p:cNvSpPr>
          <p:nvPr/>
        </p:nvSpPr>
        <p:spPr bwMode="auto">
          <a:xfrm>
            <a:off x="3492500" y="5013325"/>
            <a:ext cx="503238" cy="503238"/>
          </a:xfrm>
          <a:prstGeom prst="rect">
            <a:avLst/>
          </a:prstGeom>
          <a:solidFill>
            <a:srgbClr val="00B050"/>
          </a:solidFill>
          <a:ln w="9525" algn="ctr">
            <a:solidFill>
              <a:srgbClr val="00B050"/>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46089" name="矩形 9"/>
          <p:cNvSpPr>
            <a:spLocks noChangeArrowheads="1"/>
          </p:cNvSpPr>
          <p:nvPr/>
        </p:nvSpPr>
        <p:spPr bwMode="auto">
          <a:xfrm>
            <a:off x="4643438" y="5013325"/>
            <a:ext cx="865187" cy="503238"/>
          </a:xfrm>
          <a:prstGeom prst="rect">
            <a:avLst/>
          </a:prstGeom>
          <a:solidFill>
            <a:schemeClr val="accent1"/>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a:t>A</a:t>
            </a:r>
            <a:endParaRPr lang="zh-CN" altLang="en-US"/>
          </a:p>
        </p:txBody>
      </p:sp>
      <p:sp>
        <p:nvSpPr>
          <p:cNvPr id="46090" name="矩形 10"/>
          <p:cNvSpPr>
            <a:spLocks noChangeArrowheads="1"/>
          </p:cNvSpPr>
          <p:nvPr/>
        </p:nvSpPr>
        <p:spPr bwMode="auto">
          <a:xfrm>
            <a:off x="5651500" y="5949950"/>
            <a:ext cx="504825" cy="503238"/>
          </a:xfrm>
          <a:prstGeom prst="rect">
            <a:avLst/>
          </a:prstGeom>
          <a:solidFill>
            <a:srgbClr val="00B050"/>
          </a:solidFill>
          <a:ln w="9525" algn="ctr">
            <a:solidFill>
              <a:srgbClr val="00B050"/>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46091" name="矩形 11"/>
          <p:cNvSpPr>
            <a:spLocks noChangeArrowheads="1"/>
          </p:cNvSpPr>
          <p:nvPr/>
        </p:nvSpPr>
        <p:spPr bwMode="auto">
          <a:xfrm>
            <a:off x="6372225" y="5013325"/>
            <a:ext cx="863600" cy="503238"/>
          </a:xfrm>
          <a:prstGeom prst="rect">
            <a:avLst/>
          </a:prstGeom>
          <a:solidFill>
            <a:srgbClr val="FFFF00"/>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a:t>B</a:t>
            </a:r>
            <a:endParaRPr lang="zh-CN" altLang="en-US"/>
          </a:p>
        </p:txBody>
      </p:sp>
      <p:cxnSp>
        <p:nvCxnSpPr>
          <p:cNvPr id="46092" name="直接箭头连接符 14"/>
          <p:cNvCxnSpPr>
            <a:cxnSpLocks noChangeShapeType="1"/>
          </p:cNvCxnSpPr>
          <p:nvPr/>
        </p:nvCxnSpPr>
        <p:spPr bwMode="auto">
          <a:xfrm>
            <a:off x="5292725" y="5516563"/>
            <a:ext cx="431800" cy="5048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93" name="直接箭头连接符 16"/>
          <p:cNvCxnSpPr>
            <a:cxnSpLocks noChangeShapeType="1"/>
            <a:stCxn id="46091" idx="2"/>
          </p:cNvCxnSpPr>
          <p:nvPr/>
        </p:nvCxnSpPr>
        <p:spPr bwMode="auto">
          <a:xfrm flipH="1">
            <a:off x="6084888" y="5516563"/>
            <a:ext cx="719137" cy="5048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spd="med">
    <p:pull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4.4.2.2</a:t>
            </a:r>
            <a:r>
              <a:rPr lang="zh-CN" altLang="en-US" sz="6600" dirty="0">
                <a:latin typeface="微软雅黑" pitchFamily="34" charset="-122"/>
                <a:ea typeface="微软雅黑" pitchFamily="34" charset="-122"/>
              </a:rPr>
              <a:t>逻辑内聚</a:t>
            </a:r>
          </a:p>
        </p:txBody>
      </p:sp>
      <p:sp>
        <p:nvSpPr>
          <p:cNvPr id="47108" name="Rectangle 3" descr="Rectangle: Click to edit Master text styles&#10;Second level&#10;Third level&#10;Fourth level&#10;Fifth level"/>
          <p:cNvSpPr>
            <a:spLocks noGrp="1" noChangeArrowheads="1"/>
          </p:cNvSpPr>
          <p:nvPr>
            <p:ph idx="1"/>
          </p:nvPr>
        </p:nvSpPr>
        <p:spPr>
          <a:xfrm>
            <a:off x="827088" y="1776685"/>
            <a:ext cx="4321175" cy="4176713"/>
          </a:xfrm>
        </p:spPr>
        <p:txBody>
          <a:bodyPr/>
          <a:lstStyle/>
          <a:p>
            <a:pPr lvl="1" eaLnBrk="1" hangingPunct="1"/>
            <a:r>
              <a:rPr lang="zh-CN" altLang="en-US" sz="3200" dirty="0">
                <a:latin typeface="微软雅黑" pitchFamily="34" charset="-122"/>
                <a:ea typeface="微软雅黑" pitchFamily="34" charset="-122"/>
              </a:rPr>
              <a:t>一个模块完成一组任务，这些任务在逻辑上属于同一类</a:t>
            </a:r>
          </a:p>
          <a:p>
            <a:pPr lvl="1" eaLnBrk="1" hangingPunct="1"/>
            <a:endParaRPr lang="zh-CN" altLang="en-US" sz="3200" dirty="0">
              <a:latin typeface="微软雅黑" pitchFamily="34" charset="-122"/>
              <a:ea typeface="微软雅黑" pitchFamily="34" charset="-122"/>
            </a:endParaRPr>
          </a:p>
          <a:p>
            <a:pPr lvl="1" eaLnBrk="1" hangingPunct="1"/>
            <a:endParaRPr lang="en-US" altLang="zh-CN" sz="3200" dirty="0">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1154DE45-315D-435B-82DC-BD4D0964BE2F}" type="slidenum">
              <a:rPr lang="en-US" altLang="zh-CN"/>
              <a:pPr>
                <a:defRPr/>
              </a:pPr>
              <a:t>41</a:t>
            </a:fld>
            <a:endParaRPr lang="en-US" altLang="zh-CN"/>
          </a:p>
        </p:txBody>
      </p:sp>
      <p:pic>
        <p:nvPicPr>
          <p:cNvPr id="47109" name="Picture 4" descr="j02977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062995"/>
            <a:ext cx="2376314" cy="22616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Box 5"/>
          <p:cNvSpPr txBox="1">
            <a:spLocks noChangeArrowheads="1"/>
          </p:cNvSpPr>
          <p:nvPr/>
        </p:nvSpPr>
        <p:spPr bwMode="auto">
          <a:xfrm>
            <a:off x="5148263" y="1776685"/>
            <a:ext cx="532765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dirty="0"/>
              <a:t>Void Print(</a:t>
            </a:r>
            <a:r>
              <a:rPr lang="en-US" altLang="zh-CN" dirty="0" err="1"/>
              <a:t>int</a:t>
            </a:r>
            <a:r>
              <a:rPr lang="en-US" altLang="zh-CN" dirty="0"/>
              <a:t> flag)</a:t>
            </a:r>
          </a:p>
          <a:p>
            <a:pPr eaLnBrk="1" hangingPunct="1"/>
            <a:r>
              <a:rPr lang="en-US" altLang="zh-CN" dirty="0"/>
              <a:t>{</a:t>
            </a:r>
          </a:p>
          <a:p>
            <a:pPr eaLnBrk="1" hangingPunct="1"/>
            <a:r>
              <a:rPr lang="en-US" altLang="zh-CN" dirty="0"/>
              <a:t>   switch(flag)</a:t>
            </a:r>
          </a:p>
          <a:p>
            <a:pPr eaLnBrk="1" hangingPunct="1"/>
            <a:r>
              <a:rPr lang="en-US" altLang="zh-CN" dirty="0"/>
              <a:t>      {</a:t>
            </a:r>
          </a:p>
          <a:p>
            <a:pPr eaLnBrk="1" hangingPunct="1"/>
            <a:r>
              <a:rPr lang="en-US" altLang="zh-CN" dirty="0"/>
              <a:t>       case 1:</a:t>
            </a:r>
          </a:p>
          <a:p>
            <a:pPr eaLnBrk="1" hangingPunct="1"/>
            <a:r>
              <a:rPr lang="en-US" altLang="zh-CN" dirty="0"/>
              <a:t>          </a:t>
            </a:r>
            <a:r>
              <a:rPr lang="zh-CN" altLang="en-US" dirty="0"/>
              <a:t>打印查询报表</a:t>
            </a:r>
            <a:endParaRPr lang="en-US" altLang="zh-CN" dirty="0"/>
          </a:p>
          <a:p>
            <a:pPr eaLnBrk="1" hangingPunct="1"/>
            <a:r>
              <a:rPr lang="en-US" altLang="zh-CN" dirty="0"/>
              <a:t>       break</a:t>
            </a:r>
            <a:r>
              <a:rPr lang="zh-CN" altLang="en-US" dirty="0"/>
              <a:t>；</a:t>
            </a:r>
            <a:endParaRPr lang="en-US" altLang="zh-CN" dirty="0"/>
          </a:p>
          <a:p>
            <a:pPr eaLnBrk="1" hangingPunct="1"/>
            <a:r>
              <a:rPr lang="en-US" altLang="zh-CN" dirty="0"/>
              <a:t>       case 2</a:t>
            </a:r>
            <a:r>
              <a:rPr lang="zh-CN" altLang="en-US" dirty="0"/>
              <a:t>：</a:t>
            </a:r>
            <a:endParaRPr lang="en-US" altLang="zh-CN" dirty="0"/>
          </a:p>
          <a:p>
            <a:pPr eaLnBrk="1" hangingPunct="1"/>
            <a:r>
              <a:rPr lang="en-US" altLang="zh-CN" dirty="0"/>
              <a:t>         </a:t>
            </a:r>
            <a:r>
              <a:rPr lang="zh-CN" altLang="en-US" dirty="0"/>
              <a:t>打印统计报表</a:t>
            </a:r>
            <a:endParaRPr lang="en-US" altLang="zh-CN" dirty="0"/>
          </a:p>
          <a:p>
            <a:pPr eaLnBrk="1" hangingPunct="1"/>
            <a:r>
              <a:rPr lang="en-US" altLang="zh-CN" dirty="0"/>
              <a:t>       break</a:t>
            </a:r>
            <a:r>
              <a:rPr lang="zh-CN" altLang="en-US" dirty="0"/>
              <a:t>；</a:t>
            </a:r>
            <a:endParaRPr lang="en-US" altLang="zh-CN" dirty="0"/>
          </a:p>
          <a:p>
            <a:pPr eaLnBrk="1" hangingPunct="1"/>
            <a:r>
              <a:rPr lang="en-US" altLang="zh-CN" dirty="0"/>
              <a:t>   </a:t>
            </a:r>
          </a:p>
          <a:p>
            <a:pPr eaLnBrk="1" hangingPunct="1"/>
            <a:r>
              <a:rPr lang="en-US" altLang="zh-CN" dirty="0"/>
              <a:t>       }</a:t>
            </a:r>
          </a:p>
          <a:p>
            <a:pPr eaLnBrk="1" hangingPunct="1"/>
            <a:r>
              <a:rPr lang="en-US" altLang="zh-CN" dirty="0"/>
              <a:t>}</a:t>
            </a:r>
            <a:endParaRPr lang="zh-CN" altLang="en-US" dirty="0"/>
          </a:p>
        </p:txBody>
      </p:sp>
    </p:spTree>
  </p:cSld>
  <p:clrMapOvr>
    <a:masterClrMapping/>
  </p:clrMapOvr>
  <p:transition spd="med">
    <p:pull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4.4.2.3</a:t>
            </a:r>
            <a:r>
              <a:rPr lang="zh-CN" altLang="en-US" sz="6600" dirty="0">
                <a:latin typeface="微软雅黑" pitchFamily="34" charset="-122"/>
                <a:ea typeface="微软雅黑" pitchFamily="34" charset="-122"/>
              </a:rPr>
              <a:t>时间内聚</a:t>
            </a:r>
          </a:p>
        </p:txBody>
      </p:sp>
      <p:sp>
        <p:nvSpPr>
          <p:cNvPr id="48132" name="Rectangle 3" descr="Rectangle: Click to edit Master text styles&#10;Second level&#10;Third level&#10;Fourth level&#10;Fifth level"/>
          <p:cNvSpPr>
            <a:spLocks noGrp="1" noChangeArrowheads="1"/>
          </p:cNvSpPr>
          <p:nvPr>
            <p:ph idx="1"/>
          </p:nvPr>
        </p:nvSpPr>
        <p:spPr>
          <a:xfrm>
            <a:off x="198438" y="1916236"/>
            <a:ext cx="8316912" cy="1728788"/>
          </a:xfrm>
        </p:spPr>
        <p:txBody>
          <a:bodyPr>
            <a:normAutofit/>
          </a:bodyPr>
          <a:lstStyle/>
          <a:p>
            <a:pPr lvl="1" eaLnBrk="1" hangingPunct="1"/>
            <a:r>
              <a:rPr lang="zh-CN" altLang="en-US" sz="3200" dirty="0">
                <a:latin typeface="微软雅黑" pitchFamily="34" charset="-122"/>
                <a:ea typeface="微软雅黑" pitchFamily="34" charset="-122"/>
              </a:rPr>
              <a:t>一个模块完成一组任务必须在同一时间内完成</a:t>
            </a:r>
          </a:p>
          <a:p>
            <a:pPr lvl="1" eaLnBrk="1" hangingPunct="1"/>
            <a:endParaRPr lang="zh-CN" altLang="en-US" sz="3200" dirty="0">
              <a:latin typeface="微软雅黑" pitchFamily="34" charset="-122"/>
              <a:ea typeface="微软雅黑" pitchFamily="34" charset="-122"/>
            </a:endParaRPr>
          </a:p>
          <a:p>
            <a:pPr lvl="1" eaLnBrk="1" hangingPunct="1"/>
            <a:endParaRPr lang="en-US" altLang="zh-CN" sz="3200" dirty="0">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AE2831AD-4C7F-4F6B-897F-8C2AF8497BCA}" type="slidenum">
              <a:rPr lang="en-US" altLang="zh-CN"/>
              <a:pPr>
                <a:defRPr/>
              </a:pPr>
              <a:t>42</a:t>
            </a:fld>
            <a:endParaRPr lang="en-US" altLang="zh-CN"/>
          </a:p>
        </p:txBody>
      </p:sp>
      <p:pic>
        <p:nvPicPr>
          <p:cNvPr id="48133" name="Picture 4" descr="j029889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3645024"/>
            <a:ext cx="2814638" cy="24590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5"/>
          <p:cNvSpPr txBox="1">
            <a:spLocks noChangeArrowheads="1"/>
          </p:cNvSpPr>
          <p:nvPr/>
        </p:nvSpPr>
        <p:spPr bwMode="auto">
          <a:xfrm>
            <a:off x="1258888" y="3429000"/>
            <a:ext cx="48974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sz="4000" dirty="0" err="1">
                <a:solidFill>
                  <a:srgbClr val="FF0000"/>
                </a:solidFill>
              </a:rPr>
              <a:t>OnInitDialog</a:t>
            </a:r>
            <a:r>
              <a:rPr lang="en-US" altLang="zh-CN" sz="4000" dirty="0">
                <a:solidFill>
                  <a:srgbClr val="FF0000"/>
                </a:solidFill>
              </a:rPr>
              <a:t>()</a:t>
            </a:r>
          </a:p>
          <a:p>
            <a:pPr eaLnBrk="1" hangingPunct="1"/>
            <a:r>
              <a:rPr lang="en-US" altLang="zh-CN" sz="4000" dirty="0" err="1">
                <a:solidFill>
                  <a:srgbClr val="FF0000"/>
                </a:solidFill>
              </a:rPr>
              <a:t>OnLoad</a:t>
            </a:r>
            <a:r>
              <a:rPr lang="en-US" altLang="zh-CN" sz="4000" dirty="0">
                <a:solidFill>
                  <a:srgbClr val="FF0000"/>
                </a:solidFill>
              </a:rPr>
              <a:t>()</a:t>
            </a:r>
          </a:p>
          <a:p>
            <a:pPr eaLnBrk="1" hangingPunct="1"/>
            <a:r>
              <a:rPr lang="zh-CN" altLang="en-US" sz="4000" dirty="0">
                <a:solidFill>
                  <a:srgbClr val="FF0000"/>
                </a:solidFill>
              </a:rPr>
              <a:t>例子</a:t>
            </a:r>
          </a:p>
        </p:txBody>
      </p:sp>
    </p:spTree>
  </p:cSld>
  <p:clrMapOvr>
    <a:masterClrMapping/>
  </p:clrMapOvr>
  <p:transition spd="med">
    <p:pull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4.4.2.4</a:t>
            </a:r>
            <a:r>
              <a:rPr lang="zh-CN" altLang="en-US" sz="6600" dirty="0">
                <a:latin typeface="微软雅黑" pitchFamily="34" charset="-122"/>
                <a:ea typeface="微软雅黑" pitchFamily="34" charset="-122"/>
              </a:rPr>
              <a:t>过程内聚</a:t>
            </a:r>
          </a:p>
        </p:txBody>
      </p:sp>
      <p:sp>
        <p:nvSpPr>
          <p:cNvPr id="49156" name="Rectangle 3" descr="Rectangle: Click to edit Master text styles&#10;Second level&#10;Third level&#10;Fourth level&#10;Fifth level"/>
          <p:cNvSpPr>
            <a:spLocks noGrp="1" noChangeArrowheads="1"/>
          </p:cNvSpPr>
          <p:nvPr>
            <p:ph idx="1"/>
          </p:nvPr>
        </p:nvSpPr>
        <p:spPr>
          <a:xfrm>
            <a:off x="251520" y="1813465"/>
            <a:ext cx="8316912" cy="4176713"/>
          </a:xfrm>
        </p:spPr>
        <p:txBody>
          <a:bodyPr>
            <a:normAutofit/>
          </a:bodyPr>
          <a:lstStyle/>
          <a:p>
            <a:pPr lvl="1" eaLnBrk="1" hangingPunct="1"/>
            <a:r>
              <a:rPr lang="zh-CN" altLang="en-US" sz="3200" dirty="0">
                <a:latin typeface="微软雅黑" pitchFamily="34" charset="-122"/>
                <a:ea typeface="微软雅黑" pitchFamily="34" charset="-122"/>
              </a:rPr>
              <a:t>如果一个模块内部处理成分是相关的，而这些处理必须按特定次序执行，则称为过程内聚</a:t>
            </a:r>
          </a:p>
          <a:p>
            <a:pPr lvl="1" eaLnBrk="1" hangingPunct="1"/>
            <a:endParaRPr lang="zh-CN" altLang="en-US" sz="3200" dirty="0">
              <a:latin typeface="微软雅黑" pitchFamily="34" charset="-122"/>
              <a:ea typeface="微软雅黑" pitchFamily="34" charset="-122"/>
            </a:endParaRPr>
          </a:p>
          <a:p>
            <a:pPr lvl="1" eaLnBrk="1" hangingPunct="1">
              <a:buFont typeface="Wingdings" pitchFamily="2" charset="2"/>
              <a:buNone/>
            </a:pPr>
            <a:endParaRPr lang="en-US" altLang="zh-CN" sz="3200" dirty="0">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989F4F6E-6E4C-4893-BB11-C9E5466E49B9}" type="slidenum">
              <a:rPr lang="en-US" altLang="zh-CN"/>
              <a:pPr>
                <a:defRPr/>
              </a:pPr>
              <a:t>43</a:t>
            </a:fld>
            <a:endParaRPr lang="en-US" altLang="zh-CN"/>
          </a:p>
        </p:txBody>
      </p:sp>
      <p:pic>
        <p:nvPicPr>
          <p:cNvPr id="49157" name="Picture 4" descr="j02996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5963" y="3213100"/>
            <a:ext cx="2173287" cy="16144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Box 7"/>
          <p:cNvSpPr txBox="1">
            <a:spLocks noChangeArrowheads="1"/>
          </p:cNvSpPr>
          <p:nvPr/>
        </p:nvSpPr>
        <p:spPr bwMode="auto">
          <a:xfrm>
            <a:off x="684213" y="4919663"/>
            <a:ext cx="81359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just" eaLnBrk="1" hangingPunct="1"/>
            <a:r>
              <a:rPr lang="zh-CN" altLang="en-US" b="1" dirty="0">
                <a:solidFill>
                  <a:srgbClr val="FF0000"/>
                </a:solidFill>
              </a:rPr>
              <a:t>假设有一个子程序，它产生读取雇员的名字，然后是地址，最后是它的电话号码。这种顺序之所以重要，仅仅是因为它符合用户的要求，用户希望按这种顺序进行屏幕显示。</a:t>
            </a:r>
          </a:p>
          <a:p>
            <a:pPr algn="just" eaLnBrk="1" hangingPunct="1"/>
            <a:endParaRPr lang="zh-CN" altLang="en-US" b="1" dirty="0">
              <a:solidFill>
                <a:srgbClr val="FF0000"/>
              </a:solidFill>
            </a:endParaRPr>
          </a:p>
        </p:txBody>
      </p:sp>
      <p:sp>
        <p:nvSpPr>
          <p:cNvPr id="9" name="矩形 8"/>
          <p:cNvSpPr/>
          <p:nvPr/>
        </p:nvSpPr>
        <p:spPr>
          <a:xfrm>
            <a:off x="1619672" y="3356992"/>
            <a:ext cx="659156" cy="923330"/>
          </a:xfrm>
          <a:prstGeom prst="rect">
            <a:avLst/>
          </a:prstGeom>
          <a:noFill/>
        </p:spPr>
        <p:txBody>
          <a:bodyPr wrap="none">
            <a:spAutoFit/>
          </a:bodyPr>
          <a:lstStyle/>
          <a:p>
            <a:pPr algn="ctr">
              <a:defRPr/>
            </a:pPr>
            <a:r>
              <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2" charset="-122"/>
              </a:rPr>
              <a:t>A</a:t>
            </a:r>
            <a:endPar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2" charset="-122"/>
            </a:endParaRPr>
          </a:p>
        </p:txBody>
      </p:sp>
      <p:sp>
        <p:nvSpPr>
          <p:cNvPr id="10" name="矩形 9"/>
          <p:cNvSpPr/>
          <p:nvPr/>
        </p:nvSpPr>
        <p:spPr>
          <a:xfrm>
            <a:off x="2699792" y="3356992"/>
            <a:ext cx="659156" cy="923330"/>
          </a:xfrm>
          <a:prstGeom prst="rect">
            <a:avLst/>
          </a:prstGeom>
          <a:noFill/>
        </p:spPr>
        <p:txBody>
          <a:bodyPr wrap="none">
            <a:spAutoFit/>
          </a:bodyPr>
          <a:lstStyle/>
          <a:p>
            <a:pPr algn="ctr">
              <a:defRPr/>
            </a:pPr>
            <a:r>
              <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2" charset="-122"/>
              </a:rPr>
              <a:t>B</a:t>
            </a:r>
            <a:endPar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2" charset="-122"/>
            </a:endParaRPr>
          </a:p>
        </p:txBody>
      </p:sp>
      <p:sp>
        <p:nvSpPr>
          <p:cNvPr id="11" name="矩形 10"/>
          <p:cNvSpPr/>
          <p:nvPr/>
        </p:nvSpPr>
        <p:spPr>
          <a:xfrm>
            <a:off x="3709644" y="3369766"/>
            <a:ext cx="646332" cy="923330"/>
          </a:xfrm>
          <a:prstGeom prst="rect">
            <a:avLst/>
          </a:prstGeom>
          <a:noFill/>
        </p:spPr>
        <p:txBody>
          <a:bodyPr wrap="none">
            <a:spAutoFit/>
          </a:bodyPr>
          <a:lstStyle/>
          <a:p>
            <a:pPr algn="ctr">
              <a:defRPr/>
            </a:pPr>
            <a:r>
              <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2" charset="-122"/>
              </a:rPr>
              <a:t>C</a:t>
            </a:r>
            <a:endPar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2" charset="-122"/>
            </a:endParaRPr>
          </a:p>
        </p:txBody>
      </p:sp>
      <p:sp>
        <p:nvSpPr>
          <p:cNvPr id="49162" name="右箭头 11"/>
          <p:cNvSpPr>
            <a:spLocks noChangeArrowheads="1"/>
          </p:cNvSpPr>
          <p:nvPr/>
        </p:nvSpPr>
        <p:spPr bwMode="auto">
          <a:xfrm>
            <a:off x="2339975" y="3644900"/>
            <a:ext cx="360363" cy="360363"/>
          </a:xfrm>
          <a:prstGeom prst="rightArrow">
            <a:avLst>
              <a:gd name="adj1" fmla="val 50000"/>
              <a:gd name="adj2" fmla="val 50000"/>
            </a:avLst>
          </a:prstGeom>
          <a:solidFill>
            <a:schemeClr val="accent1"/>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49163" name="右箭头 12"/>
          <p:cNvSpPr>
            <a:spLocks noChangeArrowheads="1"/>
          </p:cNvSpPr>
          <p:nvPr/>
        </p:nvSpPr>
        <p:spPr bwMode="auto">
          <a:xfrm>
            <a:off x="3348038" y="3644900"/>
            <a:ext cx="360362" cy="360363"/>
          </a:xfrm>
          <a:prstGeom prst="rightArrow">
            <a:avLst>
              <a:gd name="adj1" fmla="val 50000"/>
              <a:gd name="adj2" fmla="val 50000"/>
            </a:avLst>
          </a:prstGeom>
          <a:solidFill>
            <a:schemeClr val="accent1"/>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Tree>
  </p:cSld>
  <p:clrMapOvr>
    <a:masterClrMapping/>
  </p:clrMapOvr>
  <p:transition spd="med">
    <p:pull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4.4.2.5</a:t>
            </a:r>
            <a:r>
              <a:rPr lang="zh-CN" altLang="en-US" sz="6600" dirty="0">
                <a:latin typeface="微软雅黑" pitchFamily="34" charset="-122"/>
                <a:ea typeface="微软雅黑" pitchFamily="34" charset="-122"/>
              </a:rPr>
              <a:t>通讯内聚</a:t>
            </a:r>
          </a:p>
        </p:txBody>
      </p:sp>
      <p:sp>
        <p:nvSpPr>
          <p:cNvPr id="50180" name="Rectangle 3" descr="Rectangle: Click to edit Master text styles&#10;Second level&#10;Third level&#10;Fourth level&#10;Fifth level"/>
          <p:cNvSpPr>
            <a:spLocks noGrp="1" noChangeArrowheads="1"/>
          </p:cNvSpPr>
          <p:nvPr>
            <p:ph idx="1"/>
          </p:nvPr>
        </p:nvSpPr>
        <p:spPr>
          <a:xfrm>
            <a:off x="179513" y="1935757"/>
            <a:ext cx="4317218" cy="4176713"/>
          </a:xfrm>
        </p:spPr>
        <p:txBody>
          <a:bodyPr>
            <a:normAutofit/>
          </a:bodyPr>
          <a:lstStyle/>
          <a:p>
            <a:pPr lvl="1" eaLnBrk="1" hangingPunct="1"/>
            <a:r>
              <a:rPr lang="zh-CN" altLang="en-US" sz="3200" dirty="0">
                <a:latin typeface="微软雅黑" pitchFamily="34" charset="-122"/>
                <a:ea typeface="微软雅黑" pitchFamily="34" charset="-122"/>
              </a:rPr>
              <a:t>如果一个模块所有成分都操作同一数据集或者生成统一数据集，则为通信内聚</a:t>
            </a:r>
          </a:p>
          <a:p>
            <a:pPr lvl="1" eaLnBrk="1" hangingPunct="1"/>
            <a:endParaRPr lang="en-US" altLang="zh-CN" sz="3200" dirty="0">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8FF435E6-ADCE-49CA-9BEB-D9D60552A2C3}" type="slidenum">
              <a:rPr lang="en-US" altLang="zh-CN"/>
              <a:pPr>
                <a:defRPr/>
              </a:pPr>
              <a:t>44</a:t>
            </a:fld>
            <a:endParaRPr lang="en-US" altLang="zh-CN"/>
          </a:p>
        </p:txBody>
      </p:sp>
      <p:sp>
        <p:nvSpPr>
          <p:cNvPr id="50182" name="TextBox 5"/>
          <p:cNvSpPr txBox="1">
            <a:spLocks noChangeArrowheads="1"/>
          </p:cNvSpPr>
          <p:nvPr/>
        </p:nvSpPr>
        <p:spPr bwMode="auto">
          <a:xfrm>
            <a:off x="4643438" y="2019077"/>
            <a:ext cx="45005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b="1" dirty="0"/>
              <a:t>//</a:t>
            </a:r>
            <a:r>
              <a:rPr lang="zh-CN" altLang="en-US" b="1" dirty="0"/>
              <a:t>打印</a:t>
            </a:r>
            <a:r>
              <a:rPr lang="en-US" altLang="zh-CN" b="1" dirty="0"/>
              <a:t>name</a:t>
            </a:r>
            <a:r>
              <a:rPr lang="zh-CN" altLang="en-US" b="1" dirty="0"/>
              <a:t>和</a:t>
            </a:r>
            <a:r>
              <a:rPr lang="en-US" altLang="zh-CN" b="1" dirty="0"/>
              <a:t>count</a:t>
            </a:r>
          </a:p>
          <a:p>
            <a:pPr eaLnBrk="1" hangingPunct="1"/>
            <a:r>
              <a:rPr lang="en-US" altLang="zh-CN" b="1" dirty="0"/>
              <a:t>Void </a:t>
            </a:r>
            <a:r>
              <a:rPr lang="en-US" altLang="zh-CN" b="1" dirty="0" err="1"/>
              <a:t>func</a:t>
            </a:r>
            <a:r>
              <a:rPr lang="zh-CN" altLang="en-US" b="1" dirty="0"/>
              <a:t>（</a:t>
            </a:r>
            <a:r>
              <a:rPr lang="en-US" altLang="zh-CN" b="1" dirty="0">
                <a:solidFill>
                  <a:srgbClr val="FF0000"/>
                </a:solidFill>
              </a:rPr>
              <a:t>string name</a:t>
            </a:r>
            <a:r>
              <a:rPr lang="zh-CN" altLang="en-US" b="1" dirty="0"/>
              <a:t>， </a:t>
            </a:r>
            <a:r>
              <a:rPr lang="en-US" altLang="zh-CN" b="1" dirty="0" err="1">
                <a:solidFill>
                  <a:srgbClr val="FF0000"/>
                </a:solidFill>
              </a:rPr>
              <a:t>int</a:t>
            </a:r>
            <a:r>
              <a:rPr lang="en-US" altLang="zh-CN" b="1" dirty="0">
                <a:solidFill>
                  <a:srgbClr val="FF0000"/>
                </a:solidFill>
              </a:rPr>
              <a:t> count</a:t>
            </a:r>
            <a:r>
              <a:rPr lang="zh-CN" altLang="en-US" b="1" dirty="0"/>
              <a:t>）</a:t>
            </a:r>
            <a:endParaRPr lang="en-US" altLang="zh-CN" b="1" dirty="0"/>
          </a:p>
          <a:p>
            <a:pPr eaLnBrk="1" hangingPunct="1"/>
            <a:endParaRPr lang="en-US" altLang="zh-CN" b="1" dirty="0"/>
          </a:p>
          <a:p>
            <a:pPr eaLnBrk="1" hangingPunct="1"/>
            <a:r>
              <a:rPr lang="en-US" altLang="zh-CN" b="1" dirty="0"/>
              <a:t>{</a:t>
            </a:r>
          </a:p>
          <a:p>
            <a:pPr eaLnBrk="1" hangingPunct="1"/>
            <a:r>
              <a:rPr lang="en-US" altLang="zh-CN" b="1" dirty="0"/>
              <a:t>   ////</a:t>
            </a:r>
            <a:r>
              <a:rPr lang="zh-CN" altLang="en-US" b="1" dirty="0"/>
              <a:t>打印 </a:t>
            </a:r>
            <a:r>
              <a:rPr lang="en-US" altLang="zh-CN" b="1" dirty="0"/>
              <a:t>name</a:t>
            </a:r>
            <a:r>
              <a:rPr lang="zh-CN" altLang="en-US" b="1" dirty="0"/>
              <a:t>和</a:t>
            </a:r>
            <a:r>
              <a:rPr lang="en-US" altLang="zh-CN" b="1" dirty="0"/>
              <a:t>count</a:t>
            </a:r>
          </a:p>
          <a:p>
            <a:pPr eaLnBrk="1" hangingPunct="1"/>
            <a:r>
              <a:rPr lang="en-US" altLang="zh-CN" b="1" dirty="0"/>
              <a:t>   ………………..</a:t>
            </a:r>
          </a:p>
          <a:p>
            <a:pPr eaLnBrk="1" hangingPunct="1"/>
            <a:r>
              <a:rPr lang="en-US" altLang="zh-CN" b="1" dirty="0"/>
              <a:t>   ////</a:t>
            </a:r>
            <a:r>
              <a:rPr lang="zh-CN" altLang="en-US" b="1" dirty="0"/>
              <a:t>对</a:t>
            </a:r>
            <a:r>
              <a:rPr lang="en-US" altLang="zh-CN" b="1" dirty="0"/>
              <a:t>name count</a:t>
            </a:r>
            <a:r>
              <a:rPr lang="zh-CN" altLang="en-US" b="1" dirty="0"/>
              <a:t>重新赋值</a:t>
            </a:r>
            <a:endParaRPr lang="en-US" altLang="zh-CN" b="1" dirty="0"/>
          </a:p>
          <a:p>
            <a:pPr eaLnBrk="1" hangingPunct="1"/>
            <a:r>
              <a:rPr lang="en-US" altLang="zh-CN" b="1" dirty="0"/>
              <a:t>   ………………..</a:t>
            </a:r>
          </a:p>
          <a:p>
            <a:pPr eaLnBrk="1" hangingPunct="1"/>
            <a:r>
              <a:rPr lang="en-US" altLang="zh-CN" b="1" dirty="0"/>
              <a:t>}</a:t>
            </a:r>
            <a:endParaRPr lang="zh-CN" altLang="en-US" b="1" dirty="0"/>
          </a:p>
        </p:txBody>
      </p:sp>
      <p:sp>
        <p:nvSpPr>
          <p:cNvPr id="2" name="右箭头 1"/>
          <p:cNvSpPr/>
          <p:nvPr/>
        </p:nvSpPr>
        <p:spPr bwMode="auto">
          <a:xfrm>
            <a:off x="3738808" y="3712097"/>
            <a:ext cx="1152128" cy="5760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黑体" pitchFamily="2" charset="-122"/>
            </a:endParaRPr>
          </a:p>
        </p:txBody>
      </p:sp>
      <p:sp>
        <p:nvSpPr>
          <p:cNvPr id="8" name="右箭头 7"/>
          <p:cNvSpPr/>
          <p:nvPr/>
        </p:nvSpPr>
        <p:spPr bwMode="auto">
          <a:xfrm>
            <a:off x="3738808" y="4410695"/>
            <a:ext cx="1152128" cy="5760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黑体" pitchFamily="2" charset="-122"/>
            </a:endParaRP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4.4.2.6</a:t>
            </a:r>
            <a:r>
              <a:rPr lang="zh-CN" altLang="en-US" sz="6600" dirty="0">
                <a:latin typeface="微软雅黑" pitchFamily="34" charset="-122"/>
                <a:ea typeface="微软雅黑" pitchFamily="34" charset="-122"/>
              </a:rPr>
              <a:t>顺序内聚</a:t>
            </a:r>
          </a:p>
        </p:txBody>
      </p:sp>
      <p:sp>
        <p:nvSpPr>
          <p:cNvPr id="51204" name="Rectangle 3" descr="Rectangle: Click to edit Master text styles&#10;Second level&#10;Third level&#10;Fourth level&#10;Fifth level"/>
          <p:cNvSpPr>
            <a:spLocks noGrp="1" noChangeArrowheads="1"/>
          </p:cNvSpPr>
          <p:nvPr>
            <p:ph idx="1"/>
          </p:nvPr>
        </p:nvSpPr>
        <p:spPr>
          <a:xfrm>
            <a:off x="251520" y="2179638"/>
            <a:ext cx="5850830" cy="4176713"/>
          </a:xfrm>
        </p:spPr>
        <p:txBody>
          <a:bodyPr/>
          <a:lstStyle/>
          <a:p>
            <a:pPr lvl="1" eaLnBrk="1" hangingPunct="1"/>
            <a:r>
              <a:rPr lang="zh-CN" altLang="en-US" sz="3600" dirty="0">
                <a:latin typeface="微软雅黑" pitchFamily="34" charset="-122"/>
                <a:ea typeface="微软雅黑" pitchFamily="34" charset="-122"/>
              </a:rPr>
              <a:t>如果一个模块的各个成分和同一功能密切相关，而且一个成分的输出作为另一个成分的输入，则为顺序内聚</a:t>
            </a:r>
          </a:p>
        </p:txBody>
      </p:sp>
      <p:sp>
        <p:nvSpPr>
          <p:cNvPr id="7" name="灯片编号占位符 5"/>
          <p:cNvSpPr>
            <a:spLocks noGrp="1"/>
          </p:cNvSpPr>
          <p:nvPr>
            <p:ph type="sldNum" sz="quarter" idx="12"/>
          </p:nvPr>
        </p:nvSpPr>
        <p:spPr/>
        <p:txBody>
          <a:bodyPr/>
          <a:lstStyle/>
          <a:p>
            <a:pPr>
              <a:defRPr/>
            </a:pPr>
            <a:fld id="{F886E668-152E-4D9D-BC66-6F52E41241B0}" type="slidenum">
              <a:rPr lang="en-US" altLang="zh-CN"/>
              <a:pPr>
                <a:defRPr/>
              </a:pPr>
              <a:t>45</a:t>
            </a:fld>
            <a:endParaRPr lang="en-US" altLang="zh-CN"/>
          </a:p>
        </p:txBody>
      </p:sp>
      <p:sp>
        <p:nvSpPr>
          <p:cNvPr id="51205" name="Film"/>
          <p:cNvSpPr>
            <a:spLocks noEditPoints="1" noChangeArrowheads="1"/>
          </p:cNvSpPr>
          <p:nvPr/>
        </p:nvSpPr>
        <p:spPr bwMode="auto">
          <a:xfrm>
            <a:off x="6309295" y="2204864"/>
            <a:ext cx="1866900" cy="3786187"/>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960 w 21600"/>
              <a:gd name="T25" fmla="*/ 8129 h 21600"/>
              <a:gd name="T26" fmla="*/ 17079 w 21600"/>
              <a:gd name="T27" fmla="*/ 1342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FFFFCC"/>
          </a:solidFill>
          <a:ln w="9525">
            <a:solidFill>
              <a:srgbClr val="000000"/>
            </a:solidFill>
            <a:miter lim="800000"/>
            <a:headEnd/>
            <a:tailEnd/>
          </a:ln>
          <a:effectLst>
            <a:glow rad="101600">
              <a:schemeClr val="accent4">
                <a:satMod val="175000"/>
                <a:alpha val="40000"/>
              </a:schemeClr>
            </a:glow>
          </a:effectLst>
        </p:spPr>
        <p:txBody>
          <a:bodyPr/>
          <a:lstStyle/>
          <a:p>
            <a:endParaRPr lang="zh-CN" altLang="en-US"/>
          </a:p>
        </p:txBody>
      </p:sp>
    </p:spTree>
  </p:cSld>
  <p:clrMapOvr>
    <a:masterClrMapping/>
  </p:clrMapOvr>
  <p:transition spd="med">
    <p:pull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4.4.2.6</a:t>
            </a:r>
            <a:r>
              <a:rPr lang="zh-CN" altLang="en-US" sz="6600" dirty="0">
                <a:latin typeface="微软雅黑" pitchFamily="34" charset="-122"/>
                <a:ea typeface="微软雅黑" pitchFamily="34" charset="-122"/>
              </a:rPr>
              <a:t>顺序内聚</a:t>
            </a:r>
          </a:p>
        </p:txBody>
      </p:sp>
      <p:sp>
        <p:nvSpPr>
          <p:cNvPr id="4" name="灯片编号占位符 3"/>
          <p:cNvSpPr>
            <a:spLocks noGrp="1"/>
          </p:cNvSpPr>
          <p:nvPr>
            <p:ph type="sldNum" sz="quarter" idx="12"/>
          </p:nvPr>
        </p:nvSpPr>
        <p:spPr/>
        <p:txBody>
          <a:bodyPr/>
          <a:lstStyle/>
          <a:p>
            <a:pPr>
              <a:defRPr/>
            </a:pPr>
            <a:fld id="{522377C1-F85C-412E-9F6F-80202F3FB5AF}" type="slidenum">
              <a:rPr lang="en-US" altLang="zh-CN" smtClean="0"/>
              <a:pPr>
                <a:defRPr/>
              </a:pPr>
              <a:t>46</a:t>
            </a:fld>
            <a:endParaRPr lang="en-US" altLang="zh-CN"/>
          </a:p>
        </p:txBody>
      </p:sp>
      <p:sp>
        <p:nvSpPr>
          <p:cNvPr id="52228" name="TextBox 5"/>
          <p:cNvSpPr txBox="1">
            <a:spLocks noChangeArrowheads="1"/>
          </p:cNvSpPr>
          <p:nvPr/>
        </p:nvSpPr>
        <p:spPr bwMode="auto">
          <a:xfrm>
            <a:off x="755650" y="1916113"/>
            <a:ext cx="7416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3200" dirty="0"/>
              <a:t>根据出生年份得出年龄</a:t>
            </a:r>
            <a:endParaRPr lang="en-US" altLang="zh-CN" sz="3200" dirty="0"/>
          </a:p>
          <a:p>
            <a:pPr eaLnBrk="1" hangingPunct="1"/>
            <a:r>
              <a:rPr lang="zh-CN" altLang="en-US" sz="3200" dirty="0"/>
              <a:t>根据年龄得到退休时间</a:t>
            </a:r>
          </a:p>
          <a:p>
            <a:pPr eaLnBrk="1" hangingPunct="1"/>
            <a:endParaRPr lang="en-US" altLang="zh-CN" sz="3200" b="1" dirty="0"/>
          </a:p>
          <a:p>
            <a:pPr eaLnBrk="1" hangingPunct="1"/>
            <a:r>
              <a:rPr lang="en-US" altLang="zh-CN" sz="3200" b="1" dirty="0"/>
              <a:t>Void main</a:t>
            </a:r>
            <a:r>
              <a:rPr lang="zh-CN" altLang="en-US" sz="3200" b="1" dirty="0"/>
              <a:t>（）</a:t>
            </a:r>
            <a:endParaRPr lang="en-US" altLang="zh-CN" sz="3200" b="1" dirty="0"/>
          </a:p>
          <a:p>
            <a:pPr eaLnBrk="1" hangingPunct="1"/>
            <a:r>
              <a:rPr lang="en-US" altLang="zh-CN" sz="3200" b="1" dirty="0"/>
              <a:t>{</a:t>
            </a:r>
          </a:p>
          <a:p>
            <a:pPr eaLnBrk="1" hangingPunct="1"/>
            <a:r>
              <a:rPr lang="en-US" altLang="zh-CN" sz="3200" b="1" dirty="0"/>
              <a:t>       </a:t>
            </a:r>
            <a:r>
              <a:rPr lang="en-US" altLang="zh-CN" sz="3200" b="1" dirty="0" err="1"/>
              <a:t>GetRetireYear</a:t>
            </a:r>
            <a:r>
              <a:rPr lang="en-US" altLang="zh-CN" sz="3200" b="1" dirty="0"/>
              <a:t>();   </a:t>
            </a:r>
          </a:p>
          <a:p>
            <a:pPr eaLnBrk="1" hangingPunct="1"/>
            <a:r>
              <a:rPr lang="en-US" altLang="zh-CN" sz="3200" b="1" dirty="0"/>
              <a:t>}</a:t>
            </a:r>
            <a:endParaRPr lang="zh-CN" altLang="en-US" sz="3200" b="1" dirty="0"/>
          </a:p>
        </p:txBody>
      </p:sp>
    </p:spTree>
  </p:cSld>
  <p:clrMapOvr>
    <a:masterClrMapping/>
  </p:clrMapOvr>
  <p:transition spd="med">
    <p:pull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p:cNvSpPr>
          <p:nvPr>
            <p:ph idx="1"/>
          </p:nvPr>
        </p:nvSpPr>
        <p:spPr>
          <a:xfrm>
            <a:off x="827088" y="1628775"/>
            <a:ext cx="7772400" cy="4114800"/>
          </a:xfrm>
        </p:spPr>
        <p:txBody>
          <a:bodyPr/>
          <a:lstStyle/>
          <a:p>
            <a:pPr>
              <a:defRPr/>
            </a:pPr>
            <a:r>
              <a:rPr lang="en-US" altLang="zh-CN" sz="2800" b="1" dirty="0"/>
              <a:t>void </a:t>
            </a:r>
            <a:r>
              <a:rPr lang="en-US" altLang="zh-CN" sz="2800" b="1" dirty="0" err="1"/>
              <a:t>GetRetireYear</a:t>
            </a:r>
            <a:r>
              <a:rPr lang="en-US" altLang="zh-CN" sz="2800" b="1" dirty="0"/>
              <a:t>() </a:t>
            </a:r>
          </a:p>
          <a:p>
            <a:pPr>
              <a:defRPr/>
            </a:pPr>
            <a:r>
              <a:rPr lang="en-US" altLang="zh-CN" sz="2800" b="1" dirty="0"/>
              <a:t>{ </a:t>
            </a:r>
          </a:p>
          <a:p>
            <a:pPr marL="514350" indent="-514350">
              <a:buFont typeface="+mj-ea"/>
              <a:buAutoNum type="circleNumDbPlain"/>
              <a:defRPr/>
            </a:pPr>
            <a:r>
              <a:rPr lang="zh-CN" altLang="en-US" sz="2800" b="1" dirty="0"/>
              <a:t>    输入出生年份 </a:t>
            </a:r>
            <a:r>
              <a:rPr lang="zh-CN" altLang="en-US" sz="2800" b="1" dirty="0">
                <a:solidFill>
                  <a:srgbClr val="FF0000"/>
                </a:solidFill>
              </a:rPr>
              <a:t>代码</a:t>
            </a:r>
            <a:endParaRPr lang="en-US" altLang="zh-CN" sz="2800" b="1" dirty="0">
              <a:solidFill>
                <a:srgbClr val="FF0000"/>
              </a:solidFill>
            </a:endParaRPr>
          </a:p>
          <a:p>
            <a:pPr marL="514350" indent="-514350">
              <a:buFont typeface="+mj-ea"/>
              <a:buAutoNum type="circleNumDbPlain"/>
              <a:defRPr/>
            </a:pPr>
            <a:r>
              <a:rPr lang="en-US" altLang="zh-CN" sz="2800" b="1" dirty="0"/>
              <a:t>    </a:t>
            </a:r>
            <a:r>
              <a:rPr lang="zh-CN" altLang="en-US" sz="2800" b="1" dirty="0"/>
              <a:t>计算年龄</a:t>
            </a:r>
            <a:r>
              <a:rPr lang="zh-CN" altLang="en-US" sz="2800" b="1" dirty="0">
                <a:solidFill>
                  <a:srgbClr val="FF0000"/>
                </a:solidFill>
              </a:rPr>
              <a:t>代码</a:t>
            </a:r>
            <a:endParaRPr lang="en-US" altLang="zh-CN" sz="2800" b="1" dirty="0"/>
          </a:p>
          <a:p>
            <a:pPr marL="514350" indent="-514350">
              <a:buFont typeface="+mj-ea"/>
              <a:buAutoNum type="circleNumDbPlain"/>
              <a:defRPr/>
            </a:pPr>
            <a:r>
              <a:rPr lang="en-US" altLang="zh-CN" sz="2800" b="1" dirty="0"/>
              <a:t>    </a:t>
            </a:r>
            <a:r>
              <a:rPr lang="zh-CN" altLang="en-US" sz="2800" b="1" dirty="0"/>
              <a:t>计算退休时间</a:t>
            </a:r>
            <a:r>
              <a:rPr lang="en-US" altLang="zh-CN" sz="2800" b="1" dirty="0"/>
              <a:t>(60</a:t>
            </a:r>
            <a:r>
              <a:rPr lang="zh-CN" altLang="en-US" sz="2800" b="1" dirty="0"/>
              <a:t>岁退休</a:t>
            </a:r>
            <a:r>
              <a:rPr lang="en-US" altLang="zh-CN" sz="2800" b="1" dirty="0"/>
              <a:t>)</a:t>
            </a:r>
            <a:r>
              <a:rPr lang="zh-CN" altLang="en-US" sz="2800" b="1" dirty="0">
                <a:solidFill>
                  <a:srgbClr val="FF0000"/>
                </a:solidFill>
              </a:rPr>
              <a:t>代码</a:t>
            </a:r>
            <a:endParaRPr lang="en-US" altLang="zh-CN" sz="2800" b="1" dirty="0"/>
          </a:p>
          <a:p>
            <a:pPr marL="514350" indent="-514350">
              <a:buFont typeface="+mj-ea"/>
              <a:buAutoNum type="circleNumDbPlain"/>
              <a:defRPr/>
            </a:pPr>
            <a:r>
              <a:rPr lang="en-US" altLang="zh-CN" sz="2800" b="1" dirty="0"/>
              <a:t>     </a:t>
            </a:r>
            <a:r>
              <a:rPr lang="zh-CN" altLang="en-US" sz="2800" b="1" dirty="0"/>
              <a:t>输出退休时间</a:t>
            </a:r>
            <a:r>
              <a:rPr lang="zh-CN" altLang="en-US" sz="2800" b="1" dirty="0">
                <a:solidFill>
                  <a:srgbClr val="FF0000"/>
                </a:solidFill>
              </a:rPr>
              <a:t>代码</a:t>
            </a:r>
            <a:r>
              <a:rPr lang="en-US" altLang="zh-CN" sz="2800" b="1" dirty="0">
                <a:solidFill>
                  <a:srgbClr val="FF0000"/>
                </a:solidFill>
              </a:rPr>
              <a:t>	</a:t>
            </a:r>
            <a:endParaRPr lang="en-US" altLang="zh-CN" sz="2800" b="1" dirty="0"/>
          </a:p>
          <a:p>
            <a:pPr>
              <a:defRPr/>
            </a:pPr>
            <a:r>
              <a:rPr lang="en-US" altLang="zh-CN" sz="2800" b="1" dirty="0"/>
              <a:t>}</a:t>
            </a:r>
            <a:endParaRPr lang="zh-CN" altLang="en-US" sz="2800" b="1" dirty="0"/>
          </a:p>
        </p:txBody>
      </p:sp>
      <p:sp>
        <p:nvSpPr>
          <p:cNvPr id="4" name="灯片编号占位符 3"/>
          <p:cNvSpPr>
            <a:spLocks noGrp="1"/>
          </p:cNvSpPr>
          <p:nvPr>
            <p:ph type="sldNum" sz="quarter" idx="12"/>
          </p:nvPr>
        </p:nvSpPr>
        <p:spPr/>
        <p:txBody>
          <a:bodyPr/>
          <a:lstStyle/>
          <a:p>
            <a:pPr>
              <a:defRPr/>
            </a:pPr>
            <a:fld id="{518CDD92-9092-4EF9-978B-F4D65AC1EC32}" type="slidenum">
              <a:rPr lang="en-US" altLang="zh-CN" smtClean="0"/>
              <a:pPr>
                <a:defRPr/>
              </a:pPr>
              <a:t>47</a:t>
            </a:fld>
            <a:endParaRPr lang="en-US" altLang="zh-CN" dirty="0"/>
          </a:p>
        </p:txBody>
      </p:sp>
      <p:pic>
        <p:nvPicPr>
          <p:cNvPr id="53253" name="图片 4" descr="report256.png">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492896"/>
            <a:ext cx="1800200" cy="23045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8" name="标题 1">
            <a:extLst>
              <a:ext uri="{FF2B5EF4-FFF2-40B4-BE49-F238E27FC236}">
                <a16:creationId xmlns:a16="http://schemas.microsoft.com/office/drawing/2014/main" id="{D6387BE9-CBCC-4FC2-B859-747B13854646}"/>
              </a:ext>
            </a:extLst>
          </p:cNvPr>
          <p:cNvSpPr>
            <a:spLocks noGrp="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4.4.2.6</a:t>
            </a:r>
            <a:r>
              <a:rPr lang="zh-CN" altLang="en-US" sz="6600" dirty="0">
                <a:latin typeface="微软雅黑" pitchFamily="34" charset="-122"/>
                <a:ea typeface="微软雅黑" pitchFamily="34" charset="-122"/>
              </a:rPr>
              <a:t>顺序内聚</a:t>
            </a:r>
          </a:p>
        </p:txBody>
      </p:sp>
    </p:spTree>
  </p:cSld>
  <p:clrMapOvr>
    <a:masterClrMapping/>
  </p:clrMapOvr>
  <p:transition spd="med">
    <p:pull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4.4.2.7</a:t>
            </a:r>
            <a:r>
              <a:rPr lang="zh-CN" altLang="en-US" sz="6600" dirty="0">
                <a:latin typeface="微软雅黑" pitchFamily="34" charset="-122"/>
                <a:ea typeface="微软雅黑" pitchFamily="34" charset="-122"/>
              </a:rPr>
              <a:t>功能内聚</a:t>
            </a:r>
          </a:p>
        </p:txBody>
      </p:sp>
      <p:sp>
        <p:nvSpPr>
          <p:cNvPr id="3" name="内容占位符 2" descr="Rectangle: Click to edit Master text styles&#10;Second level&#10;Third level&#10;Fourth level&#10;Fifth level"/>
          <p:cNvSpPr>
            <a:spLocks noGrp="1"/>
          </p:cNvSpPr>
          <p:nvPr>
            <p:ph idx="1"/>
          </p:nvPr>
        </p:nvSpPr>
        <p:spPr>
          <a:xfrm>
            <a:off x="827088" y="1834480"/>
            <a:ext cx="7772400" cy="4114800"/>
          </a:xfrm>
        </p:spPr>
        <p:txBody>
          <a:bodyPr/>
          <a:lstStyle/>
          <a:p>
            <a:pPr>
              <a:defRPr/>
            </a:pPr>
            <a:r>
              <a:rPr lang="en-US" altLang="zh-CN" sz="2800" b="1" dirty="0"/>
              <a:t>Void main</a:t>
            </a:r>
            <a:r>
              <a:rPr lang="zh-CN" altLang="en-US" sz="2800" b="1" dirty="0"/>
              <a:t>（）</a:t>
            </a:r>
            <a:endParaRPr lang="en-US" altLang="zh-CN" sz="2800" b="1" dirty="0"/>
          </a:p>
          <a:p>
            <a:pPr>
              <a:defRPr/>
            </a:pPr>
            <a:r>
              <a:rPr lang="en-US" altLang="zh-CN" sz="2800" b="1" dirty="0"/>
              <a:t>{</a:t>
            </a:r>
          </a:p>
          <a:p>
            <a:pPr marL="514350" indent="-514350">
              <a:buFont typeface="+mj-ea"/>
              <a:buAutoNum type="circleNumDbPlain"/>
              <a:defRPr/>
            </a:pPr>
            <a:r>
              <a:rPr lang="zh-CN" altLang="en-US" sz="2800" b="1" dirty="0"/>
              <a:t>    输入出生年份</a:t>
            </a:r>
            <a:r>
              <a:rPr lang="zh-CN" altLang="en-US" sz="2800" b="1" dirty="0">
                <a:solidFill>
                  <a:srgbClr val="FF0000"/>
                </a:solidFill>
              </a:rPr>
              <a:t> 函数</a:t>
            </a:r>
            <a:r>
              <a:rPr lang="en-US" altLang="zh-CN" sz="2800" b="1" dirty="0"/>
              <a:t> </a:t>
            </a:r>
          </a:p>
          <a:p>
            <a:pPr marL="514350" indent="-514350">
              <a:buFont typeface="+mj-ea"/>
              <a:buAutoNum type="circleNumDbPlain"/>
              <a:defRPr/>
            </a:pPr>
            <a:r>
              <a:rPr lang="zh-CN" altLang="en-US" sz="2800" b="1" dirty="0"/>
              <a:t>    计算年龄</a:t>
            </a:r>
            <a:r>
              <a:rPr lang="zh-CN" altLang="en-US" sz="2800" b="1" dirty="0">
                <a:solidFill>
                  <a:srgbClr val="FF0000"/>
                </a:solidFill>
              </a:rPr>
              <a:t>函数</a:t>
            </a:r>
            <a:endParaRPr lang="en-US" altLang="zh-CN" sz="2800" b="1" dirty="0"/>
          </a:p>
          <a:p>
            <a:pPr marL="514350" indent="-514350">
              <a:buFont typeface="+mj-ea"/>
              <a:buAutoNum type="circleNumDbPlain"/>
              <a:defRPr/>
            </a:pPr>
            <a:r>
              <a:rPr lang="zh-CN" altLang="en-US" sz="2800" b="1" dirty="0"/>
              <a:t>    计算退休时间</a:t>
            </a:r>
            <a:r>
              <a:rPr lang="zh-CN" altLang="en-US" sz="2800" b="1" dirty="0">
                <a:solidFill>
                  <a:srgbClr val="FF0000"/>
                </a:solidFill>
              </a:rPr>
              <a:t>函数</a:t>
            </a:r>
            <a:endParaRPr lang="en-US" altLang="zh-CN" sz="2800" b="1" dirty="0"/>
          </a:p>
          <a:p>
            <a:pPr marL="514350" indent="-514350">
              <a:buFont typeface="+mj-ea"/>
              <a:buAutoNum type="circleNumDbPlain"/>
              <a:defRPr/>
            </a:pPr>
            <a:r>
              <a:rPr lang="zh-CN" altLang="en-US" sz="2800" b="1" dirty="0"/>
              <a:t>    输出退休时间</a:t>
            </a:r>
            <a:r>
              <a:rPr lang="zh-CN" altLang="en-US" sz="2800" b="1" dirty="0">
                <a:solidFill>
                  <a:srgbClr val="FF0000"/>
                </a:solidFill>
              </a:rPr>
              <a:t>函数</a:t>
            </a:r>
            <a:endParaRPr lang="en-US" altLang="zh-CN" sz="2800" b="1" dirty="0"/>
          </a:p>
          <a:p>
            <a:pPr>
              <a:defRPr/>
            </a:pPr>
            <a:r>
              <a:rPr lang="en-US" altLang="zh-CN" sz="2800" b="1" dirty="0"/>
              <a:t>}</a:t>
            </a:r>
            <a:endParaRPr lang="zh-CN" altLang="en-US" sz="2800" b="1" dirty="0"/>
          </a:p>
          <a:p>
            <a:pPr>
              <a:buFont typeface="Wingdings" pitchFamily="2" charset="2"/>
              <a:buNone/>
              <a:defRPr/>
            </a:pPr>
            <a:endParaRPr lang="en-US" altLang="zh-CN" sz="2800" b="1" dirty="0"/>
          </a:p>
        </p:txBody>
      </p:sp>
      <p:sp>
        <p:nvSpPr>
          <p:cNvPr id="4" name="灯片编号占位符 3"/>
          <p:cNvSpPr>
            <a:spLocks noGrp="1"/>
          </p:cNvSpPr>
          <p:nvPr>
            <p:ph type="sldNum" sz="quarter" idx="12"/>
          </p:nvPr>
        </p:nvSpPr>
        <p:spPr/>
        <p:txBody>
          <a:bodyPr/>
          <a:lstStyle/>
          <a:p>
            <a:pPr>
              <a:defRPr/>
            </a:pPr>
            <a:fld id="{5718D93D-1755-4428-99CC-626D0C17B5FA}" type="slidenum">
              <a:rPr lang="en-US" altLang="zh-CN" smtClean="0"/>
              <a:pPr>
                <a:defRPr/>
              </a:pPr>
              <a:t>48</a:t>
            </a:fld>
            <a:endParaRPr lang="en-US" altLang="zh-CN"/>
          </a:p>
        </p:txBody>
      </p:sp>
      <p:pic>
        <p:nvPicPr>
          <p:cNvPr id="54277" name="图片 4" descr="report256.png">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492895"/>
            <a:ext cx="1728513" cy="2160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descr="Rectangle: Click to edit Master text styles&#10;Second level&#10;Third level&#10;Fourth level&#10;Fifth level"/>
          <p:cNvSpPr>
            <a:spLocks noGrp="1" noChangeArrowheads="1"/>
          </p:cNvSpPr>
          <p:nvPr>
            <p:ph idx="1"/>
          </p:nvPr>
        </p:nvSpPr>
        <p:spPr>
          <a:xfrm>
            <a:off x="395536" y="1988591"/>
            <a:ext cx="8119814" cy="4176713"/>
          </a:xfrm>
        </p:spPr>
        <p:txBody>
          <a:bodyPr/>
          <a:lstStyle/>
          <a:p>
            <a:pPr lvl="1" eaLnBrk="1" hangingPunct="1"/>
            <a:r>
              <a:rPr lang="zh-CN" altLang="en-US" sz="3600" dirty="0">
                <a:latin typeface="微软雅黑" pitchFamily="34" charset="-122"/>
                <a:ea typeface="微软雅黑" pitchFamily="34" charset="-122"/>
              </a:rPr>
              <a:t>如果一个模块的各个成分对于完成单一功能都是必须的，则为功能内聚</a:t>
            </a:r>
          </a:p>
        </p:txBody>
      </p:sp>
      <p:sp>
        <p:nvSpPr>
          <p:cNvPr id="7" name="灯片编号占位符 5"/>
          <p:cNvSpPr>
            <a:spLocks noGrp="1"/>
          </p:cNvSpPr>
          <p:nvPr>
            <p:ph type="sldNum" sz="quarter" idx="12"/>
          </p:nvPr>
        </p:nvSpPr>
        <p:spPr/>
        <p:txBody>
          <a:bodyPr/>
          <a:lstStyle/>
          <a:p>
            <a:pPr>
              <a:defRPr/>
            </a:pPr>
            <a:fld id="{2EC2798A-C793-494F-8D46-59CACA973C59}" type="slidenum">
              <a:rPr lang="en-US" altLang="zh-CN"/>
              <a:pPr>
                <a:defRPr/>
              </a:pPr>
              <a:t>49</a:t>
            </a:fld>
            <a:endParaRPr lang="en-US" altLang="zh-CN"/>
          </a:p>
        </p:txBody>
      </p:sp>
      <p:sp>
        <p:nvSpPr>
          <p:cNvPr id="272388" name="floorlamp"/>
          <p:cNvSpPr>
            <a:spLocks noEditPoints="1" noChangeArrowheads="1"/>
          </p:cNvSpPr>
          <p:nvPr/>
        </p:nvSpPr>
        <p:spPr bwMode="auto">
          <a:xfrm>
            <a:off x="5004048" y="3861048"/>
            <a:ext cx="2165350" cy="2498725"/>
          </a:xfrm>
          <a:custGeom>
            <a:avLst/>
            <a:gdLst>
              <a:gd name="T0" fmla="*/ 10800 w 21600"/>
              <a:gd name="T1" fmla="*/ 0 h 21600"/>
              <a:gd name="T2" fmla="*/ 21600 w 21600"/>
              <a:gd name="T3" fmla="*/ 10800 h 21600"/>
              <a:gd name="T4" fmla="*/ 10800 w 21600"/>
              <a:gd name="T5" fmla="*/ 21600 h 21600"/>
              <a:gd name="T6" fmla="*/ 0 w 21600"/>
              <a:gd name="T7" fmla="*/ 10800 h 21600"/>
              <a:gd name="T8" fmla="*/ 2990 w 21600"/>
              <a:gd name="T9" fmla="*/ 4615 h 21600"/>
              <a:gd name="T10" fmla="*/ 18622 w 21600"/>
              <a:gd name="T11" fmla="*/ 16987 h 21600"/>
            </a:gdLst>
            <a:ahLst/>
            <a:cxnLst>
              <a:cxn ang="0">
                <a:pos x="T0" y="T1"/>
              </a:cxn>
              <a:cxn ang="0">
                <a:pos x="T2" y="T3"/>
              </a:cxn>
              <a:cxn ang="0">
                <a:pos x="T4" y="T5"/>
              </a:cxn>
              <a:cxn ang="0">
                <a:pos x="T6" y="T7"/>
              </a:cxn>
            </a:cxnLst>
            <a:rect l="T8" t="T9" r="T10" b="T11"/>
            <a:pathLst>
              <a:path w="21600" h="21600" extrusionOk="0">
                <a:moveTo>
                  <a:pt x="3089" y="18511"/>
                </a:moveTo>
                <a:lnTo>
                  <a:pt x="3903" y="19110"/>
                </a:lnTo>
                <a:lnTo>
                  <a:pt x="4813" y="19852"/>
                </a:lnTo>
                <a:lnTo>
                  <a:pt x="5651" y="20235"/>
                </a:lnTo>
                <a:lnTo>
                  <a:pt x="6537" y="20834"/>
                </a:lnTo>
                <a:lnTo>
                  <a:pt x="7519" y="21145"/>
                </a:lnTo>
                <a:lnTo>
                  <a:pt x="8573" y="21432"/>
                </a:lnTo>
                <a:lnTo>
                  <a:pt x="9698" y="21600"/>
                </a:lnTo>
                <a:lnTo>
                  <a:pt x="10824" y="21600"/>
                </a:lnTo>
                <a:lnTo>
                  <a:pt x="11878" y="21600"/>
                </a:lnTo>
                <a:lnTo>
                  <a:pt x="12859" y="21432"/>
                </a:lnTo>
                <a:lnTo>
                  <a:pt x="13913" y="21145"/>
                </a:lnTo>
                <a:lnTo>
                  <a:pt x="14895" y="20834"/>
                </a:lnTo>
                <a:lnTo>
                  <a:pt x="15949" y="20379"/>
                </a:lnTo>
                <a:lnTo>
                  <a:pt x="16787" y="19852"/>
                </a:lnTo>
                <a:lnTo>
                  <a:pt x="17529" y="19253"/>
                </a:lnTo>
                <a:lnTo>
                  <a:pt x="18367" y="18511"/>
                </a:lnTo>
                <a:lnTo>
                  <a:pt x="19110" y="17816"/>
                </a:lnTo>
                <a:lnTo>
                  <a:pt x="19708" y="16930"/>
                </a:lnTo>
                <a:lnTo>
                  <a:pt x="20235" y="16092"/>
                </a:lnTo>
                <a:lnTo>
                  <a:pt x="20690" y="15039"/>
                </a:lnTo>
                <a:lnTo>
                  <a:pt x="21145" y="14057"/>
                </a:lnTo>
                <a:lnTo>
                  <a:pt x="21432" y="13003"/>
                </a:lnTo>
                <a:lnTo>
                  <a:pt x="21600" y="11878"/>
                </a:lnTo>
                <a:lnTo>
                  <a:pt x="21600" y="10824"/>
                </a:lnTo>
                <a:lnTo>
                  <a:pt x="21600" y="9698"/>
                </a:lnTo>
                <a:lnTo>
                  <a:pt x="21432" y="8717"/>
                </a:lnTo>
                <a:lnTo>
                  <a:pt x="21145" y="7663"/>
                </a:lnTo>
                <a:lnTo>
                  <a:pt x="20834" y="6681"/>
                </a:lnTo>
                <a:lnTo>
                  <a:pt x="20379" y="5795"/>
                </a:lnTo>
                <a:lnTo>
                  <a:pt x="19852" y="4957"/>
                </a:lnTo>
                <a:lnTo>
                  <a:pt x="19253" y="4047"/>
                </a:lnTo>
                <a:lnTo>
                  <a:pt x="18511" y="3376"/>
                </a:lnTo>
                <a:lnTo>
                  <a:pt x="17840" y="2634"/>
                </a:lnTo>
                <a:lnTo>
                  <a:pt x="16930" y="1868"/>
                </a:lnTo>
                <a:lnTo>
                  <a:pt x="16092" y="1341"/>
                </a:lnTo>
                <a:lnTo>
                  <a:pt x="15039" y="910"/>
                </a:lnTo>
                <a:lnTo>
                  <a:pt x="14057" y="455"/>
                </a:lnTo>
                <a:lnTo>
                  <a:pt x="13027" y="144"/>
                </a:lnTo>
                <a:lnTo>
                  <a:pt x="11878" y="0"/>
                </a:lnTo>
                <a:lnTo>
                  <a:pt x="10824" y="0"/>
                </a:lnTo>
                <a:lnTo>
                  <a:pt x="9698" y="0"/>
                </a:lnTo>
                <a:lnTo>
                  <a:pt x="8573" y="144"/>
                </a:lnTo>
                <a:lnTo>
                  <a:pt x="7519" y="455"/>
                </a:lnTo>
                <a:lnTo>
                  <a:pt x="6537" y="742"/>
                </a:lnTo>
                <a:lnTo>
                  <a:pt x="5651" y="1341"/>
                </a:lnTo>
                <a:lnTo>
                  <a:pt x="4813" y="1724"/>
                </a:lnTo>
                <a:lnTo>
                  <a:pt x="3903" y="2467"/>
                </a:lnTo>
                <a:lnTo>
                  <a:pt x="3089" y="3089"/>
                </a:lnTo>
                <a:lnTo>
                  <a:pt x="2490" y="3903"/>
                </a:lnTo>
                <a:lnTo>
                  <a:pt x="1724" y="4813"/>
                </a:lnTo>
                <a:lnTo>
                  <a:pt x="1341" y="5627"/>
                </a:lnTo>
                <a:lnTo>
                  <a:pt x="742" y="6537"/>
                </a:lnTo>
                <a:lnTo>
                  <a:pt x="455" y="7519"/>
                </a:lnTo>
                <a:lnTo>
                  <a:pt x="144" y="8573"/>
                </a:lnTo>
                <a:lnTo>
                  <a:pt x="0" y="9698"/>
                </a:lnTo>
                <a:lnTo>
                  <a:pt x="0" y="10824"/>
                </a:lnTo>
                <a:lnTo>
                  <a:pt x="0" y="11878"/>
                </a:lnTo>
                <a:lnTo>
                  <a:pt x="144" y="13003"/>
                </a:lnTo>
                <a:lnTo>
                  <a:pt x="455" y="14057"/>
                </a:lnTo>
                <a:lnTo>
                  <a:pt x="742" y="15039"/>
                </a:lnTo>
                <a:lnTo>
                  <a:pt x="1341" y="15949"/>
                </a:lnTo>
                <a:lnTo>
                  <a:pt x="1724" y="16763"/>
                </a:lnTo>
                <a:lnTo>
                  <a:pt x="2490" y="17673"/>
                </a:lnTo>
                <a:lnTo>
                  <a:pt x="3089" y="18511"/>
                </a:lnTo>
                <a:close/>
              </a:path>
              <a:path w="21600" h="21600" extrusionOk="0">
                <a:moveTo>
                  <a:pt x="10824" y="16332"/>
                </a:moveTo>
                <a:lnTo>
                  <a:pt x="11878" y="16236"/>
                </a:lnTo>
                <a:lnTo>
                  <a:pt x="12859" y="15949"/>
                </a:lnTo>
                <a:lnTo>
                  <a:pt x="13913" y="15350"/>
                </a:lnTo>
                <a:lnTo>
                  <a:pt x="14584" y="14584"/>
                </a:lnTo>
                <a:lnTo>
                  <a:pt x="15350" y="13913"/>
                </a:lnTo>
                <a:lnTo>
                  <a:pt x="15949" y="12859"/>
                </a:lnTo>
                <a:lnTo>
                  <a:pt x="16260" y="11878"/>
                </a:lnTo>
                <a:lnTo>
                  <a:pt x="16332" y="10824"/>
                </a:lnTo>
                <a:lnTo>
                  <a:pt x="16260" y="9698"/>
                </a:lnTo>
                <a:lnTo>
                  <a:pt x="15949" y="8717"/>
                </a:lnTo>
                <a:lnTo>
                  <a:pt x="15350" y="7663"/>
                </a:lnTo>
                <a:lnTo>
                  <a:pt x="14584" y="6849"/>
                </a:lnTo>
                <a:lnTo>
                  <a:pt x="13913" y="6250"/>
                </a:lnTo>
                <a:lnTo>
                  <a:pt x="12859" y="5651"/>
                </a:lnTo>
                <a:lnTo>
                  <a:pt x="11878" y="5340"/>
                </a:lnTo>
                <a:lnTo>
                  <a:pt x="10824" y="5268"/>
                </a:lnTo>
                <a:lnTo>
                  <a:pt x="9698" y="5340"/>
                </a:lnTo>
                <a:lnTo>
                  <a:pt x="8717" y="5651"/>
                </a:lnTo>
                <a:lnTo>
                  <a:pt x="7663" y="6250"/>
                </a:lnTo>
                <a:lnTo>
                  <a:pt x="6849" y="6849"/>
                </a:lnTo>
                <a:lnTo>
                  <a:pt x="6250" y="7663"/>
                </a:lnTo>
                <a:lnTo>
                  <a:pt x="5651" y="8717"/>
                </a:lnTo>
                <a:lnTo>
                  <a:pt x="5340" y="9698"/>
                </a:lnTo>
                <a:lnTo>
                  <a:pt x="5268" y="10824"/>
                </a:lnTo>
                <a:lnTo>
                  <a:pt x="5340" y="11878"/>
                </a:lnTo>
                <a:lnTo>
                  <a:pt x="5651" y="12859"/>
                </a:lnTo>
                <a:lnTo>
                  <a:pt x="6250" y="13913"/>
                </a:lnTo>
                <a:lnTo>
                  <a:pt x="6849" y="14584"/>
                </a:lnTo>
                <a:lnTo>
                  <a:pt x="7663" y="15350"/>
                </a:lnTo>
                <a:lnTo>
                  <a:pt x="8717" y="15949"/>
                </a:lnTo>
                <a:lnTo>
                  <a:pt x="9698" y="16236"/>
                </a:lnTo>
                <a:lnTo>
                  <a:pt x="10824" y="16332"/>
                </a:lnTo>
                <a:moveTo>
                  <a:pt x="9770" y="5340"/>
                </a:moveTo>
                <a:lnTo>
                  <a:pt x="9770" y="7160"/>
                </a:lnTo>
                <a:lnTo>
                  <a:pt x="9770" y="13985"/>
                </a:lnTo>
                <a:lnTo>
                  <a:pt x="9770" y="16236"/>
                </a:lnTo>
                <a:moveTo>
                  <a:pt x="11806" y="5340"/>
                </a:moveTo>
                <a:lnTo>
                  <a:pt x="11806" y="7160"/>
                </a:lnTo>
                <a:lnTo>
                  <a:pt x="11806" y="13985"/>
                </a:lnTo>
                <a:lnTo>
                  <a:pt x="11806" y="16236"/>
                </a:lnTo>
              </a:path>
            </a:pathLst>
          </a:custGeom>
          <a:solidFill>
            <a:srgbClr val="FFFFCC"/>
          </a:solidFill>
          <a:ln w="9525">
            <a:solidFill>
              <a:srgbClr val="000000"/>
            </a:solidFill>
            <a:miter lim="800000"/>
            <a:headEnd/>
            <a:tailEnd/>
          </a:ln>
          <a:effectLst>
            <a:outerShdw dist="179605" dir="2700000" algn="ctr" rotWithShape="0">
              <a:srgbClr val="808080"/>
            </a:outerShdw>
          </a:effectLst>
        </p:spPr>
        <p:txBody>
          <a:bodyPr/>
          <a:lstStyle/>
          <a:p>
            <a:pPr>
              <a:defRPr/>
            </a:pPr>
            <a:endParaRPr lang="zh-CN" altLang="en-US">
              <a:ea typeface="黑体" pitchFamily="2" charset="-122"/>
            </a:endParaRPr>
          </a:p>
        </p:txBody>
      </p:sp>
      <p:sp>
        <p:nvSpPr>
          <p:cNvPr id="8" name="标题 1">
            <a:extLst>
              <a:ext uri="{FF2B5EF4-FFF2-40B4-BE49-F238E27FC236}">
                <a16:creationId xmlns:a16="http://schemas.microsoft.com/office/drawing/2014/main" id="{00768663-6E1C-4899-8467-A8CBA4F36738}"/>
              </a:ext>
            </a:extLst>
          </p:cNvPr>
          <p:cNvSpPr>
            <a:spLocks noGrp="1"/>
          </p:cNvSpPr>
          <p:nvPr>
            <p:ph type="title"/>
          </p:nvPr>
        </p:nvSpPr>
        <p:spPr>
          <a:xfrm>
            <a:off x="628650" y="365126"/>
            <a:ext cx="7886700" cy="1325563"/>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4.4.2.7</a:t>
            </a:r>
            <a:r>
              <a:rPr lang="zh-CN" altLang="en-US" sz="6600" dirty="0">
                <a:latin typeface="微软雅黑" pitchFamily="34" charset="-122"/>
                <a:ea typeface="微软雅黑" pitchFamily="34" charset="-122"/>
              </a:rPr>
              <a:t>功能内聚</a:t>
            </a:r>
          </a:p>
        </p:txBody>
      </p:sp>
    </p:spTree>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4.1</a:t>
            </a:r>
            <a:r>
              <a:rPr lang="zh-CN" altLang="en-US" sz="6600" dirty="0">
                <a:latin typeface="微软雅黑" pitchFamily="34" charset="-122"/>
                <a:ea typeface="微软雅黑" pitchFamily="34" charset="-122"/>
              </a:rPr>
              <a:t>软件设计概念</a:t>
            </a:r>
          </a:p>
        </p:txBody>
      </p:sp>
      <p:sp>
        <p:nvSpPr>
          <p:cNvPr id="1029" name="Rectangle 3" descr="Rectangle: Click to edit Master text styles&#10;Second level&#10;Third level&#10;Fourth level&#10;Fifth level"/>
          <p:cNvSpPr>
            <a:spLocks noGrp="1" noChangeArrowheads="1"/>
          </p:cNvSpPr>
          <p:nvPr>
            <p:ph type="body" sz="half" idx="1"/>
          </p:nvPr>
        </p:nvSpPr>
        <p:spPr>
          <a:xfrm>
            <a:off x="683568" y="1628800"/>
            <a:ext cx="8064375" cy="4114800"/>
          </a:xfrm>
        </p:spPr>
        <p:txBody>
          <a:bodyPr>
            <a:normAutofit/>
          </a:bodyPr>
          <a:lstStyle/>
          <a:p>
            <a:pPr algn="just" eaLnBrk="1" hangingPunct="1"/>
            <a:r>
              <a:rPr lang="zh-CN" altLang="en-US" sz="3200" dirty="0">
                <a:latin typeface="微软雅黑" pitchFamily="34" charset="-122"/>
                <a:ea typeface="微软雅黑" pitchFamily="34" charset="-122"/>
              </a:rPr>
              <a:t>概要设计</a:t>
            </a:r>
          </a:p>
          <a:p>
            <a:pPr lvl="1" eaLnBrk="1" hangingPunct="1"/>
            <a:r>
              <a:rPr lang="zh-CN" altLang="en-US" sz="3200" dirty="0">
                <a:latin typeface="微软雅黑" pitchFamily="34" charset="-122"/>
                <a:ea typeface="微软雅黑" pitchFamily="34" charset="-122"/>
              </a:rPr>
              <a:t>概要设计的主要任务是，通过仔细分析软件规格说明，适当地对</a:t>
            </a:r>
            <a:r>
              <a:rPr lang="zh-CN" altLang="en-US" sz="3200" dirty="0">
                <a:solidFill>
                  <a:srgbClr val="FF0000"/>
                </a:solidFill>
                <a:latin typeface="微软雅黑" pitchFamily="34" charset="-122"/>
                <a:ea typeface="微软雅黑" pitchFamily="34" charset="-122"/>
              </a:rPr>
              <a:t>软件进行功能分解</a:t>
            </a:r>
          </a:p>
          <a:p>
            <a:pPr lvl="1" eaLnBrk="1" hangingPunct="1"/>
            <a:r>
              <a:rPr lang="zh-CN" altLang="en-US" sz="3200" dirty="0">
                <a:latin typeface="微软雅黑" pitchFamily="34" charset="-122"/>
                <a:ea typeface="微软雅黑" pitchFamily="34" charset="-122"/>
              </a:rPr>
              <a:t>从而把软件划分为功能模块</a:t>
            </a:r>
          </a:p>
          <a:p>
            <a:pPr lvl="1" eaLnBrk="1" hangingPunct="1"/>
            <a:r>
              <a:rPr lang="zh-CN" altLang="en-US" sz="3200" dirty="0">
                <a:latin typeface="微软雅黑" pitchFamily="34" charset="-122"/>
                <a:ea typeface="微软雅黑" pitchFamily="34" charset="-122"/>
              </a:rPr>
              <a:t>并且设计出完成预定功能的</a:t>
            </a:r>
            <a:r>
              <a:rPr lang="zh-CN" altLang="en-US" sz="3200" dirty="0">
                <a:solidFill>
                  <a:srgbClr val="FF0000"/>
                </a:solidFill>
                <a:latin typeface="微软雅黑" pitchFamily="34" charset="-122"/>
                <a:ea typeface="微软雅黑" pitchFamily="34" charset="-122"/>
              </a:rPr>
              <a:t>模块结构</a:t>
            </a:r>
          </a:p>
        </p:txBody>
      </p:sp>
      <p:graphicFrame>
        <p:nvGraphicFramePr>
          <p:cNvPr id="1026" name="Object 4"/>
          <p:cNvGraphicFramePr>
            <a:graphicFrameLocks noGrp="1" noChangeAspect="1"/>
          </p:cNvGraphicFramePr>
          <p:nvPr>
            <p:ph sz="half" idx="2"/>
          </p:nvPr>
        </p:nvGraphicFramePr>
        <p:xfrm>
          <a:off x="2822575" y="4221163"/>
          <a:ext cx="3352800" cy="2303462"/>
        </p:xfrm>
        <a:graphic>
          <a:graphicData uri="http://schemas.openxmlformats.org/presentationml/2006/ole">
            <mc:AlternateContent xmlns:mc="http://schemas.openxmlformats.org/markup-compatibility/2006">
              <mc:Choice xmlns:v="urn:schemas-microsoft-com:vml" Requires="v">
                <p:oleObj spid="_x0000_s1194" name="Image" r:id="rId3" imgW="7377778" imgH="5066667" progId="Photoshop.Image.8">
                  <p:embed/>
                </p:oleObj>
              </mc:Choice>
              <mc:Fallback>
                <p:oleObj name="Image" r:id="rId3" imgW="7377778" imgH="5066667" progId="Photoshop.Imag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575" y="4221163"/>
                        <a:ext cx="3352800"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48B51D69-5AFF-4DB8-B527-4A0C13EF4EB4}" type="slidenum">
              <a:rPr lang="en-US" altLang="zh-CN"/>
              <a:pPr>
                <a:defRPr/>
              </a:pPr>
              <a:t>5</a:t>
            </a:fld>
            <a:endParaRPr lang="en-US" altLang="zh-CN"/>
          </a:p>
        </p:txBody>
      </p:sp>
    </p:spTree>
  </p:cSld>
  <p:clrMapOvr>
    <a:masterClrMapping/>
  </p:clrMapOvr>
  <p:transition spd="med">
    <p:pull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4.4.2</a:t>
            </a:r>
            <a:r>
              <a:rPr lang="zh-CN" altLang="en-US" sz="6600" dirty="0">
                <a:latin typeface="微软雅黑" pitchFamily="34" charset="-122"/>
                <a:ea typeface="微软雅黑" pitchFamily="34" charset="-122"/>
              </a:rPr>
              <a:t>模块内聚</a:t>
            </a:r>
          </a:p>
        </p:txBody>
      </p:sp>
      <p:sp>
        <p:nvSpPr>
          <p:cNvPr id="152" name="灯片编号占位符 5"/>
          <p:cNvSpPr>
            <a:spLocks noGrp="1"/>
          </p:cNvSpPr>
          <p:nvPr>
            <p:ph type="sldNum" sz="quarter" idx="12"/>
          </p:nvPr>
        </p:nvSpPr>
        <p:spPr/>
        <p:txBody>
          <a:bodyPr/>
          <a:lstStyle/>
          <a:p>
            <a:pPr>
              <a:defRPr/>
            </a:pPr>
            <a:fld id="{73CD0035-34FA-4EC6-B430-6AC75D91071C}" type="slidenum">
              <a:rPr lang="en-US" altLang="zh-CN"/>
              <a:pPr>
                <a:defRPr/>
              </a:pPr>
              <a:t>50</a:t>
            </a:fld>
            <a:endParaRPr lang="en-US" altLang="zh-CN"/>
          </a:p>
        </p:txBody>
      </p:sp>
      <p:grpSp>
        <p:nvGrpSpPr>
          <p:cNvPr id="56324" name="Group 5"/>
          <p:cNvGrpSpPr>
            <a:grpSpLocks/>
          </p:cNvGrpSpPr>
          <p:nvPr/>
        </p:nvGrpSpPr>
        <p:grpSpPr bwMode="auto">
          <a:xfrm>
            <a:off x="323850" y="1773238"/>
            <a:ext cx="8640763" cy="4419600"/>
            <a:chOff x="-3" y="371"/>
            <a:chExt cx="3402" cy="2998"/>
          </a:xfrm>
        </p:grpSpPr>
        <p:grpSp>
          <p:nvGrpSpPr>
            <p:cNvPr id="56325" name="Group 6"/>
            <p:cNvGrpSpPr>
              <a:grpSpLocks/>
            </p:cNvGrpSpPr>
            <p:nvPr/>
          </p:nvGrpSpPr>
          <p:grpSpPr bwMode="auto">
            <a:xfrm>
              <a:off x="0" y="374"/>
              <a:ext cx="3396" cy="2992"/>
              <a:chOff x="0" y="374"/>
              <a:chExt cx="3396" cy="2992"/>
            </a:xfrm>
          </p:grpSpPr>
          <p:grpSp>
            <p:nvGrpSpPr>
              <p:cNvPr id="56327" name="Group 7"/>
              <p:cNvGrpSpPr>
                <a:grpSpLocks/>
              </p:cNvGrpSpPr>
              <p:nvPr/>
            </p:nvGrpSpPr>
            <p:grpSpPr bwMode="auto">
              <a:xfrm>
                <a:off x="0" y="374"/>
                <a:ext cx="552" cy="374"/>
                <a:chOff x="0" y="374"/>
                <a:chExt cx="552" cy="374"/>
              </a:xfrm>
            </p:grpSpPr>
            <p:sp>
              <p:nvSpPr>
                <p:cNvPr id="56469" name="Rectangle 8"/>
                <p:cNvSpPr>
                  <a:spLocks noChangeArrowheads="1"/>
                </p:cNvSpPr>
                <p:nvPr/>
              </p:nvSpPr>
              <p:spPr bwMode="auto">
                <a:xfrm>
                  <a:off x="43" y="374"/>
                  <a:ext cx="46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sz="2000" b="1">
                      <a:latin typeface="Times New Roman" pitchFamily="18" charset="0"/>
                      <a:ea typeface="宋体" charset="-122"/>
                    </a:rPr>
                    <a:t> </a:t>
                  </a:r>
                  <a:endParaRPr lang="en-US" altLang="zh-CN" sz="2000" b="1">
                    <a:latin typeface="宋体" charset="-122"/>
                    <a:ea typeface="宋体" charset="-122"/>
                  </a:endParaRPr>
                </a:p>
                <a:p>
                  <a:endParaRPr lang="en-US" altLang="zh-CN" sz="2000" b="1">
                    <a:latin typeface="Times New Roman" pitchFamily="18" charset="0"/>
                    <a:ea typeface="宋体" charset="-122"/>
                  </a:endParaRPr>
                </a:p>
              </p:txBody>
            </p:sp>
            <p:sp>
              <p:nvSpPr>
                <p:cNvPr id="56470" name="Rectangle 9"/>
                <p:cNvSpPr>
                  <a:spLocks noChangeArrowheads="1"/>
                </p:cNvSpPr>
                <p:nvPr/>
              </p:nvSpPr>
              <p:spPr bwMode="auto">
                <a:xfrm>
                  <a:off x="0" y="374"/>
                  <a:ext cx="55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28" name="Group 10"/>
              <p:cNvGrpSpPr>
                <a:grpSpLocks/>
              </p:cNvGrpSpPr>
              <p:nvPr/>
            </p:nvGrpSpPr>
            <p:grpSpPr bwMode="auto">
              <a:xfrm>
                <a:off x="552" y="374"/>
                <a:ext cx="556" cy="374"/>
                <a:chOff x="552" y="374"/>
                <a:chExt cx="556" cy="374"/>
              </a:xfrm>
            </p:grpSpPr>
            <p:sp>
              <p:nvSpPr>
                <p:cNvPr id="56467" name="Rectangle 11"/>
                <p:cNvSpPr>
                  <a:spLocks noChangeArrowheads="1"/>
                </p:cNvSpPr>
                <p:nvPr/>
              </p:nvSpPr>
              <p:spPr bwMode="auto">
                <a:xfrm>
                  <a:off x="595" y="374"/>
                  <a:ext cx="4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solidFill>
                        <a:srgbClr val="FF0000"/>
                      </a:solidFill>
                      <a:latin typeface="Times New Roman" pitchFamily="18" charset="0"/>
                      <a:ea typeface="宋体" charset="-122"/>
                    </a:rPr>
                    <a:t>内部联系</a:t>
                  </a:r>
                  <a:endParaRPr lang="zh-CN" altLang="en-US" sz="2000" b="1">
                    <a:solidFill>
                      <a:srgbClr val="FF0000"/>
                    </a:solidFill>
                    <a:latin typeface="宋体" charset="-122"/>
                    <a:ea typeface="宋体" charset="-122"/>
                  </a:endParaRPr>
                </a:p>
                <a:p>
                  <a:endParaRPr lang="en-US" altLang="zh-CN" sz="2000" b="1">
                    <a:latin typeface="Times New Roman" pitchFamily="18" charset="0"/>
                    <a:ea typeface="宋体" charset="-122"/>
                  </a:endParaRPr>
                </a:p>
              </p:txBody>
            </p:sp>
            <p:sp>
              <p:nvSpPr>
                <p:cNvPr id="56468" name="Rectangle 12"/>
                <p:cNvSpPr>
                  <a:spLocks noChangeArrowheads="1"/>
                </p:cNvSpPr>
                <p:nvPr/>
              </p:nvSpPr>
              <p:spPr bwMode="auto">
                <a:xfrm>
                  <a:off x="552" y="374"/>
                  <a:ext cx="55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29" name="Group 13"/>
              <p:cNvGrpSpPr>
                <a:grpSpLocks/>
              </p:cNvGrpSpPr>
              <p:nvPr/>
            </p:nvGrpSpPr>
            <p:grpSpPr bwMode="auto">
              <a:xfrm>
                <a:off x="1108" y="374"/>
                <a:ext cx="590" cy="374"/>
                <a:chOff x="1108" y="374"/>
                <a:chExt cx="590" cy="374"/>
              </a:xfrm>
            </p:grpSpPr>
            <p:sp>
              <p:nvSpPr>
                <p:cNvPr id="56465" name="Rectangle 14"/>
                <p:cNvSpPr>
                  <a:spLocks noChangeArrowheads="1"/>
                </p:cNvSpPr>
                <p:nvPr/>
              </p:nvSpPr>
              <p:spPr bwMode="auto">
                <a:xfrm>
                  <a:off x="1151" y="374"/>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solidFill>
                        <a:srgbClr val="FF0000"/>
                      </a:solidFill>
                      <a:latin typeface="Times New Roman" pitchFamily="18" charset="0"/>
                      <a:ea typeface="宋体" charset="-122"/>
                    </a:rPr>
                    <a:t>清晰性</a:t>
                  </a:r>
                  <a:endParaRPr lang="zh-CN" altLang="en-US" sz="2000" b="1">
                    <a:solidFill>
                      <a:srgbClr val="FF0000"/>
                    </a:solidFill>
                    <a:latin typeface="宋体" charset="-122"/>
                    <a:ea typeface="宋体" charset="-122"/>
                  </a:endParaRPr>
                </a:p>
                <a:p>
                  <a:endParaRPr lang="en-US" altLang="zh-CN" sz="2000" b="1">
                    <a:solidFill>
                      <a:srgbClr val="FF0000"/>
                    </a:solidFill>
                    <a:latin typeface="Times New Roman" pitchFamily="18" charset="0"/>
                    <a:ea typeface="宋体" charset="-122"/>
                  </a:endParaRPr>
                </a:p>
              </p:txBody>
            </p:sp>
            <p:sp>
              <p:nvSpPr>
                <p:cNvPr id="56466" name="Rectangle 15"/>
                <p:cNvSpPr>
                  <a:spLocks noChangeArrowheads="1"/>
                </p:cNvSpPr>
                <p:nvPr/>
              </p:nvSpPr>
              <p:spPr bwMode="auto">
                <a:xfrm>
                  <a:off x="1108" y="374"/>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0" name="Group 16"/>
              <p:cNvGrpSpPr>
                <a:grpSpLocks/>
              </p:cNvGrpSpPr>
              <p:nvPr/>
            </p:nvGrpSpPr>
            <p:grpSpPr bwMode="auto">
              <a:xfrm>
                <a:off x="1698" y="374"/>
                <a:ext cx="518" cy="374"/>
                <a:chOff x="1698" y="374"/>
                <a:chExt cx="518" cy="374"/>
              </a:xfrm>
            </p:grpSpPr>
            <p:sp>
              <p:nvSpPr>
                <p:cNvPr id="56463" name="Rectangle 17"/>
                <p:cNvSpPr>
                  <a:spLocks noChangeArrowheads="1"/>
                </p:cNvSpPr>
                <p:nvPr/>
              </p:nvSpPr>
              <p:spPr bwMode="auto">
                <a:xfrm>
                  <a:off x="1741" y="374"/>
                  <a:ext cx="4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solidFill>
                        <a:srgbClr val="FF0000"/>
                      </a:solidFill>
                      <a:latin typeface="Times New Roman" pitchFamily="18" charset="0"/>
                      <a:ea typeface="宋体" charset="-122"/>
                    </a:rPr>
                    <a:t>可复用性</a:t>
                  </a:r>
                  <a:endParaRPr lang="zh-CN" altLang="en-US" sz="2000" b="1">
                    <a:solidFill>
                      <a:srgbClr val="FF0000"/>
                    </a:solidFill>
                    <a:latin typeface="宋体" charset="-122"/>
                    <a:ea typeface="宋体" charset="-122"/>
                  </a:endParaRPr>
                </a:p>
                <a:p>
                  <a:endParaRPr lang="en-US" altLang="zh-CN" sz="2000" b="1">
                    <a:latin typeface="Times New Roman" pitchFamily="18" charset="0"/>
                    <a:ea typeface="宋体" charset="-122"/>
                  </a:endParaRPr>
                </a:p>
              </p:txBody>
            </p:sp>
            <p:sp>
              <p:nvSpPr>
                <p:cNvPr id="56464" name="Rectangle 18"/>
                <p:cNvSpPr>
                  <a:spLocks noChangeArrowheads="1"/>
                </p:cNvSpPr>
                <p:nvPr/>
              </p:nvSpPr>
              <p:spPr bwMode="auto">
                <a:xfrm>
                  <a:off x="1698" y="374"/>
                  <a:ext cx="51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1" name="Group 19"/>
              <p:cNvGrpSpPr>
                <a:grpSpLocks/>
              </p:cNvGrpSpPr>
              <p:nvPr/>
            </p:nvGrpSpPr>
            <p:grpSpPr bwMode="auto">
              <a:xfrm>
                <a:off x="2216" y="374"/>
                <a:ext cx="590" cy="374"/>
                <a:chOff x="2216" y="374"/>
                <a:chExt cx="590" cy="374"/>
              </a:xfrm>
            </p:grpSpPr>
            <p:sp>
              <p:nvSpPr>
                <p:cNvPr id="56461" name="Rectangle 20"/>
                <p:cNvSpPr>
                  <a:spLocks noChangeArrowheads="1"/>
                </p:cNvSpPr>
                <p:nvPr/>
              </p:nvSpPr>
              <p:spPr bwMode="auto">
                <a:xfrm>
                  <a:off x="2259" y="374"/>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solidFill>
                        <a:srgbClr val="FF0000"/>
                      </a:solidFill>
                      <a:latin typeface="Times New Roman" pitchFamily="18" charset="0"/>
                      <a:ea typeface="宋体" charset="-122"/>
                    </a:rPr>
                    <a:t>可修改性</a:t>
                  </a:r>
                  <a:endParaRPr lang="zh-CN" altLang="en-US" sz="2000" b="1">
                    <a:solidFill>
                      <a:srgbClr val="FF0000"/>
                    </a:solidFill>
                    <a:latin typeface="宋体" charset="-122"/>
                    <a:ea typeface="宋体" charset="-122"/>
                  </a:endParaRPr>
                </a:p>
                <a:p>
                  <a:endParaRPr lang="en-US" altLang="zh-CN" sz="2000" b="1">
                    <a:latin typeface="Times New Roman" pitchFamily="18" charset="0"/>
                    <a:ea typeface="宋体" charset="-122"/>
                  </a:endParaRPr>
                </a:p>
              </p:txBody>
            </p:sp>
            <p:sp>
              <p:nvSpPr>
                <p:cNvPr id="56462" name="Rectangle 21"/>
                <p:cNvSpPr>
                  <a:spLocks noChangeArrowheads="1"/>
                </p:cNvSpPr>
                <p:nvPr/>
              </p:nvSpPr>
              <p:spPr bwMode="auto">
                <a:xfrm>
                  <a:off x="2216" y="374"/>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2" name="Group 22"/>
              <p:cNvGrpSpPr>
                <a:grpSpLocks/>
              </p:cNvGrpSpPr>
              <p:nvPr/>
            </p:nvGrpSpPr>
            <p:grpSpPr bwMode="auto">
              <a:xfrm>
                <a:off x="2806" y="374"/>
                <a:ext cx="590" cy="374"/>
                <a:chOff x="2806" y="374"/>
                <a:chExt cx="590" cy="374"/>
              </a:xfrm>
            </p:grpSpPr>
            <p:sp>
              <p:nvSpPr>
                <p:cNvPr id="56459" name="Rectangle 23"/>
                <p:cNvSpPr>
                  <a:spLocks noChangeArrowheads="1"/>
                </p:cNvSpPr>
                <p:nvPr/>
              </p:nvSpPr>
              <p:spPr bwMode="auto">
                <a:xfrm>
                  <a:off x="2849" y="374"/>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solidFill>
                        <a:srgbClr val="FF0000"/>
                      </a:solidFill>
                      <a:latin typeface="Times New Roman" pitchFamily="18" charset="0"/>
                      <a:ea typeface="宋体" charset="-122"/>
                    </a:rPr>
                    <a:t>可理解性</a:t>
                  </a:r>
                  <a:endParaRPr lang="zh-CN" altLang="en-US" sz="2000" b="1">
                    <a:solidFill>
                      <a:srgbClr val="FF0000"/>
                    </a:solidFill>
                    <a:latin typeface="宋体" charset="-122"/>
                    <a:ea typeface="宋体" charset="-122"/>
                  </a:endParaRPr>
                </a:p>
                <a:p>
                  <a:endParaRPr lang="en-US" altLang="zh-CN" sz="2000" b="1">
                    <a:latin typeface="Times New Roman" pitchFamily="18" charset="0"/>
                    <a:ea typeface="宋体" charset="-122"/>
                  </a:endParaRPr>
                </a:p>
              </p:txBody>
            </p:sp>
            <p:sp>
              <p:nvSpPr>
                <p:cNvPr id="56460" name="Rectangle 24"/>
                <p:cNvSpPr>
                  <a:spLocks noChangeArrowheads="1"/>
                </p:cNvSpPr>
                <p:nvPr/>
              </p:nvSpPr>
              <p:spPr bwMode="auto">
                <a:xfrm>
                  <a:off x="2806" y="374"/>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3" name="Group 25"/>
              <p:cNvGrpSpPr>
                <a:grpSpLocks/>
              </p:cNvGrpSpPr>
              <p:nvPr/>
            </p:nvGrpSpPr>
            <p:grpSpPr bwMode="auto">
              <a:xfrm>
                <a:off x="0" y="748"/>
                <a:ext cx="552" cy="374"/>
                <a:chOff x="0" y="748"/>
                <a:chExt cx="552" cy="374"/>
              </a:xfrm>
            </p:grpSpPr>
            <p:sp>
              <p:nvSpPr>
                <p:cNvPr id="56457" name="Rectangle 26"/>
                <p:cNvSpPr>
                  <a:spLocks noChangeArrowheads="1"/>
                </p:cNvSpPr>
                <p:nvPr/>
              </p:nvSpPr>
              <p:spPr bwMode="auto">
                <a:xfrm>
                  <a:off x="43" y="748"/>
                  <a:ext cx="46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偶然内聚</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58" name="Rectangle 27"/>
                <p:cNvSpPr>
                  <a:spLocks noChangeArrowheads="1"/>
                </p:cNvSpPr>
                <p:nvPr/>
              </p:nvSpPr>
              <p:spPr bwMode="auto">
                <a:xfrm>
                  <a:off x="0" y="748"/>
                  <a:ext cx="55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4" name="Group 28"/>
              <p:cNvGrpSpPr>
                <a:grpSpLocks/>
              </p:cNvGrpSpPr>
              <p:nvPr/>
            </p:nvGrpSpPr>
            <p:grpSpPr bwMode="auto">
              <a:xfrm>
                <a:off x="552" y="748"/>
                <a:ext cx="556" cy="374"/>
                <a:chOff x="552" y="748"/>
                <a:chExt cx="556" cy="374"/>
              </a:xfrm>
            </p:grpSpPr>
            <p:sp>
              <p:nvSpPr>
                <p:cNvPr id="56455" name="Rectangle 29"/>
                <p:cNvSpPr>
                  <a:spLocks noChangeArrowheads="1"/>
                </p:cNvSpPr>
                <p:nvPr/>
              </p:nvSpPr>
              <p:spPr bwMode="auto">
                <a:xfrm>
                  <a:off x="595" y="748"/>
                  <a:ext cx="4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很差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56" name="Rectangle 30"/>
                <p:cNvSpPr>
                  <a:spLocks noChangeArrowheads="1"/>
                </p:cNvSpPr>
                <p:nvPr/>
              </p:nvSpPr>
              <p:spPr bwMode="auto">
                <a:xfrm>
                  <a:off x="552" y="748"/>
                  <a:ext cx="55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5" name="Group 31"/>
              <p:cNvGrpSpPr>
                <a:grpSpLocks/>
              </p:cNvGrpSpPr>
              <p:nvPr/>
            </p:nvGrpSpPr>
            <p:grpSpPr bwMode="auto">
              <a:xfrm>
                <a:off x="1108" y="748"/>
                <a:ext cx="590" cy="374"/>
                <a:chOff x="1108" y="748"/>
                <a:chExt cx="590" cy="374"/>
              </a:xfrm>
            </p:grpSpPr>
            <p:sp>
              <p:nvSpPr>
                <p:cNvPr id="56453" name="Rectangle 32"/>
                <p:cNvSpPr>
                  <a:spLocks noChangeArrowheads="1"/>
                </p:cNvSpPr>
                <p:nvPr/>
              </p:nvSpPr>
              <p:spPr bwMode="auto">
                <a:xfrm>
                  <a:off x="1151" y="748"/>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54" name="Rectangle 33"/>
                <p:cNvSpPr>
                  <a:spLocks noChangeArrowheads="1"/>
                </p:cNvSpPr>
                <p:nvPr/>
              </p:nvSpPr>
              <p:spPr bwMode="auto">
                <a:xfrm>
                  <a:off x="1108" y="748"/>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6" name="Group 34"/>
              <p:cNvGrpSpPr>
                <a:grpSpLocks/>
              </p:cNvGrpSpPr>
              <p:nvPr/>
            </p:nvGrpSpPr>
            <p:grpSpPr bwMode="auto">
              <a:xfrm>
                <a:off x="1698" y="748"/>
                <a:ext cx="518" cy="374"/>
                <a:chOff x="1698" y="748"/>
                <a:chExt cx="518" cy="374"/>
              </a:xfrm>
            </p:grpSpPr>
            <p:sp>
              <p:nvSpPr>
                <p:cNvPr id="56451" name="Rectangle 35"/>
                <p:cNvSpPr>
                  <a:spLocks noChangeArrowheads="1"/>
                </p:cNvSpPr>
                <p:nvPr/>
              </p:nvSpPr>
              <p:spPr bwMode="auto">
                <a:xfrm>
                  <a:off x="1741" y="748"/>
                  <a:ext cx="4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很差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52" name="Rectangle 36"/>
                <p:cNvSpPr>
                  <a:spLocks noChangeArrowheads="1"/>
                </p:cNvSpPr>
                <p:nvPr/>
              </p:nvSpPr>
              <p:spPr bwMode="auto">
                <a:xfrm>
                  <a:off x="1698" y="748"/>
                  <a:ext cx="51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7" name="Group 37"/>
              <p:cNvGrpSpPr>
                <a:grpSpLocks/>
              </p:cNvGrpSpPr>
              <p:nvPr/>
            </p:nvGrpSpPr>
            <p:grpSpPr bwMode="auto">
              <a:xfrm>
                <a:off x="2216" y="748"/>
                <a:ext cx="590" cy="374"/>
                <a:chOff x="2216" y="748"/>
                <a:chExt cx="590" cy="374"/>
              </a:xfrm>
            </p:grpSpPr>
            <p:sp>
              <p:nvSpPr>
                <p:cNvPr id="56449" name="Rectangle 38"/>
                <p:cNvSpPr>
                  <a:spLocks noChangeArrowheads="1"/>
                </p:cNvSpPr>
                <p:nvPr/>
              </p:nvSpPr>
              <p:spPr bwMode="auto">
                <a:xfrm>
                  <a:off x="2259" y="748"/>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很差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50" name="Rectangle 39"/>
                <p:cNvSpPr>
                  <a:spLocks noChangeArrowheads="1"/>
                </p:cNvSpPr>
                <p:nvPr/>
              </p:nvSpPr>
              <p:spPr bwMode="auto">
                <a:xfrm>
                  <a:off x="2216" y="748"/>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8" name="Group 40"/>
              <p:cNvGrpSpPr>
                <a:grpSpLocks/>
              </p:cNvGrpSpPr>
              <p:nvPr/>
            </p:nvGrpSpPr>
            <p:grpSpPr bwMode="auto">
              <a:xfrm>
                <a:off x="2806" y="748"/>
                <a:ext cx="590" cy="374"/>
                <a:chOff x="2806" y="748"/>
                <a:chExt cx="590" cy="374"/>
              </a:xfrm>
            </p:grpSpPr>
            <p:sp>
              <p:nvSpPr>
                <p:cNvPr id="56447" name="Rectangle 41"/>
                <p:cNvSpPr>
                  <a:spLocks noChangeArrowheads="1"/>
                </p:cNvSpPr>
                <p:nvPr/>
              </p:nvSpPr>
              <p:spPr bwMode="auto">
                <a:xfrm>
                  <a:off x="2849" y="748"/>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很差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48" name="Rectangle 42"/>
                <p:cNvSpPr>
                  <a:spLocks noChangeArrowheads="1"/>
                </p:cNvSpPr>
                <p:nvPr/>
              </p:nvSpPr>
              <p:spPr bwMode="auto">
                <a:xfrm>
                  <a:off x="2806" y="748"/>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39" name="Group 43"/>
              <p:cNvGrpSpPr>
                <a:grpSpLocks/>
              </p:cNvGrpSpPr>
              <p:nvPr/>
            </p:nvGrpSpPr>
            <p:grpSpPr bwMode="auto">
              <a:xfrm>
                <a:off x="0" y="1122"/>
                <a:ext cx="552" cy="374"/>
                <a:chOff x="0" y="1122"/>
                <a:chExt cx="552" cy="374"/>
              </a:xfrm>
            </p:grpSpPr>
            <p:sp>
              <p:nvSpPr>
                <p:cNvPr id="56445" name="Rectangle 44"/>
                <p:cNvSpPr>
                  <a:spLocks noChangeArrowheads="1"/>
                </p:cNvSpPr>
                <p:nvPr/>
              </p:nvSpPr>
              <p:spPr bwMode="auto">
                <a:xfrm>
                  <a:off x="43" y="1122"/>
                  <a:ext cx="46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逻辑内聚</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46" name="Rectangle 45"/>
                <p:cNvSpPr>
                  <a:spLocks noChangeArrowheads="1"/>
                </p:cNvSpPr>
                <p:nvPr/>
              </p:nvSpPr>
              <p:spPr bwMode="auto">
                <a:xfrm>
                  <a:off x="0" y="1122"/>
                  <a:ext cx="55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0" name="Group 46"/>
              <p:cNvGrpSpPr>
                <a:grpSpLocks/>
              </p:cNvGrpSpPr>
              <p:nvPr/>
            </p:nvGrpSpPr>
            <p:grpSpPr bwMode="auto">
              <a:xfrm>
                <a:off x="552" y="1122"/>
                <a:ext cx="556" cy="374"/>
                <a:chOff x="552" y="1122"/>
                <a:chExt cx="556" cy="374"/>
              </a:xfrm>
            </p:grpSpPr>
            <p:sp>
              <p:nvSpPr>
                <p:cNvPr id="56443" name="Rectangle 47"/>
                <p:cNvSpPr>
                  <a:spLocks noChangeArrowheads="1"/>
                </p:cNvSpPr>
                <p:nvPr/>
              </p:nvSpPr>
              <p:spPr bwMode="auto">
                <a:xfrm>
                  <a:off x="595" y="1122"/>
                  <a:ext cx="4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很差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44" name="Rectangle 48"/>
                <p:cNvSpPr>
                  <a:spLocks noChangeArrowheads="1"/>
                </p:cNvSpPr>
                <p:nvPr/>
              </p:nvSpPr>
              <p:spPr bwMode="auto">
                <a:xfrm>
                  <a:off x="552" y="1122"/>
                  <a:ext cx="55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1" name="Group 49"/>
              <p:cNvGrpSpPr>
                <a:grpSpLocks/>
              </p:cNvGrpSpPr>
              <p:nvPr/>
            </p:nvGrpSpPr>
            <p:grpSpPr bwMode="auto">
              <a:xfrm>
                <a:off x="1108" y="1122"/>
                <a:ext cx="590" cy="374"/>
                <a:chOff x="1108" y="1122"/>
                <a:chExt cx="590" cy="374"/>
              </a:xfrm>
            </p:grpSpPr>
            <p:sp>
              <p:nvSpPr>
                <p:cNvPr id="56441" name="Rectangle 50"/>
                <p:cNvSpPr>
                  <a:spLocks noChangeArrowheads="1"/>
                </p:cNvSpPr>
                <p:nvPr/>
              </p:nvSpPr>
              <p:spPr bwMode="auto">
                <a:xfrm>
                  <a:off x="1151" y="1122"/>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很差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42" name="Rectangle 51"/>
                <p:cNvSpPr>
                  <a:spLocks noChangeArrowheads="1"/>
                </p:cNvSpPr>
                <p:nvPr/>
              </p:nvSpPr>
              <p:spPr bwMode="auto">
                <a:xfrm>
                  <a:off x="1108" y="1122"/>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2" name="Group 52"/>
              <p:cNvGrpSpPr>
                <a:grpSpLocks/>
              </p:cNvGrpSpPr>
              <p:nvPr/>
            </p:nvGrpSpPr>
            <p:grpSpPr bwMode="auto">
              <a:xfrm>
                <a:off x="1698" y="1122"/>
                <a:ext cx="518" cy="374"/>
                <a:chOff x="1698" y="1122"/>
                <a:chExt cx="518" cy="374"/>
              </a:xfrm>
            </p:grpSpPr>
            <p:sp>
              <p:nvSpPr>
                <p:cNvPr id="56439" name="Rectangle 53"/>
                <p:cNvSpPr>
                  <a:spLocks noChangeArrowheads="1"/>
                </p:cNvSpPr>
                <p:nvPr/>
              </p:nvSpPr>
              <p:spPr bwMode="auto">
                <a:xfrm>
                  <a:off x="1741" y="1122"/>
                  <a:ext cx="4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很差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40" name="Rectangle 54"/>
                <p:cNvSpPr>
                  <a:spLocks noChangeArrowheads="1"/>
                </p:cNvSpPr>
                <p:nvPr/>
              </p:nvSpPr>
              <p:spPr bwMode="auto">
                <a:xfrm>
                  <a:off x="1698" y="1122"/>
                  <a:ext cx="51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3" name="Group 55"/>
              <p:cNvGrpSpPr>
                <a:grpSpLocks/>
              </p:cNvGrpSpPr>
              <p:nvPr/>
            </p:nvGrpSpPr>
            <p:grpSpPr bwMode="auto">
              <a:xfrm>
                <a:off x="2216" y="1122"/>
                <a:ext cx="590" cy="374"/>
                <a:chOff x="2216" y="1122"/>
                <a:chExt cx="590" cy="374"/>
              </a:xfrm>
            </p:grpSpPr>
            <p:sp>
              <p:nvSpPr>
                <p:cNvPr id="56437" name="Rectangle 56"/>
                <p:cNvSpPr>
                  <a:spLocks noChangeArrowheads="1"/>
                </p:cNvSpPr>
                <p:nvPr/>
              </p:nvSpPr>
              <p:spPr bwMode="auto">
                <a:xfrm>
                  <a:off x="2259" y="1122"/>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很差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38" name="Rectangle 57"/>
                <p:cNvSpPr>
                  <a:spLocks noChangeArrowheads="1"/>
                </p:cNvSpPr>
                <p:nvPr/>
              </p:nvSpPr>
              <p:spPr bwMode="auto">
                <a:xfrm>
                  <a:off x="2216" y="1122"/>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4" name="Group 58"/>
              <p:cNvGrpSpPr>
                <a:grpSpLocks/>
              </p:cNvGrpSpPr>
              <p:nvPr/>
            </p:nvGrpSpPr>
            <p:grpSpPr bwMode="auto">
              <a:xfrm>
                <a:off x="2806" y="1122"/>
                <a:ext cx="590" cy="374"/>
                <a:chOff x="2806" y="1122"/>
                <a:chExt cx="590" cy="374"/>
              </a:xfrm>
            </p:grpSpPr>
            <p:sp>
              <p:nvSpPr>
                <p:cNvPr id="56435" name="Rectangle 59"/>
                <p:cNvSpPr>
                  <a:spLocks noChangeArrowheads="1"/>
                </p:cNvSpPr>
                <p:nvPr/>
              </p:nvSpPr>
              <p:spPr bwMode="auto">
                <a:xfrm>
                  <a:off x="2849" y="1122"/>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36" name="Rectangle 60"/>
                <p:cNvSpPr>
                  <a:spLocks noChangeArrowheads="1"/>
                </p:cNvSpPr>
                <p:nvPr/>
              </p:nvSpPr>
              <p:spPr bwMode="auto">
                <a:xfrm>
                  <a:off x="2806" y="1122"/>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5" name="Group 61"/>
              <p:cNvGrpSpPr>
                <a:grpSpLocks/>
              </p:cNvGrpSpPr>
              <p:nvPr/>
            </p:nvGrpSpPr>
            <p:grpSpPr bwMode="auto">
              <a:xfrm>
                <a:off x="0" y="1496"/>
                <a:ext cx="552" cy="374"/>
                <a:chOff x="0" y="1496"/>
                <a:chExt cx="552" cy="374"/>
              </a:xfrm>
            </p:grpSpPr>
            <p:sp>
              <p:nvSpPr>
                <p:cNvPr id="56433" name="Rectangle 62"/>
                <p:cNvSpPr>
                  <a:spLocks noChangeArrowheads="1"/>
                </p:cNvSpPr>
                <p:nvPr/>
              </p:nvSpPr>
              <p:spPr bwMode="auto">
                <a:xfrm>
                  <a:off x="43" y="1496"/>
                  <a:ext cx="46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时间内聚</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34" name="Rectangle 63"/>
                <p:cNvSpPr>
                  <a:spLocks noChangeArrowheads="1"/>
                </p:cNvSpPr>
                <p:nvPr/>
              </p:nvSpPr>
              <p:spPr bwMode="auto">
                <a:xfrm>
                  <a:off x="0" y="1496"/>
                  <a:ext cx="55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6" name="Group 64"/>
              <p:cNvGrpSpPr>
                <a:grpSpLocks/>
              </p:cNvGrpSpPr>
              <p:nvPr/>
            </p:nvGrpSpPr>
            <p:grpSpPr bwMode="auto">
              <a:xfrm>
                <a:off x="552" y="1496"/>
                <a:ext cx="556" cy="374"/>
                <a:chOff x="552" y="1496"/>
                <a:chExt cx="556" cy="374"/>
              </a:xfrm>
            </p:grpSpPr>
            <p:sp>
              <p:nvSpPr>
                <p:cNvPr id="56431" name="Rectangle 65"/>
                <p:cNvSpPr>
                  <a:spLocks noChangeArrowheads="1"/>
                </p:cNvSpPr>
                <p:nvPr/>
              </p:nvSpPr>
              <p:spPr bwMode="auto">
                <a:xfrm>
                  <a:off x="595" y="1496"/>
                  <a:ext cx="4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32" name="Rectangle 66"/>
                <p:cNvSpPr>
                  <a:spLocks noChangeArrowheads="1"/>
                </p:cNvSpPr>
                <p:nvPr/>
              </p:nvSpPr>
              <p:spPr bwMode="auto">
                <a:xfrm>
                  <a:off x="552" y="1496"/>
                  <a:ext cx="55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7" name="Group 67"/>
              <p:cNvGrpSpPr>
                <a:grpSpLocks/>
              </p:cNvGrpSpPr>
              <p:nvPr/>
            </p:nvGrpSpPr>
            <p:grpSpPr bwMode="auto">
              <a:xfrm>
                <a:off x="1108" y="1496"/>
                <a:ext cx="590" cy="374"/>
                <a:chOff x="1108" y="1496"/>
                <a:chExt cx="590" cy="374"/>
              </a:xfrm>
            </p:grpSpPr>
            <p:sp>
              <p:nvSpPr>
                <p:cNvPr id="56429" name="Rectangle 68"/>
                <p:cNvSpPr>
                  <a:spLocks noChangeArrowheads="1"/>
                </p:cNvSpPr>
                <p:nvPr/>
              </p:nvSpPr>
              <p:spPr bwMode="auto">
                <a:xfrm>
                  <a:off x="1151" y="1496"/>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30" name="Rectangle 69"/>
                <p:cNvSpPr>
                  <a:spLocks noChangeArrowheads="1"/>
                </p:cNvSpPr>
                <p:nvPr/>
              </p:nvSpPr>
              <p:spPr bwMode="auto">
                <a:xfrm>
                  <a:off x="1108" y="1496"/>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8" name="Group 70"/>
              <p:cNvGrpSpPr>
                <a:grpSpLocks/>
              </p:cNvGrpSpPr>
              <p:nvPr/>
            </p:nvGrpSpPr>
            <p:grpSpPr bwMode="auto">
              <a:xfrm>
                <a:off x="1698" y="1496"/>
                <a:ext cx="518" cy="374"/>
                <a:chOff x="1698" y="1496"/>
                <a:chExt cx="518" cy="374"/>
              </a:xfrm>
            </p:grpSpPr>
            <p:sp>
              <p:nvSpPr>
                <p:cNvPr id="56427" name="Rectangle 71"/>
                <p:cNvSpPr>
                  <a:spLocks noChangeArrowheads="1"/>
                </p:cNvSpPr>
                <p:nvPr/>
              </p:nvSpPr>
              <p:spPr bwMode="auto">
                <a:xfrm>
                  <a:off x="1741" y="1496"/>
                  <a:ext cx="4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很差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28" name="Rectangle 72"/>
                <p:cNvSpPr>
                  <a:spLocks noChangeArrowheads="1"/>
                </p:cNvSpPr>
                <p:nvPr/>
              </p:nvSpPr>
              <p:spPr bwMode="auto">
                <a:xfrm>
                  <a:off x="1698" y="1496"/>
                  <a:ext cx="51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49" name="Group 73"/>
              <p:cNvGrpSpPr>
                <a:grpSpLocks/>
              </p:cNvGrpSpPr>
              <p:nvPr/>
            </p:nvGrpSpPr>
            <p:grpSpPr bwMode="auto">
              <a:xfrm>
                <a:off x="2216" y="1496"/>
                <a:ext cx="590" cy="374"/>
                <a:chOff x="2216" y="1496"/>
                <a:chExt cx="590" cy="374"/>
              </a:xfrm>
            </p:grpSpPr>
            <p:sp>
              <p:nvSpPr>
                <p:cNvPr id="56425" name="Rectangle 74"/>
                <p:cNvSpPr>
                  <a:spLocks noChangeArrowheads="1"/>
                </p:cNvSpPr>
                <p:nvPr/>
              </p:nvSpPr>
              <p:spPr bwMode="auto">
                <a:xfrm>
                  <a:off x="2259" y="1496"/>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26" name="Rectangle 75"/>
                <p:cNvSpPr>
                  <a:spLocks noChangeArrowheads="1"/>
                </p:cNvSpPr>
                <p:nvPr/>
              </p:nvSpPr>
              <p:spPr bwMode="auto">
                <a:xfrm>
                  <a:off x="2216" y="1496"/>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0" name="Group 76"/>
              <p:cNvGrpSpPr>
                <a:grpSpLocks/>
              </p:cNvGrpSpPr>
              <p:nvPr/>
            </p:nvGrpSpPr>
            <p:grpSpPr bwMode="auto">
              <a:xfrm>
                <a:off x="2806" y="1496"/>
                <a:ext cx="590" cy="374"/>
                <a:chOff x="2806" y="1496"/>
                <a:chExt cx="590" cy="374"/>
              </a:xfrm>
            </p:grpSpPr>
            <p:sp>
              <p:nvSpPr>
                <p:cNvPr id="56423" name="Rectangle 77"/>
                <p:cNvSpPr>
                  <a:spLocks noChangeArrowheads="1"/>
                </p:cNvSpPr>
                <p:nvPr/>
              </p:nvSpPr>
              <p:spPr bwMode="auto">
                <a:xfrm>
                  <a:off x="2849" y="1496"/>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24" name="Rectangle 78"/>
                <p:cNvSpPr>
                  <a:spLocks noChangeArrowheads="1"/>
                </p:cNvSpPr>
                <p:nvPr/>
              </p:nvSpPr>
              <p:spPr bwMode="auto">
                <a:xfrm>
                  <a:off x="2806" y="1496"/>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1" name="Group 79"/>
              <p:cNvGrpSpPr>
                <a:grpSpLocks/>
              </p:cNvGrpSpPr>
              <p:nvPr/>
            </p:nvGrpSpPr>
            <p:grpSpPr bwMode="auto">
              <a:xfrm>
                <a:off x="0" y="1870"/>
                <a:ext cx="552" cy="374"/>
                <a:chOff x="0" y="1870"/>
                <a:chExt cx="552" cy="374"/>
              </a:xfrm>
            </p:grpSpPr>
            <p:sp>
              <p:nvSpPr>
                <p:cNvPr id="56421" name="Rectangle 80"/>
                <p:cNvSpPr>
                  <a:spLocks noChangeArrowheads="1"/>
                </p:cNvSpPr>
                <p:nvPr/>
              </p:nvSpPr>
              <p:spPr bwMode="auto">
                <a:xfrm>
                  <a:off x="43" y="1870"/>
                  <a:ext cx="46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过程内聚</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22" name="Rectangle 81"/>
                <p:cNvSpPr>
                  <a:spLocks noChangeArrowheads="1"/>
                </p:cNvSpPr>
                <p:nvPr/>
              </p:nvSpPr>
              <p:spPr bwMode="auto">
                <a:xfrm>
                  <a:off x="0" y="1870"/>
                  <a:ext cx="55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2" name="Group 82"/>
              <p:cNvGrpSpPr>
                <a:grpSpLocks/>
              </p:cNvGrpSpPr>
              <p:nvPr/>
            </p:nvGrpSpPr>
            <p:grpSpPr bwMode="auto">
              <a:xfrm>
                <a:off x="552" y="1870"/>
                <a:ext cx="556" cy="374"/>
                <a:chOff x="552" y="1870"/>
                <a:chExt cx="556" cy="374"/>
              </a:xfrm>
            </p:grpSpPr>
            <p:sp>
              <p:nvSpPr>
                <p:cNvPr id="56419" name="Rectangle 83"/>
                <p:cNvSpPr>
                  <a:spLocks noChangeArrowheads="1"/>
                </p:cNvSpPr>
                <p:nvPr/>
              </p:nvSpPr>
              <p:spPr bwMode="auto">
                <a:xfrm>
                  <a:off x="595" y="1870"/>
                  <a:ext cx="4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20" name="Rectangle 84"/>
                <p:cNvSpPr>
                  <a:spLocks noChangeArrowheads="1"/>
                </p:cNvSpPr>
                <p:nvPr/>
              </p:nvSpPr>
              <p:spPr bwMode="auto">
                <a:xfrm>
                  <a:off x="552" y="1870"/>
                  <a:ext cx="55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3" name="Group 85"/>
              <p:cNvGrpSpPr>
                <a:grpSpLocks/>
              </p:cNvGrpSpPr>
              <p:nvPr/>
            </p:nvGrpSpPr>
            <p:grpSpPr bwMode="auto">
              <a:xfrm>
                <a:off x="1108" y="1870"/>
                <a:ext cx="590" cy="374"/>
                <a:chOff x="1108" y="1870"/>
                <a:chExt cx="590" cy="374"/>
              </a:xfrm>
            </p:grpSpPr>
            <p:sp>
              <p:nvSpPr>
                <p:cNvPr id="56417" name="Rectangle 86"/>
                <p:cNvSpPr>
                  <a:spLocks noChangeArrowheads="1"/>
                </p:cNvSpPr>
                <p:nvPr/>
              </p:nvSpPr>
              <p:spPr bwMode="auto">
                <a:xfrm>
                  <a:off x="1151" y="1870"/>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18" name="Rectangle 87"/>
                <p:cNvSpPr>
                  <a:spLocks noChangeArrowheads="1"/>
                </p:cNvSpPr>
                <p:nvPr/>
              </p:nvSpPr>
              <p:spPr bwMode="auto">
                <a:xfrm>
                  <a:off x="1108" y="1870"/>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4" name="Group 88"/>
              <p:cNvGrpSpPr>
                <a:grpSpLocks/>
              </p:cNvGrpSpPr>
              <p:nvPr/>
            </p:nvGrpSpPr>
            <p:grpSpPr bwMode="auto">
              <a:xfrm>
                <a:off x="1698" y="1870"/>
                <a:ext cx="518" cy="374"/>
                <a:chOff x="1698" y="1870"/>
                <a:chExt cx="518" cy="374"/>
              </a:xfrm>
            </p:grpSpPr>
            <p:sp>
              <p:nvSpPr>
                <p:cNvPr id="56415" name="Rectangle 89"/>
                <p:cNvSpPr>
                  <a:spLocks noChangeArrowheads="1"/>
                </p:cNvSpPr>
                <p:nvPr/>
              </p:nvSpPr>
              <p:spPr bwMode="auto">
                <a:xfrm>
                  <a:off x="1741" y="1870"/>
                  <a:ext cx="4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16" name="Rectangle 90"/>
                <p:cNvSpPr>
                  <a:spLocks noChangeArrowheads="1"/>
                </p:cNvSpPr>
                <p:nvPr/>
              </p:nvSpPr>
              <p:spPr bwMode="auto">
                <a:xfrm>
                  <a:off x="1698" y="1870"/>
                  <a:ext cx="51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5" name="Group 91"/>
              <p:cNvGrpSpPr>
                <a:grpSpLocks/>
              </p:cNvGrpSpPr>
              <p:nvPr/>
            </p:nvGrpSpPr>
            <p:grpSpPr bwMode="auto">
              <a:xfrm>
                <a:off x="2216" y="1870"/>
                <a:ext cx="590" cy="374"/>
                <a:chOff x="2216" y="1870"/>
                <a:chExt cx="590" cy="374"/>
              </a:xfrm>
            </p:grpSpPr>
            <p:sp>
              <p:nvSpPr>
                <p:cNvPr id="56413" name="Rectangle 92"/>
                <p:cNvSpPr>
                  <a:spLocks noChangeArrowheads="1"/>
                </p:cNvSpPr>
                <p:nvPr/>
              </p:nvSpPr>
              <p:spPr bwMode="auto">
                <a:xfrm>
                  <a:off x="2259" y="1870"/>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14" name="Rectangle 93"/>
                <p:cNvSpPr>
                  <a:spLocks noChangeArrowheads="1"/>
                </p:cNvSpPr>
                <p:nvPr/>
              </p:nvSpPr>
              <p:spPr bwMode="auto">
                <a:xfrm>
                  <a:off x="2216" y="1870"/>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6" name="Group 94"/>
              <p:cNvGrpSpPr>
                <a:grpSpLocks/>
              </p:cNvGrpSpPr>
              <p:nvPr/>
            </p:nvGrpSpPr>
            <p:grpSpPr bwMode="auto">
              <a:xfrm>
                <a:off x="2806" y="1870"/>
                <a:ext cx="590" cy="374"/>
                <a:chOff x="2806" y="1870"/>
                <a:chExt cx="590" cy="374"/>
              </a:xfrm>
            </p:grpSpPr>
            <p:sp>
              <p:nvSpPr>
                <p:cNvPr id="56411" name="Rectangle 95"/>
                <p:cNvSpPr>
                  <a:spLocks noChangeArrowheads="1"/>
                </p:cNvSpPr>
                <p:nvPr/>
              </p:nvSpPr>
              <p:spPr bwMode="auto">
                <a:xfrm>
                  <a:off x="2849" y="1870"/>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12" name="Rectangle 96"/>
                <p:cNvSpPr>
                  <a:spLocks noChangeArrowheads="1"/>
                </p:cNvSpPr>
                <p:nvPr/>
              </p:nvSpPr>
              <p:spPr bwMode="auto">
                <a:xfrm>
                  <a:off x="2806" y="1870"/>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7" name="Group 97"/>
              <p:cNvGrpSpPr>
                <a:grpSpLocks/>
              </p:cNvGrpSpPr>
              <p:nvPr/>
            </p:nvGrpSpPr>
            <p:grpSpPr bwMode="auto">
              <a:xfrm>
                <a:off x="0" y="2244"/>
                <a:ext cx="552" cy="374"/>
                <a:chOff x="0" y="2244"/>
                <a:chExt cx="552" cy="374"/>
              </a:xfrm>
            </p:grpSpPr>
            <p:sp>
              <p:nvSpPr>
                <p:cNvPr id="56409" name="Rectangle 98"/>
                <p:cNvSpPr>
                  <a:spLocks noChangeArrowheads="1"/>
                </p:cNvSpPr>
                <p:nvPr/>
              </p:nvSpPr>
              <p:spPr bwMode="auto">
                <a:xfrm>
                  <a:off x="43" y="2244"/>
                  <a:ext cx="46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通信内聚</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10" name="Rectangle 99"/>
                <p:cNvSpPr>
                  <a:spLocks noChangeArrowheads="1"/>
                </p:cNvSpPr>
                <p:nvPr/>
              </p:nvSpPr>
              <p:spPr bwMode="auto">
                <a:xfrm>
                  <a:off x="0" y="2244"/>
                  <a:ext cx="55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8" name="Group 100"/>
              <p:cNvGrpSpPr>
                <a:grpSpLocks/>
              </p:cNvGrpSpPr>
              <p:nvPr/>
            </p:nvGrpSpPr>
            <p:grpSpPr bwMode="auto">
              <a:xfrm>
                <a:off x="552" y="2244"/>
                <a:ext cx="556" cy="374"/>
                <a:chOff x="552" y="2244"/>
                <a:chExt cx="556" cy="374"/>
              </a:xfrm>
            </p:grpSpPr>
            <p:sp>
              <p:nvSpPr>
                <p:cNvPr id="56407" name="Rectangle 101"/>
                <p:cNvSpPr>
                  <a:spLocks noChangeArrowheads="1"/>
                </p:cNvSpPr>
                <p:nvPr/>
              </p:nvSpPr>
              <p:spPr bwMode="auto">
                <a:xfrm>
                  <a:off x="595" y="2244"/>
                  <a:ext cx="4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08" name="Rectangle 102"/>
                <p:cNvSpPr>
                  <a:spLocks noChangeArrowheads="1"/>
                </p:cNvSpPr>
                <p:nvPr/>
              </p:nvSpPr>
              <p:spPr bwMode="auto">
                <a:xfrm>
                  <a:off x="552" y="2244"/>
                  <a:ext cx="55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59" name="Group 103"/>
              <p:cNvGrpSpPr>
                <a:grpSpLocks/>
              </p:cNvGrpSpPr>
              <p:nvPr/>
            </p:nvGrpSpPr>
            <p:grpSpPr bwMode="auto">
              <a:xfrm>
                <a:off x="1108" y="2244"/>
                <a:ext cx="590" cy="374"/>
                <a:chOff x="1108" y="2244"/>
                <a:chExt cx="590" cy="374"/>
              </a:xfrm>
            </p:grpSpPr>
            <p:sp>
              <p:nvSpPr>
                <p:cNvPr id="56405" name="Rectangle 104"/>
                <p:cNvSpPr>
                  <a:spLocks noChangeArrowheads="1"/>
                </p:cNvSpPr>
                <p:nvPr/>
              </p:nvSpPr>
              <p:spPr bwMode="auto">
                <a:xfrm>
                  <a:off x="1151" y="2244"/>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06" name="Rectangle 105"/>
                <p:cNvSpPr>
                  <a:spLocks noChangeArrowheads="1"/>
                </p:cNvSpPr>
                <p:nvPr/>
              </p:nvSpPr>
              <p:spPr bwMode="auto">
                <a:xfrm>
                  <a:off x="1108" y="2244"/>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0" name="Group 106"/>
              <p:cNvGrpSpPr>
                <a:grpSpLocks/>
              </p:cNvGrpSpPr>
              <p:nvPr/>
            </p:nvGrpSpPr>
            <p:grpSpPr bwMode="auto">
              <a:xfrm>
                <a:off x="1698" y="2244"/>
                <a:ext cx="518" cy="374"/>
                <a:chOff x="1698" y="2244"/>
                <a:chExt cx="518" cy="374"/>
              </a:xfrm>
            </p:grpSpPr>
            <p:sp>
              <p:nvSpPr>
                <p:cNvPr id="56403" name="Rectangle 107"/>
                <p:cNvSpPr>
                  <a:spLocks noChangeArrowheads="1"/>
                </p:cNvSpPr>
                <p:nvPr/>
              </p:nvSpPr>
              <p:spPr bwMode="auto">
                <a:xfrm>
                  <a:off x="1741" y="2244"/>
                  <a:ext cx="4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差</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04" name="Rectangle 108"/>
                <p:cNvSpPr>
                  <a:spLocks noChangeArrowheads="1"/>
                </p:cNvSpPr>
                <p:nvPr/>
              </p:nvSpPr>
              <p:spPr bwMode="auto">
                <a:xfrm>
                  <a:off x="1698" y="2244"/>
                  <a:ext cx="51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1" name="Group 109"/>
              <p:cNvGrpSpPr>
                <a:grpSpLocks/>
              </p:cNvGrpSpPr>
              <p:nvPr/>
            </p:nvGrpSpPr>
            <p:grpSpPr bwMode="auto">
              <a:xfrm>
                <a:off x="2216" y="2244"/>
                <a:ext cx="590" cy="374"/>
                <a:chOff x="2216" y="2244"/>
                <a:chExt cx="590" cy="374"/>
              </a:xfrm>
            </p:grpSpPr>
            <p:sp>
              <p:nvSpPr>
                <p:cNvPr id="56401" name="Rectangle 110"/>
                <p:cNvSpPr>
                  <a:spLocks noChangeArrowheads="1"/>
                </p:cNvSpPr>
                <p:nvPr/>
              </p:nvSpPr>
              <p:spPr bwMode="auto">
                <a:xfrm>
                  <a:off x="2259" y="2244"/>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02" name="Rectangle 111"/>
                <p:cNvSpPr>
                  <a:spLocks noChangeArrowheads="1"/>
                </p:cNvSpPr>
                <p:nvPr/>
              </p:nvSpPr>
              <p:spPr bwMode="auto">
                <a:xfrm>
                  <a:off x="2216" y="2244"/>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2" name="Group 112"/>
              <p:cNvGrpSpPr>
                <a:grpSpLocks/>
              </p:cNvGrpSpPr>
              <p:nvPr/>
            </p:nvGrpSpPr>
            <p:grpSpPr bwMode="auto">
              <a:xfrm>
                <a:off x="2806" y="2244"/>
                <a:ext cx="590" cy="374"/>
                <a:chOff x="2806" y="2244"/>
                <a:chExt cx="590" cy="374"/>
              </a:xfrm>
            </p:grpSpPr>
            <p:sp>
              <p:nvSpPr>
                <p:cNvPr id="56399" name="Rectangle 113"/>
                <p:cNvSpPr>
                  <a:spLocks noChangeArrowheads="1"/>
                </p:cNvSpPr>
                <p:nvPr/>
              </p:nvSpPr>
              <p:spPr bwMode="auto">
                <a:xfrm>
                  <a:off x="2849" y="2244"/>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400" name="Rectangle 114"/>
                <p:cNvSpPr>
                  <a:spLocks noChangeArrowheads="1"/>
                </p:cNvSpPr>
                <p:nvPr/>
              </p:nvSpPr>
              <p:spPr bwMode="auto">
                <a:xfrm>
                  <a:off x="2806" y="2244"/>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3" name="Group 115"/>
              <p:cNvGrpSpPr>
                <a:grpSpLocks/>
              </p:cNvGrpSpPr>
              <p:nvPr/>
            </p:nvGrpSpPr>
            <p:grpSpPr bwMode="auto">
              <a:xfrm>
                <a:off x="0" y="2618"/>
                <a:ext cx="552" cy="374"/>
                <a:chOff x="0" y="2618"/>
                <a:chExt cx="552" cy="374"/>
              </a:xfrm>
            </p:grpSpPr>
            <p:sp>
              <p:nvSpPr>
                <p:cNvPr id="56397" name="Rectangle 116"/>
                <p:cNvSpPr>
                  <a:spLocks noChangeArrowheads="1"/>
                </p:cNvSpPr>
                <p:nvPr/>
              </p:nvSpPr>
              <p:spPr bwMode="auto">
                <a:xfrm>
                  <a:off x="43" y="2618"/>
                  <a:ext cx="46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顺序内聚</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98" name="Rectangle 117"/>
                <p:cNvSpPr>
                  <a:spLocks noChangeArrowheads="1"/>
                </p:cNvSpPr>
                <p:nvPr/>
              </p:nvSpPr>
              <p:spPr bwMode="auto">
                <a:xfrm>
                  <a:off x="0" y="2618"/>
                  <a:ext cx="55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4" name="Group 118"/>
              <p:cNvGrpSpPr>
                <a:grpSpLocks/>
              </p:cNvGrpSpPr>
              <p:nvPr/>
            </p:nvGrpSpPr>
            <p:grpSpPr bwMode="auto">
              <a:xfrm>
                <a:off x="552" y="2618"/>
                <a:ext cx="556" cy="374"/>
                <a:chOff x="552" y="2618"/>
                <a:chExt cx="556" cy="374"/>
              </a:xfrm>
            </p:grpSpPr>
            <p:sp>
              <p:nvSpPr>
                <p:cNvPr id="56395" name="Rectangle 119"/>
                <p:cNvSpPr>
                  <a:spLocks noChangeArrowheads="1"/>
                </p:cNvSpPr>
                <p:nvPr/>
              </p:nvSpPr>
              <p:spPr bwMode="auto">
                <a:xfrm>
                  <a:off x="595" y="2618"/>
                  <a:ext cx="4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96" name="Rectangle 120"/>
                <p:cNvSpPr>
                  <a:spLocks noChangeArrowheads="1"/>
                </p:cNvSpPr>
                <p:nvPr/>
              </p:nvSpPr>
              <p:spPr bwMode="auto">
                <a:xfrm>
                  <a:off x="552" y="2618"/>
                  <a:ext cx="55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5" name="Group 121"/>
              <p:cNvGrpSpPr>
                <a:grpSpLocks/>
              </p:cNvGrpSpPr>
              <p:nvPr/>
            </p:nvGrpSpPr>
            <p:grpSpPr bwMode="auto">
              <a:xfrm>
                <a:off x="1108" y="2618"/>
                <a:ext cx="590" cy="374"/>
                <a:chOff x="1108" y="2618"/>
                <a:chExt cx="590" cy="374"/>
              </a:xfrm>
            </p:grpSpPr>
            <p:sp>
              <p:nvSpPr>
                <p:cNvPr id="56393" name="Rectangle 122"/>
                <p:cNvSpPr>
                  <a:spLocks noChangeArrowheads="1"/>
                </p:cNvSpPr>
                <p:nvPr/>
              </p:nvSpPr>
              <p:spPr bwMode="auto">
                <a:xfrm>
                  <a:off x="1151" y="2618"/>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94" name="Rectangle 123"/>
                <p:cNvSpPr>
                  <a:spLocks noChangeArrowheads="1"/>
                </p:cNvSpPr>
                <p:nvPr/>
              </p:nvSpPr>
              <p:spPr bwMode="auto">
                <a:xfrm>
                  <a:off x="1108" y="2618"/>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6" name="Group 124"/>
              <p:cNvGrpSpPr>
                <a:grpSpLocks/>
              </p:cNvGrpSpPr>
              <p:nvPr/>
            </p:nvGrpSpPr>
            <p:grpSpPr bwMode="auto">
              <a:xfrm>
                <a:off x="1698" y="2618"/>
                <a:ext cx="518" cy="374"/>
                <a:chOff x="1698" y="2618"/>
                <a:chExt cx="518" cy="374"/>
              </a:xfrm>
            </p:grpSpPr>
            <p:sp>
              <p:nvSpPr>
                <p:cNvPr id="56391" name="Rectangle 125"/>
                <p:cNvSpPr>
                  <a:spLocks noChangeArrowheads="1"/>
                </p:cNvSpPr>
                <p:nvPr/>
              </p:nvSpPr>
              <p:spPr bwMode="auto">
                <a:xfrm>
                  <a:off x="1741" y="2618"/>
                  <a:ext cx="4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中</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92" name="Rectangle 126"/>
                <p:cNvSpPr>
                  <a:spLocks noChangeArrowheads="1"/>
                </p:cNvSpPr>
                <p:nvPr/>
              </p:nvSpPr>
              <p:spPr bwMode="auto">
                <a:xfrm>
                  <a:off x="1698" y="2618"/>
                  <a:ext cx="51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7" name="Group 127"/>
              <p:cNvGrpSpPr>
                <a:grpSpLocks/>
              </p:cNvGrpSpPr>
              <p:nvPr/>
            </p:nvGrpSpPr>
            <p:grpSpPr bwMode="auto">
              <a:xfrm>
                <a:off x="2216" y="2618"/>
                <a:ext cx="590" cy="374"/>
                <a:chOff x="2216" y="2618"/>
                <a:chExt cx="590" cy="374"/>
              </a:xfrm>
            </p:grpSpPr>
            <p:sp>
              <p:nvSpPr>
                <p:cNvPr id="56389" name="Rectangle 128"/>
                <p:cNvSpPr>
                  <a:spLocks noChangeArrowheads="1"/>
                </p:cNvSpPr>
                <p:nvPr/>
              </p:nvSpPr>
              <p:spPr bwMode="auto">
                <a:xfrm>
                  <a:off x="2259" y="2618"/>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90" name="Rectangle 129"/>
                <p:cNvSpPr>
                  <a:spLocks noChangeArrowheads="1"/>
                </p:cNvSpPr>
                <p:nvPr/>
              </p:nvSpPr>
              <p:spPr bwMode="auto">
                <a:xfrm>
                  <a:off x="2216" y="2618"/>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8" name="Group 130"/>
              <p:cNvGrpSpPr>
                <a:grpSpLocks/>
              </p:cNvGrpSpPr>
              <p:nvPr/>
            </p:nvGrpSpPr>
            <p:grpSpPr bwMode="auto">
              <a:xfrm>
                <a:off x="2806" y="2618"/>
                <a:ext cx="590" cy="374"/>
                <a:chOff x="2806" y="2618"/>
                <a:chExt cx="590" cy="374"/>
              </a:xfrm>
            </p:grpSpPr>
            <p:sp>
              <p:nvSpPr>
                <p:cNvPr id="56387" name="Rectangle 131"/>
                <p:cNvSpPr>
                  <a:spLocks noChangeArrowheads="1"/>
                </p:cNvSpPr>
                <p:nvPr/>
              </p:nvSpPr>
              <p:spPr bwMode="auto">
                <a:xfrm>
                  <a:off x="2849" y="2618"/>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88" name="Rectangle 132"/>
                <p:cNvSpPr>
                  <a:spLocks noChangeArrowheads="1"/>
                </p:cNvSpPr>
                <p:nvPr/>
              </p:nvSpPr>
              <p:spPr bwMode="auto">
                <a:xfrm>
                  <a:off x="2806" y="2618"/>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69" name="Group 133"/>
              <p:cNvGrpSpPr>
                <a:grpSpLocks/>
              </p:cNvGrpSpPr>
              <p:nvPr/>
            </p:nvGrpSpPr>
            <p:grpSpPr bwMode="auto">
              <a:xfrm>
                <a:off x="0" y="2992"/>
                <a:ext cx="552" cy="374"/>
                <a:chOff x="0" y="2992"/>
                <a:chExt cx="552" cy="374"/>
              </a:xfrm>
            </p:grpSpPr>
            <p:sp>
              <p:nvSpPr>
                <p:cNvPr id="56385" name="Rectangle 134"/>
                <p:cNvSpPr>
                  <a:spLocks noChangeArrowheads="1"/>
                </p:cNvSpPr>
                <p:nvPr/>
              </p:nvSpPr>
              <p:spPr bwMode="auto">
                <a:xfrm>
                  <a:off x="43" y="2992"/>
                  <a:ext cx="46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功能内聚</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86" name="Rectangle 135"/>
                <p:cNvSpPr>
                  <a:spLocks noChangeArrowheads="1"/>
                </p:cNvSpPr>
                <p:nvPr/>
              </p:nvSpPr>
              <p:spPr bwMode="auto">
                <a:xfrm>
                  <a:off x="0" y="2992"/>
                  <a:ext cx="55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70" name="Group 136"/>
              <p:cNvGrpSpPr>
                <a:grpSpLocks/>
              </p:cNvGrpSpPr>
              <p:nvPr/>
            </p:nvGrpSpPr>
            <p:grpSpPr bwMode="auto">
              <a:xfrm>
                <a:off x="552" y="2992"/>
                <a:ext cx="556" cy="374"/>
                <a:chOff x="552" y="2992"/>
                <a:chExt cx="556" cy="374"/>
              </a:xfrm>
            </p:grpSpPr>
            <p:sp>
              <p:nvSpPr>
                <p:cNvPr id="56383" name="Rectangle 137"/>
                <p:cNvSpPr>
                  <a:spLocks noChangeArrowheads="1"/>
                </p:cNvSpPr>
                <p:nvPr/>
              </p:nvSpPr>
              <p:spPr bwMode="auto">
                <a:xfrm>
                  <a:off x="595" y="2992"/>
                  <a:ext cx="4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84" name="Rectangle 138"/>
                <p:cNvSpPr>
                  <a:spLocks noChangeArrowheads="1"/>
                </p:cNvSpPr>
                <p:nvPr/>
              </p:nvSpPr>
              <p:spPr bwMode="auto">
                <a:xfrm>
                  <a:off x="552" y="2992"/>
                  <a:ext cx="55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71" name="Group 139"/>
              <p:cNvGrpSpPr>
                <a:grpSpLocks/>
              </p:cNvGrpSpPr>
              <p:nvPr/>
            </p:nvGrpSpPr>
            <p:grpSpPr bwMode="auto">
              <a:xfrm>
                <a:off x="1108" y="2992"/>
                <a:ext cx="590" cy="374"/>
                <a:chOff x="1108" y="2992"/>
                <a:chExt cx="590" cy="374"/>
              </a:xfrm>
            </p:grpSpPr>
            <p:sp>
              <p:nvSpPr>
                <p:cNvPr id="56381" name="Rectangle 140"/>
                <p:cNvSpPr>
                  <a:spLocks noChangeArrowheads="1"/>
                </p:cNvSpPr>
                <p:nvPr/>
              </p:nvSpPr>
              <p:spPr bwMode="auto">
                <a:xfrm>
                  <a:off x="1151" y="2992"/>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82" name="Rectangle 141"/>
                <p:cNvSpPr>
                  <a:spLocks noChangeArrowheads="1"/>
                </p:cNvSpPr>
                <p:nvPr/>
              </p:nvSpPr>
              <p:spPr bwMode="auto">
                <a:xfrm>
                  <a:off x="1108" y="2992"/>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72" name="Group 142"/>
              <p:cNvGrpSpPr>
                <a:grpSpLocks/>
              </p:cNvGrpSpPr>
              <p:nvPr/>
            </p:nvGrpSpPr>
            <p:grpSpPr bwMode="auto">
              <a:xfrm>
                <a:off x="1698" y="2992"/>
                <a:ext cx="518" cy="374"/>
                <a:chOff x="1698" y="2992"/>
                <a:chExt cx="518" cy="374"/>
              </a:xfrm>
            </p:grpSpPr>
            <p:sp>
              <p:nvSpPr>
                <p:cNvPr id="56379" name="Rectangle 143"/>
                <p:cNvSpPr>
                  <a:spLocks noChangeArrowheads="1"/>
                </p:cNvSpPr>
                <p:nvPr/>
              </p:nvSpPr>
              <p:spPr bwMode="auto">
                <a:xfrm>
                  <a:off x="1741" y="2992"/>
                  <a:ext cx="43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80" name="Rectangle 144"/>
                <p:cNvSpPr>
                  <a:spLocks noChangeArrowheads="1"/>
                </p:cNvSpPr>
                <p:nvPr/>
              </p:nvSpPr>
              <p:spPr bwMode="auto">
                <a:xfrm>
                  <a:off x="1698" y="2992"/>
                  <a:ext cx="51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73" name="Group 145"/>
              <p:cNvGrpSpPr>
                <a:grpSpLocks/>
              </p:cNvGrpSpPr>
              <p:nvPr/>
            </p:nvGrpSpPr>
            <p:grpSpPr bwMode="auto">
              <a:xfrm>
                <a:off x="2216" y="2992"/>
                <a:ext cx="590" cy="374"/>
                <a:chOff x="2216" y="2992"/>
                <a:chExt cx="590" cy="374"/>
              </a:xfrm>
            </p:grpSpPr>
            <p:sp>
              <p:nvSpPr>
                <p:cNvPr id="56377" name="Rectangle 146"/>
                <p:cNvSpPr>
                  <a:spLocks noChangeArrowheads="1"/>
                </p:cNvSpPr>
                <p:nvPr/>
              </p:nvSpPr>
              <p:spPr bwMode="auto">
                <a:xfrm>
                  <a:off x="2259" y="2992"/>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78" name="Rectangle 147"/>
                <p:cNvSpPr>
                  <a:spLocks noChangeArrowheads="1"/>
                </p:cNvSpPr>
                <p:nvPr/>
              </p:nvSpPr>
              <p:spPr bwMode="auto">
                <a:xfrm>
                  <a:off x="2216" y="2992"/>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6374" name="Group 148"/>
              <p:cNvGrpSpPr>
                <a:grpSpLocks/>
              </p:cNvGrpSpPr>
              <p:nvPr/>
            </p:nvGrpSpPr>
            <p:grpSpPr bwMode="auto">
              <a:xfrm>
                <a:off x="2806" y="2992"/>
                <a:ext cx="590" cy="374"/>
                <a:chOff x="2806" y="2992"/>
                <a:chExt cx="590" cy="374"/>
              </a:xfrm>
            </p:grpSpPr>
            <p:sp>
              <p:nvSpPr>
                <p:cNvPr id="56375" name="Rectangle 149"/>
                <p:cNvSpPr>
                  <a:spLocks noChangeArrowheads="1"/>
                </p:cNvSpPr>
                <p:nvPr/>
              </p:nvSpPr>
              <p:spPr bwMode="auto">
                <a:xfrm>
                  <a:off x="2849" y="2992"/>
                  <a:ext cx="5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2000" b="1">
                      <a:latin typeface="Times New Roman" pitchFamily="18" charset="0"/>
                      <a:ea typeface="宋体" charset="-122"/>
                    </a:rPr>
                    <a:t>好</a:t>
                  </a:r>
                  <a:endParaRPr lang="zh-CN" altLang="en-US" sz="2000" b="1">
                    <a:latin typeface="宋体" charset="-122"/>
                    <a:ea typeface="宋体" charset="-122"/>
                  </a:endParaRPr>
                </a:p>
                <a:p>
                  <a:endParaRPr lang="en-US" altLang="zh-CN" sz="2000" b="1">
                    <a:latin typeface="Times New Roman" pitchFamily="18" charset="0"/>
                    <a:ea typeface="宋体" charset="-122"/>
                  </a:endParaRPr>
                </a:p>
              </p:txBody>
            </p:sp>
            <p:sp>
              <p:nvSpPr>
                <p:cNvPr id="56376" name="Rectangle 150"/>
                <p:cNvSpPr>
                  <a:spLocks noChangeArrowheads="1"/>
                </p:cNvSpPr>
                <p:nvPr/>
              </p:nvSpPr>
              <p:spPr bwMode="auto">
                <a:xfrm>
                  <a:off x="2806" y="2992"/>
                  <a:ext cx="59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sp>
          <p:nvSpPr>
            <p:cNvPr id="56326" name="Rectangle 151"/>
            <p:cNvSpPr>
              <a:spLocks noChangeArrowheads="1"/>
            </p:cNvSpPr>
            <p:nvPr/>
          </p:nvSpPr>
          <p:spPr bwMode="auto">
            <a:xfrm>
              <a:off x="-3" y="371"/>
              <a:ext cx="3402" cy="299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36000" rIns="36000"/>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spTree>
  </p:cSld>
  <p:clrMapOvr>
    <a:masterClrMapping/>
  </p:clrMapOvr>
  <p:transition spd="med">
    <p:pull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a:t>
            </a:r>
            <a:r>
              <a:rPr lang="zh-CN" altLang="en-US" sz="6600" dirty="0">
                <a:latin typeface="微软雅黑" pitchFamily="34" charset="-122"/>
                <a:ea typeface="微软雅黑" pitchFamily="34" charset="-122"/>
              </a:rPr>
              <a:t>结构化设计建模</a:t>
            </a:r>
          </a:p>
        </p:txBody>
      </p:sp>
      <p:sp>
        <p:nvSpPr>
          <p:cNvPr id="57348" name="Rectangle 3" descr="Rectangle: Click to edit Master text styles&#10;Second level&#10;Third level&#10;Fourth level&#10;Fifth level"/>
          <p:cNvSpPr>
            <a:spLocks noGrp="1" noChangeArrowheads="1"/>
          </p:cNvSpPr>
          <p:nvPr>
            <p:ph idx="1"/>
          </p:nvPr>
        </p:nvSpPr>
        <p:spPr>
          <a:xfrm>
            <a:off x="755576" y="1988591"/>
            <a:ext cx="7772400" cy="4176713"/>
          </a:xfrm>
        </p:spPr>
        <p:txBody>
          <a:bodyPr/>
          <a:lstStyle/>
          <a:p>
            <a:pPr algn="just" eaLnBrk="1" hangingPunct="1"/>
            <a:r>
              <a:rPr lang="zh-CN" altLang="en-US" sz="3600" dirty="0">
                <a:latin typeface="微软雅黑" pitchFamily="34" charset="-122"/>
                <a:ea typeface="微软雅黑" pitchFamily="34" charset="-122"/>
              </a:rPr>
              <a:t>结构化体系结构设计涉及</a:t>
            </a:r>
            <a:r>
              <a:rPr lang="zh-CN" altLang="en-US" sz="3600" dirty="0">
                <a:solidFill>
                  <a:srgbClr val="FF0000"/>
                </a:solidFill>
                <a:latin typeface="微软雅黑" pitchFamily="34" charset="-122"/>
                <a:ea typeface="微软雅黑" pitchFamily="34" charset="-122"/>
              </a:rPr>
              <a:t>模块功能</a:t>
            </a:r>
            <a:r>
              <a:rPr lang="zh-CN" altLang="en-US" sz="3600" dirty="0">
                <a:latin typeface="微软雅黑" pitchFamily="34" charset="-122"/>
                <a:ea typeface="微软雅黑" pitchFamily="34" charset="-122"/>
              </a:rPr>
              <a:t>、</a:t>
            </a:r>
            <a:r>
              <a:rPr lang="zh-CN" altLang="en-US" sz="3600" dirty="0">
                <a:solidFill>
                  <a:srgbClr val="FF0000"/>
                </a:solidFill>
                <a:latin typeface="微软雅黑" pitchFamily="34" charset="-122"/>
                <a:ea typeface="微软雅黑" pitchFamily="34" charset="-122"/>
              </a:rPr>
              <a:t>模块接口</a:t>
            </a:r>
            <a:r>
              <a:rPr lang="zh-CN" altLang="en-US" sz="3600" dirty="0">
                <a:latin typeface="微软雅黑" pitchFamily="34" charset="-122"/>
                <a:ea typeface="微软雅黑" pitchFamily="34" charset="-122"/>
              </a:rPr>
              <a:t>与</a:t>
            </a:r>
            <a:r>
              <a:rPr lang="zh-CN" altLang="en-US" sz="3600" dirty="0">
                <a:solidFill>
                  <a:srgbClr val="FF0000"/>
                </a:solidFill>
                <a:latin typeface="微软雅黑" pitchFamily="34" charset="-122"/>
                <a:ea typeface="微软雅黑" pitchFamily="34" charset="-122"/>
              </a:rPr>
              <a:t>模块调用关系</a:t>
            </a:r>
            <a:r>
              <a:rPr lang="zh-CN" altLang="en-US" sz="3600" dirty="0">
                <a:latin typeface="微软雅黑" pitchFamily="34" charset="-122"/>
                <a:ea typeface="微软雅黑" pitchFamily="34" charset="-122"/>
              </a:rPr>
              <a:t>等问题</a:t>
            </a:r>
          </a:p>
          <a:p>
            <a:pPr algn="just" eaLnBrk="1" hangingPunct="1"/>
            <a:r>
              <a:rPr lang="zh-CN" altLang="en-US" sz="3600" dirty="0">
                <a:latin typeface="微软雅黑" pitchFamily="34" charset="-122"/>
                <a:ea typeface="微软雅黑" pitchFamily="34" charset="-122"/>
              </a:rPr>
              <a:t>为了使这些问题能够集中清晰地表达出来，软件结构设计需要借助一定的图形工具来建立设计模型</a:t>
            </a:r>
          </a:p>
          <a:p>
            <a:pPr algn="just" eaLnBrk="1" hangingPunct="1"/>
            <a:r>
              <a:rPr lang="zh-CN" altLang="en-US" sz="3600" dirty="0">
                <a:solidFill>
                  <a:srgbClr val="FF0000"/>
                </a:solidFill>
                <a:latin typeface="微软雅黑" pitchFamily="34" charset="-122"/>
                <a:ea typeface="微软雅黑" pitchFamily="34" charset="-122"/>
              </a:rPr>
              <a:t>模块结构图</a:t>
            </a:r>
            <a:r>
              <a:rPr lang="zh-CN" altLang="en-US" sz="3600" dirty="0">
                <a:latin typeface="微软雅黑" pitchFamily="34" charset="-122"/>
                <a:ea typeface="微软雅黑" pitchFamily="34" charset="-122"/>
              </a:rPr>
              <a:t>   </a:t>
            </a:r>
            <a:r>
              <a:rPr lang="en-US" altLang="zh-CN" sz="3600" dirty="0">
                <a:solidFill>
                  <a:srgbClr val="FF0000"/>
                </a:solidFill>
                <a:latin typeface="微软雅黑" pitchFamily="34" charset="-122"/>
                <a:ea typeface="微软雅黑" pitchFamily="34" charset="-122"/>
              </a:rPr>
              <a:t>HIPO</a:t>
            </a:r>
            <a:r>
              <a:rPr lang="zh-CN" altLang="en-US" sz="3600" dirty="0">
                <a:solidFill>
                  <a:srgbClr val="FF0000"/>
                </a:solidFill>
                <a:latin typeface="微软雅黑" pitchFamily="34" charset="-122"/>
                <a:ea typeface="微软雅黑" pitchFamily="34" charset="-122"/>
              </a:rPr>
              <a:t>图</a:t>
            </a:r>
          </a:p>
        </p:txBody>
      </p:sp>
      <p:sp>
        <p:nvSpPr>
          <p:cNvPr id="6" name="灯片编号占位符 5"/>
          <p:cNvSpPr>
            <a:spLocks noGrp="1"/>
          </p:cNvSpPr>
          <p:nvPr>
            <p:ph type="sldNum" sz="quarter" idx="12"/>
          </p:nvPr>
        </p:nvSpPr>
        <p:spPr/>
        <p:txBody>
          <a:bodyPr/>
          <a:lstStyle/>
          <a:p>
            <a:pPr>
              <a:defRPr/>
            </a:pPr>
            <a:fld id="{C6F73E57-7090-41F4-83DB-2B7E2D259CD8}" type="slidenum">
              <a:rPr lang="en-US" altLang="zh-CN"/>
              <a:pPr>
                <a:defRPr/>
              </a:pPr>
              <a:t>51</a:t>
            </a:fld>
            <a:endParaRPr lang="en-US" altLang="zh-CN"/>
          </a:p>
        </p:txBody>
      </p:sp>
    </p:spTree>
  </p:cSld>
  <p:clrMapOvr>
    <a:masterClrMapping/>
  </p:clrMapOvr>
  <p:transition spd="med">
    <p:pull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4.5.1</a:t>
            </a:r>
            <a:r>
              <a:rPr lang="zh-CN" altLang="en-US" sz="6600" dirty="0">
                <a:latin typeface="微软雅黑" pitchFamily="34" charset="-122"/>
                <a:ea typeface="微软雅黑" pitchFamily="34" charset="-122"/>
              </a:rPr>
              <a:t>模块结构图</a:t>
            </a:r>
          </a:p>
        </p:txBody>
      </p:sp>
      <p:sp>
        <p:nvSpPr>
          <p:cNvPr id="58372" name="Rectangle 3" descr="Rectangle: Click to edit Master text styles&#10;Second level&#10;Third level&#10;Fourth level&#10;Fifth level"/>
          <p:cNvSpPr>
            <a:spLocks noGrp="1" noChangeArrowheads="1"/>
          </p:cNvSpPr>
          <p:nvPr>
            <p:ph idx="1"/>
          </p:nvPr>
        </p:nvSpPr>
        <p:spPr>
          <a:xfrm>
            <a:off x="628650" y="5298896"/>
            <a:ext cx="8316912" cy="4176713"/>
          </a:xfrm>
        </p:spPr>
        <p:txBody>
          <a:bodyPr/>
          <a:lstStyle/>
          <a:p>
            <a:pPr eaLnBrk="1" hangingPunct="1"/>
            <a:r>
              <a:rPr lang="zh-CN" altLang="en-US" sz="3600" dirty="0">
                <a:latin typeface="微软雅黑" pitchFamily="34" charset="-122"/>
                <a:ea typeface="微软雅黑" pitchFamily="34" charset="-122"/>
              </a:rPr>
              <a:t>模块结构图被广泛使用在概要设计中</a:t>
            </a:r>
          </a:p>
          <a:p>
            <a:pPr eaLnBrk="1" hangingPunct="1"/>
            <a:r>
              <a:rPr lang="zh-CN" altLang="en-US" sz="3600" dirty="0">
                <a:latin typeface="微软雅黑" pitchFamily="34" charset="-122"/>
                <a:ea typeface="微软雅黑" pitchFamily="34" charset="-122"/>
              </a:rPr>
              <a:t>用来描述软件系统组成结构及相互关系</a:t>
            </a:r>
          </a:p>
        </p:txBody>
      </p:sp>
      <p:sp>
        <p:nvSpPr>
          <p:cNvPr id="6" name="灯片编号占位符 5"/>
          <p:cNvSpPr>
            <a:spLocks noGrp="1"/>
          </p:cNvSpPr>
          <p:nvPr>
            <p:ph type="sldNum" sz="quarter" idx="12"/>
          </p:nvPr>
        </p:nvSpPr>
        <p:spPr/>
        <p:txBody>
          <a:bodyPr/>
          <a:lstStyle/>
          <a:p>
            <a:pPr>
              <a:defRPr/>
            </a:pPr>
            <a:fld id="{A54FDAC9-B12C-46C9-B9DB-CF0216AD9C90}" type="slidenum">
              <a:rPr lang="en-US" altLang="zh-CN"/>
              <a:pPr>
                <a:defRPr/>
              </a:pPr>
              <a:t>52</a:t>
            </a:fld>
            <a:endParaRPr lang="en-US" altLang="zh-CN"/>
          </a:p>
        </p:txBody>
      </p:sp>
      <p:pic>
        <p:nvPicPr>
          <p:cNvPr id="58373" name="图片 6" descr="功能结构903.e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77109"/>
            <a:ext cx="6768752" cy="30376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4.5.1</a:t>
            </a:r>
            <a:r>
              <a:rPr lang="zh-CN" altLang="en-US" sz="6600" dirty="0">
                <a:latin typeface="微软雅黑" pitchFamily="34" charset="-122"/>
                <a:ea typeface="微软雅黑" pitchFamily="34" charset="-122"/>
              </a:rPr>
              <a:t>模块结构图</a:t>
            </a:r>
          </a:p>
        </p:txBody>
      </p:sp>
      <p:sp>
        <p:nvSpPr>
          <p:cNvPr id="59396" name="Rectangle 3" descr="Rectangle: Click to edit Master text styles&#10;Second level&#10;Third level&#10;Fourth level&#10;Fifth level"/>
          <p:cNvSpPr>
            <a:spLocks noGrp="1" noChangeArrowheads="1"/>
          </p:cNvSpPr>
          <p:nvPr>
            <p:ph idx="1"/>
          </p:nvPr>
        </p:nvSpPr>
        <p:spPr>
          <a:xfrm>
            <a:off x="827088" y="1988591"/>
            <a:ext cx="7772400" cy="4176713"/>
          </a:xfrm>
        </p:spPr>
        <p:txBody>
          <a:bodyPr>
            <a:normAutofit/>
          </a:bodyPr>
          <a:lstStyle/>
          <a:p>
            <a:pPr algn="just" eaLnBrk="1" hangingPunct="1">
              <a:buClr>
                <a:schemeClr val="tx1"/>
              </a:buClr>
              <a:buFont typeface="Wingdings" pitchFamily="2" charset="2"/>
              <a:buNone/>
            </a:pPr>
            <a:r>
              <a:rPr lang="zh-CN" altLang="en-US" sz="2400" dirty="0">
                <a:latin typeface="微软雅黑" pitchFamily="34" charset="-122"/>
                <a:ea typeface="微软雅黑" pitchFamily="34" charset="-122"/>
              </a:rPr>
              <a:t>基本图形符号：</a:t>
            </a:r>
          </a:p>
          <a:p>
            <a:pPr algn="just" eaLnBrk="1" hangingPunct="1">
              <a:buClr>
                <a:schemeClr val="tx1"/>
              </a:buClr>
              <a:buFont typeface="Wingdings" pitchFamily="2" charset="2"/>
              <a:buNone/>
            </a:pPr>
            <a:r>
              <a:rPr lang="zh-CN" altLang="en-US" sz="2400" dirty="0">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模块</a:t>
            </a:r>
            <a:r>
              <a:rPr lang="zh-CN" altLang="en-US" sz="2400" dirty="0">
                <a:latin typeface="微软雅黑" pitchFamily="34" charset="-122"/>
                <a:ea typeface="微软雅黑" pitchFamily="34" charset="-122"/>
              </a:rPr>
              <a:t>：</a:t>
            </a:r>
          </a:p>
          <a:p>
            <a:pPr algn="just" eaLnBrk="1" hangingPunct="1">
              <a:buClr>
                <a:schemeClr val="tx1"/>
              </a:buClr>
              <a:buFont typeface="Wingdings" pitchFamily="2" charset="2"/>
              <a:buNone/>
            </a:pPr>
            <a:r>
              <a:rPr lang="zh-CN" altLang="en-US" sz="2400" dirty="0">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调用</a:t>
            </a:r>
            <a:r>
              <a:rPr lang="zh-CN" altLang="en-US" sz="2400" dirty="0">
                <a:latin typeface="微软雅黑" pitchFamily="34" charset="-122"/>
                <a:ea typeface="微软雅黑" pitchFamily="34" charset="-122"/>
              </a:rPr>
              <a:t>：</a:t>
            </a:r>
          </a:p>
          <a:p>
            <a:pPr algn="just" eaLnBrk="1" hangingPunct="1">
              <a:buClr>
                <a:schemeClr val="tx1"/>
              </a:buClr>
              <a:buFont typeface="Wingdings" pitchFamily="2" charset="2"/>
              <a:buNone/>
            </a:pPr>
            <a:r>
              <a:rPr lang="zh-CN" altLang="en-US" sz="2400" dirty="0">
                <a:latin typeface="微软雅黑" pitchFamily="34" charset="-122"/>
                <a:ea typeface="微软雅黑" pitchFamily="34" charset="-122"/>
              </a:rPr>
              <a:t>模块间通讯：</a:t>
            </a:r>
          </a:p>
          <a:p>
            <a:pPr algn="just" eaLnBrk="1" hangingPunct="1">
              <a:buClr>
                <a:schemeClr val="tx1"/>
              </a:buClr>
              <a:buFont typeface="Wingdings" pitchFamily="2" charset="2"/>
              <a:buNone/>
            </a:pPr>
            <a:r>
              <a:rPr lang="zh-CN" altLang="en-US" sz="2400" dirty="0">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     数据信息</a:t>
            </a:r>
            <a:r>
              <a:rPr lang="zh-CN" altLang="en-US" sz="2400" dirty="0">
                <a:latin typeface="微软雅黑" pitchFamily="34" charset="-122"/>
                <a:ea typeface="微软雅黑" pitchFamily="34" charset="-122"/>
              </a:rPr>
              <a:t>： </a:t>
            </a:r>
          </a:p>
          <a:p>
            <a:pPr algn="just" eaLnBrk="1" hangingPunct="1">
              <a:buClr>
                <a:schemeClr val="tx1"/>
              </a:buClr>
              <a:buFont typeface="Wingdings" pitchFamily="2" charset="2"/>
              <a:buNone/>
            </a:pPr>
            <a:r>
              <a:rPr lang="zh-CN" altLang="en-US" sz="2400" dirty="0">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控制信息</a:t>
            </a:r>
            <a:r>
              <a:rPr lang="zh-CN" altLang="en-US" sz="2400" dirty="0">
                <a:latin typeface="微软雅黑" pitchFamily="34" charset="-122"/>
                <a:ea typeface="微软雅黑" pitchFamily="34" charset="-122"/>
              </a:rPr>
              <a:t>：</a:t>
            </a:r>
          </a:p>
        </p:txBody>
      </p:sp>
      <p:sp>
        <p:nvSpPr>
          <p:cNvPr id="14" name="灯片编号占位符 5"/>
          <p:cNvSpPr>
            <a:spLocks noGrp="1"/>
          </p:cNvSpPr>
          <p:nvPr>
            <p:ph type="sldNum" sz="quarter" idx="12"/>
          </p:nvPr>
        </p:nvSpPr>
        <p:spPr/>
        <p:txBody>
          <a:bodyPr/>
          <a:lstStyle/>
          <a:p>
            <a:pPr>
              <a:defRPr/>
            </a:pPr>
            <a:fld id="{3A88C47B-6B1A-474D-A256-49E5178ACB3D}" type="slidenum">
              <a:rPr lang="en-US" altLang="zh-CN"/>
              <a:pPr>
                <a:defRPr/>
              </a:pPr>
              <a:t>53</a:t>
            </a:fld>
            <a:endParaRPr lang="en-US" altLang="zh-CN"/>
          </a:p>
        </p:txBody>
      </p:sp>
      <p:sp>
        <p:nvSpPr>
          <p:cNvPr id="59397" name="Rectangle 4"/>
          <p:cNvSpPr>
            <a:spLocks noChangeArrowheads="1"/>
          </p:cNvSpPr>
          <p:nvPr/>
        </p:nvSpPr>
        <p:spPr bwMode="auto">
          <a:xfrm>
            <a:off x="3203575" y="2276475"/>
            <a:ext cx="1676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59398" name="Line 5"/>
          <p:cNvSpPr>
            <a:spLocks noChangeShapeType="1"/>
          </p:cNvSpPr>
          <p:nvPr/>
        </p:nvSpPr>
        <p:spPr bwMode="auto">
          <a:xfrm>
            <a:off x="3924300" y="2924175"/>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9399" name="Group 6"/>
          <p:cNvGrpSpPr>
            <a:grpSpLocks/>
          </p:cNvGrpSpPr>
          <p:nvPr/>
        </p:nvGrpSpPr>
        <p:grpSpPr bwMode="auto">
          <a:xfrm>
            <a:off x="3916363" y="4221163"/>
            <a:ext cx="1447800" cy="152400"/>
            <a:chOff x="2016" y="3408"/>
            <a:chExt cx="912" cy="96"/>
          </a:xfrm>
        </p:grpSpPr>
        <p:sp>
          <p:nvSpPr>
            <p:cNvPr id="59403" name="Line 7"/>
            <p:cNvSpPr>
              <a:spLocks noChangeShapeType="1"/>
            </p:cNvSpPr>
            <p:nvPr/>
          </p:nvSpPr>
          <p:spPr bwMode="auto">
            <a:xfrm>
              <a:off x="2112" y="3456"/>
              <a:ext cx="81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4" name="Oval 8"/>
            <p:cNvSpPr>
              <a:spLocks noChangeArrowheads="1"/>
            </p:cNvSpPr>
            <p:nvPr/>
          </p:nvSpPr>
          <p:spPr bwMode="auto">
            <a:xfrm>
              <a:off x="2016" y="3408"/>
              <a:ext cx="96" cy="9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grpSp>
        <p:nvGrpSpPr>
          <p:cNvPr id="59400" name="Group 9"/>
          <p:cNvGrpSpPr>
            <a:grpSpLocks/>
          </p:cNvGrpSpPr>
          <p:nvPr/>
        </p:nvGrpSpPr>
        <p:grpSpPr bwMode="auto">
          <a:xfrm>
            <a:off x="3916363" y="4868863"/>
            <a:ext cx="1447800" cy="152400"/>
            <a:chOff x="2016" y="3408"/>
            <a:chExt cx="912" cy="96"/>
          </a:xfrm>
        </p:grpSpPr>
        <p:sp>
          <p:nvSpPr>
            <p:cNvPr id="59401" name="Line 10"/>
            <p:cNvSpPr>
              <a:spLocks noChangeShapeType="1"/>
            </p:cNvSpPr>
            <p:nvPr/>
          </p:nvSpPr>
          <p:spPr bwMode="auto">
            <a:xfrm>
              <a:off x="2112" y="3456"/>
              <a:ext cx="81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2" name="Oval 11"/>
            <p:cNvSpPr>
              <a:spLocks noChangeArrowheads="1"/>
            </p:cNvSpPr>
            <p:nvPr/>
          </p:nvSpPr>
          <p:spPr bwMode="auto">
            <a:xfrm>
              <a:off x="2016" y="3408"/>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grpSp>
    </p:spTree>
  </p:cSld>
  <p:clrMapOvr>
    <a:masterClrMapping/>
  </p:clrMapOvr>
  <p:transition spd="med">
    <p:pull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4.5.1</a:t>
            </a:r>
            <a:r>
              <a:rPr lang="zh-CN" altLang="en-US" sz="6600" dirty="0">
                <a:latin typeface="微软雅黑" pitchFamily="34" charset="-122"/>
                <a:ea typeface="微软雅黑" pitchFamily="34" charset="-122"/>
              </a:rPr>
              <a:t>模块结构图</a:t>
            </a:r>
          </a:p>
        </p:txBody>
      </p:sp>
      <p:sp>
        <p:nvSpPr>
          <p:cNvPr id="7" name="灯片编号占位符 5"/>
          <p:cNvSpPr>
            <a:spLocks noGrp="1"/>
          </p:cNvSpPr>
          <p:nvPr>
            <p:ph type="sldNum" sz="quarter" idx="12"/>
          </p:nvPr>
        </p:nvSpPr>
        <p:spPr/>
        <p:txBody>
          <a:bodyPr/>
          <a:lstStyle/>
          <a:p>
            <a:pPr>
              <a:defRPr/>
            </a:pPr>
            <a:fld id="{E4087D7E-0D27-41B8-BDC6-E0FF50EBD42F}" type="slidenum">
              <a:rPr lang="en-US" altLang="zh-CN"/>
              <a:pPr>
                <a:defRPr/>
              </a:pPr>
              <a:t>54</a:t>
            </a:fld>
            <a:endParaRPr lang="en-US" altLang="zh-CN"/>
          </a:p>
        </p:txBody>
      </p:sp>
      <p:pic>
        <p:nvPicPr>
          <p:cNvPr id="60420" name="Picture 13"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852738"/>
            <a:ext cx="6910388"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 Box 14"/>
          <p:cNvSpPr txBox="1">
            <a:spLocks noChangeArrowheads="1"/>
          </p:cNvSpPr>
          <p:nvPr/>
        </p:nvSpPr>
        <p:spPr bwMode="auto">
          <a:xfrm>
            <a:off x="900113" y="1916113"/>
            <a:ext cx="7200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sz="3200" b="1">
                <a:latin typeface="微软雅黑" pitchFamily="34" charset="-122"/>
                <a:ea typeface="微软雅黑" pitchFamily="34" charset="-122"/>
              </a:rPr>
              <a:t>选择调用：                        循环调用：</a:t>
            </a:r>
          </a:p>
        </p:txBody>
      </p:sp>
    </p:spTree>
  </p:cSld>
  <p:clrMapOvr>
    <a:masterClrMapping/>
  </p:clrMapOvr>
  <p:transition spd="med">
    <p:pull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4.5.1</a:t>
            </a:r>
            <a:r>
              <a:rPr lang="zh-CN" altLang="en-US" sz="6600" dirty="0">
                <a:latin typeface="微软雅黑" pitchFamily="34" charset="-122"/>
                <a:ea typeface="微软雅黑" pitchFamily="34" charset="-122"/>
              </a:rPr>
              <a:t>模块结构图</a:t>
            </a:r>
          </a:p>
        </p:txBody>
      </p:sp>
      <p:sp>
        <p:nvSpPr>
          <p:cNvPr id="6" name="灯片编号占位符 5"/>
          <p:cNvSpPr>
            <a:spLocks noGrp="1"/>
          </p:cNvSpPr>
          <p:nvPr>
            <p:ph type="sldNum" sz="quarter" idx="12"/>
          </p:nvPr>
        </p:nvSpPr>
        <p:spPr/>
        <p:txBody>
          <a:bodyPr/>
          <a:lstStyle/>
          <a:p>
            <a:pPr>
              <a:defRPr/>
            </a:pPr>
            <a:fld id="{9C964983-571A-4F06-A913-EA4C1ABF72D4}" type="slidenum">
              <a:rPr lang="en-US" altLang="zh-CN"/>
              <a:pPr>
                <a:defRPr/>
              </a:pPr>
              <a:t>55</a:t>
            </a:fld>
            <a:endParaRPr lang="en-US" altLang="zh-CN"/>
          </a:p>
        </p:txBody>
      </p:sp>
      <p:pic>
        <p:nvPicPr>
          <p:cNvPr id="61444" name="Picture 5"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73238"/>
            <a:ext cx="7924800"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4.5.2HIPO</a:t>
            </a:r>
            <a:r>
              <a:rPr lang="zh-CN" altLang="en-US" sz="6600" dirty="0">
                <a:latin typeface="微软雅黑" pitchFamily="34" charset="-122"/>
                <a:ea typeface="微软雅黑" pitchFamily="34" charset="-122"/>
              </a:rPr>
              <a:t>图</a:t>
            </a:r>
          </a:p>
        </p:txBody>
      </p:sp>
      <p:sp>
        <p:nvSpPr>
          <p:cNvPr id="62468" name="Rectangle 3" descr="Rectangle: Click to edit Master text styles&#10;Second level&#10;Third level&#10;Fourth level&#10;Fifth level"/>
          <p:cNvSpPr>
            <a:spLocks noGrp="1" noChangeArrowheads="1"/>
          </p:cNvSpPr>
          <p:nvPr>
            <p:ph idx="1"/>
          </p:nvPr>
        </p:nvSpPr>
        <p:spPr>
          <a:xfrm>
            <a:off x="742950" y="2097798"/>
            <a:ext cx="7772400" cy="4176713"/>
          </a:xfrm>
        </p:spPr>
        <p:txBody>
          <a:bodyPr/>
          <a:lstStyle/>
          <a:p>
            <a:pPr algn="just" eaLnBrk="1" hangingPunct="1">
              <a:buClr>
                <a:schemeClr val="tx1"/>
              </a:buClr>
              <a:buFont typeface="Wingdings" pitchFamily="2" charset="2"/>
              <a:buChar char="u"/>
            </a:pPr>
            <a:r>
              <a:rPr lang="en-US" altLang="zh-CN" sz="3600" dirty="0">
                <a:latin typeface="微软雅黑" pitchFamily="34" charset="-122"/>
                <a:ea typeface="微软雅黑" pitchFamily="34" charset="-122"/>
              </a:rPr>
              <a:t>HIPO</a:t>
            </a:r>
            <a:r>
              <a:rPr lang="zh-CN" altLang="en-US" sz="3600" dirty="0">
                <a:latin typeface="微软雅黑" pitchFamily="34" charset="-122"/>
                <a:ea typeface="微软雅黑" pitchFamily="34" charset="-122"/>
              </a:rPr>
              <a:t>图是一个同模块结构图等价的结构化图形设计工具</a:t>
            </a:r>
          </a:p>
          <a:p>
            <a:pPr algn="just" eaLnBrk="1" hangingPunct="1">
              <a:buClr>
                <a:schemeClr val="tx1"/>
              </a:buClr>
              <a:buFont typeface="Wingdings" pitchFamily="2" charset="2"/>
              <a:buChar char="u"/>
            </a:pPr>
            <a:r>
              <a:rPr lang="zh-CN" altLang="en-US" sz="3600" dirty="0">
                <a:latin typeface="微软雅黑" pitchFamily="34" charset="-122"/>
                <a:ea typeface="微软雅黑" pitchFamily="34" charset="-122"/>
              </a:rPr>
              <a:t>是层次图（</a:t>
            </a:r>
            <a:r>
              <a:rPr lang="en-US" altLang="zh-CN" sz="3600" dirty="0">
                <a:latin typeface="微软雅黑" pitchFamily="34" charset="-122"/>
                <a:ea typeface="微软雅黑" pitchFamily="34" charset="-122"/>
              </a:rPr>
              <a:t>H</a:t>
            </a:r>
            <a:r>
              <a:rPr lang="zh-CN" altLang="en-US" sz="3600" dirty="0">
                <a:latin typeface="微软雅黑" pitchFamily="34" charset="-122"/>
                <a:ea typeface="微软雅黑" pitchFamily="34" charset="-122"/>
              </a:rPr>
              <a:t>图）与</a:t>
            </a:r>
            <a:r>
              <a:rPr lang="en-US" altLang="zh-CN" sz="3600" dirty="0">
                <a:latin typeface="微软雅黑" pitchFamily="34" charset="-122"/>
                <a:ea typeface="微软雅黑" pitchFamily="34" charset="-122"/>
              </a:rPr>
              <a:t>IPO</a:t>
            </a:r>
            <a:r>
              <a:rPr lang="zh-CN" altLang="en-US" sz="3600" dirty="0">
                <a:latin typeface="微软雅黑" pitchFamily="34" charset="-122"/>
                <a:ea typeface="微软雅黑" pitchFamily="34" charset="-122"/>
              </a:rPr>
              <a:t>图的组合</a:t>
            </a:r>
          </a:p>
          <a:p>
            <a:pPr algn="just" eaLnBrk="1" hangingPunct="1">
              <a:buClr>
                <a:schemeClr val="tx1"/>
              </a:buClr>
              <a:buFont typeface="Wingdings" pitchFamily="2" charset="2"/>
              <a:buChar char="u"/>
            </a:pPr>
            <a:r>
              <a:rPr lang="zh-CN" altLang="en-US" sz="3600" dirty="0">
                <a:latin typeface="微软雅黑" pitchFamily="34" charset="-122"/>
                <a:ea typeface="微软雅黑" pitchFamily="34" charset="-122"/>
              </a:rPr>
              <a:t>两者结合后在功能上相当于模块结构图</a:t>
            </a:r>
          </a:p>
        </p:txBody>
      </p:sp>
      <p:sp>
        <p:nvSpPr>
          <p:cNvPr id="6" name="灯片编号占位符 5"/>
          <p:cNvSpPr>
            <a:spLocks noGrp="1"/>
          </p:cNvSpPr>
          <p:nvPr>
            <p:ph type="sldNum" sz="quarter" idx="12"/>
          </p:nvPr>
        </p:nvSpPr>
        <p:spPr/>
        <p:txBody>
          <a:bodyPr/>
          <a:lstStyle/>
          <a:p>
            <a:pPr>
              <a:defRPr/>
            </a:pPr>
            <a:fld id="{3EB98441-DC15-4BFD-9B67-DF96B64C80D6}" type="slidenum">
              <a:rPr lang="en-US" altLang="zh-CN"/>
              <a:pPr>
                <a:defRPr/>
              </a:pPr>
              <a:t>56</a:t>
            </a:fld>
            <a:endParaRPr lang="en-US" altLang="zh-CN"/>
          </a:p>
        </p:txBody>
      </p:sp>
    </p:spTree>
  </p:cSld>
  <p:clrMapOvr>
    <a:masterClrMapping/>
  </p:clrMapOvr>
  <p:transition spd="med">
    <p:pull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4.5.2HIPO</a:t>
            </a:r>
            <a:r>
              <a:rPr lang="zh-CN" altLang="en-US" sz="6600" dirty="0">
                <a:latin typeface="微软雅黑" pitchFamily="34" charset="-122"/>
                <a:ea typeface="微软雅黑" pitchFamily="34" charset="-122"/>
              </a:rPr>
              <a:t>图</a:t>
            </a:r>
          </a:p>
        </p:txBody>
      </p:sp>
      <p:sp>
        <p:nvSpPr>
          <p:cNvPr id="63492" name="Rectangle 3" descr="Rectangle: Click to edit Master text styles&#10;Second level&#10;Third level&#10;Fourth level&#10;Fifth level"/>
          <p:cNvSpPr>
            <a:spLocks noGrp="1" noChangeArrowheads="1"/>
          </p:cNvSpPr>
          <p:nvPr>
            <p:ph idx="1"/>
          </p:nvPr>
        </p:nvSpPr>
        <p:spPr>
          <a:xfrm>
            <a:off x="467544" y="2172776"/>
            <a:ext cx="5544616" cy="4679950"/>
          </a:xfrm>
        </p:spPr>
        <p:txBody>
          <a:bodyPr>
            <a:normAutofit/>
          </a:bodyPr>
          <a:lstStyle/>
          <a:p>
            <a:pPr marL="0" indent="0" algn="just" eaLnBrk="1" hangingPunct="1">
              <a:buClr>
                <a:schemeClr val="tx1"/>
              </a:buClr>
              <a:buNone/>
            </a:pPr>
            <a:r>
              <a:rPr lang="en-US" altLang="zh-CN" sz="2800" dirty="0">
                <a:latin typeface="微软雅黑" pitchFamily="34" charset="-122"/>
                <a:ea typeface="微软雅黑" pitchFamily="34" charset="-122"/>
              </a:rPr>
              <a:t>H</a:t>
            </a:r>
            <a:r>
              <a:rPr lang="zh-CN" altLang="en-US" sz="2800" dirty="0">
                <a:latin typeface="微软雅黑" pitchFamily="34" charset="-122"/>
                <a:ea typeface="微软雅黑" pitchFamily="34" charset="-122"/>
              </a:rPr>
              <a:t>图：</a:t>
            </a:r>
          </a:p>
          <a:p>
            <a:pPr lvl="1" algn="just" eaLnBrk="1" hangingPunct="1">
              <a:buFont typeface="Wingdings" pitchFamily="2" charset="2"/>
              <a:buChar char="u"/>
            </a:pPr>
            <a:r>
              <a:rPr lang="zh-CN" altLang="en-US" sz="2800" dirty="0">
                <a:latin typeface="微软雅黑" pitchFamily="34" charset="-122"/>
                <a:ea typeface="微软雅黑" pitchFamily="34" charset="-122"/>
              </a:rPr>
              <a:t>用于描述软件结构上的分层调用关系，作用类似于模块结构图，但</a:t>
            </a:r>
            <a:r>
              <a:rPr lang="zh-CN" altLang="en-US" sz="2800" dirty="0">
                <a:solidFill>
                  <a:srgbClr val="FF0000"/>
                </a:solidFill>
                <a:latin typeface="微软雅黑" pitchFamily="34" charset="-122"/>
                <a:ea typeface="微软雅黑" pitchFamily="34" charset="-122"/>
              </a:rPr>
              <a:t>不涉及</a:t>
            </a:r>
            <a:r>
              <a:rPr lang="zh-CN" altLang="en-US" sz="2800" dirty="0">
                <a:latin typeface="微软雅黑" pitchFamily="34" charset="-122"/>
                <a:ea typeface="微软雅黑" pitchFamily="34" charset="-122"/>
              </a:rPr>
              <a:t>调用时的</a:t>
            </a:r>
            <a:r>
              <a:rPr lang="zh-CN" altLang="en-US" sz="2800" dirty="0">
                <a:solidFill>
                  <a:srgbClr val="FF0000"/>
                </a:solidFill>
                <a:latin typeface="微软雅黑" pitchFamily="34" charset="-122"/>
                <a:ea typeface="微软雅黑" pitchFamily="34" charset="-122"/>
              </a:rPr>
              <a:t>数据流</a:t>
            </a:r>
            <a:r>
              <a:rPr lang="zh-CN" altLang="en-US" sz="2800" dirty="0">
                <a:latin typeface="微软雅黑" pitchFamily="34" charset="-122"/>
                <a:ea typeface="微软雅黑" pitchFamily="34" charset="-122"/>
              </a:rPr>
              <a:t>、</a:t>
            </a:r>
            <a:r>
              <a:rPr lang="zh-CN" altLang="en-US" sz="2800" dirty="0">
                <a:solidFill>
                  <a:srgbClr val="FF0000"/>
                </a:solidFill>
                <a:latin typeface="微软雅黑" pitchFamily="34" charset="-122"/>
                <a:ea typeface="微软雅黑" pitchFamily="34" charset="-122"/>
              </a:rPr>
              <a:t>控制流</a:t>
            </a:r>
            <a:r>
              <a:rPr lang="zh-CN" altLang="en-US" sz="2800" dirty="0">
                <a:latin typeface="微软雅黑" pitchFamily="34" charset="-122"/>
                <a:ea typeface="微软雅黑" pitchFamily="34" charset="-122"/>
              </a:rPr>
              <a:t>等附加信息。</a:t>
            </a:r>
          </a:p>
          <a:p>
            <a:pPr lvl="1" algn="just" eaLnBrk="1" hangingPunct="1">
              <a:buFont typeface="Wingdings" pitchFamily="2" charset="2"/>
              <a:buChar char="u"/>
            </a:pPr>
            <a:r>
              <a:rPr lang="zh-CN" altLang="en-US" sz="2800" dirty="0">
                <a:latin typeface="微软雅黑" pitchFamily="34" charset="-122"/>
                <a:ea typeface="微软雅黑" pitchFamily="34" charset="-122"/>
              </a:rPr>
              <a:t>层次图说明模块之间的层次关系，是一种</a:t>
            </a:r>
            <a:r>
              <a:rPr lang="zh-CN" altLang="en-US" sz="2800" dirty="0">
                <a:solidFill>
                  <a:srgbClr val="FF0000"/>
                </a:solidFill>
                <a:latin typeface="微软雅黑" pitchFamily="34" charset="-122"/>
                <a:ea typeface="微软雅黑" pitchFamily="34" charset="-122"/>
              </a:rPr>
              <a:t>包含关系</a:t>
            </a:r>
            <a:r>
              <a:rPr lang="zh-CN" altLang="en-US" sz="2800" dirty="0">
                <a:latin typeface="微软雅黑" pitchFamily="34" charset="-122"/>
                <a:ea typeface="微软雅黑" pitchFamily="34" charset="-122"/>
              </a:rPr>
              <a:t>。而模块结构图表达的是</a:t>
            </a:r>
            <a:r>
              <a:rPr lang="zh-CN" altLang="en-US" sz="2800" dirty="0">
                <a:solidFill>
                  <a:srgbClr val="FF0000"/>
                </a:solidFill>
                <a:latin typeface="微软雅黑" pitchFamily="34" charset="-122"/>
                <a:ea typeface="微软雅黑" pitchFamily="34" charset="-122"/>
              </a:rPr>
              <a:t>调用关系</a:t>
            </a:r>
            <a:r>
              <a:rPr lang="zh-CN" altLang="en-US" sz="2800" dirty="0">
                <a:latin typeface="微软雅黑" pitchFamily="34" charset="-122"/>
                <a:ea typeface="微软雅黑" pitchFamily="34" charset="-122"/>
              </a:rPr>
              <a:t>。</a:t>
            </a:r>
          </a:p>
          <a:p>
            <a:pPr algn="just" eaLnBrk="1" hangingPunct="1">
              <a:buClr>
                <a:schemeClr val="tx1"/>
              </a:buClr>
              <a:buFont typeface="Wingdings" pitchFamily="2" charset="2"/>
              <a:buNone/>
            </a:pPr>
            <a:endParaRPr lang="en-US" altLang="zh-CN" sz="2800" dirty="0">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671D7511-AD11-4A30-BE22-F1B899E4BEDB}" type="slidenum">
              <a:rPr lang="en-US" altLang="zh-CN"/>
              <a:pPr>
                <a:defRPr/>
              </a:pPr>
              <a:t>57</a:t>
            </a:fld>
            <a:endParaRPr lang="en-US" altLang="zh-CN"/>
          </a:p>
        </p:txBody>
      </p:sp>
      <p:pic>
        <p:nvPicPr>
          <p:cNvPr id="63493" name="图片 4" descr="2011030318412496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6324" y="2237871"/>
            <a:ext cx="2189026" cy="3571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4.5.2HIPO</a:t>
            </a:r>
            <a:r>
              <a:rPr lang="zh-CN" altLang="en-US" sz="6600" dirty="0">
                <a:latin typeface="微软雅黑" pitchFamily="34" charset="-122"/>
                <a:ea typeface="微软雅黑" pitchFamily="34" charset="-122"/>
              </a:rPr>
              <a:t>图</a:t>
            </a:r>
          </a:p>
        </p:txBody>
      </p:sp>
      <p:sp>
        <p:nvSpPr>
          <p:cNvPr id="64516" name="Rectangle 3" descr="Rectangle: Click to edit Master text styles&#10;Second level&#10;Third level&#10;Fourth level&#10;Fifth level"/>
          <p:cNvSpPr>
            <a:spLocks noGrp="1" noChangeArrowheads="1"/>
          </p:cNvSpPr>
          <p:nvPr>
            <p:ph idx="1"/>
          </p:nvPr>
        </p:nvSpPr>
        <p:spPr>
          <a:xfrm>
            <a:off x="742950" y="1722859"/>
            <a:ext cx="7772400" cy="4176713"/>
          </a:xfrm>
        </p:spPr>
        <p:txBody>
          <a:bodyPr>
            <a:normAutofit/>
          </a:bodyPr>
          <a:lstStyle/>
          <a:p>
            <a:pPr algn="just" eaLnBrk="1" hangingPunct="1">
              <a:buClr>
                <a:schemeClr val="tx1"/>
              </a:buClr>
              <a:buFont typeface="Wingdings" pitchFamily="2" charset="2"/>
              <a:buChar char="u"/>
            </a:pPr>
            <a:r>
              <a:rPr lang="en-US" altLang="zh-CN" sz="2800" dirty="0">
                <a:latin typeface="宋体" charset="-122"/>
              </a:rPr>
              <a:t>H</a:t>
            </a:r>
            <a:r>
              <a:rPr lang="zh-CN" altLang="en-US" sz="2800" dirty="0">
                <a:latin typeface="宋体" charset="-122"/>
              </a:rPr>
              <a:t>图</a:t>
            </a:r>
          </a:p>
          <a:p>
            <a:pPr algn="just" eaLnBrk="1" hangingPunct="1">
              <a:buClr>
                <a:schemeClr val="tx1"/>
              </a:buClr>
              <a:buFont typeface="Wingdings" pitchFamily="2" charset="2"/>
              <a:buNone/>
            </a:pPr>
            <a:endParaRPr lang="en-US" altLang="zh-CN" sz="2800" dirty="0">
              <a:latin typeface="宋体" charset="-122"/>
            </a:endParaRPr>
          </a:p>
        </p:txBody>
      </p:sp>
      <p:sp>
        <p:nvSpPr>
          <p:cNvPr id="7" name="灯片编号占位符 5"/>
          <p:cNvSpPr>
            <a:spLocks noGrp="1"/>
          </p:cNvSpPr>
          <p:nvPr>
            <p:ph type="sldNum" sz="quarter" idx="12"/>
          </p:nvPr>
        </p:nvSpPr>
        <p:spPr/>
        <p:txBody>
          <a:bodyPr/>
          <a:lstStyle/>
          <a:p>
            <a:pPr>
              <a:defRPr/>
            </a:pPr>
            <a:fld id="{B52A6445-4247-4490-B5D5-6DB24AD451A5}" type="slidenum">
              <a:rPr lang="en-US" altLang="zh-CN"/>
              <a:pPr>
                <a:defRPr/>
              </a:pPr>
              <a:t>58</a:t>
            </a:fld>
            <a:endParaRPr lang="en-US" altLang="zh-CN"/>
          </a:p>
        </p:txBody>
      </p:sp>
      <p:pic>
        <p:nvPicPr>
          <p:cNvPr id="64517"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050" y="2132856"/>
            <a:ext cx="6781800"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4.5.2HIPO</a:t>
            </a:r>
            <a:r>
              <a:rPr lang="zh-CN" altLang="en-US" sz="6600" dirty="0">
                <a:latin typeface="微软雅黑" pitchFamily="34" charset="-122"/>
                <a:ea typeface="微软雅黑" pitchFamily="34" charset="-122"/>
              </a:rPr>
              <a:t>图</a:t>
            </a:r>
          </a:p>
        </p:txBody>
      </p:sp>
      <p:sp>
        <p:nvSpPr>
          <p:cNvPr id="65540" name="Rectangle 3" descr="Rectangle: Click to edit Master text styles&#10;Second level&#10;Third level&#10;Fourth level&#10;Fifth level"/>
          <p:cNvSpPr>
            <a:spLocks noGrp="1" noChangeArrowheads="1"/>
          </p:cNvSpPr>
          <p:nvPr>
            <p:ph idx="1"/>
          </p:nvPr>
        </p:nvSpPr>
        <p:spPr>
          <a:xfrm>
            <a:off x="769880" y="1965864"/>
            <a:ext cx="7772400" cy="4176713"/>
          </a:xfrm>
        </p:spPr>
        <p:txBody>
          <a:bodyPr>
            <a:normAutofit/>
          </a:bodyPr>
          <a:lstStyle/>
          <a:p>
            <a:pPr algn="just" eaLnBrk="1" hangingPunct="1">
              <a:buClr>
                <a:schemeClr val="tx1"/>
              </a:buClr>
              <a:buFont typeface="Wingdings" pitchFamily="2" charset="2"/>
              <a:buChar char="u"/>
            </a:pPr>
            <a:r>
              <a:rPr lang="en-US" altLang="zh-CN" sz="3200" dirty="0">
                <a:latin typeface="微软雅黑" pitchFamily="34" charset="-122"/>
                <a:ea typeface="微软雅黑" pitchFamily="34" charset="-122"/>
              </a:rPr>
              <a:t>IPO</a:t>
            </a:r>
            <a:r>
              <a:rPr lang="zh-CN" altLang="en-US" sz="3200" dirty="0">
                <a:latin typeface="微软雅黑" pitchFamily="34" charset="-122"/>
                <a:ea typeface="微软雅黑" pitchFamily="34" charset="-122"/>
              </a:rPr>
              <a:t>图</a:t>
            </a:r>
          </a:p>
          <a:p>
            <a:pPr lvl="1" algn="just" eaLnBrk="1" hangingPunct="1">
              <a:buFont typeface="Wingdings" pitchFamily="2" charset="2"/>
              <a:buChar char="u"/>
            </a:pPr>
            <a:r>
              <a:rPr lang="zh-CN" altLang="en-US" sz="3200" dirty="0">
                <a:latin typeface="微软雅黑" pitchFamily="34" charset="-122"/>
                <a:ea typeface="微软雅黑" pitchFamily="34" charset="-122"/>
              </a:rPr>
              <a:t>输入</a:t>
            </a:r>
            <a:r>
              <a:rPr lang="en-US" altLang="zh-CN" sz="3200" dirty="0">
                <a:latin typeface="微软雅黑" pitchFamily="34" charset="-122"/>
                <a:ea typeface="微软雅黑" pitchFamily="34" charset="-122"/>
              </a:rPr>
              <a:t>—</a:t>
            </a:r>
            <a:r>
              <a:rPr lang="zh-CN" altLang="en-US" sz="3200" dirty="0">
                <a:latin typeface="微软雅黑" pitchFamily="34" charset="-122"/>
                <a:ea typeface="微软雅黑" pitchFamily="34" charset="-122"/>
              </a:rPr>
              <a:t>输出</a:t>
            </a:r>
            <a:r>
              <a:rPr lang="en-US" altLang="zh-CN" sz="3200" dirty="0">
                <a:latin typeface="微软雅黑" pitchFamily="34" charset="-122"/>
                <a:ea typeface="微软雅黑" pitchFamily="34" charset="-122"/>
              </a:rPr>
              <a:t>—</a:t>
            </a:r>
            <a:r>
              <a:rPr lang="zh-CN" altLang="en-US" sz="3200" dirty="0">
                <a:latin typeface="微软雅黑" pitchFamily="34" charset="-122"/>
                <a:ea typeface="微软雅黑" pitchFamily="34" charset="-122"/>
              </a:rPr>
              <a:t>处理图的简称</a:t>
            </a:r>
          </a:p>
          <a:p>
            <a:pPr lvl="1" algn="just" eaLnBrk="1" hangingPunct="1">
              <a:buFont typeface="Wingdings" pitchFamily="2" charset="2"/>
              <a:buChar char="u"/>
            </a:pPr>
            <a:r>
              <a:rPr lang="zh-CN" altLang="en-US" sz="3200" dirty="0">
                <a:latin typeface="微软雅黑" pitchFamily="34" charset="-122"/>
                <a:ea typeface="微软雅黑" pitchFamily="34" charset="-122"/>
              </a:rPr>
              <a:t>层次图说明模块之间的层次关系，是一种包含关系。而模块结构图表达的是调用关系。</a:t>
            </a:r>
            <a:endParaRPr lang="en-US" altLang="zh-CN" sz="3200" dirty="0">
              <a:latin typeface="微软雅黑" pitchFamily="34" charset="-122"/>
              <a:ea typeface="微软雅黑" pitchFamily="34" charset="-122"/>
            </a:endParaRPr>
          </a:p>
          <a:p>
            <a:pPr lvl="1" algn="just" eaLnBrk="1" hangingPunct="1">
              <a:buFont typeface="Wingdings" pitchFamily="2" charset="2"/>
              <a:buChar char="u"/>
            </a:pPr>
            <a:r>
              <a:rPr lang="zh-CN" altLang="en-US" sz="3200" dirty="0">
                <a:latin typeface="微软雅黑" pitchFamily="34" charset="-122"/>
                <a:ea typeface="微软雅黑" pitchFamily="34" charset="-122"/>
              </a:rPr>
              <a:t>一个</a:t>
            </a:r>
            <a:r>
              <a:rPr lang="en-US" altLang="zh-CN" sz="3200" dirty="0">
                <a:latin typeface="微软雅黑" pitchFamily="34" charset="-122"/>
                <a:ea typeface="微软雅黑" pitchFamily="34" charset="-122"/>
              </a:rPr>
              <a:t>H</a:t>
            </a:r>
            <a:r>
              <a:rPr lang="zh-CN" altLang="en-US" sz="3200" dirty="0">
                <a:latin typeface="微软雅黑" pitchFamily="34" charset="-122"/>
                <a:ea typeface="微软雅黑" pitchFamily="34" charset="-122"/>
              </a:rPr>
              <a:t>图对应多个</a:t>
            </a:r>
            <a:r>
              <a:rPr lang="en-US" altLang="zh-CN" sz="3200" dirty="0">
                <a:latin typeface="微软雅黑" pitchFamily="34" charset="-122"/>
                <a:ea typeface="微软雅黑" pitchFamily="34" charset="-122"/>
              </a:rPr>
              <a:t>IPO</a:t>
            </a:r>
            <a:r>
              <a:rPr lang="zh-CN" altLang="en-US" sz="3200" dirty="0">
                <a:latin typeface="微软雅黑" pitchFamily="34" charset="-122"/>
                <a:ea typeface="微软雅黑" pitchFamily="34" charset="-122"/>
              </a:rPr>
              <a:t>图</a:t>
            </a:r>
          </a:p>
          <a:p>
            <a:pPr algn="just" eaLnBrk="1" hangingPunct="1">
              <a:buClr>
                <a:schemeClr val="tx1"/>
              </a:buClr>
              <a:buFont typeface="Wingdings" pitchFamily="2" charset="2"/>
              <a:buNone/>
            </a:pPr>
            <a:endParaRPr lang="en-US" altLang="zh-CN" sz="3200" dirty="0">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64639354-77A0-45A8-A00A-62B6489A1F4B}" type="slidenum">
              <a:rPr lang="en-US" altLang="zh-CN"/>
              <a:pPr>
                <a:defRPr/>
              </a:pPr>
              <a:t>59</a:t>
            </a:fld>
            <a:endParaRPr lang="en-US" altLang="zh-CN"/>
          </a:p>
        </p:txBody>
      </p:sp>
    </p:spTree>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descr="Rectangle: Click to edit Master text styles&#10;Second level&#10;Third level&#10;Fourth level&#10;Fifth level"/>
          <p:cNvSpPr>
            <a:spLocks noGrp="1" noChangeArrowheads="1"/>
          </p:cNvSpPr>
          <p:nvPr>
            <p:ph idx="1"/>
          </p:nvPr>
        </p:nvSpPr>
        <p:spPr>
          <a:xfrm>
            <a:off x="611560" y="1772816"/>
            <a:ext cx="5255840" cy="4548188"/>
          </a:xfrm>
        </p:spPr>
        <p:txBody>
          <a:bodyPr>
            <a:normAutofit/>
          </a:bodyPr>
          <a:lstStyle/>
          <a:p>
            <a:pPr algn="just" eaLnBrk="1" hangingPunct="1"/>
            <a:r>
              <a:rPr lang="zh-CN" altLang="en-US" sz="3200" dirty="0">
                <a:latin typeface="微软雅黑" pitchFamily="34" charset="-122"/>
                <a:ea typeface="微软雅黑" pitchFamily="34" charset="-122"/>
              </a:rPr>
              <a:t>详细设计</a:t>
            </a:r>
          </a:p>
          <a:p>
            <a:pPr lvl="1" eaLnBrk="1" hangingPunct="1"/>
            <a:r>
              <a:rPr lang="zh-CN" altLang="en-US" sz="3200" dirty="0">
                <a:latin typeface="微软雅黑" pitchFamily="34" charset="-122"/>
                <a:ea typeface="微软雅黑" pitchFamily="34" charset="-122"/>
              </a:rPr>
              <a:t>详细设计每个模块</a:t>
            </a:r>
          </a:p>
          <a:p>
            <a:pPr lvl="1" eaLnBrk="1" hangingPunct="1"/>
            <a:r>
              <a:rPr lang="zh-CN" altLang="en-US" sz="3200" dirty="0">
                <a:latin typeface="微软雅黑" pitchFamily="34" charset="-122"/>
                <a:ea typeface="微软雅黑" pitchFamily="34" charset="-122"/>
              </a:rPr>
              <a:t>确定每个模块功能所需要的算法和数据结构</a:t>
            </a:r>
          </a:p>
        </p:txBody>
      </p:sp>
      <p:sp>
        <p:nvSpPr>
          <p:cNvPr id="7" name="灯片编号占位符 5"/>
          <p:cNvSpPr>
            <a:spLocks noGrp="1"/>
          </p:cNvSpPr>
          <p:nvPr>
            <p:ph type="sldNum" sz="quarter" idx="12"/>
          </p:nvPr>
        </p:nvSpPr>
        <p:spPr/>
        <p:txBody>
          <a:bodyPr/>
          <a:lstStyle/>
          <a:p>
            <a:pPr>
              <a:defRPr/>
            </a:pPr>
            <a:fld id="{AC6E8B2C-F993-4AF5-9715-2AA93879D7EE}" type="slidenum">
              <a:rPr lang="en-US" altLang="zh-CN"/>
              <a:pPr>
                <a:defRPr/>
              </a:pPr>
              <a:t>6</a:t>
            </a:fld>
            <a:endParaRPr lang="en-US" altLang="zh-CN"/>
          </a:p>
        </p:txBody>
      </p:sp>
      <p:pic>
        <p:nvPicPr>
          <p:cNvPr id="11269" name="Picture 4" descr="22061904d3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484313"/>
            <a:ext cx="21907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D382EA7C-989D-4714-8267-5429F7F90DEB}"/>
              </a:ext>
            </a:extLst>
          </p:cNvPr>
          <p:cNvSpPr>
            <a:spLocks noGrp="1" noChangeArrowheads="1"/>
          </p:cNvSpPr>
          <p:nvPr>
            <p:ph type="title"/>
          </p:nvPr>
        </p:nvSpPr>
        <p:spPr>
          <a:xfrm>
            <a:off x="609600" y="304800"/>
            <a:ext cx="7772400" cy="1143000"/>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4.1</a:t>
            </a:r>
            <a:r>
              <a:rPr lang="zh-CN" altLang="en-US" sz="6600" dirty="0">
                <a:latin typeface="微软雅黑" pitchFamily="34" charset="-122"/>
                <a:ea typeface="微软雅黑" pitchFamily="34" charset="-122"/>
              </a:rPr>
              <a:t>软件设计概念</a:t>
            </a:r>
          </a:p>
        </p:txBody>
      </p:sp>
    </p:spTree>
  </p:cSld>
  <p:clrMapOvr>
    <a:masterClrMapping/>
  </p:clrMapOvr>
  <p:transition spd="med">
    <p:pull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4.5.2HIPO</a:t>
            </a:r>
            <a:r>
              <a:rPr lang="zh-CN" altLang="en-US" sz="6600" dirty="0">
                <a:latin typeface="微软雅黑" pitchFamily="34" charset="-122"/>
                <a:ea typeface="微软雅黑" pitchFamily="34" charset="-122"/>
              </a:rPr>
              <a:t>图</a:t>
            </a:r>
          </a:p>
        </p:txBody>
      </p:sp>
      <p:sp>
        <p:nvSpPr>
          <p:cNvPr id="6" name="灯片编号占位符 5"/>
          <p:cNvSpPr>
            <a:spLocks noGrp="1"/>
          </p:cNvSpPr>
          <p:nvPr>
            <p:ph type="sldNum" sz="quarter" idx="12"/>
          </p:nvPr>
        </p:nvSpPr>
        <p:spPr/>
        <p:txBody>
          <a:bodyPr/>
          <a:lstStyle/>
          <a:p>
            <a:pPr>
              <a:defRPr/>
            </a:pPr>
            <a:fld id="{585D77DB-09F7-451B-ACFE-A0AD556D0136}" type="slidenum">
              <a:rPr lang="en-US" altLang="zh-CN"/>
              <a:pPr>
                <a:defRPr/>
              </a:pPr>
              <a:t>60</a:t>
            </a:fld>
            <a:endParaRPr lang="en-US" altLang="zh-CN"/>
          </a:p>
        </p:txBody>
      </p:sp>
      <p:pic>
        <p:nvPicPr>
          <p:cNvPr id="66564" name="Picture 5"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844675"/>
            <a:ext cx="647700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solidFill>
            <a:srgbClr val="92D050"/>
          </a:solidFill>
        </p:spPr>
        <p:txBody>
          <a:bodyPr vert="horz" lIns="91440" tIns="45720" rIns="91440" bIns="45720" rtlCol="0" anchor="ctr">
            <a:normAutofit fontScale="90000"/>
          </a:bodyPr>
          <a:lstStyle/>
          <a:p>
            <a:pPr algn="ctr"/>
            <a:r>
              <a:rPr lang="en-US" altLang="zh-CN" sz="6600" dirty="0">
                <a:latin typeface="微软雅黑" pitchFamily="34" charset="-122"/>
                <a:ea typeface="微软雅黑" pitchFamily="34" charset="-122"/>
              </a:rPr>
              <a:t>4.5.3</a:t>
            </a:r>
            <a:r>
              <a:rPr lang="zh-CN" altLang="en-US" sz="6600" dirty="0">
                <a:latin typeface="微软雅黑" pitchFamily="34" charset="-122"/>
                <a:ea typeface="微软雅黑" pitchFamily="34" charset="-122"/>
              </a:rPr>
              <a:t>模块设计的原则</a:t>
            </a:r>
          </a:p>
        </p:txBody>
      </p:sp>
      <p:sp>
        <p:nvSpPr>
          <p:cNvPr id="67588" name="Rectangle 3" descr="Rectangle: Click to edit Master text styles&#10;Second level&#10;Third level&#10;Fourth level&#10;Fifth level"/>
          <p:cNvSpPr>
            <a:spLocks noGrp="1" noChangeArrowheads="1"/>
          </p:cNvSpPr>
          <p:nvPr>
            <p:ph idx="1"/>
          </p:nvPr>
        </p:nvSpPr>
        <p:spPr>
          <a:xfrm>
            <a:off x="838200" y="1905000"/>
            <a:ext cx="7772400" cy="3829050"/>
          </a:xfrm>
        </p:spPr>
        <p:txBody>
          <a:bodyPr>
            <a:normAutofit/>
          </a:bodyPr>
          <a:lstStyle/>
          <a:p>
            <a:pPr marL="514350" indent="-514350" eaLnBrk="1" hangingPunct="1">
              <a:lnSpc>
                <a:spcPct val="90000"/>
              </a:lnSpc>
              <a:buFont typeface="+mj-ea"/>
              <a:buAutoNum type="circleNumDbPlain"/>
            </a:pPr>
            <a:r>
              <a:rPr lang="zh-CN" altLang="en-US" sz="3200" dirty="0">
                <a:latin typeface="微软雅黑" pitchFamily="34" charset="-122"/>
                <a:ea typeface="微软雅黑" pitchFamily="34" charset="-122"/>
              </a:rPr>
              <a:t>模块规模应适中</a:t>
            </a:r>
          </a:p>
          <a:p>
            <a:pPr marL="514350" indent="-514350" eaLnBrk="1" hangingPunct="1">
              <a:lnSpc>
                <a:spcPct val="90000"/>
              </a:lnSpc>
              <a:buFont typeface="+mj-ea"/>
              <a:buAutoNum type="circleNumDbPlain"/>
            </a:pPr>
            <a:r>
              <a:rPr lang="zh-CN" altLang="en-US" sz="3200" dirty="0">
                <a:latin typeface="微软雅黑" pitchFamily="34" charset="-122"/>
                <a:ea typeface="微软雅黑" pitchFamily="34" charset="-122"/>
              </a:rPr>
              <a:t>改进软件结构，提高模块独立性</a:t>
            </a:r>
          </a:p>
          <a:p>
            <a:pPr marL="514350" indent="-514350" eaLnBrk="1" hangingPunct="1">
              <a:lnSpc>
                <a:spcPct val="90000"/>
              </a:lnSpc>
              <a:buFont typeface="+mj-ea"/>
              <a:buAutoNum type="circleNumDbPlain"/>
            </a:pPr>
            <a:r>
              <a:rPr lang="zh-CN" altLang="en-US" sz="3200" dirty="0">
                <a:latin typeface="微软雅黑" pitchFamily="34" charset="-122"/>
                <a:ea typeface="微软雅黑" pitchFamily="34" charset="-122"/>
              </a:rPr>
              <a:t>深度、宽度、扇入和扇出都应当适当</a:t>
            </a:r>
          </a:p>
          <a:p>
            <a:pPr marL="514350" indent="-514350" eaLnBrk="1" hangingPunct="1">
              <a:lnSpc>
                <a:spcPct val="90000"/>
              </a:lnSpc>
              <a:buFont typeface="+mj-ea"/>
              <a:buAutoNum type="circleNumDbPlain"/>
            </a:pPr>
            <a:r>
              <a:rPr lang="zh-CN" altLang="en-US" sz="3200" dirty="0">
                <a:latin typeface="微软雅黑" pitchFamily="34" charset="-122"/>
                <a:ea typeface="微软雅黑" pitchFamily="34" charset="-122"/>
              </a:rPr>
              <a:t>模块的作用域应在控制域之内</a:t>
            </a:r>
          </a:p>
          <a:p>
            <a:pPr marL="514350" indent="-514350" eaLnBrk="1" hangingPunct="1">
              <a:lnSpc>
                <a:spcPct val="90000"/>
              </a:lnSpc>
              <a:buFont typeface="+mj-ea"/>
              <a:buAutoNum type="circleNumDbPlain"/>
            </a:pPr>
            <a:r>
              <a:rPr lang="zh-CN" altLang="en-US" sz="3200" dirty="0">
                <a:latin typeface="微软雅黑" pitchFamily="34" charset="-122"/>
                <a:ea typeface="微软雅黑" pitchFamily="34" charset="-122"/>
              </a:rPr>
              <a:t>降低模块接口的复杂度</a:t>
            </a:r>
          </a:p>
          <a:p>
            <a:pPr marL="514350" indent="-514350" eaLnBrk="1" hangingPunct="1">
              <a:lnSpc>
                <a:spcPct val="90000"/>
              </a:lnSpc>
              <a:buFont typeface="+mj-ea"/>
              <a:buAutoNum type="circleNumDbPlain"/>
            </a:pPr>
            <a:r>
              <a:rPr lang="zh-CN" altLang="en-US" sz="3200" dirty="0">
                <a:latin typeface="微软雅黑" pitchFamily="34" charset="-122"/>
                <a:ea typeface="微软雅黑" pitchFamily="34" charset="-122"/>
              </a:rPr>
              <a:t>设计单入口、单出口模块</a:t>
            </a:r>
          </a:p>
          <a:p>
            <a:pPr marL="514350" indent="-514350" eaLnBrk="1" hangingPunct="1">
              <a:lnSpc>
                <a:spcPct val="90000"/>
              </a:lnSpc>
              <a:buFont typeface="+mj-ea"/>
              <a:buAutoNum type="circleNumDbPlain"/>
            </a:pPr>
            <a:r>
              <a:rPr lang="zh-CN" altLang="en-US" sz="3200" dirty="0">
                <a:latin typeface="微软雅黑" pitchFamily="34" charset="-122"/>
                <a:ea typeface="微软雅黑" pitchFamily="34" charset="-122"/>
              </a:rPr>
              <a:t>模块功能应该可以预测</a:t>
            </a:r>
          </a:p>
          <a:p>
            <a:pPr marL="514350" indent="-514350" eaLnBrk="1" hangingPunct="1">
              <a:lnSpc>
                <a:spcPct val="90000"/>
              </a:lnSpc>
              <a:buFont typeface="+mj-ea"/>
              <a:buAutoNum type="circleNumDbPlain"/>
            </a:pPr>
            <a:endParaRPr lang="en-US" altLang="zh-CN" sz="3200" dirty="0">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87A1C9B8-9266-464C-9021-A1305EE473EA}" type="slidenum">
              <a:rPr lang="en-US" altLang="zh-CN"/>
              <a:pPr>
                <a:defRPr/>
              </a:pPr>
              <a:t>61</a:t>
            </a:fld>
            <a:endParaRPr lang="en-US" altLang="zh-CN"/>
          </a:p>
        </p:txBody>
      </p:sp>
    </p:spTree>
  </p:cSld>
  <p:clrMapOvr>
    <a:masterClrMapping/>
  </p:clrMapOvr>
  <p:transition spd="med">
    <p:pull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0" y="203200"/>
            <a:ext cx="9144000"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4.5.3.1</a:t>
            </a:r>
            <a:r>
              <a:rPr lang="zh-CN" altLang="en-US" sz="4000" dirty="0">
                <a:latin typeface="微软雅黑" pitchFamily="34" charset="-122"/>
                <a:ea typeface="微软雅黑" pitchFamily="34" charset="-122"/>
              </a:rPr>
              <a:t>改进软件结构，提高模块独立性</a:t>
            </a:r>
          </a:p>
        </p:txBody>
      </p:sp>
      <p:sp>
        <p:nvSpPr>
          <p:cNvPr id="68612" name="Rectangle 3" descr="Rectangle: Click to edit Master text styles&#10;Second level&#10;Third level&#10;Fourth level&#10;Fifth level"/>
          <p:cNvSpPr>
            <a:spLocks noGrp="1" noChangeArrowheads="1"/>
          </p:cNvSpPr>
          <p:nvPr>
            <p:ph idx="1"/>
          </p:nvPr>
        </p:nvSpPr>
        <p:spPr>
          <a:xfrm>
            <a:off x="827088" y="1916113"/>
            <a:ext cx="7772400" cy="4548187"/>
          </a:xfrm>
        </p:spPr>
        <p:txBody>
          <a:bodyPr/>
          <a:lstStyle/>
          <a:p>
            <a:pPr eaLnBrk="1" hangingPunct="1">
              <a:buFont typeface="Wingdings" pitchFamily="2" charset="2"/>
              <a:buNone/>
            </a:pPr>
            <a:endParaRPr lang="en-US" altLang="zh-CN">
              <a:latin typeface="宋体" charset="-122"/>
            </a:endParaRPr>
          </a:p>
          <a:p>
            <a:pPr eaLnBrk="1" hangingPunct="1">
              <a:buFont typeface="Wingdings" pitchFamily="2" charset="2"/>
              <a:buNone/>
            </a:pPr>
            <a:endParaRPr lang="en-US" altLang="zh-CN" sz="2800"/>
          </a:p>
        </p:txBody>
      </p:sp>
      <p:sp>
        <p:nvSpPr>
          <p:cNvPr id="30" name="灯片编号占位符 5"/>
          <p:cNvSpPr>
            <a:spLocks noGrp="1"/>
          </p:cNvSpPr>
          <p:nvPr>
            <p:ph type="sldNum" sz="quarter" idx="12"/>
          </p:nvPr>
        </p:nvSpPr>
        <p:spPr/>
        <p:txBody>
          <a:bodyPr/>
          <a:lstStyle/>
          <a:p>
            <a:pPr>
              <a:defRPr/>
            </a:pPr>
            <a:fld id="{C2B09BB0-FCE5-4B83-AC16-8AD74253517E}" type="slidenum">
              <a:rPr lang="en-US" altLang="zh-CN"/>
              <a:pPr>
                <a:defRPr/>
              </a:pPr>
              <a:t>62</a:t>
            </a:fld>
            <a:endParaRPr lang="en-US" altLang="zh-CN"/>
          </a:p>
        </p:txBody>
      </p:sp>
      <p:sp>
        <p:nvSpPr>
          <p:cNvPr id="68613" name="Rectangle 5"/>
          <p:cNvSpPr>
            <a:spLocks noChangeArrowheads="1"/>
          </p:cNvSpPr>
          <p:nvPr/>
        </p:nvSpPr>
        <p:spPr bwMode="auto">
          <a:xfrm>
            <a:off x="900113" y="2997200"/>
            <a:ext cx="12192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a:r>
              <a:rPr kumimoji="0" lang="en-US" altLang="zh-CN">
                <a:latin typeface="Arial" charset="0"/>
                <a:ea typeface="宋体" charset="-122"/>
              </a:rPr>
              <a:t>A</a:t>
            </a:r>
          </a:p>
        </p:txBody>
      </p:sp>
      <p:sp>
        <p:nvSpPr>
          <p:cNvPr id="68614" name="Rectangle 6"/>
          <p:cNvSpPr>
            <a:spLocks noChangeArrowheads="1"/>
          </p:cNvSpPr>
          <p:nvPr/>
        </p:nvSpPr>
        <p:spPr bwMode="auto">
          <a:xfrm>
            <a:off x="900113" y="3835400"/>
            <a:ext cx="1219200" cy="3810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a:r>
              <a:rPr kumimoji="0" lang="en-US" altLang="zh-CN">
                <a:latin typeface="Arial" charset="0"/>
                <a:ea typeface="宋体" charset="-122"/>
              </a:rPr>
              <a:t>M</a:t>
            </a:r>
          </a:p>
        </p:txBody>
      </p:sp>
      <p:sp>
        <p:nvSpPr>
          <p:cNvPr id="68615" name="Rectangle 7"/>
          <p:cNvSpPr>
            <a:spLocks noChangeArrowheads="1"/>
          </p:cNvSpPr>
          <p:nvPr/>
        </p:nvSpPr>
        <p:spPr bwMode="auto">
          <a:xfrm>
            <a:off x="2271713" y="3835400"/>
            <a:ext cx="1219200" cy="3810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a:r>
              <a:rPr kumimoji="0" lang="en-US" altLang="zh-CN">
                <a:latin typeface="Arial" charset="0"/>
                <a:ea typeface="宋体" charset="-122"/>
              </a:rPr>
              <a:t>N</a:t>
            </a:r>
          </a:p>
        </p:txBody>
      </p:sp>
      <p:sp>
        <p:nvSpPr>
          <p:cNvPr id="68616" name="Line 8"/>
          <p:cNvSpPr>
            <a:spLocks noChangeShapeType="1"/>
          </p:cNvSpPr>
          <p:nvPr/>
        </p:nvSpPr>
        <p:spPr bwMode="auto">
          <a:xfrm flipH="1">
            <a:off x="1585913" y="3454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7" name="Line 9"/>
          <p:cNvSpPr>
            <a:spLocks noChangeShapeType="1"/>
          </p:cNvSpPr>
          <p:nvPr/>
        </p:nvSpPr>
        <p:spPr bwMode="auto">
          <a:xfrm>
            <a:off x="2881313" y="3454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8" name="Rectangle 10"/>
          <p:cNvSpPr>
            <a:spLocks noChangeArrowheads="1"/>
          </p:cNvSpPr>
          <p:nvPr/>
        </p:nvSpPr>
        <p:spPr bwMode="auto">
          <a:xfrm>
            <a:off x="2195513" y="2997200"/>
            <a:ext cx="12192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a:r>
              <a:rPr kumimoji="0" lang="en-US" altLang="zh-CN">
                <a:latin typeface="Arial" charset="0"/>
                <a:ea typeface="宋体" charset="-122"/>
              </a:rPr>
              <a:t>B</a:t>
            </a:r>
          </a:p>
        </p:txBody>
      </p:sp>
      <p:sp>
        <p:nvSpPr>
          <p:cNvPr id="68619" name="Rectangle 11"/>
          <p:cNvSpPr>
            <a:spLocks noChangeArrowheads="1"/>
          </p:cNvSpPr>
          <p:nvPr/>
        </p:nvSpPr>
        <p:spPr bwMode="auto">
          <a:xfrm>
            <a:off x="1662113" y="3835400"/>
            <a:ext cx="457200" cy="381000"/>
          </a:xfrm>
          <a:prstGeom prst="rect">
            <a:avLst/>
          </a:prstGeom>
          <a:solidFill>
            <a:srgbClr val="92D050"/>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68620" name="Rectangle 12"/>
          <p:cNvSpPr>
            <a:spLocks noChangeArrowheads="1"/>
          </p:cNvSpPr>
          <p:nvPr/>
        </p:nvSpPr>
        <p:spPr bwMode="auto">
          <a:xfrm>
            <a:off x="2271713" y="3835400"/>
            <a:ext cx="457200" cy="381000"/>
          </a:xfrm>
          <a:prstGeom prst="rect">
            <a:avLst/>
          </a:prstGeom>
          <a:solidFill>
            <a:srgbClr val="92D050"/>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68621" name="AutoShape 13"/>
          <p:cNvSpPr>
            <a:spLocks noChangeArrowheads="1"/>
          </p:cNvSpPr>
          <p:nvPr/>
        </p:nvSpPr>
        <p:spPr bwMode="auto">
          <a:xfrm>
            <a:off x="3795713" y="3454400"/>
            <a:ext cx="1295400" cy="533400"/>
          </a:xfrm>
          <a:prstGeom prst="rightArrow">
            <a:avLst>
              <a:gd name="adj1" fmla="val 50000"/>
              <a:gd name="adj2" fmla="val 60714"/>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68622" name="Rectangle 14"/>
          <p:cNvSpPr>
            <a:spLocks noChangeArrowheads="1"/>
          </p:cNvSpPr>
          <p:nvPr/>
        </p:nvSpPr>
        <p:spPr bwMode="auto">
          <a:xfrm>
            <a:off x="5624513" y="2768600"/>
            <a:ext cx="12192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a:r>
              <a:rPr kumimoji="0" lang="en-US" altLang="zh-CN">
                <a:latin typeface="Arial" charset="0"/>
                <a:ea typeface="宋体" charset="-122"/>
              </a:rPr>
              <a:t>A</a:t>
            </a:r>
          </a:p>
        </p:txBody>
      </p:sp>
      <p:sp>
        <p:nvSpPr>
          <p:cNvPr id="68623" name="Rectangle 15"/>
          <p:cNvSpPr>
            <a:spLocks noChangeArrowheads="1"/>
          </p:cNvSpPr>
          <p:nvPr/>
        </p:nvSpPr>
        <p:spPr bwMode="auto">
          <a:xfrm>
            <a:off x="5624513" y="36068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a:r>
              <a:rPr kumimoji="0" lang="en-US" altLang="zh-CN">
                <a:latin typeface="Arial" charset="0"/>
                <a:ea typeface="宋体" charset="-122"/>
              </a:rPr>
              <a:t>M’</a:t>
            </a:r>
          </a:p>
        </p:txBody>
      </p:sp>
      <p:sp>
        <p:nvSpPr>
          <p:cNvPr id="68624" name="Rectangle 16"/>
          <p:cNvSpPr>
            <a:spLocks noChangeArrowheads="1"/>
          </p:cNvSpPr>
          <p:nvPr/>
        </p:nvSpPr>
        <p:spPr bwMode="auto">
          <a:xfrm>
            <a:off x="7529513" y="36068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a:r>
              <a:rPr kumimoji="0" lang="en-US" altLang="zh-CN">
                <a:latin typeface="Arial" charset="0"/>
                <a:ea typeface="宋体" charset="-122"/>
              </a:rPr>
              <a:t>N’</a:t>
            </a:r>
          </a:p>
        </p:txBody>
      </p:sp>
      <p:sp>
        <p:nvSpPr>
          <p:cNvPr id="68625" name="Line 17"/>
          <p:cNvSpPr>
            <a:spLocks noChangeShapeType="1"/>
          </p:cNvSpPr>
          <p:nvPr/>
        </p:nvSpPr>
        <p:spPr bwMode="auto">
          <a:xfrm flipH="1">
            <a:off x="6310313" y="322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6" name="Line 18"/>
          <p:cNvSpPr>
            <a:spLocks noChangeShapeType="1"/>
          </p:cNvSpPr>
          <p:nvPr/>
        </p:nvSpPr>
        <p:spPr bwMode="auto">
          <a:xfrm>
            <a:off x="7605713" y="322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7" name="Rectangle 19"/>
          <p:cNvSpPr>
            <a:spLocks noChangeArrowheads="1"/>
          </p:cNvSpPr>
          <p:nvPr/>
        </p:nvSpPr>
        <p:spPr bwMode="auto">
          <a:xfrm>
            <a:off x="6919913" y="2768600"/>
            <a:ext cx="12192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a:r>
              <a:rPr kumimoji="0" lang="en-US" altLang="zh-CN">
                <a:latin typeface="Arial" charset="0"/>
                <a:ea typeface="宋体" charset="-122"/>
              </a:rPr>
              <a:t>B</a:t>
            </a:r>
          </a:p>
        </p:txBody>
      </p:sp>
      <p:sp>
        <p:nvSpPr>
          <p:cNvPr id="68628" name="Rectangle 20"/>
          <p:cNvSpPr>
            <a:spLocks noChangeArrowheads="1"/>
          </p:cNvSpPr>
          <p:nvPr/>
        </p:nvSpPr>
        <p:spPr bwMode="auto">
          <a:xfrm>
            <a:off x="6778625" y="4254500"/>
            <a:ext cx="457200" cy="381000"/>
          </a:xfrm>
          <a:prstGeom prst="rect">
            <a:avLst/>
          </a:prstGeom>
          <a:solidFill>
            <a:srgbClr val="92D050"/>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68629" name="Line 21"/>
          <p:cNvSpPr>
            <a:spLocks noChangeShapeType="1"/>
          </p:cNvSpPr>
          <p:nvPr/>
        </p:nvSpPr>
        <p:spPr bwMode="auto">
          <a:xfrm>
            <a:off x="6157913" y="3987800"/>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0" name="Line 22"/>
          <p:cNvSpPr>
            <a:spLocks noChangeShapeType="1"/>
          </p:cNvSpPr>
          <p:nvPr/>
        </p:nvSpPr>
        <p:spPr bwMode="auto">
          <a:xfrm flipH="1">
            <a:off x="7072313" y="3987800"/>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1" name="Rectangle 23"/>
          <p:cNvSpPr>
            <a:spLocks noChangeArrowheads="1"/>
          </p:cNvSpPr>
          <p:nvPr/>
        </p:nvSpPr>
        <p:spPr bwMode="auto">
          <a:xfrm>
            <a:off x="1619250" y="2060575"/>
            <a:ext cx="1079500" cy="360363"/>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O</a:t>
            </a:r>
          </a:p>
        </p:txBody>
      </p:sp>
      <p:sp>
        <p:nvSpPr>
          <p:cNvPr id="68632" name="Line 24"/>
          <p:cNvSpPr>
            <a:spLocks noChangeShapeType="1"/>
          </p:cNvSpPr>
          <p:nvPr/>
        </p:nvSpPr>
        <p:spPr bwMode="auto">
          <a:xfrm flipH="1">
            <a:off x="1763713" y="2420938"/>
            <a:ext cx="360362"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3" name="Line 25"/>
          <p:cNvSpPr>
            <a:spLocks noChangeShapeType="1"/>
          </p:cNvSpPr>
          <p:nvPr/>
        </p:nvSpPr>
        <p:spPr bwMode="auto">
          <a:xfrm>
            <a:off x="2268538" y="2420938"/>
            <a:ext cx="358775"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4" name="Rectangle 26"/>
          <p:cNvSpPr>
            <a:spLocks noChangeArrowheads="1"/>
          </p:cNvSpPr>
          <p:nvPr/>
        </p:nvSpPr>
        <p:spPr bwMode="auto">
          <a:xfrm>
            <a:off x="6300788" y="1844675"/>
            <a:ext cx="1079500" cy="360363"/>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O</a:t>
            </a:r>
          </a:p>
        </p:txBody>
      </p:sp>
      <p:sp>
        <p:nvSpPr>
          <p:cNvPr id="68635" name="Line 27"/>
          <p:cNvSpPr>
            <a:spLocks noChangeShapeType="1"/>
          </p:cNvSpPr>
          <p:nvPr/>
        </p:nvSpPr>
        <p:spPr bwMode="auto">
          <a:xfrm flipH="1">
            <a:off x="6445250" y="2205038"/>
            <a:ext cx="360363"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6" name="Line 28"/>
          <p:cNvSpPr>
            <a:spLocks noChangeShapeType="1"/>
          </p:cNvSpPr>
          <p:nvPr/>
        </p:nvSpPr>
        <p:spPr bwMode="auto">
          <a:xfrm>
            <a:off x="6950075" y="2205038"/>
            <a:ext cx="358775"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spd="med">
    <p:pull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609600" y="304800"/>
            <a:ext cx="8066856"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4.5.3.2</a:t>
            </a:r>
            <a:r>
              <a:rPr lang="zh-CN" altLang="en-US" sz="6000" dirty="0">
                <a:latin typeface="微软雅黑" pitchFamily="34" charset="-122"/>
                <a:ea typeface="微软雅黑" pitchFamily="34" charset="-122"/>
              </a:rPr>
              <a:t>深度适当</a:t>
            </a:r>
          </a:p>
        </p:txBody>
      </p:sp>
      <p:sp>
        <p:nvSpPr>
          <p:cNvPr id="69636" name="Rectangle 3" descr="Rectangle: Click to edit Master text styles&#10;Second level&#10;Third level&#10;Fourth level&#10;Fifth level"/>
          <p:cNvSpPr>
            <a:spLocks noGrp="1" noChangeArrowheads="1"/>
          </p:cNvSpPr>
          <p:nvPr>
            <p:ph idx="1"/>
          </p:nvPr>
        </p:nvSpPr>
        <p:spPr>
          <a:xfrm>
            <a:off x="755650" y="1820849"/>
            <a:ext cx="7759700" cy="4548187"/>
          </a:xfrm>
        </p:spPr>
        <p:txBody>
          <a:bodyPr/>
          <a:lstStyle/>
          <a:p>
            <a:pPr algn="just" eaLnBrk="1" hangingPunct="1"/>
            <a:r>
              <a:rPr lang="zh-CN" altLang="en-US" sz="3600" dirty="0">
                <a:latin typeface="微软雅黑" pitchFamily="34" charset="-122"/>
                <a:ea typeface="微软雅黑" pitchFamily="34" charset="-122"/>
              </a:rPr>
              <a:t>模块的层次数称为结构图的深度</a:t>
            </a:r>
          </a:p>
          <a:p>
            <a:pPr algn="just" eaLnBrk="1" hangingPunct="1"/>
            <a:r>
              <a:rPr lang="zh-CN" altLang="en-US" sz="3600" dirty="0">
                <a:latin typeface="微软雅黑" pitchFamily="34" charset="-122"/>
                <a:ea typeface="微软雅黑" pitchFamily="34" charset="-122"/>
              </a:rPr>
              <a:t>对于中等规模的软件，其深度约为</a:t>
            </a:r>
            <a:r>
              <a:rPr lang="en-US" altLang="zh-CN" sz="3600" dirty="0">
                <a:latin typeface="微软雅黑" pitchFamily="34" charset="-122"/>
                <a:ea typeface="微软雅黑" pitchFamily="34" charset="-122"/>
              </a:rPr>
              <a:t>10</a:t>
            </a:r>
            <a:r>
              <a:rPr lang="zh-CN" altLang="en-US" sz="3600" dirty="0">
                <a:latin typeface="微软雅黑" pitchFamily="34" charset="-122"/>
                <a:ea typeface="微软雅黑" pitchFamily="34" charset="-122"/>
              </a:rPr>
              <a:t>层左右</a:t>
            </a:r>
          </a:p>
          <a:p>
            <a:pPr algn="just" eaLnBrk="1" hangingPunct="1"/>
            <a:r>
              <a:rPr lang="zh-CN" altLang="en-US" sz="3600" dirty="0">
                <a:latin typeface="微软雅黑" pitchFamily="34" charset="-122"/>
                <a:ea typeface="微软雅黑" pitchFamily="34" charset="-122"/>
              </a:rPr>
              <a:t>如果深度过大，则应考虑结构中的某些模块是否过分简单了</a:t>
            </a:r>
          </a:p>
          <a:p>
            <a:pPr eaLnBrk="1" hangingPunct="1">
              <a:buFont typeface="Wingdings" pitchFamily="2" charset="2"/>
              <a:buNone/>
            </a:pPr>
            <a:endParaRPr lang="en-US" altLang="zh-CN" sz="3600" dirty="0">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3188EC0D-A550-4D45-9F52-8A2A12510D48}" type="slidenum">
              <a:rPr lang="en-US" altLang="zh-CN"/>
              <a:pPr>
                <a:defRPr/>
              </a:pPr>
              <a:t>63</a:t>
            </a:fld>
            <a:endParaRPr lang="en-US" altLang="zh-CN"/>
          </a:p>
        </p:txBody>
      </p:sp>
      <p:pic>
        <p:nvPicPr>
          <p:cNvPr id="69637" name="Picture 4" descr="illuminations_0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4367511"/>
            <a:ext cx="1988840" cy="1988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4.5.3.2</a:t>
            </a:r>
            <a:r>
              <a:rPr lang="zh-CN" altLang="en-US" sz="6000" dirty="0">
                <a:latin typeface="微软雅黑" pitchFamily="34" charset="-122"/>
                <a:ea typeface="微软雅黑" pitchFamily="34" charset="-122"/>
              </a:rPr>
              <a:t>模块结构图深度</a:t>
            </a:r>
          </a:p>
        </p:txBody>
      </p:sp>
      <p:sp>
        <p:nvSpPr>
          <p:cNvPr id="4" name="灯片编号占位符 3"/>
          <p:cNvSpPr>
            <a:spLocks noGrp="1"/>
          </p:cNvSpPr>
          <p:nvPr>
            <p:ph type="sldNum" sz="quarter" idx="12"/>
          </p:nvPr>
        </p:nvSpPr>
        <p:spPr/>
        <p:txBody>
          <a:bodyPr/>
          <a:lstStyle/>
          <a:p>
            <a:pPr>
              <a:defRPr/>
            </a:pPr>
            <a:fld id="{ABBB97F2-DEBE-4F61-81AF-8F6A019DF618}" type="slidenum">
              <a:rPr lang="en-US" altLang="zh-CN" smtClean="0"/>
              <a:pPr>
                <a:defRPr/>
              </a:pPr>
              <a:t>64</a:t>
            </a:fld>
            <a:endParaRPr lang="en-US" altLang="zh-CN"/>
          </a:p>
        </p:txBody>
      </p:sp>
      <p:pic>
        <p:nvPicPr>
          <p:cNvPr id="70660" name="Picture 5" descr="http://www.vchome.net/software/RJ_CH2/image03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12713" y="1700213"/>
            <a:ext cx="914558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下箭头 1"/>
          <p:cNvSpPr/>
          <p:nvPr/>
        </p:nvSpPr>
        <p:spPr bwMode="auto">
          <a:xfrm>
            <a:off x="1835696" y="1988840"/>
            <a:ext cx="936104" cy="36724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黑体" pitchFamily="2" charset="-122"/>
            </a:endParaRP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395536" y="304800"/>
            <a:ext cx="853440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4.5.3.3</a:t>
            </a:r>
            <a:r>
              <a:rPr lang="zh-CN" altLang="en-US" sz="6000" dirty="0">
                <a:latin typeface="微软雅黑" pitchFamily="34" charset="-122"/>
                <a:ea typeface="微软雅黑" pitchFamily="34" charset="-122"/>
              </a:rPr>
              <a:t>模块结构图宽度</a:t>
            </a:r>
          </a:p>
        </p:txBody>
      </p:sp>
      <p:sp>
        <p:nvSpPr>
          <p:cNvPr id="71684" name="Rectangle 3" descr="Rectangle: Click to edit Master text styles&#10;Second level&#10;Third level&#10;Fourth level&#10;Fifth level"/>
          <p:cNvSpPr>
            <a:spLocks noGrp="1" noChangeArrowheads="1"/>
          </p:cNvSpPr>
          <p:nvPr>
            <p:ph idx="1"/>
          </p:nvPr>
        </p:nvSpPr>
        <p:spPr>
          <a:xfrm>
            <a:off x="616868" y="1916832"/>
            <a:ext cx="8091736" cy="3395663"/>
          </a:xfrm>
        </p:spPr>
        <p:txBody>
          <a:bodyPr/>
          <a:lstStyle/>
          <a:p>
            <a:pPr algn="just" eaLnBrk="1" hangingPunct="1"/>
            <a:r>
              <a:rPr lang="zh-CN" altLang="en-US" sz="3600" dirty="0">
                <a:latin typeface="微软雅黑" pitchFamily="34" charset="-122"/>
                <a:ea typeface="微软雅黑" pitchFamily="34" charset="-122"/>
              </a:rPr>
              <a:t>结构图中同一层次的最大模块数称结构图的宽度</a:t>
            </a:r>
          </a:p>
          <a:p>
            <a:pPr algn="just" eaLnBrk="1" hangingPunct="1"/>
            <a:r>
              <a:rPr lang="zh-CN" altLang="en-US" sz="3600" dirty="0">
                <a:latin typeface="微软雅黑" pitchFamily="34" charset="-122"/>
                <a:ea typeface="微软雅黑" pitchFamily="34" charset="-122"/>
              </a:rPr>
              <a:t>宽度越大，系统越复杂</a:t>
            </a:r>
          </a:p>
          <a:p>
            <a:pPr eaLnBrk="1" hangingPunct="1">
              <a:buFont typeface="Wingdings" pitchFamily="2" charset="2"/>
              <a:buNone/>
            </a:pPr>
            <a:endParaRPr lang="en-US" altLang="zh-CN" sz="3600" dirty="0">
              <a:latin typeface="微软雅黑" pitchFamily="34" charset="-122"/>
              <a:ea typeface="微软雅黑" pitchFamily="34" charset="-122"/>
            </a:endParaRPr>
          </a:p>
        </p:txBody>
      </p:sp>
      <p:sp>
        <p:nvSpPr>
          <p:cNvPr id="7" name="灯片编号占位符 5"/>
          <p:cNvSpPr>
            <a:spLocks noGrp="1"/>
          </p:cNvSpPr>
          <p:nvPr>
            <p:ph type="sldNum" sz="quarter" idx="12"/>
          </p:nvPr>
        </p:nvSpPr>
        <p:spPr/>
        <p:txBody>
          <a:bodyPr/>
          <a:lstStyle/>
          <a:p>
            <a:pPr>
              <a:defRPr/>
            </a:pPr>
            <a:fld id="{D7F3E89B-E84D-4DE5-B136-C6CCDB1260F8}" type="slidenum">
              <a:rPr lang="en-US" altLang="zh-CN"/>
              <a:pPr>
                <a:defRPr/>
              </a:pPr>
              <a:t>65</a:t>
            </a:fld>
            <a:endParaRPr lang="en-US" altLang="zh-CN"/>
          </a:p>
        </p:txBody>
      </p:sp>
      <p:pic>
        <p:nvPicPr>
          <p:cNvPr id="71685" name="Picture 4" descr="f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284984"/>
            <a:ext cx="23050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4.5.3.3</a:t>
            </a:r>
            <a:r>
              <a:rPr lang="zh-CN" altLang="en-US" sz="6000" dirty="0">
                <a:latin typeface="微软雅黑" pitchFamily="34" charset="-122"/>
                <a:ea typeface="微软雅黑" pitchFamily="34" charset="-122"/>
              </a:rPr>
              <a:t>模块结构图宽度</a:t>
            </a:r>
          </a:p>
        </p:txBody>
      </p:sp>
      <p:sp>
        <p:nvSpPr>
          <p:cNvPr id="4" name="灯片编号占位符 3"/>
          <p:cNvSpPr>
            <a:spLocks noGrp="1"/>
          </p:cNvSpPr>
          <p:nvPr>
            <p:ph type="sldNum" sz="quarter" idx="12"/>
          </p:nvPr>
        </p:nvSpPr>
        <p:spPr/>
        <p:txBody>
          <a:bodyPr/>
          <a:lstStyle/>
          <a:p>
            <a:pPr>
              <a:defRPr/>
            </a:pPr>
            <a:fld id="{88F9836E-BAB0-4318-91F5-8B5CDB679652}" type="slidenum">
              <a:rPr lang="en-US" altLang="zh-CN" smtClean="0"/>
              <a:pPr>
                <a:defRPr/>
              </a:pPr>
              <a:t>66</a:t>
            </a:fld>
            <a:endParaRPr lang="en-US" altLang="zh-CN"/>
          </a:p>
        </p:txBody>
      </p:sp>
      <p:pic>
        <p:nvPicPr>
          <p:cNvPr id="72708" name="Picture 5" descr="http://www.vchome.net/software/RJ_CH2/image03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00113" y="2060575"/>
            <a:ext cx="7620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左右箭头 1"/>
          <p:cNvSpPr/>
          <p:nvPr/>
        </p:nvSpPr>
        <p:spPr bwMode="auto">
          <a:xfrm>
            <a:off x="1619672" y="5661248"/>
            <a:ext cx="6696744" cy="36004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黑体" pitchFamily="2" charset="-122"/>
            </a:endParaRP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609600" y="304800"/>
            <a:ext cx="790575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4.5.3.4</a:t>
            </a:r>
            <a:r>
              <a:rPr lang="zh-CN" altLang="en-US" sz="6000" dirty="0">
                <a:latin typeface="微软雅黑" pitchFamily="34" charset="-122"/>
                <a:ea typeface="微软雅黑" pitchFamily="34" charset="-122"/>
              </a:rPr>
              <a:t>扇出数</a:t>
            </a:r>
          </a:p>
        </p:txBody>
      </p:sp>
      <p:sp>
        <p:nvSpPr>
          <p:cNvPr id="73732" name="Rectangle 3" descr="Rectangle: Click to edit Master text styles&#10;Second level&#10;Third level&#10;Fourth level&#10;Fifth level"/>
          <p:cNvSpPr>
            <a:spLocks noGrp="1" noChangeArrowheads="1"/>
          </p:cNvSpPr>
          <p:nvPr>
            <p:ph idx="1"/>
          </p:nvPr>
        </p:nvSpPr>
        <p:spPr>
          <a:xfrm>
            <a:off x="838200" y="1905000"/>
            <a:ext cx="7772400" cy="4548188"/>
          </a:xfrm>
        </p:spPr>
        <p:txBody>
          <a:bodyPr/>
          <a:lstStyle/>
          <a:p>
            <a:pPr algn="just" eaLnBrk="1" hangingPunct="1"/>
            <a:r>
              <a:rPr lang="zh-CN" altLang="en-US" sz="2800">
                <a:latin typeface="微软雅黑" pitchFamily="34" charset="-122"/>
                <a:ea typeface="微软雅黑" pitchFamily="34" charset="-122"/>
              </a:rPr>
              <a:t>一个模块直接控制下属模块的数称该模块的扇出数</a:t>
            </a:r>
          </a:p>
          <a:p>
            <a:pPr algn="just" eaLnBrk="1" hangingPunct="1"/>
            <a:r>
              <a:rPr lang="zh-CN" altLang="en-US" sz="2800">
                <a:latin typeface="微软雅黑" pitchFamily="34" charset="-122"/>
                <a:ea typeface="微软雅黑" pitchFamily="34" charset="-122"/>
              </a:rPr>
              <a:t>好的系统的平均扇出数通常是</a:t>
            </a:r>
            <a:r>
              <a:rPr lang="en-US" altLang="zh-CN" sz="2800">
                <a:latin typeface="微软雅黑" pitchFamily="34" charset="-122"/>
                <a:ea typeface="微软雅黑" pitchFamily="34" charset="-122"/>
              </a:rPr>
              <a:t>3——4</a:t>
            </a:r>
          </a:p>
          <a:p>
            <a:pPr algn="just" eaLnBrk="1" hangingPunct="1"/>
            <a:r>
              <a:rPr lang="zh-CN" altLang="en-US" sz="2800">
                <a:latin typeface="微软雅黑" pitchFamily="34" charset="-122"/>
                <a:ea typeface="微软雅黑" pitchFamily="34" charset="-122"/>
              </a:rPr>
              <a:t>扇出数过小时，可以把下级模块进一步分解或者合并到上级模块</a:t>
            </a:r>
          </a:p>
          <a:p>
            <a:pPr algn="just" eaLnBrk="1" hangingPunct="1"/>
            <a:r>
              <a:rPr lang="zh-CN" altLang="en-US" sz="2800">
                <a:latin typeface="微软雅黑" pitchFamily="34" charset="-122"/>
                <a:ea typeface="微软雅黑" pitchFamily="34" charset="-122"/>
              </a:rPr>
              <a:t>扇出数过大时，可以适当增加中间层次的控制模块</a:t>
            </a:r>
          </a:p>
          <a:p>
            <a:pPr algn="just" eaLnBrk="1" hangingPunct="1"/>
            <a:r>
              <a:rPr lang="zh-CN" altLang="en-US" sz="2800" i="1">
                <a:solidFill>
                  <a:srgbClr val="FF0000"/>
                </a:solidFill>
                <a:latin typeface="微软雅黑" pitchFamily="34" charset="-122"/>
                <a:ea typeface="微软雅黑" pitchFamily="34" charset="-122"/>
              </a:rPr>
              <a:t>这种分解与合并不应该影响模块的独立性</a:t>
            </a:r>
          </a:p>
          <a:p>
            <a:pPr eaLnBrk="1" hangingPunct="1">
              <a:buFont typeface="Wingdings" pitchFamily="2" charset="2"/>
              <a:buNone/>
            </a:pPr>
            <a:endParaRPr lang="en-US" altLang="zh-CN" sz="2800">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C6D4AEDE-1F00-4D75-8EC2-50B5F07AB627}" type="slidenum">
              <a:rPr lang="en-US" altLang="zh-CN"/>
              <a:pPr>
                <a:defRPr/>
              </a:pPr>
              <a:t>67</a:t>
            </a:fld>
            <a:endParaRPr lang="en-US" altLang="zh-CN"/>
          </a:p>
        </p:txBody>
      </p:sp>
    </p:spTree>
  </p:cSld>
  <p:clrMapOvr>
    <a:masterClrMapping/>
  </p:clrMapOvr>
  <p:transition spd="med">
    <p:pull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09600" y="304800"/>
            <a:ext cx="790575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4.5.3.4</a:t>
            </a:r>
            <a:r>
              <a:rPr lang="zh-CN" altLang="en-US" sz="6000" dirty="0">
                <a:latin typeface="微软雅黑" pitchFamily="34" charset="-122"/>
                <a:ea typeface="微软雅黑" pitchFamily="34" charset="-122"/>
              </a:rPr>
              <a:t>扇出数</a:t>
            </a:r>
          </a:p>
        </p:txBody>
      </p:sp>
      <p:sp>
        <p:nvSpPr>
          <p:cNvPr id="6" name="灯片编号占位符 5"/>
          <p:cNvSpPr>
            <a:spLocks noGrp="1"/>
          </p:cNvSpPr>
          <p:nvPr>
            <p:ph type="sldNum" sz="quarter" idx="12"/>
          </p:nvPr>
        </p:nvSpPr>
        <p:spPr/>
        <p:txBody>
          <a:bodyPr/>
          <a:lstStyle/>
          <a:p>
            <a:pPr>
              <a:defRPr/>
            </a:pPr>
            <a:fld id="{F89C48B4-E486-4B78-9CA1-72555657F2C1}" type="slidenum">
              <a:rPr lang="en-US" altLang="zh-CN"/>
              <a:pPr>
                <a:defRPr/>
              </a:pPr>
              <a:t>68</a:t>
            </a:fld>
            <a:endParaRPr lang="en-US" altLang="zh-CN"/>
          </a:p>
        </p:txBody>
      </p:sp>
      <p:pic>
        <p:nvPicPr>
          <p:cNvPr id="74756" name="Picture 5" descr="http://www.vchome.net/software/RJ_CH2/image03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00113" y="2060575"/>
            <a:ext cx="7620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p:cNvCxnSpPr/>
          <p:nvPr/>
        </p:nvCxnSpPr>
        <p:spPr bwMode="auto">
          <a:xfrm flipH="1">
            <a:off x="4932040" y="1484784"/>
            <a:ext cx="936104"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箭头连接符 6"/>
          <p:cNvCxnSpPr/>
          <p:nvPr/>
        </p:nvCxnSpPr>
        <p:spPr bwMode="auto">
          <a:xfrm flipH="1">
            <a:off x="5476292" y="1484784"/>
            <a:ext cx="3918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直接箭头连接符 9"/>
          <p:cNvCxnSpPr/>
          <p:nvPr/>
        </p:nvCxnSpPr>
        <p:spPr bwMode="auto">
          <a:xfrm>
            <a:off x="5868144" y="1484784"/>
            <a:ext cx="5040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609600" y="304800"/>
            <a:ext cx="790575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4.5.3.5</a:t>
            </a:r>
            <a:r>
              <a:rPr lang="zh-CN" altLang="en-US" sz="6000" dirty="0">
                <a:latin typeface="微软雅黑" pitchFamily="34" charset="-122"/>
                <a:ea typeface="微软雅黑" pitchFamily="34" charset="-122"/>
              </a:rPr>
              <a:t>扇入数</a:t>
            </a:r>
          </a:p>
        </p:txBody>
      </p:sp>
      <p:sp>
        <p:nvSpPr>
          <p:cNvPr id="75780" name="Rectangle 3" descr="Rectangle: Click to edit Master text styles&#10;Second level&#10;Third level&#10;Fourth level&#10;Fifth level"/>
          <p:cNvSpPr>
            <a:spLocks noGrp="1" noChangeArrowheads="1"/>
          </p:cNvSpPr>
          <p:nvPr>
            <p:ph idx="1"/>
          </p:nvPr>
        </p:nvSpPr>
        <p:spPr>
          <a:xfrm>
            <a:off x="838200" y="1905000"/>
            <a:ext cx="5461992" cy="4548188"/>
          </a:xfrm>
        </p:spPr>
        <p:txBody>
          <a:bodyPr/>
          <a:lstStyle/>
          <a:p>
            <a:pPr algn="just" eaLnBrk="1" hangingPunct="1"/>
            <a:r>
              <a:rPr lang="zh-CN" altLang="en-US" sz="3600" dirty="0">
                <a:latin typeface="微软雅黑" pitchFamily="34" charset="-122"/>
                <a:ea typeface="微软雅黑" pitchFamily="34" charset="-122"/>
              </a:rPr>
              <a:t>一个模块可以被多个模块调用，调用该模块的模块个数称为扇入数</a:t>
            </a:r>
          </a:p>
          <a:p>
            <a:pPr algn="just" eaLnBrk="1" hangingPunct="1"/>
            <a:r>
              <a:rPr lang="zh-CN" altLang="en-US" sz="3600" dirty="0">
                <a:latin typeface="微软雅黑" pitchFamily="34" charset="-122"/>
                <a:ea typeface="微软雅黑" pitchFamily="34" charset="-122"/>
              </a:rPr>
              <a:t>好的系统顶层扇出数较高，中间层扇出数比较少，底层扇入数比较高</a:t>
            </a:r>
          </a:p>
        </p:txBody>
      </p:sp>
      <p:sp>
        <p:nvSpPr>
          <p:cNvPr id="7" name="灯片编号占位符 5"/>
          <p:cNvSpPr>
            <a:spLocks noGrp="1"/>
          </p:cNvSpPr>
          <p:nvPr>
            <p:ph type="sldNum" sz="quarter" idx="12"/>
          </p:nvPr>
        </p:nvSpPr>
        <p:spPr/>
        <p:txBody>
          <a:bodyPr/>
          <a:lstStyle/>
          <a:p>
            <a:pPr>
              <a:defRPr/>
            </a:pPr>
            <a:fld id="{1DA0B49B-7666-44F1-B62E-B35DF1B33FED}" type="slidenum">
              <a:rPr lang="en-US" altLang="zh-CN"/>
              <a:pPr>
                <a:defRPr/>
              </a:pPr>
              <a:t>69</a:t>
            </a:fld>
            <a:endParaRPr lang="en-US" altLang="zh-CN"/>
          </a:p>
        </p:txBody>
      </p:sp>
      <p:pic>
        <p:nvPicPr>
          <p:cNvPr id="75781" name="Picture 4" descr="9"/>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9063" y="2492895"/>
            <a:ext cx="267493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descr="Rectangle: Click to edit Master text styles&#10;Second level&#10;Third level&#10;Fourth level&#10;Fifth level"/>
          <p:cNvSpPr>
            <a:spLocks noGrp="1" noChangeArrowheads="1"/>
          </p:cNvSpPr>
          <p:nvPr>
            <p:ph idx="1"/>
          </p:nvPr>
        </p:nvSpPr>
        <p:spPr>
          <a:xfrm>
            <a:off x="1476375" y="1989138"/>
            <a:ext cx="2725738" cy="2663825"/>
          </a:xfrm>
        </p:spPr>
        <p:txBody>
          <a:bodyPr>
            <a:normAutofit/>
          </a:bodyPr>
          <a:lstStyle/>
          <a:p>
            <a:pPr algn="just" eaLnBrk="1" hangingPunct="1"/>
            <a:r>
              <a:rPr lang="zh-CN" altLang="en-US" sz="4000" dirty="0">
                <a:latin typeface="微软雅黑" pitchFamily="34" charset="-122"/>
                <a:ea typeface="微软雅黑" pitchFamily="34" charset="-122"/>
              </a:rPr>
              <a:t>概要设计</a:t>
            </a:r>
          </a:p>
          <a:p>
            <a:pPr algn="just" eaLnBrk="1" hangingPunct="1"/>
            <a:r>
              <a:rPr lang="zh-CN" altLang="en-US" sz="4000" dirty="0">
                <a:latin typeface="微软雅黑" pitchFamily="34" charset="-122"/>
                <a:ea typeface="微软雅黑" pitchFamily="34" charset="-122"/>
              </a:rPr>
              <a:t>详细设计</a:t>
            </a:r>
          </a:p>
          <a:p>
            <a:pPr algn="just" eaLnBrk="1" hangingPunct="1"/>
            <a:r>
              <a:rPr lang="zh-CN" altLang="en-US" sz="4000" dirty="0">
                <a:latin typeface="微软雅黑" pitchFamily="34" charset="-122"/>
                <a:ea typeface="微软雅黑" pitchFamily="34" charset="-122"/>
              </a:rPr>
              <a:t>设计评审</a:t>
            </a:r>
          </a:p>
        </p:txBody>
      </p:sp>
      <p:sp>
        <p:nvSpPr>
          <p:cNvPr id="7" name="灯片编号占位符 5"/>
          <p:cNvSpPr>
            <a:spLocks noGrp="1"/>
          </p:cNvSpPr>
          <p:nvPr>
            <p:ph type="sldNum" sz="quarter" idx="12"/>
          </p:nvPr>
        </p:nvSpPr>
        <p:spPr/>
        <p:txBody>
          <a:bodyPr/>
          <a:lstStyle/>
          <a:p>
            <a:pPr>
              <a:defRPr/>
            </a:pPr>
            <a:fld id="{43598DB7-4B5C-4785-B665-EF2B27FF4BE8}" type="slidenum">
              <a:rPr lang="en-US" altLang="zh-CN"/>
              <a:pPr>
                <a:defRPr/>
              </a:pPr>
              <a:t>7</a:t>
            </a:fld>
            <a:endParaRPr lang="en-US" altLang="zh-CN"/>
          </a:p>
        </p:txBody>
      </p:sp>
      <p:pic>
        <p:nvPicPr>
          <p:cNvPr id="12293" name="Picture 4" descr="j02932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363" y="3716338"/>
            <a:ext cx="156527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E68CCAE7-F1B7-4B02-8146-F4EDCEFD6160}"/>
              </a:ext>
            </a:extLst>
          </p:cNvPr>
          <p:cNvSpPr>
            <a:spLocks noGrp="1" noChangeArrowheads="1"/>
          </p:cNvSpPr>
          <p:nvPr>
            <p:ph type="title"/>
          </p:nvPr>
        </p:nvSpPr>
        <p:spPr>
          <a:xfrm>
            <a:off x="609600" y="304800"/>
            <a:ext cx="7772400" cy="1143000"/>
          </a:xfrm>
          <a:solidFill>
            <a:srgbClr val="92D050"/>
          </a:solidFill>
        </p:spPr>
        <p:txBody>
          <a:bodyPr vert="horz" lIns="91440" tIns="45720" rIns="91440" bIns="45720" rtlCol="0" anchor="ctr">
            <a:normAutofit/>
          </a:bodyPr>
          <a:lstStyle/>
          <a:p>
            <a:pPr algn="ctr"/>
            <a:r>
              <a:rPr lang="en-US" altLang="zh-CN" sz="6600" dirty="0">
                <a:latin typeface="微软雅黑" pitchFamily="34" charset="-122"/>
                <a:ea typeface="微软雅黑" pitchFamily="34" charset="-122"/>
              </a:rPr>
              <a:t>4.1</a:t>
            </a:r>
            <a:r>
              <a:rPr lang="zh-CN" altLang="en-US" sz="6600" dirty="0">
                <a:latin typeface="微软雅黑" pitchFamily="34" charset="-122"/>
                <a:ea typeface="微软雅黑" pitchFamily="34" charset="-122"/>
              </a:rPr>
              <a:t>软件设计概念</a:t>
            </a:r>
          </a:p>
        </p:txBody>
      </p:sp>
    </p:spTree>
  </p:cSld>
  <p:clrMapOvr>
    <a:masterClrMapping/>
  </p:clrMapOvr>
  <p:transition spd="med">
    <p:pull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609600" y="304800"/>
            <a:ext cx="7778824"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4.5.3.5</a:t>
            </a:r>
            <a:r>
              <a:rPr lang="zh-CN" altLang="en-US" sz="6000" dirty="0">
                <a:latin typeface="微软雅黑" pitchFamily="34" charset="-122"/>
                <a:ea typeface="微软雅黑" pitchFamily="34" charset="-122"/>
              </a:rPr>
              <a:t>扇入数</a:t>
            </a:r>
          </a:p>
        </p:txBody>
      </p:sp>
      <p:sp>
        <p:nvSpPr>
          <p:cNvPr id="6" name="灯片编号占位符 5"/>
          <p:cNvSpPr>
            <a:spLocks noGrp="1"/>
          </p:cNvSpPr>
          <p:nvPr>
            <p:ph type="sldNum" sz="quarter" idx="12"/>
          </p:nvPr>
        </p:nvSpPr>
        <p:spPr/>
        <p:txBody>
          <a:bodyPr/>
          <a:lstStyle/>
          <a:p>
            <a:pPr>
              <a:defRPr/>
            </a:pPr>
            <a:fld id="{5F556439-ABC7-4432-AE32-F237625F1051}" type="slidenum">
              <a:rPr lang="en-US" altLang="zh-CN"/>
              <a:pPr>
                <a:defRPr/>
              </a:pPr>
              <a:t>70</a:t>
            </a:fld>
            <a:endParaRPr lang="en-US" altLang="zh-CN"/>
          </a:p>
        </p:txBody>
      </p:sp>
      <p:pic>
        <p:nvPicPr>
          <p:cNvPr id="76804" name="Picture 3" descr="http://www.vchome.net/software/RJ_CH2/image03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00113" y="2060575"/>
            <a:ext cx="7620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箭头连接符 4"/>
          <p:cNvCxnSpPr/>
          <p:nvPr/>
        </p:nvCxnSpPr>
        <p:spPr bwMode="auto">
          <a:xfrm>
            <a:off x="5292080" y="1556792"/>
            <a:ext cx="184212" cy="1008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箭头连接符 6"/>
          <p:cNvCxnSpPr/>
          <p:nvPr/>
        </p:nvCxnSpPr>
        <p:spPr bwMode="auto">
          <a:xfrm flipH="1">
            <a:off x="5508104" y="1614732"/>
            <a:ext cx="3918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直接箭头连接符 7"/>
          <p:cNvCxnSpPr/>
          <p:nvPr/>
        </p:nvCxnSpPr>
        <p:spPr bwMode="auto">
          <a:xfrm flipH="1">
            <a:off x="5548300" y="1542724"/>
            <a:ext cx="895908" cy="1008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323528" y="304800"/>
            <a:ext cx="8534400"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4.5.3.6</a:t>
            </a:r>
            <a:r>
              <a:rPr lang="zh-CN" altLang="en-US" sz="4000" dirty="0">
                <a:latin typeface="微软雅黑" pitchFamily="34" charset="-122"/>
                <a:ea typeface="微软雅黑" pitchFamily="34" charset="-122"/>
              </a:rPr>
              <a:t>模块的作用域应在控制域之内</a:t>
            </a:r>
          </a:p>
        </p:txBody>
      </p:sp>
      <p:sp>
        <p:nvSpPr>
          <p:cNvPr id="77828" name="Rectangle 3" descr="Rectangle: Click to edit Master text styles&#10;Second level&#10;Third level&#10;Fourth level&#10;Fifth level"/>
          <p:cNvSpPr>
            <a:spLocks noGrp="1" noChangeArrowheads="1"/>
          </p:cNvSpPr>
          <p:nvPr>
            <p:ph idx="1"/>
          </p:nvPr>
        </p:nvSpPr>
        <p:spPr>
          <a:xfrm>
            <a:off x="623376" y="2527301"/>
            <a:ext cx="5173960" cy="3829050"/>
          </a:xfrm>
        </p:spPr>
        <p:txBody>
          <a:bodyPr/>
          <a:lstStyle/>
          <a:p>
            <a:pPr algn="just" eaLnBrk="1" hangingPunct="1"/>
            <a:r>
              <a:rPr lang="zh-CN" altLang="en-US" sz="3600" dirty="0">
                <a:latin typeface="微软雅黑" pitchFamily="34" charset="-122"/>
                <a:ea typeface="微软雅黑" pitchFamily="34" charset="-122"/>
              </a:rPr>
              <a:t>模块的作用域是指受其影响的所有模块的集合</a:t>
            </a:r>
          </a:p>
          <a:p>
            <a:pPr algn="just" eaLnBrk="1" hangingPunct="1"/>
            <a:r>
              <a:rPr lang="zh-CN" altLang="en-US" sz="3600" dirty="0">
                <a:latin typeface="微软雅黑" pitchFamily="34" charset="-122"/>
                <a:ea typeface="微软雅黑" pitchFamily="34" charset="-122"/>
              </a:rPr>
              <a:t>模块的控制域是指其本身以及所有直接或者间接从属它的模块集合</a:t>
            </a:r>
          </a:p>
        </p:txBody>
      </p:sp>
      <p:sp>
        <p:nvSpPr>
          <p:cNvPr id="7" name="灯片编号占位符 5"/>
          <p:cNvSpPr>
            <a:spLocks noGrp="1"/>
          </p:cNvSpPr>
          <p:nvPr>
            <p:ph type="sldNum" sz="quarter" idx="12"/>
          </p:nvPr>
        </p:nvSpPr>
        <p:spPr/>
        <p:txBody>
          <a:bodyPr/>
          <a:lstStyle/>
          <a:p>
            <a:pPr>
              <a:defRPr/>
            </a:pPr>
            <a:fld id="{0B314E57-D84F-4324-8EEF-05628A21B0E3}" type="slidenum">
              <a:rPr lang="en-US" altLang="zh-CN"/>
              <a:pPr>
                <a:defRPr/>
              </a:pPr>
              <a:t>71</a:t>
            </a:fld>
            <a:endParaRPr lang="en-US" altLang="zh-CN"/>
          </a:p>
        </p:txBody>
      </p:sp>
      <p:pic>
        <p:nvPicPr>
          <p:cNvPr id="77829" name="Picture 4" descr="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219" y="1844824"/>
            <a:ext cx="3598862"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a:xfrm>
            <a:off x="395536" y="304800"/>
            <a:ext cx="8534400"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4.5.3.6</a:t>
            </a:r>
            <a:r>
              <a:rPr lang="zh-CN" altLang="en-US" sz="4000" dirty="0">
                <a:latin typeface="微软雅黑" pitchFamily="34" charset="-122"/>
                <a:ea typeface="微软雅黑" pitchFamily="34" charset="-122"/>
              </a:rPr>
              <a:t>模块的作用域应在控制域之内</a:t>
            </a:r>
          </a:p>
        </p:txBody>
      </p:sp>
      <p:sp>
        <p:nvSpPr>
          <p:cNvPr id="25" name="灯片编号占位符 5"/>
          <p:cNvSpPr>
            <a:spLocks noGrp="1"/>
          </p:cNvSpPr>
          <p:nvPr>
            <p:ph type="sldNum" sz="quarter" idx="12"/>
          </p:nvPr>
        </p:nvSpPr>
        <p:spPr/>
        <p:txBody>
          <a:bodyPr/>
          <a:lstStyle/>
          <a:p>
            <a:pPr>
              <a:defRPr/>
            </a:pPr>
            <a:fld id="{6CA50DC3-E493-41D4-9B0D-E1FEF1B99D7E}" type="slidenum">
              <a:rPr lang="en-US" altLang="zh-CN"/>
              <a:pPr>
                <a:defRPr/>
              </a:pPr>
              <a:t>72</a:t>
            </a:fld>
            <a:endParaRPr lang="en-US" altLang="zh-CN"/>
          </a:p>
        </p:txBody>
      </p:sp>
      <p:sp>
        <p:nvSpPr>
          <p:cNvPr id="293914" name="Freeform 26"/>
          <p:cNvSpPr>
            <a:spLocks/>
          </p:cNvSpPr>
          <p:nvPr/>
        </p:nvSpPr>
        <p:spPr bwMode="auto">
          <a:xfrm>
            <a:off x="1258888" y="2492375"/>
            <a:ext cx="3516312" cy="3702050"/>
          </a:xfrm>
          <a:custGeom>
            <a:avLst/>
            <a:gdLst>
              <a:gd name="T0" fmla="*/ 2147483647 w 2215"/>
              <a:gd name="T1" fmla="*/ 2147483647 h 2332"/>
              <a:gd name="T2" fmla="*/ 2147483647 w 2215"/>
              <a:gd name="T3" fmla="*/ 2147483647 h 2332"/>
              <a:gd name="T4" fmla="*/ 2147483647 w 2215"/>
              <a:gd name="T5" fmla="*/ 2147483647 h 2332"/>
              <a:gd name="T6" fmla="*/ 2147483647 w 2215"/>
              <a:gd name="T7" fmla="*/ 2147483647 h 2332"/>
              <a:gd name="T8" fmla="*/ 2147483647 w 2215"/>
              <a:gd name="T9" fmla="*/ 2147483647 h 2332"/>
              <a:gd name="T10" fmla="*/ 2147483647 w 2215"/>
              <a:gd name="T11" fmla="*/ 2147483647 h 2332"/>
              <a:gd name="T12" fmla="*/ 2147483647 w 2215"/>
              <a:gd name="T13" fmla="*/ 2147483647 h 2332"/>
              <a:gd name="T14" fmla="*/ 2147483647 w 2215"/>
              <a:gd name="T15" fmla="*/ 2147483647 h 2332"/>
              <a:gd name="T16" fmla="*/ 2147483647 w 2215"/>
              <a:gd name="T17" fmla="*/ 2147483647 h 2332"/>
              <a:gd name="T18" fmla="*/ 2147483647 w 2215"/>
              <a:gd name="T19" fmla="*/ 2147483647 h 2332"/>
              <a:gd name="T20" fmla="*/ 2147483647 w 2215"/>
              <a:gd name="T21" fmla="*/ 2147483647 h 2332"/>
              <a:gd name="T22" fmla="*/ 2147483647 w 2215"/>
              <a:gd name="T23" fmla="*/ 2147483647 h 2332"/>
              <a:gd name="T24" fmla="*/ 2147483647 w 2215"/>
              <a:gd name="T25" fmla="*/ 2147483647 h 2332"/>
              <a:gd name="T26" fmla="*/ 2147483647 w 2215"/>
              <a:gd name="T27" fmla="*/ 2147483647 h 2332"/>
              <a:gd name="T28" fmla="*/ 2147483647 w 2215"/>
              <a:gd name="T29" fmla="*/ 2147483647 h 2332"/>
              <a:gd name="T30" fmla="*/ 2147483647 w 2215"/>
              <a:gd name="T31" fmla="*/ 2147483647 h 2332"/>
              <a:gd name="T32" fmla="*/ 2147483647 w 2215"/>
              <a:gd name="T33" fmla="*/ 2147483647 h 2332"/>
              <a:gd name="T34" fmla="*/ 2147483647 w 2215"/>
              <a:gd name="T35" fmla="*/ 2147483647 h 2332"/>
              <a:gd name="T36" fmla="*/ 2147483647 w 2215"/>
              <a:gd name="T37" fmla="*/ 2147483647 h 2332"/>
              <a:gd name="T38" fmla="*/ 2147483647 w 2215"/>
              <a:gd name="T39" fmla="*/ 2147483647 h 2332"/>
              <a:gd name="T40" fmla="*/ 2147483647 w 2215"/>
              <a:gd name="T41" fmla="*/ 2147483647 h 2332"/>
              <a:gd name="T42" fmla="*/ 2147483647 w 2215"/>
              <a:gd name="T43" fmla="*/ 2147483647 h 2332"/>
              <a:gd name="T44" fmla="*/ 2147483647 w 2215"/>
              <a:gd name="T45" fmla="*/ 2147483647 h 2332"/>
              <a:gd name="T46" fmla="*/ 2147483647 w 2215"/>
              <a:gd name="T47" fmla="*/ 2147483647 h 2332"/>
              <a:gd name="T48" fmla="*/ 2147483647 w 2215"/>
              <a:gd name="T49" fmla="*/ 2147483647 h 2332"/>
              <a:gd name="T50" fmla="*/ 2147483647 w 2215"/>
              <a:gd name="T51" fmla="*/ 2147483647 h 2332"/>
              <a:gd name="T52" fmla="*/ 2147483647 w 2215"/>
              <a:gd name="T53" fmla="*/ 2147483647 h 2332"/>
              <a:gd name="T54" fmla="*/ 2147483647 w 2215"/>
              <a:gd name="T55" fmla="*/ 2147483647 h 2332"/>
              <a:gd name="T56" fmla="*/ 2147483647 w 2215"/>
              <a:gd name="T57" fmla="*/ 2147483647 h 2332"/>
              <a:gd name="T58" fmla="*/ 2147483647 w 2215"/>
              <a:gd name="T59" fmla="*/ 2147483647 h 2332"/>
              <a:gd name="T60" fmla="*/ 2147483647 w 2215"/>
              <a:gd name="T61" fmla="*/ 2147483647 h 2332"/>
              <a:gd name="T62" fmla="*/ 2147483647 w 2215"/>
              <a:gd name="T63" fmla="*/ 2147483647 h 2332"/>
              <a:gd name="T64" fmla="*/ 2147483647 w 2215"/>
              <a:gd name="T65" fmla="*/ 2147483647 h 2332"/>
              <a:gd name="T66" fmla="*/ 2147483647 w 2215"/>
              <a:gd name="T67" fmla="*/ 2147483647 h 2332"/>
              <a:gd name="T68" fmla="*/ 2147483647 w 2215"/>
              <a:gd name="T69" fmla="*/ 2147483647 h 2332"/>
              <a:gd name="T70" fmla="*/ 2147483647 w 2215"/>
              <a:gd name="T71" fmla="*/ 2147483647 h 2332"/>
              <a:gd name="T72" fmla="*/ 2147483647 w 2215"/>
              <a:gd name="T73" fmla="*/ 2147483647 h 2332"/>
              <a:gd name="T74" fmla="*/ 2147483647 w 2215"/>
              <a:gd name="T75" fmla="*/ 2147483647 h 2332"/>
              <a:gd name="T76" fmla="*/ 2147483647 w 2215"/>
              <a:gd name="T77" fmla="*/ 2147483647 h 2332"/>
              <a:gd name="T78" fmla="*/ 2147483647 w 2215"/>
              <a:gd name="T79" fmla="*/ 2147483647 h 2332"/>
              <a:gd name="T80" fmla="*/ 0 w 2215"/>
              <a:gd name="T81" fmla="*/ 2147483647 h 2332"/>
              <a:gd name="T82" fmla="*/ 2147483647 w 2215"/>
              <a:gd name="T83" fmla="*/ 2147483647 h 2332"/>
              <a:gd name="T84" fmla="*/ 2147483647 w 2215"/>
              <a:gd name="T85" fmla="*/ 2147483647 h 2332"/>
              <a:gd name="T86" fmla="*/ 2147483647 w 2215"/>
              <a:gd name="T87" fmla="*/ 2147483647 h 2332"/>
              <a:gd name="T88" fmla="*/ 2147483647 w 2215"/>
              <a:gd name="T89" fmla="*/ 2147483647 h 2332"/>
              <a:gd name="T90" fmla="*/ 2147483647 w 2215"/>
              <a:gd name="T91" fmla="*/ 2147483647 h 2332"/>
              <a:gd name="T92" fmla="*/ 2147483647 w 2215"/>
              <a:gd name="T93" fmla="*/ 2147483647 h 2332"/>
              <a:gd name="T94" fmla="*/ 2147483647 w 2215"/>
              <a:gd name="T95" fmla="*/ 2147483647 h 23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15"/>
              <a:gd name="T145" fmla="*/ 0 h 2332"/>
              <a:gd name="T146" fmla="*/ 2215 w 2215"/>
              <a:gd name="T147" fmla="*/ 2332 h 233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15" h="2332">
                <a:moveTo>
                  <a:pt x="128" y="200"/>
                </a:moveTo>
                <a:cubicBezTo>
                  <a:pt x="130" y="186"/>
                  <a:pt x="136" y="124"/>
                  <a:pt x="150" y="110"/>
                </a:cubicBezTo>
                <a:cubicBezTo>
                  <a:pt x="213" y="46"/>
                  <a:pt x="299" y="48"/>
                  <a:pt x="382" y="43"/>
                </a:cubicBezTo>
                <a:cubicBezTo>
                  <a:pt x="501" y="0"/>
                  <a:pt x="646" y="36"/>
                  <a:pt x="771" y="43"/>
                </a:cubicBezTo>
                <a:cubicBezTo>
                  <a:pt x="838" y="59"/>
                  <a:pt x="911" y="65"/>
                  <a:pt x="980" y="73"/>
                </a:cubicBezTo>
                <a:cubicBezTo>
                  <a:pt x="1014" y="83"/>
                  <a:pt x="1016" y="104"/>
                  <a:pt x="1040" y="125"/>
                </a:cubicBezTo>
                <a:cubicBezTo>
                  <a:pt x="1054" y="137"/>
                  <a:pt x="1085" y="155"/>
                  <a:pt x="1085" y="155"/>
                </a:cubicBezTo>
                <a:cubicBezTo>
                  <a:pt x="1088" y="162"/>
                  <a:pt x="1089" y="170"/>
                  <a:pt x="1093" y="177"/>
                </a:cubicBezTo>
                <a:cubicBezTo>
                  <a:pt x="1097" y="185"/>
                  <a:pt x="1104" y="192"/>
                  <a:pt x="1108" y="200"/>
                </a:cubicBezTo>
                <a:cubicBezTo>
                  <a:pt x="1122" y="234"/>
                  <a:pt x="1124" y="266"/>
                  <a:pt x="1145" y="297"/>
                </a:cubicBezTo>
                <a:cubicBezTo>
                  <a:pt x="1167" y="392"/>
                  <a:pt x="1145" y="274"/>
                  <a:pt x="1145" y="349"/>
                </a:cubicBezTo>
                <a:cubicBezTo>
                  <a:pt x="1145" y="401"/>
                  <a:pt x="1168" y="478"/>
                  <a:pt x="1205" y="514"/>
                </a:cubicBezTo>
                <a:cubicBezTo>
                  <a:pt x="1215" y="558"/>
                  <a:pt x="1259" y="618"/>
                  <a:pt x="1302" y="634"/>
                </a:cubicBezTo>
                <a:cubicBezTo>
                  <a:pt x="1345" y="697"/>
                  <a:pt x="1288" y="623"/>
                  <a:pt x="1339" y="664"/>
                </a:cubicBezTo>
                <a:cubicBezTo>
                  <a:pt x="1346" y="670"/>
                  <a:pt x="1348" y="680"/>
                  <a:pt x="1354" y="686"/>
                </a:cubicBezTo>
                <a:cubicBezTo>
                  <a:pt x="1367" y="699"/>
                  <a:pt x="1393" y="707"/>
                  <a:pt x="1407" y="716"/>
                </a:cubicBezTo>
                <a:cubicBezTo>
                  <a:pt x="1457" y="746"/>
                  <a:pt x="1497" y="767"/>
                  <a:pt x="1549" y="791"/>
                </a:cubicBezTo>
                <a:cubicBezTo>
                  <a:pt x="1577" y="804"/>
                  <a:pt x="1602" y="825"/>
                  <a:pt x="1631" y="836"/>
                </a:cubicBezTo>
                <a:cubicBezTo>
                  <a:pt x="1704" y="863"/>
                  <a:pt x="1786" y="874"/>
                  <a:pt x="1863" y="881"/>
                </a:cubicBezTo>
                <a:cubicBezTo>
                  <a:pt x="1925" y="905"/>
                  <a:pt x="2000" y="932"/>
                  <a:pt x="2065" y="940"/>
                </a:cubicBezTo>
                <a:cubicBezTo>
                  <a:pt x="2118" y="958"/>
                  <a:pt x="2097" y="946"/>
                  <a:pt x="2132" y="970"/>
                </a:cubicBezTo>
                <a:cubicBezTo>
                  <a:pt x="2171" y="1029"/>
                  <a:pt x="2156" y="997"/>
                  <a:pt x="2177" y="1060"/>
                </a:cubicBezTo>
                <a:cubicBezTo>
                  <a:pt x="2180" y="1068"/>
                  <a:pt x="2185" y="1083"/>
                  <a:pt x="2185" y="1083"/>
                </a:cubicBezTo>
                <a:cubicBezTo>
                  <a:pt x="2202" y="1213"/>
                  <a:pt x="2190" y="1159"/>
                  <a:pt x="2215" y="1247"/>
                </a:cubicBezTo>
                <a:cubicBezTo>
                  <a:pt x="2209" y="1355"/>
                  <a:pt x="2201" y="1461"/>
                  <a:pt x="2192" y="1569"/>
                </a:cubicBezTo>
                <a:cubicBezTo>
                  <a:pt x="2195" y="1636"/>
                  <a:pt x="2201" y="1704"/>
                  <a:pt x="2200" y="1771"/>
                </a:cubicBezTo>
                <a:cubicBezTo>
                  <a:pt x="2198" y="1852"/>
                  <a:pt x="2191" y="1980"/>
                  <a:pt x="2162" y="2063"/>
                </a:cubicBezTo>
                <a:cubicBezTo>
                  <a:pt x="2148" y="2104"/>
                  <a:pt x="2053" y="2194"/>
                  <a:pt x="2013" y="2205"/>
                </a:cubicBezTo>
                <a:cubicBezTo>
                  <a:pt x="1968" y="2238"/>
                  <a:pt x="1924" y="2238"/>
                  <a:pt x="1871" y="2250"/>
                </a:cubicBezTo>
                <a:cubicBezTo>
                  <a:pt x="1768" y="2273"/>
                  <a:pt x="1677" y="2321"/>
                  <a:pt x="1571" y="2332"/>
                </a:cubicBezTo>
                <a:cubicBezTo>
                  <a:pt x="1444" y="2327"/>
                  <a:pt x="1286" y="2329"/>
                  <a:pt x="1160" y="2287"/>
                </a:cubicBezTo>
                <a:cubicBezTo>
                  <a:pt x="1094" y="2265"/>
                  <a:pt x="1032" y="2235"/>
                  <a:pt x="965" y="2212"/>
                </a:cubicBezTo>
                <a:cubicBezTo>
                  <a:pt x="868" y="2179"/>
                  <a:pt x="759" y="2177"/>
                  <a:pt x="659" y="2167"/>
                </a:cubicBezTo>
                <a:cubicBezTo>
                  <a:pt x="616" y="2150"/>
                  <a:pt x="581" y="2136"/>
                  <a:pt x="539" y="2115"/>
                </a:cubicBezTo>
                <a:cubicBezTo>
                  <a:pt x="490" y="2090"/>
                  <a:pt x="374" y="2100"/>
                  <a:pt x="374" y="2100"/>
                </a:cubicBezTo>
                <a:cubicBezTo>
                  <a:pt x="339" y="2072"/>
                  <a:pt x="302" y="2060"/>
                  <a:pt x="262" y="2040"/>
                </a:cubicBezTo>
                <a:cubicBezTo>
                  <a:pt x="227" y="1989"/>
                  <a:pt x="222" y="1927"/>
                  <a:pt x="187" y="1876"/>
                </a:cubicBezTo>
                <a:cubicBezTo>
                  <a:pt x="178" y="1848"/>
                  <a:pt x="175" y="1825"/>
                  <a:pt x="158" y="1801"/>
                </a:cubicBezTo>
                <a:cubicBezTo>
                  <a:pt x="150" y="1771"/>
                  <a:pt x="138" y="1747"/>
                  <a:pt x="128" y="1718"/>
                </a:cubicBezTo>
                <a:cubicBezTo>
                  <a:pt x="102" y="1639"/>
                  <a:pt x="86" y="1557"/>
                  <a:pt x="38" y="1487"/>
                </a:cubicBezTo>
                <a:cubicBezTo>
                  <a:pt x="26" y="1441"/>
                  <a:pt x="11" y="1399"/>
                  <a:pt x="0" y="1352"/>
                </a:cubicBezTo>
                <a:cubicBezTo>
                  <a:pt x="3" y="1215"/>
                  <a:pt x="3" y="1077"/>
                  <a:pt x="8" y="940"/>
                </a:cubicBezTo>
                <a:cubicBezTo>
                  <a:pt x="9" y="900"/>
                  <a:pt x="13" y="849"/>
                  <a:pt x="30" y="813"/>
                </a:cubicBezTo>
                <a:cubicBezTo>
                  <a:pt x="42" y="788"/>
                  <a:pt x="68" y="738"/>
                  <a:pt x="68" y="738"/>
                </a:cubicBezTo>
                <a:cubicBezTo>
                  <a:pt x="77" y="691"/>
                  <a:pt x="91" y="647"/>
                  <a:pt x="113" y="604"/>
                </a:cubicBezTo>
                <a:cubicBezTo>
                  <a:pt x="131" y="504"/>
                  <a:pt x="124" y="550"/>
                  <a:pt x="135" y="469"/>
                </a:cubicBezTo>
                <a:cubicBezTo>
                  <a:pt x="131" y="397"/>
                  <a:pt x="143" y="345"/>
                  <a:pt x="105" y="290"/>
                </a:cubicBezTo>
                <a:cubicBezTo>
                  <a:pt x="114" y="208"/>
                  <a:pt x="95" y="233"/>
                  <a:pt x="128" y="200"/>
                </a:cubicBezTo>
                <a:close/>
              </a:path>
            </a:pathLst>
          </a:custGeom>
          <a:solidFill>
            <a:srgbClr val="99CC00"/>
          </a:solidFill>
          <a:ln w="9525">
            <a:solidFill>
              <a:schemeClr val="tx1"/>
            </a:solidFill>
            <a:round/>
            <a:headEnd/>
            <a:tailEnd/>
          </a:ln>
        </p:spPr>
        <p:txBody>
          <a:bodyPr wrap="none"/>
          <a:lstStyle/>
          <a:p>
            <a:endParaRPr lang="zh-CN" altLang="en-US"/>
          </a:p>
        </p:txBody>
      </p:sp>
      <p:sp>
        <p:nvSpPr>
          <p:cNvPr id="78853" name="Rectangle 5"/>
          <p:cNvSpPr>
            <a:spLocks noChangeArrowheads="1"/>
          </p:cNvSpPr>
          <p:nvPr/>
        </p:nvSpPr>
        <p:spPr bwMode="auto">
          <a:xfrm>
            <a:off x="3492500" y="1844675"/>
            <a:ext cx="1223963"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M</a:t>
            </a:r>
          </a:p>
        </p:txBody>
      </p:sp>
      <p:sp>
        <p:nvSpPr>
          <p:cNvPr id="78854" name="Rectangle 7"/>
          <p:cNvSpPr>
            <a:spLocks noChangeArrowheads="1"/>
          </p:cNvSpPr>
          <p:nvPr/>
        </p:nvSpPr>
        <p:spPr bwMode="auto">
          <a:xfrm>
            <a:off x="1692275" y="2781300"/>
            <a:ext cx="1223963"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X</a:t>
            </a:r>
          </a:p>
        </p:txBody>
      </p:sp>
      <p:sp>
        <p:nvSpPr>
          <p:cNvPr id="78855" name="Rectangle 8"/>
          <p:cNvSpPr>
            <a:spLocks noChangeArrowheads="1"/>
          </p:cNvSpPr>
          <p:nvPr/>
        </p:nvSpPr>
        <p:spPr bwMode="auto">
          <a:xfrm>
            <a:off x="3276600" y="2781300"/>
            <a:ext cx="1223963"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T</a:t>
            </a:r>
          </a:p>
        </p:txBody>
      </p:sp>
      <p:sp>
        <p:nvSpPr>
          <p:cNvPr id="78856" name="Rectangle 9"/>
          <p:cNvSpPr>
            <a:spLocks noChangeArrowheads="1"/>
          </p:cNvSpPr>
          <p:nvPr/>
        </p:nvSpPr>
        <p:spPr bwMode="auto">
          <a:xfrm>
            <a:off x="5003800" y="2781300"/>
            <a:ext cx="1223963"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B</a:t>
            </a:r>
          </a:p>
        </p:txBody>
      </p:sp>
      <p:sp>
        <p:nvSpPr>
          <p:cNvPr id="78857" name="Rectangle 10"/>
          <p:cNvSpPr>
            <a:spLocks noChangeArrowheads="1"/>
          </p:cNvSpPr>
          <p:nvPr/>
        </p:nvSpPr>
        <p:spPr bwMode="auto">
          <a:xfrm>
            <a:off x="1763713" y="4076700"/>
            <a:ext cx="1223962"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Y</a:t>
            </a:r>
          </a:p>
        </p:txBody>
      </p:sp>
      <p:sp>
        <p:nvSpPr>
          <p:cNvPr id="78858" name="Rectangle 11"/>
          <p:cNvSpPr>
            <a:spLocks noChangeArrowheads="1"/>
          </p:cNvSpPr>
          <p:nvPr/>
        </p:nvSpPr>
        <p:spPr bwMode="auto">
          <a:xfrm>
            <a:off x="3348038" y="4076700"/>
            <a:ext cx="1223962"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Z</a:t>
            </a:r>
          </a:p>
        </p:txBody>
      </p:sp>
      <p:sp>
        <p:nvSpPr>
          <p:cNvPr id="78859" name="Rectangle 12"/>
          <p:cNvSpPr>
            <a:spLocks noChangeArrowheads="1"/>
          </p:cNvSpPr>
          <p:nvPr/>
        </p:nvSpPr>
        <p:spPr bwMode="auto">
          <a:xfrm>
            <a:off x="5076825" y="4076700"/>
            <a:ext cx="1223963"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F</a:t>
            </a:r>
          </a:p>
        </p:txBody>
      </p:sp>
      <p:sp>
        <p:nvSpPr>
          <p:cNvPr id="78860" name="Rectangle 13"/>
          <p:cNvSpPr>
            <a:spLocks noChangeArrowheads="1"/>
          </p:cNvSpPr>
          <p:nvPr/>
        </p:nvSpPr>
        <p:spPr bwMode="auto">
          <a:xfrm>
            <a:off x="1763713" y="5084763"/>
            <a:ext cx="1223962"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V</a:t>
            </a:r>
          </a:p>
        </p:txBody>
      </p:sp>
      <p:sp>
        <p:nvSpPr>
          <p:cNvPr id="78861" name="Rectangle 14"/>
          <p:cNvSpPr>
            <a:spLocks noChangeArrowheads="1"/>
          </p:cNvSpPr>
          <p:nvPr/>
        </p:nvSpPr>
        <p:spPr bwMode="auto">
          <a:xfrm>
            <a:off x="3348038" y="5084763"/>
            <a:ext cx="1223962"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N</a:t>
            </a:r>
          </a:p>
        </p:txBody>
      </p:sp>
      <p:sp>
        <p:nvSpPr>
          <p:cNvPr id="78862" name="Rectangle 15"/>
          <p:cNvSpPr>
            <a:spLocks noChangeArrowheads="1"/>
          </p:cNvSpPr>
          <p:nvPr/>
        </p:nvSpPr>
        <p:spPr bwMode="auto">
          <a:xfrm>
            <a:off x="5075238" y="5084763"/>
            <a:ext cx="1223962" cy="50482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en-US" altLang="zh-CN">
                <a:ea typeface="宋体" charset="-122"/>
              </a:rPr>
              <a:t>O</a:t>
            </a:r>
          </a:p>
        </p:txBody>
      </p:sp>
      <p:sp>
        <p:nvSpPr>
          <p:cNvPr id="78863" name="Line 16"/>
          <p:cNvSpPr>
            <a:spLocks noChangeShapeType="1"/>
          </p:cNvSpPr>
          <p:nvPr/>
        </p:nvSpPr>
        <p:spPr bwMode="auto">
          <a:xfrm flipH="1">
            <a:off x="2771775" y="2349500"/>
            <a:ext cx="107950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4" name="Line 17"/>
          <p:cNvSpPr>
            <a:spLocks noChangeShapeType="1"/>
          </p:cNvSpPr>
          <p:nvPr/>
        </p:nvSpPr>
        <p:spPr bwMode="auto">
          <a:xfrm>
            <a:off x="3995738" y="24209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5" name="Line 18"/>
          <p:cNvSpPr>
            <a:spLocks noChangeShapeType="1"/>
          </p:cNvSpPr>
          <p:nvPr/>
        </p:nvSpPr>
        <p:spPr bwMode="auto">
          <a:xfrm>
            <a:off x="4284663" y="2420938"/>
            <a:ext cx="1008062"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6" name="Line 19"/>
          <p:cNvSpPr>
            <a:spLocks noChangeShapeType="1"/>
          </p:cNvSpPr>
          <p:nvPr/>
        </p:nvSpPr>
        <p:spPr bwMode="auto">
          <a:xfrm>
            <a:off x="2484438" y="3284538"/>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7" name="Line 20"/>
          <p:cNvSpPr>
            <a:spLocks noChangeShapeType="1"/>
          </p:cNvSpPr>
          <p:nvPr/>
        </p:nvSpPr>
        <p:spPr bwMode="auto">
          <a:xfrm>
            <a:off x="2555875" y="3284538"/>
            <a:ext cx="11525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8" name="Line 21"/>
          <p:cNvSpPr>
            <a:spLocks noChangeShapeType="1"/>
          </p:cNvSpPr>
          <p:nvPr/>
        </p:nvSpPr>
        <p:spPr bwMode="auto">
          <a:xfrm flipH="1">
            <a:off x="2411413" y="4581525"/>
            <a:ext cx="13684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9" name="Line 22"/>
          <p:cNvSpPr>
            <a:spLocks noChangeShapeType="1"/>
          </p:cNvSpPr>
          <p:nvPr/>
        </p:nvSpPr>
        <p:spPr bwMode="auto">
          <a:xfrm>
            <a:off x="3924300" y="4652963"/>
            <a:ext cx="14287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0" name="Line 27"/>
          <p:cNvSpPr>
            <a:spLocks noChangeShapeType="1"/>
          </p:cNvSpPr>
          <p:nvPr/>
        </p:nvSpPr>
        <p:spPr bwMode="auto">
          <a:xfrm>
            <a:off x="5651500" y="3357563"/>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1" name="Line 28"/>
          <p:cNvSpPr>
            <a:spLocks noChangeShapeType="1"/>
          </p:cNvSpPr>
          <p:nvPr/>
        </p:nvSpPr>
        <p:spPr bwMode="auto">
          <a:xfrm>
            <a:off x="5724525" y="45815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3914"/>
                                        </p:tgtEl>
                                        <p:attrNameLst>
                                          <p:attrName>style.visibility</p:attrName>
                                        </p:attrNameLst>
                                      </p:cBhvr>
                                      <p:to>
                                        <p:strVal val="visible"/>
                                      </p:to>
                                    </p:set>
                                    <p:animEffect transition="in" filter="blinds(horizontal)">
                                      <p:cBhvr>
                                        <p:cTn id="7" dur="500"/>
                                        <p:tgtEl>
                                          <p:spTgt spid="293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title"/>
          </p:nvPr>
        </p:nvSpPr>
        <p:spPr>
          <a:xfrm>
            <a:off x="609600" y="304800"/>
            <a:ext cx="8138864"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4.5.3.7</a:t>
            </a:r>
            <a:r>
              <a:rPr lang="zh-CN" altLang="en-US" sz="4000" dirty="0">
                <a:latin typeface="微软雅黑" pitchFamily="34" charset="-122"/>
                <a:ea typeface="微软雅黑" pitchFamily="34" charset="-122"/>
              </a:rPr>
              <a:t>降低模块接口的复杂度</a:t>
            </a:r>
          </a:p>
        </p:txBody>
      </p:sp>
      <p:sp>
        <p:nvSpPr>
          <p:cNvPr id="7" name="灯片编号占位符 5"/>
          <p:cNvSpPr>
            <a:spLocks noGrp="1"/>
          </p:cNvSpPr>
          <p:nvPr>
            <p:ph type="sldNum" sz="quarter" idx="12"/>
          </p:nvPr>
        </p:nvSpPr>
        <p:spPr/>
        <p:txBody>
          <a:bodyPr/>
          <a:lstStyle/>
          <a:p>
            <a:pPr>
              <a:defRPr/>
            </a:pPr>
            <a:fld id="{7B6728AE-C211-4FF6-9853-C10FD5A25282}" type="slidenum">
              <a:rPr lang="en-US" altLang="zh-CN"/>
              <a:pPr>
                <a:defRPr/>
              </a:pPr>
              <a:t>73</a:t>
            </a:fld>
            <a:endParaRPr lang="en-US" altLang="zh-CN"/>
          </a:p>
        </p:txBody>
      </p:sp>
      <p:sp>
        <p:nvSpPr>
          <p:cNvPr id="79876" name="Text Box 22"/>
          <p:cNvSpPr txBox="1">
            <a:spLocks noChangeArrowheads="1"/>
          </p:cNvSpPr>
          <p:nvPr/>
        </p:nvSpPr>
        <p:spPr bwMode="auto">
          <a:xfrm>
            <a:off x="827088" y="1700213"/>
            <a:ext cx="33845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buFont typeface="Wingdings" pitchFamily="2" charset="2"/>
              <a:buChar char="u"/>
            </a:pPr>
            <a:r>
              <a:rPr lang="zh-CN" altLang="en-US" sz="3200">
                <a:latin typeface="微软雅黑" pitchFamily="34" charset="-122"/>
                <a:ea typeface="微软雅黑" pitchFamily="34" charset="-122"/>
              </a:rPr>
              <a:t>接口的参数尽量使用简单类型</a:t>
            </a:r>
          </a:p>
          <a:p>
            <a:pPr eaLnBrk="1" hangingPunct="1">
              <a:spcBef>
                <a:spcPct val="50000"/>
              </a:spcBef>
              <a:buFont typeface="Wingdings" pitchFamily="2" charset="2"/>
              <a:buChar char="u"/>
            </a:pPr>
            <a:r>
              <a:rPr lang="zh-CN" altLang="en-US" sz="3200">
                <a:latin typeface="微软雅黑" pitchFamily="34" charset="-122"/>
                <a:ea typeface="微软雅黑" pitchFamily="34" charset="-122"/>
              </a:rPr>
              <a:t>限制接口参数的数量</a:t>
            </a:r>
          </a:p>
        </p:txBody>
      </p:sp>
      <p:sp>
        <p:nvSpPr>
          <p:cNvPr id="79877" name="TextBox 5"/>
          <p:cNvSpPr txBox="1">
            <a:spLocks noChangeArrowheads="1"/>
          </p:cNvSpPr>
          <p:nvPr/>
        </p:nvSpPr>
        <p:spPr bwMode="auto">
          <a:xfrm>
            <a:off x="3995738" y="1533525"/>
            <a:ext cx="4897437"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sz="2000"/>
              <a:t>ITerrainPolygon61 </a:t>
            </a:r>
            <a:r>
              <a:rPr lang="en-US" altLang="zh-CN" sz="2000" b="1"/>
              <a:t>CreatePolygon</a:t>
            </a:r>
            <a:r>
              <a:rPr lang="en-US" altLang="zh-CN" sz="2000"/>
              <a:t>( </a:t>
            </a:r>
          </a:p>
          <a:p>
            <a:pPr eaLnBrk="1" hangingPunct="1"/>
            <a:endParaRPr lang="en-US" altLang="zh-CN" sz="2000"/>
          </a:p>
          <a:p>
            <a:pPr eaLnBrk="1" hangingPunct="1"/>
            <a:r>
              <a:rPr lang="en-US" altLang="zh-CN" sz="2000">
                <a:solidFill>
                  <a:srgbClr val="FF0000"/>
                </a:solidFill>
              </a:rPr>
              <a:t>       IGeometry            </a:t>
            </a:r>
            <a:r>
              <a:rPr lang="en-US" altLang="zh-CN" sz="2000"/>
              <a:t>Geometry,</a:t>
            </a:r>
          </a:p>
          <a:p>
            <a:pPr eaLnBrk="1" hangingPunct="1"/>
            <a:endParaRPr lang="en-US" altLang="zh-CN" sz="2000"/>
          </a:p>
          <a:p>
            <a:pPr eaLnBrk="1" hangingPunct="1"/>
            <a:r>
              <a:rPr lang="en-US" altLang="zh-CN" sz="2000">
                <a:solidFill>
                  <a:srgbClr val="FF0000"/>
                </a:solidFill>
              </a:rPr>
              <a:t>       object               </a:t>
            </a:r>
            <a:r>
              <a:rPr lang="en-US" altLang="zh-CN" sz="2000"/>
              <a:t>LineColor = -16711936,</a:t>
            </a:r>
          </a:p>
          <a:p>
            <a:pPr eaLnBrk="1" hangingPunct="1"/>
            <a:endParaRPr lang="en-US" altLang="zh-CN" sz="2000"/>
          </a:p>
          <a:p>
            <a:pPr eaLnBrk="1" hangingPunct="1"/>
            <a:r>
              <a:rPr lang="en-US" altLang="zh-CN" sz="2000"/>
              <a:t>       </a:t>
            </a:r>
            <a:r>
              <a:rPr lang="en-US" altLang="zh-CN" sz="2000">
                <a:solidFill>
                  <a:srgbClr val="FF0000"/>
                </a:solidFill>
              </a:rPr>
              <a:t>object  </a:t>
            </a:r>
            <a:r>
              <a:rPr lang="en-US" altLang="zh-CN" sz="2000"/>
              <a:t>             FillColor = -10197916,</a:t>
            </a:r>
          </a:p>
          <a:p>
            <a:pPr eaLnBrk="1" hangingPunct="1"/>
            <a:endParaRPr lang="en-US" altLang="zh-CN" sz="2000"/>
          </a:p>
          <a:p>
            <a:pPr eaLnBrk="1" hangingPunct="1"/>
            <a:r>
              <a:rPr lang="en-US" altLang="zh-CN" sz="2000"/>
              <a:t>       </a:t>
            </a:r>
            <a:r>
              <a:rPr lang="en-US" altLang="zh-CN" sz="2000">
                <a:solidFill>
                  <a:srgbClr val="FF0000"/>
                </a:solidFill>
              </a:rPr>
              <a:t>AltitudeTypeCode</a:t>
            </a:r>
            <a:r>
              <a:rPr lang="en-US" altLang="zh-CN" sz="2000"/>
              <a:t>     AltitudeType = AltitudeTypeCode.ATC_ON_TERRAIN,</a:t>
            </a:r>
          </a:p>
          <a:p>
            <a:pPr eaLnBrk="1" hangingPunct="1"/>
            <a:endParaRPr lang="en-US" altLang="zh-CN" sz="2000"/>
          </a:p>
          <a:p>
            <a:pPr eaLnBrk="1" hangingPunct="1"/>
            <a:r>
              <a:rPr lang="en-US" altLang="zh-CN" sz="2000">
                <a:solidFill>
                  <a:srgbClr val="FF0000"/>
                </a:solidFill>
              </a:rPr>
              <a:t>       int                  </a:t>
            </a:r>
            <a:r>
              <a:rPr lang="en-US" altLang="zh-CN" sz="2000"/>
              <a:t>GroupID = 0,</a:t>
            </a:r>
          </a:p>
          <a:p>
            <a:pPr eaLnBrk="1" hangingPunct="1"/>
            <a:endParaRPr lang="en-US" altLang="zh-CN" sz="2000"/>
          </a:p>
          <a:p>
            <a:pPr eaLnBrk="1" hangingPunct="1"/>
            <a:r>
              <a:rPr lang="en-US" altLang="zh-CN" sz="2000"/>
              <a:t>       </a:t>
            </a:r>
            <a:r>
              <a:rPr lang="en-US" altLang="zh-CN" sz="2000">
                <a:solidFill>
                  <a:srgbClr val="FF0000"/>
                </a:solidFill>
              </a:rPr>
              <a:t>string</a:t>
            </a:r>
            <a:r>
              <a:rPr lang="en-US" altLang="zh-CN" sz="2000"/>
              <a:t>               Description = "")</a:t>
            </a:r>
          </a:p>
          <a:p>
            <a:pPr eaLnBrk="1" hangingPunct="1"/>
            <a:endParaRPr lang="zh-CN" altLang="en-US" sz="2000"/>
          </a:p>
        </p:txBody>
      </p:sp>
      <p:pic>
        <p:nvPicPr>
          <p:cNvPr id="79878" name="图片 7" descr="u=3071742561,12224813&amp;fm=0&amp;gp=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508500"/>
            <a:ext cx="2233612" cy="1833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395536" y="216769"/>
            <a:ext cx="8568952"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4.5.3.8</a:t>
            </a:r>
            <a:r>
              <a:rPr lang="zh-CN" altLang="en-US" sz="4000" dirty="0">
                <a:latin typeface="微软雅黑" pitchFamily="34" charset="-122"/>
                <a:ea typeface="微软雅黑" pitchFamily="34" charset="-122"/>
              </a:rPr>
              <a:t>设计单入口、单出口模块</a:t>
            </a:r>
          </a:p>
        </p:txBody>
      </p:sp>
      <p:sp>
        <p:nvSpPr>
          <p:cNvPr id="7" name="灯片编号占位符 5"/>
          <p:cNvSpPr>
            <a:spLocks noGrp="1"/>
          </p:cNvSpPr>
          <p:nvPr>
            <p:ph type="sldNum" sz="quarter" idx="12"/>
          </p:nvPr>
        </p:nvSpPr>
        <p:spPr/>
        <p:txBody>
          <a:bodyPr/>
          <a:lstStyle/>
          <a:p>
            <a:pPr>
              <a:defRPr/>
            </a:pPr>
            <a:fld id="{54A0EAEB-38D6-451B-AD96-C44748E298C1}" type="slidenum">
              <a:rPr lang="en-US" altLang="zh-CN"/>
              <a:pPr>
                <a:defRPr/>
              </a:pPr>
              <a:t>74</a:t>
            </a:fld>
            <a:endParaRPr lang="en-US" altLang="zh-CN"/>
          </a:p>
        </p:txBody>
      </p:sp>
      <p:sp>
        <p:nvSpPr>
          <p:cNvPr id="80900" name="Text Box 3"/>
          <p:cNvSpPr txBox="1">
            <a:spLocks noChangeArrowheads="1"/>
          </p:cNvSpPr>
          <p:nvPr/>
        </p:nvSpPr>
        <p:spPr bwMode="auto">
          <a:xfrm>
            <a:off x="1042988" y="1989138"/>
            <a:ext cx="69135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buFont typeface="Wingdings" pitchFamily="2" charset="2"/>
              <a:buChar char="u"/>
            </a:pPr>
            <a:r>
              <a:rPr lang="zh-CN" altLang="en-US" sz="2800" dirty="0"/>
              <a:t>避免内容耦合</a:t>
            </a:r>
          </a:p>
        </p:txBody>
      </p:sp>
      <p:pic>
        <p:nvPicPr>
          <p:cNvPr id="80901" name="Picture 4" descr="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050" y="1429544"/>
            <a:ext cx="25209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Box 5"/>
          <p:cNvSpPr txBox="1">
            <a:spLocks noChangeArrowheads="1"/>
          </p:cNvSpPr>
          <p:nvPr/>
        </p:nvSpPr>
        <p:spPr bwMode="auto">
          <a:xfrm>
            <a:off x="1258888" y="2565400"/>
            <a:ext cx="309721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a:t> </a:t>
            </a:r>
            <a:r>
              <a:rPr lang="en-US" altLang="zh-CN">
                <a:solidFill>
                  <a:srgbClr val="FF0000"/>
                </a:solidFill>
              </a:rPr>
              <a:t>public </a:t>
            </a:r>
            <a:r>
              <a:rPr lang="en-US" altLang="zh-CN"/>
              <a:t>test2 </a:t>
            </a:r>
            <a:r>
              <a:rPr lang="en-US" altLang="zh-CN">
                <a:solidFill>
                  <a:srgbClr val="FF0000"/>
                </a:solidFill>
              </a:rPr>
              <a:t>obj;</a:t>
            </a:r>
            <a:endParaRPr lang="en-US" altLang="zh-CN"/>
          </a:p>
          <a:p>
            <a:pPr eaLnBrk="1" hangingPunct="1"/>
            <a:r>
              <a:rPr lang="en-US" altLang="zh-CN"/>
              <a:t>Class </a:t>
            </a:r>
            <a:r>
              <a:rPr lang="en-US" altLang="zh-CN">
                <a:solidFill>
                  <a:srgbClr val="FF0000"/>
                </a:solidFill>
              </a:rPr>
              <a:t>test1</a:t>
            </a:r>
          </a:p>
          <a:p>
            <a:pPr eaLnBrk="1" hangingPunct="1"/>
            <a:r>
              <a:rPr lang="en-US" altLang="zh-CN"/>
              <a:t>{</a:t>
            </a:r>
          </a:p>
          <a:p>
            <a:pPr eaLnBrk="1" hangingPunct="1"/>
            <a:r>
              <a:rPr lang="en-US" altLang="zh-CN"/>
              <a:t>void func1()</a:t>
            </a:r>
          </a:p>
          <a:p>
            <a:pPr eaLnBrk="1" hangingPunct="1"/>
            <a:r>
              <a:rPr lang="en-US" altLang="zh-CN"/>
              <a:t>  {</a:t>
            </a:r>
          </a:p>
          <a:p>
            <a:pPr eaLnBrk="1" hangingPunct="1"/>
            <a:r>
              <a:rPr lang="en-US" altLang="zh-CN">
                <a:solidFill>
                  <a:srgbClr val="FF0000"/>
                </a:solidFill>
              </a:rPr>
              <a:t>     if(obj .i&gt;100)</a:t>
            </a:r>
          </a:p>
          <a:p>
            <a:pPr eaLnBrk="1" hangingPunct="1"/>
            <a:r>
              <a:rPr lang="en-US" altLang="zh-CN"/>
              <a:t>      ……..</a:t>
            </a:r>
          </a:p>
          <a:p>
            <a:pPr eaLnBrk="1" hangingPunct="1"/>
            <a:r>
              <a:rPr lang="en-US" altLang="zh-CN">
                <a:solidFill>
                  <a:srgbClr val="FF0000"/>
                </a:solidFill>
              </a:rPr>
              <a:t>     if(obj .i&lt;10)</a:t>
            </a:r>
          </a:p>
          <a:p>
            <a:pPr eaLnBrk="1" hangingPunct="1"/>
            <a:r>
              <a:rPr lang="en-US" altLang="zh-CN"/>
              <a:t>      …………</a:t>
            </a:r>
          </a:p>
          <a:p>
            <a:pPr eaLnBrk="1" hangingPunct="1"/>
            <a:r>
              <a:rPr lang="en-US" altLang="zh-CN"/>
              <a:t>   }</a:t>
            </a:r>
          </a:p>
          <a:p>
            <a:pPr eaLnBrk="1" hangingPunct="1"/>
            <a:r>
              <a:rPr lang="en-US" altLang="zh-CN"/>
              <a:t>}</a:t>
            </a:r>
            <a:endParaRPr lang="zh-CN" altLang="en-US"/>
          </a:p>
        </p:txBody>
      </p:sp>
      <p:sp>
        <p:nvSpPr>
          <p:cNvPr id="80903" name="TextBox 8"/>
          <p:cNvSpPr txBox="1">
            <a:spLocks noChangeArrowheads="1"/>
          </p:cNvSpPr>
          <p:nvPr/>
        </p:nvSpPr>
        <p:spPr bwMode="auto">
          <a:xfrm>
            <a:off x="4859338" y="2565400"/>
            <a:ext cx="3960812"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a:t>Class test2</a:t>
            </a:r>
          </a:p>
          <a:p>
            <a:pPr eaLnBrk="1" hangingPunct="1"/>
            <a:r>
              <a:rPr lang="en-US" altLang="zh-CN"/>
              <a:t>{</a:t>
            </a:r>
          </a:p>
          <a:p>
            <a:pPr eaLnBrk="1" hangingPunct="1"/>
            <a:r>
              <a:rPr lang="en-US" altLang="zh-CN"/>
              <a:t>    void func1()</a:t>
            </a:r>
          </a:p>
          <a:p>
            <a:pPr eaLnBrk="1" hangingPunct="1"/>
            <a:r>
              <a:rPr lang="en-US" altLang="zh-CN"/>
              <a:t>  {</a:t>
            </a:r>
          </a:p>
          <a:p>
            <a:pPr eaLnBrk="1" hangingPunct="1"/>
            <a:r>
              <a:rPr lang="en-US" altLang="zh-CN">
                <a:solidFill>
                  <a:srgbClr val="FF0000"/>
                </a:solidFill>
              </a:rPr>
              <a:t>     obj.i=500;</a:t>
            </a:r>
          </a:p>
          <a:p>
            <a:pPr eaLnBrk="1" hangingPunct="1"/>
            <a:r>
              <a:rPr lang="en-US" altLang="zh-CN"/>
              <a:t>     ………..</a:t>
            </a:r>
          </a:p>
          <a:p>
            <a:pPr eaLnBrk="1" hangingPunct="1"/>
            <a:r>
              <a:rPr lang="en-US" altLang="zh-CN"/>
              <a:t>   }</a:t>
            </a:r>
          </a:p>
          <a:p>
            <a:pPr eaLnBrk="1" hangingPunct="1"/>
            <a:r>
              <a:rPr lang="en-US" altLang="zh-CN"/>
              <a:t>}</a:t>
            </a:r>
            <a:endParaRPr lang="zh-CN" altLang="en-US"/>
          </a:p>
        </p:txBody>
      </p:sp>
    </p:spTree>
  </p:cSld>
  <p:clrMapOvr>
    <a:masterClrMapping/>
  </p:clrMapOvr>
  <p:transition spd="med">
    <p:pull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5" name="Picture 23" descr="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933825"/>
            <a:ext cx="6408737"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Rectangle 2"/>
          <p:cNvSpPr>
            <a:spLocks noGrp="1" noChangeArrowheads="1"/>
          </p:cNvSpPr>
          <p:nvPr>
            <p:ph type="title"/>
          </p:nvPr>
        </p:nvSpPr>
        <p:spPr>
          <a:xfrm>
            <a:off x="609600" y="304800"/>
            <a:ext cx="8138864"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4.5.3.9 </a:t>
            </a:r>
            <a:r>
              <a:rPr lang="zh-CN" altLang="en-US" sz="4000" dirty="0">
                <a:latin typeface="微软雅黑" pitchFamily="34" charset="-122"/>
                <a:ea typeface="微软雅黑" pitchFamily="34" charset="-122"/>
              </a:rPr>
              <a:t>模块的功能应可预测</a:t>
            </a:r>
          </a:p>
        </p:txBody>
      </p:sp>
      <p:sp>
        <p:nvSpPr>
          <p:cNvPr id="6" name="灯片编号占位符 5"/>
          <p:cNvSpPr>
            <a:spLocks noGrp="1"/>
          </p:cNvSpPr>
          <p:nvPr>
            <p:ph type="sldNum" sz="quarter" idx="12"/>
          </p:nvPr>
        </p:nvSpPr>
        <p:spPr/>
        <p:txBody>
          <a:bodyPr/>
          <a:lstStyle/>
          <a:p>
            <a:pPr>
              <a:defRPr/>
            </a:pPr>
            <a:fld id="{8F67D8D7-386E-4A94-9B78-893244D5AAD1}" type="slidenum">
              <a:rPr lang="en-US" altLang="zh-CN"/>
              <a:pPr>
                <a:defRPr/>
              </a:pPr>
              <a:t>75</a:t>
            </a:fld>
            <a:endParaRPr lang="en-US" altLang="zh-CN"/>
          </a:p>
        </p:txBody>
      </p:sp>
      <p:sp>
        <p:nvSpPr>
          <p:cNvPr id="81924" name="Text Box 3"/>
          <p:cNvSpPr txBox="1">
            <a:spLocks noChangeArrowheads="1"/>
          </p:cNvSpPr>
          <p:nvPr/>
        </p:nvSpPr>
        <p:spPr bwMode="auto">
          <a:xfrm>
            <a:off x="1042988" y="1700808"/>
            <a:ext cx="691356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buFont typeface="Wingdings" pitchFamily="2" charset="2"/>
              <a:buChar char="u"/>
            </a:pPr>
            <a:r>
              <a:rPr lang="zh-CN" altLang="en-US" sz="3200" b="1" dirty="0">
                <a:latin typeface="微软雅黑" pitchFamily="34" charset="-122"/>
                <a:ea typeface="微软雅黑" pitchFamily="34" charset="-122"/>
              </a:rPr>
              <a:t>可以把模块看作一个黑盒</a:t>
            </a:r>
          </a:p>
          <a:p>
            <a:pPr eaLnBrk="1" hangingPunct="1">
              <a:spcBef>
                <a:spcPct val="50000"/>
              </a:spcBef>
              <a:buFont typeface="Wingdings" pitchFamily="2" charset="2"/>
              <a:buChar char="u"/>
            </a:pPr>
            <a:r>
              <a:rPr lang="zh-CN" altLang="en-US" sz="3200" b="1" dirty="0">
                <a:latin typeface="微软雅黑" pitchFamily="34" charset="-122"/>
                <a:ea typeface="微软雅黑" pitchFamily="34" charset="-122"/>
              </a:rPr>
              <a:t>不管内部如何处理</a:t>
            </a:r>
          </a:p>
          <a:p>
            <a:pPr eaLnBrk="1" hangingPunct="1">
              <a:spcBef>
                <a:spcPct val="50000"/>
              </a:spcBef>
              <a:buFont typeface="Wingdings" pitchFamily="2" charset="2"/>
              <a:buChar char="u"/>
            </a:pPr>
            <a:r>
              <a:rPr lang="zh-CN" altLang="en-US" sz="3200" b="1" dirty="0">
                <a:latin typeface="微软雅黑" pitchFamily="34" charset="-122"/>
                <a:ea typeface="微软雅黑" pitchFamily="34" charset="-122"/>
              </a:rPr>
              <a:t>相同的输入都会产生相同的输出</a:t>
            </a:r>
          </a:p>
        </p:txBody>
      </p:sp>
    </p:spTree>
  </p:cSld>
  <p:clrMapOvr>
    <a:masterClrMapping/>
  </p:clrMapOvr>
  <p:transition spd="med">
    <p:pull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609600" y="304800"/>
            <a:ext cx="8282880" cy="1143000"/>
          </a:xfrm>
          <a:solidFill>
            <a:srgbClr val="92D050"/>
          </a:solidFill>
        </p:spPr>
        <p:txBody>
          <a:bodyPr vert="horz" lIns="91440" tIns="45720" rIns="91440" bIns="45720" rtlCol="0" anchor="ctr">
            <a:normAutofit/>
          </a:bodyPr>
          <a:lstStyle/>
          <a:p>
            <a:pPr algn="ctr"/>
            <a:r>
              <a:rPr lang="en-US" altLang="zh-CN" sz="4800" dirty="0">
                <a:latin typeface="微软雅黑" pitchFamily="34" charset="-122"/>
                <a:ea typeface="微软雅黑" pitchFamily="34" charset="-122"/>
              </a:rPr>
              <a:t>4.5.4 </a:t>
            </a:r>
            <a:r>
              <a:rPr lang="zh-CN" altLang="en-US" sz="4800" dirty="0">
                <a:latin typeface="微软雅黑" pitchFamily="34" charset="-122"/>
                <a:ea typeface="微软雅黑" pitchFamily="34" charset="-122"/>
              </a:rPr>
              <a:t>面向数据流的设计方法</a:t>
            </a:r>
          </a:p>
        </p:txBody>
      </p:sp>
      <p:sp>
        <p:nvSpPr>
          <p:cNvPr id="82948" name="Rectangle 3" descr="Rectangle: Click to edit Master text styles&#10;Second level&#10;Third level&#10;Fourth level&#10;Fifth level"/>
          <p:cNvSpPr>
            <a:spLocks noGrp="1" noChangeArrowheads="1"/>
          </p:cNvSpPr>
          <p:nvPr>
            <p:ph idx="1"/>
          </p:nvPr>
        </p:nvSpPr>
        <p:spPr>
          <a:xfrm>
            <a:off x="544860" y="1772816"/>
            <a:ext cx="8054280" cy="3684588"/>
          </a:xfrm>
        </p:spPr>
        <p:txBody>
          <a:bodyPr>
            <a:normAutofit fontScale="92500" lnSpcReduction="20000"/>
          </a:bodyPr>
          <a:lstStyle/>
          <a:p>
            <a:pPr algn="just" eaLnBrk="1" hangingPunct="1">
              <a:lnSpc>
                <a:spcPct val="110000"/>
              </a:lnSpc>
            </a:pPr>
            <a:r>
              <a:rPr lang="zh-CN" altLang="en-US" sz="3600" dirty="0">
                <a:latin typeface="微软雅黑" pitchFamily="34" charset="-122"/>
                <a:ea typeface="微软雅黑" pitchFamily="34" charset="-122"/>
              </a:rPr>
              <a:t>面向数据流的设计方法的目标是给出设计软件结构的一个</a:t>
            </a:r>
            <a:r>
              <a:rPr lang="zh-CN" altLang="en-US" sz="3600" dirty="0">
                <a:solidFill>
                  <a:srgbClr val="FF0000"/>
                </a:solidFill>
                <a:latin typeface="微软雅黑" pitchFamily="34" charset="-122"/>
                <a:ea typeface="微软雅黑" pitchFamily="34" charset="-122"/>
              </a:rPr>
              <a:t>系统化的途径</a:t>
            </a:r>
          </a:p>
          <a:p>
            <a:pPr algn="just" eaLnBrk="1" hangingPunct="1">
              <a:lnSpc>
                <a:spcPct val="110000"/>
              </a:lnSpc>
            </a:pPr>
            <a:r>
              <a:rPr lang="zh-CN" altLang="en-US" sz="3600" dirty="0">
                <a:solidFill>
                  <a:srgbClr val="FF0000"/>
                </a:solidFill>
                <a:latin typeface="微软雅黑" pitchFamily="34" charset="-122"/>
                <a:ea typeface="微软雅黑" pitchFamily="34" charset="-122"/>
              </a:rPr>
              <a:t>面向数据流的设计方法把需求分析阶段的数据流图转换成软件结构</a:t>
            </a:r>
          </a:p>
          <a:p>
            <a:pPr algn="just" eaLnBrk="1" hangingPunct="1">
              <a:lnSpc>
                <a:spcPct val="110000"/>
              </a:lnSpc>
            </a:pPr>
            <a:r>
              <a:rPr lang="zh-CN" altLang="en-US" sz="3600" dirty="0">
                <a:solidFill>
                  <a:srgbClr val="FF0000"/>
                </a:solidFill>
                <a:latin typeface="微软雅黑" pitchFamily="34" charset="-122"/>
                <a:ea typeface="微软雅黑" pitchFamily="34" charset="-122"/>
              </a:rPr>
              <a:t>任何软件系统都可以用数据流图表示</a:t>
            </a:r>
            <a:r>
              <a:rPr lang="zh-CN" altLang="en-US" sz="3600" dirty="0">
                <a:latin typeface="微软雅黑" pitchFamily="34" charset="-122"/>
                <a:ea typeface="微软雅黑" pitchFamily="34" charset="-122"/>
              </a:rPr>
              <a:t>，所以面向数据流图的设计方法理论上可以设计任何软件结构</a:t>
            </a:r>
          </a:p>
        </p:txBody>
      </p:sp>
      <p:sp>
        <p:nvSpPr>
          <p:cNvPr id="6" name="灯片编号占位符 5"/>
          <p:cNvSpPr>
            <a:spLocks noGrp="1"/>
          </p:cNvSpPr>
          <p:nvPr>
            <p:ph type="sldNum" sz="quarter" idx="12"/>
          </p:nvPr>
        </p:nvSpPr>
        <p:spPr/>
        <p:txBody>
          <a:bodyPr/>
          <a:lstStyle/>
          <a:p>
            <a:pPr>
              <a:defRPr/>
            </a:pPr>
            <a:fld id="{46FEF713-740B-4716-9452-39DB6C8C84F8}" type="slidenum">
              <a:rPr lang="en-US" altLang="zh-CN"/>
              <a:pPr>
                <a:defRPr/>
              </a:pPr>
              <a:t>76</a:t>
            </a:fld>
            <a:endParaRPr lang="en-US" altLang="zh-CN"/>
          </a:p>
        </p:txBody>
      </p:sp>
    </p:spTree>
  </p:cSld>
  <p:clrMapOvr>
    <a:masterClrMapping/>
  </p:clrMapOvr>
  <p:transition spd="med">
    <p:pull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609600" y="304800"/>
            <a:ext cx="8210872" cy="1143000"/>
          </a:xfrm>
          <a:solidFill>
            <a:srgbClr val="92D050"/>
          </a:solidFill>
        </p:spPr>
        <p:txBody>
          <a:bodyPr vert="horz" lIns="91440" tIns="45720" rIns="91440" bIns="45720" rtlCol="0" anchor="ctr">
            <a:normAutofit/>
          </a:bodyPr>
          <a:lstStyle/>
          <a:p>
            <a:pPr algn="ctr"/>
            <a:r>
              <a:rPr lang="en-US" altLang="zh-CN" sz="4800" dirty="0">
                <a:latin typeface="微软雅黑" pitchFamily="34" charset="-122"/>
                <a:ea typeface="微软雅黑" pitchFamily="34" charset="-122"/>
              </a:rPr>
              <a:t>4.5.4</a:t>
            </a:r>
            <a:r>
              <a:rPr lang="zh-CN" altLang="en-US" sz="4800" dirty="0">
                <a:latin typeface="微软雅黑" pitchFamily="34" charset="-122"/>
                <a:ea typeface="微软雅黑" pitchFamily="34" charset="-122"/>
              </a:rPr>
              <a:t>面向数据流的设计方法</a:t>
            </a:r>
          </a:p>
        </p:txBody>
      </p:sp>
      <p:sp>
        <p:nvSpPr>
          <p:cNvPr id="83972" name="Rectangle 3" descr="Rectangle: Click to edit Master text styles&#10;Second level&#10;Third level&#10;Fourth level&#10;Fifth level"/>
          <p:cNvSpPr>
            <a:spLocks noGrp="1" noChangeArrowheads="1"/>
          </p:cNvSpPr>
          <p:nvPr>
            <p:ph idx="1"/>
          </p:nvPr>
        </p:nvSpPr>
        <p:spPr>
          <a:xfrm>
            <a:off x="715279" y="2047670"/>
            <a:ext cx="7772400" cy="3684588"/>
          </a:xfrm>
        </p:spPr>
        <p:txBody>
          <a:bodyPr/>
          <a:lstStyle/>
          <a:p>
            <a:pPr marL="609600" indent="-609600" algn="just" eaLnBrk="1" hangingPunct="1"/>
            <a:r>
              <a:rPr lang="zh-CN" altLang="en-US" sz="3600" dirty="0">
                <a:latin typeface="微软雅黑" pitchFamily="34" charset="-122"/>
                <a:ea typeface="微软雅黑" pitchFamily="34" charset="-122"/>
              </a:rPr>
              <a:t>面向数据流的设计方法把信息流映射成软件结构，</a:t>
            </a:r>
            <a:r>
              <a:rPr lang="zh-CN" altLang="en-US" sz="3600" dirty="0">
                <a:solidFill>
                  <a:srgbClr val="FF0000"/>
                </a:solidFill>
                <a:latin typeface="微软雅黑" pitchFamily="34" charset="-122"/>
                <a:ea typeface="微软雅黑" pitchFamily="34" charset="-122"/>
              </a:rPr>
              <a:t>信息流的类型决定映射方法</a:t>
            </a:r>
            <a:endParaRPr lang="en-US" altLang="zh-CN" sz="3600" dirty="0">
              <a:solidFill>
                <a:srgbClr val="FF0000"/>
              </a:solidFill>
              <a:latin typeface="微软雅黑" pitchFamily="34" charset="-122"/>
              <a:ea typeface="微软雅黑" pitchFamily="34" charset="-122"/>
            </a:endParaRPr>
          </a:p>
          <a:p>
            <a:pPr marL="609600" indent="-609600" algn="just" eaLnBrk="1" hangingPunct="1"/>
            <a:r>
              <a:rPr lang="zh-CN" altLang="en-US" sz="3600" dirty="0">
                <a:latin typeface="微软雅黑" pitchFamily="34" charset="-122"/>
                <a:ea typeface="微软雅黑" pitchFamily="34" charset="-122"/>
              </a:rPr>
              <a:t>信息流类型：</a:t>
            </a:r>
            <a:r>
              <a:rPr lang="en-US" altLang="zh-CN" sz="3600" dirty="0">
                <a:latin typeface="微软雅黑" pitchFamily="34" charset="-122"/>
                <a:ea typeface="微软雅黑" pitchFamily="34" charset="-122"/>
              </a:rPr>
              <a:t>①</a:t>
            </a:r>
            <a:r>
              <a:rPr lang="zh-CN" altLang="en-US" sz="3600" dirty="0">
                <a:latin typeface="微软雅黑" pitchFamily="34" charset="-122"/>
                <a:ea typeface="微软雅黑" pitchFamily="34" charset="-122"/>
              </a:rPr>
              <a:t>变换流 </a:t>
            </a:r>
            <a:r>
              <a:rPr lang="en-US" altLang="zh-CN" sz="3600" dirty="0">
                <a:latin typeface="微软雅黑" pitchFamily="34" charset="-122"/>
                <a:ea typeface="微软雅黑" pitchFamily="34" charset="-122"/>
              </a:rPr>
              <a:t>②</a:t>
            </a:r>
            <a:r>
              <a:rPr lang="zh-CN" altLang="en-US" sz="3600" dirty="0">
                <a:latin typeface="微软雅黑" pitchFamily="34" charset="-122"/>
                <a:ea typeface="微软雅黑" pitchFamily="34" charset="-122"/>
              </a:rPr>
              <a:t>事务流</a:t>
            </a:r>
          </a:p>
        </p:txBody>
      </p:sp>
      <p:sp>
        <p:nvSpPr>
          <p:cNvPr id="6" name="灯片编号占位符 5"/>
          <p:cNvSpPr>
            <a:spLocks noGrp="1"/>
          </p:cNvSpPr>
          <p:nvPr>
            <p:ph type="sldNum" sz="quarter" idx="12"/>
          </p:nvPr>
        </p:nvSpPr>
        <p:spPr/>
        <p:txBody>
          <a:bodyPr/>
          <a:lstStyle/>
          <a:p>
            <a:pPr>
              <a:defRPr/>
            </a:pPr>
            <a:fld id="{9621B46F-DF1A-4A23-BB6D-292422F7393E}" type="slidenum">
              <a:rPr lang="en-US" altLang="zh-CN"/>
              <a:pPr>
                <a:defRPr/>
              </a:pPr>
              <a:t>77</a:t>
            </a:fld>
            <a:endParaRPr lang="en-US" altLang="zh-CN"/>
          </a:p>
        </p:txBody>
      </p:sp>
    </p:spTree>
  </p:cSld>
  <p:clrMapOvr>
    <a:masterClrMapping/>
  </p:clrMapOvr>
  <p:transition spd="med">
    <p:pull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4.5.4.1</a:t>
            </a:r>
            <a:r>
              <a:rPr lang="zh-CN" altLang="en-US" sz="6000" dirty="0">
                <a:latin typeface="微软雅黑" pitchFamily="34" charset="-122"/>
                <a:ea typeface="微软雅黑" pitchFamily="34" charset="-122"/>
              </a:rPr>
              <a:t>变换流</a:t>
            </a:r>
          </a:p>
        </p:txBody>
      </p:sp>
      <p:sp>
        <p:nvSpPr>
          <p:cNvPr id="84996" name="Rectangle 3" descr="Rectangle: Click to edit Master text styles&#10;Second level&#10;Third level&#10;Fourth level&#10;Fifth level"/>
          <p:cNvSpPr>
            <a:spLocks noGrp="1" noChangeArrowheads="1"/>
          </p:cNvSpPr>
          <p:nvPr>
            <p:ph idx="1"/>
          </p:nvPr>
        </p:nvSpPr>
        <p:spPr>
          <a:xfrm>
            <a:off x="971550" y="1832645"/>
            <a:ext cx="7772400" cy="3684587"/>
          </a:xfrm>
        </p:spPr>
        <p:txBody>
          <a:bodyPr/>
          <a:lstStyle/>
          <a:p>
            <a:pPr marL="609600" indent="-609600" algn="just" eaLnBrk="1" hangingPunct="1"/>
            <a:r>
              <a:rPr lang="zh-CN" altLang="en-US" dirty="0">
                <a:latin typeface="微软雅黑" pitchFamily="34" charset="-122"/>
                <a:ea typeface="微软雅黑" pitchFamily="34" charset="-122"/>
              </a:rPr>
              <a:t>输入流、变换流和输出流组成</a:t>
            </a:r>
          </a:p>
        </p:txBody>
      </p:sp>
      <p:sp>
        <p:nvSpPr>
          <p:cNvPr id="7" name="灯片编号占位符 5"/>
          <p:cNvSpPr>
            <a:spLocks noGrp="1"/>
          </p:cNvSpPr>
          <p:nvPr>
            <p:ph type="sldNum" sz="quarter" idx="12"/>
          </p:nvPr>
        </p:nvSpPr>
        <p:spPr/>
        <p:txBody>
          <a:bodyPr/>
          <a:lstStyle/>
          <a:p>
            <a:pPr>
              <a:defRPr/>
            </a:pPr>
            <a:fld id="{3AC5DCA4-0BD5-4052-88B0-F877C0039CD5}" type="slidenum">
              <a:rPr lang="en-US" altLang="zh-CN"/>
              <a:pPr>
                <a:defRPr/>
              </a:pPr>
              <a:t>78</a:t>
            </a:fld>
            <a:endParaRPr lang="en-US" altLang="zh-CN"/>
          </a:p>
        </p:txBody>
      </p:sp>
      <p:pic>
        <p:nvPicPr>
          <p:cNvPr id="84997"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564904"/>
            <a:ext cx="5867400" cy="4127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上箭头 5"/>
          <p:cNvSpPr>
            <a:spLocks noChangeArrowheads="1"/>
          </p:cNvSpPr>
          <p:nvPr/>
        </p:nvSpPr>
        <p:spPr bwMode="auto">
          <a:xfrm>
            <a:off x="2484438" y="6165354"/>
            <a:ext cx="287337" cy="215900"/>
          </a:xfrm>
          <a:prstGeom prst="upArrow">
            <a:avLst>
              <a:gd name="adj1" fmla="val 50000"/>
              <a:gd name="adj2" fmla="val 50000"/>
            </a:avLst>
          </a:prstGeom>
          <a:solidFill>
            <a:srgbClr val="FF0000"/>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solidFill>
                <a:srgbClr val="FF0000"/>
              </a:solidFill>
            </a:endParaRPr>
          </a:p>
        </p:txBody>
      </p:sp>
      <p:sp>
        <p:nvSpPr>
          <p:cNvPr id="8" name="上箭头 7"/>
          <p:cNvSpPr>
            <a:spLocks noChangeArrowheads="1"/>
          </p:cNvSpPr>
          <p:nvPr/>
        </p:nvSpPr>
        <p:spPr bwMode="auto">
          <a:xfrm>
            <a:off x="4140200" y="6381254"/>
            <a:ext cx="287338" cy="215900"/>
          </a:xfrm>
          <a:prstGeom prst="upArrow">
            <a:avLst>
              <a:gd name="adj1" fmla="val 50000"/>
              <a:gd name="adj2" fmla="val 50000"/>
            </a:avLst>
          </a:prstGeom>
          <a:solidFill>
            <a:srgbClr val="FF0000"/>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solidFill>
                <a:srgbClr val="FF0000"/>
              </a:solidFill>
            </a:endParaRPr>
          </a:p>
        </p:txBody>
      </p:sp>
      <p:sp>
        <p:nvSpPr>
          <p:cNvPr id="9" name="上箭头 8"/>
          <p:cNvSpPr>
            <a:spLocks noChangeArrowheads="1"/>
          </p:cNvSpPr>
          <p:nvPr/>
        </p:nvSpPr>
        <p:spPr bwMode="auto">
          <a:xfrm>
            <a:off x="5867400" y="6165354"/>
            <a:ext cx="288925" cy="215900"/>
          </a:xfrm>
          <a:prstGeom prst="upArrow">
            <a:avLst>
              <a:gd name="adj1" fmla="val 50000"/>
              <a:gd name="adj2" fmla="val 50000"/>
            </a:avLst>
          </a:prstGeom>
          <a:solidFill>
            <a:srgbClr val="FF0000"/>
          </a:solidFill>
          <a:ln w="9525" algn="ctr">
            <a:solidFill>
              <a:schemeClr val="tx1"/>
            </a:solidFill>
            <a:round/>
            <a:headEnd/>
            <a:tailEnd/>
          </a:ln>
        </p:spPr>
        <p:txBody>
          <a:bodyPr wrap="none"/>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solidFill>
                <a:srgbClr val="FF0000"/>
              </a:solidFill>
            </a:endParaRP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4.5.4.1</a:t>
            </a:r>
            <a:r>
              <a:rPr lang="zh-CN" altLang="en-US" sz="6000" dirty="0">
                <a:latin typeface="微软雅黑" pitchFamily="34" charset="-122"/>
                <a:ea typeface="微软雅黑" pitchFamily="34" charset="-122"/>
              </a:rPr>
              <a:t>变换流设计</a:t>
            </a:r>
          </a:p>
        </p:txBody>
      </p:sp>
      <p:sp>
        <p:nvSpPr>
          <p:cNvPr id="2053" name="Rectangle 3" descr="Rectangle: Click to edit Master text styles&#10;Second level&#10;Third level&#10;Fourth level&#10;Fifth level"/>
          <p:cNvSpPr>
            <a:spLocks noGrp="1" noChangeArrowheads="1"/>
          </p:cNvSpPr>
          <p:nvPr>
            <p:ph type="body" sz="half" idx="1"/>
          </p:nvPr>
        </p:nvSpPr>
        <p:spPr>
          <a:xfrm>
            <a:off x="1443637" y="4437112"/>
            <a:ext cx="6973888" cy="1919239"/>
          </a:xfrm>
        </p:spPr>
        <p:txBody>
          <a:bodyPr>
            <a:normAutofit/>
          </a:bodyPr>
          <a:lstStyle/>
          <a:p>
            <a:pPr marL="609600" indent="-609600" algn="just" eaLnBrk="1" hangingPunct="1"/>
            <a:r>
              <a:rPr lang="zh-CN" altLang="en-US" sz="3200" dirty="0">
                <a:ea typeface="黑体" pitchFamily="49" charset="-122"/>
              </a:rPr>
              <a:t>确定变换流、输入流和输出流</a:t>
            </a:r>
          </a:p>
          <a:p>
            <a:pPr marL="609600" indent="-609600" algn="just" eaLnBrk="1" hangingPunct="1"/>
            <a:r>
              <a:rPr lang="zh-CN" altLang="en-US" sz="3200" dirty="0">
                <a:ea typeface="黑体" pitchFamily="49" charset="-122"/>
              </a:rPr>
              <a:t>设计模块的顶层和第一层</a:t>
            </a:r>
          </a:p>
          <a:p>
            <a:pPr marL="609600" indent="-609600" algn="just" eaLnBrk="1" hangingPunct="1"/>
            <a:r>
              <a:rPr lang="zh-CN" altLang="en-US" sz="3200" dirty="0">
                <a:ea typeface="黑体" pitchFamily="49" charset="-122"/>
              </a:rPr>
              <a:t>设计中下各层</a:t>
            </a:r>
          </a:p>
        </p:txBody>
      </p:sp>
      <p:graphicFrame>
        <p:nvGraphicFramePr>
          <p:cNvPr id="2050" name="Object 6"/>
          <p:cNvGraphicFramePr>
            <a:graphicFrameLocks noGrp="1" noChangeAspect="1"/>
          </p:cNvGraphicFramePr>
          <p:nvPr>
            <p:ph sz="half" idx="2"/>
            <p:extLst>
              <p:ext uri="{D42A27DB-BD31-4B8C-83A1-F6EECF244321}">
                <p14:modId xmlns:p14="http://schemas.microsoft.com/office/powerpoint/2010/main" val="23994366"/>
              </p:ext>
            </p:extLst>
          </p:nvPr>
        </p:nvGraphicFramePr>
        <p:xfrm>
          <a:off x="1976492" y="2065336"/>
          <a:ext cx="5069779" cy="2083743"/>
        </p:xfrm>
        <a:graphic>
          <a:graphicData uri="http://schemas.openxmlformats.org/presentationml/2006/ole">
            <mc:AlternateContent xmlns:mc="http://schemas.openxmlformats.org/markup-compatibility/2006">
              <mc:Choice xmlns:v="urn:schemas-microsoft-com:vml" Requires="v">
                <p:oleObj spid="_x0000_s2218" name="Image" r:id="rId3" imgW="7911111" imgH="3250794" progId="Photoshop.Image.7">
                  <p:embed/>
                </p:oleObj>
              </mc:Choice>
              <mc:Fallback>
                <p:oleObj name="Image" r:id="rId3" imgW="7911111" imgH="3250794" progId="Photoshop.Image.7">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92" y="2065336"/>
                        <a:ext cx="5069779" cy="2083743"/>
                      </a:xfrm>
                      <a:prstGeom prst="rect">
                        <a:avLst/>
                      </a:prstGeom>
                      <a:noFill/>
                      <a:ln>
                        <a:noFill/>
                      </a:ln>
                      <a:effec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371B1E18-1E88-4F86-B8AE-00EE90150B05}" type="slidenum">
              <a:rPr lang="en-US" altLang="zh-CN"/>
              <a:pPr>
                <a:defRPr/>
              </a:pPr>
              <a:t>79</a:t>
            </a:fld>
            <a:endParaRPr lang="en-US" altLang="zh-CN"/>
          </a:p>
        </p:txBody>
      </p:sp>
    </p:spTree>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09600" y="304800"/>
            <a:ext cx="8066856"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4.2</a:t>
            </a:r>
            <a:r>
              <a:rPr lang="zh-CN" altLang="en-US" sz="4000" dirty="0">
                <a:latin typeface="微软雅黑" pitchFamily="34" charset="-122"/>
                <a:ea typeface="微软雅黑" pitchFamily="34" charset="-122"/>
              </a:rPr>
              <a:t>结构化设计与结构化分析的关系</a:t>
            </a:r>
          </a:p>
        </p:txBody>
      </p:sp>
      <p:sp>
        <p:nvSpPr>
          <p:cNvPr id="13316" name="Rectangle 3" descr="Rectangle: Click to edit Master text styles&#10;Second level&#10;Third level&#10;Fourth level&#10;Fifth level"/>
          <p:cNvSpPr>
            <a:spLocks noGrp="1" noChangeArrowheads="1"/>
          </p:cNvSpPr>
          <p:nvPr>
            <p:ph idx="1"/>
          </p:nvPr>
        </p:nvSpPr>
        <p:spPr>
          <a:xfrm>
            <a:off x="838200" y="1905000"/>
            <a:ext cx="7772400" cy="4548188"/>
          </a:xfrm>
        </p:spPr>
        <p:txBody>
          <a:bodyPr>
            <a:normAutofit/>
          </a:bodyPr>
          <a:lstStyle/>
          <a:p>
            <a:pPr algn="just" eaLnBrk="1" hangingPunct="1"/>
            <a:r>
              <a:rPr lang="zh-CN" altLang="en-US" sz="3600" dirty="0">
                <a:latin typeface="微软雅黑" pitchFamily="34" charset="-122"/>
                <a:ea typeface="微软雅黑" pitchFamily="34" charset="-122"/>
              </a:rPr>
              <a:t>结构化分析的结果为结构化设计提供了最基本的输入信息</a:t>
            </a:r>
          </a:p>
          <a:p>
            <a:pPr algn="just" eaLnBrk="1" hangingPunct="1"/>
            <a:r>
              <a:rPr lang="zh-CN" altLang="en-US" sz="3600" dirty="0">
                <a:solidFill>
                  <a:srgbClr val="FF0000"/>
                </a:solidFill>
                <a:latin typeface="微软雅黑" pitchFamily="34" charset="-122"/>
                <a:ea typeface="微软雅黑" pitchFamily="34" charset="-122"/>
              </a:rPr>
              <a:t>分析模型的每个元素</a:t>
            </a:r>
            <a:r>
              <a:rPr lang="zh-CN" altLang="en-US" sz="3600" dirty="0">
                <a:latin typeface="微软雅黑" pitchFamily="34" charset="-122"/>
                <a:ea typeface="微软雅黑" pitchFamily="34" charset="-122"/>
              </a:rPr>
              <a:t>都提供了创建</a:t>
            </a:r>
            <a:r>
              <a:rPr lang="zh-CN" altLang="en-US" sz="3600" dirty="0">
                <a:solidFill>
                  <a:srgbClr val="FF0000"/>
                </a:solidFill>
                <a:latin typeface="微软雅黑" pitchFamily="34" charset="-122"/>
                <a:ea typeface="微软雅黑" pitchFamily="34" charset="-122"/>
              </a:rPr>
              <a:t>设计模型时所需要的信息</a:t>
            </a:r>
          </a:p>
          <a:p>
            <a:pPr lvl="1" eaLnBrk="1" hangingPunct="1">
              <a:buFont typeface="Wingdings" pitchFamily="2" charset="2"/>
              <a:buNone/>
            </a:pPr>
            <a:endParaRPr lang="en-US" altLang="zh-CN" sz="3600" dirty="0">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FD6AB1A7-A149-4AEE-BF46-8EB03FF8148F}" type="slidenum">
              <a:rPr lang="en-US" altLang="zh-CN"/>
              <a:pPr>
                <a:defRPr/>
              </a:pPr>
              <a:t>8</a:t>
            </a:fld>
            <a:endParaRPr lang="en-US" altLang="zh-CN"/>
          </a:p>
        </p:txBody>
      </p:sp>
      <p:sp>
        <p:nvSpPr>
          <p:cNvPr id="5" name="TextBox 4"/>
          <p:cNvSpPr txBox="1">
            <a:spLocks noChangeArrowheads="1"/>
          </p:cNvSpPr>
          <p:nvPr/>
        </p:nvSpPr>
        <p:spPr bwMode="auto">
          <a:xfrm>
            <a:off x="628650" y="4984750"/>
            <a:ext cx="8335044"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sz="3200" b="1" dirty="0">
                <a:latin typeface="微软雅黑" pitchFamily="34" charset="-122"/>
                <a:ea typeface="微软雅黑" pitchFamily="34" charset="-122"/>
              </a:rPr>
              <a:t>由</a:t>
            </a:r>
            <a:r>
              <a:rPr lang="zh-CN" altLang="en-US" sz="3200" b="1" dirty="0">
                <a:solidFill>
                  <a:srgbClr val="FF0000"/>
                </a:solidFill>
                <a:latin typeface="微软雅黑" pitchFamily="34" charset="-122"/>
                <a:ea typeface="微软雅黑" pitchFamily="34" charset="-122"/>
              </a:rPr>
              <a:t>数据模型</a:t>
            </a:r>
            <a:r>
              <a:rPr lang="zh-CN" altLang="en-US" sz="3200" b="1" dirty="0">
                <a:latin typeface="微软雅黑" pitchFamily="34" charset="-122"/>
                <a:ea typeface="微软雅黑" pitchFamily="34" charset="-122"/>
              </a:rPr>
              <a:t>、</a:t>
            </a:r>
            <a:r>
              <a:rPr lang="zh-CN" altLang="en-US" sz="3200" b="1" dirty="0">
                <a:solidFill>
                  <a:srgbClr val="FF0000"/>
                </a:solidFill>
                <a:latin typeface="微软雅黑" pitchFamily="34" charset="-122"/>
                <a:ea typeface="微软雅黑" pitchFamily="34" charset="-122"/>
              </a:rPr>
              <a:t>功能模型</a:t>
            </a:r>
            <a:r>
              <a:rPr lang="zh-CN" altLang="en-US" sz="3200" b="1" dirty="0">
                <a:latin typeface="微软雅黑" pitchFamily="34" charset="-122"/>
                <a:ea typeface="微软雅黑" pitchFamily="34" charset="-122"/>
              </a:rPr>
              <a:t>和</a:t>
            </a:r>
            <a:r>
              <a:rPr lang="zh-CN" altLang="en-US" sz="3200" b="1" dirty="0">
                <a:solidFill>
                  <a:srgbClr val="FF0000"/>
                </a:solidFill>
                <a:latin typeface="微软雅黑" pitchFamily="34" charset="-122"/>
                <a:ea typeface="微软雅黑" pitchFamily="34" charset="-122"/>
              </a:rPr>
              <a:t>行为模型</a:t>
            </a:r>
            <a:r>
              <a:rPr lang="zh-CN" altLang="en-US" sz="3200" b="1" dirty="0">
                <a:latin typeface="微软雅黑" pitchFamily="34" charset="-122"/>
                <a:ea typeface="微软雅黑" pitchFamily="34" charset="-122"/>
              </a:rPr>
              <a:t>表示的软件需求被传送给软件的设计者</a:t>
            </a:r>
          </a:p>
          <a:p>
            <a:pPr eaLnBrk="1" hangingPunct="1"/>
            <a:endParaRPr lang="zh-CN" altLang="en-US" sz="3200" b="1" dirty="0"/>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descr="Rectangle: Click to edit Master text styles&#10;Second level&#10;Third level&#10;Fourth level&#10;Fifth level"/>
          <p:cNvSpPr>
            <a:spLocks noGrp="1" noChangeArrowheads="1"/>
          </p:cNvSpPr>
          <p:nvPr>
            <p:ph idx="1"/>
          </p:nvPr>
        </p:nvSpPr>
        <p:spPr>
          <a:xfrm>
            <a:off x="1187624" y="4796340"/>
            <a:ext cx="7772400" cy="4824412"/>
          </a:xfrm>
        </p:spPr>
        <p:txBody>
          <a:bodyPr>
            <a:normAutofit/>
          </a:bodyPr>
          <a:lstStyle/>
          <a:p>
            <a:pPr marL="609600" indent="-609600" algn="just" eaLnBrk="1" hangingPunct="1"/>
            <a:r>
              <a:rPr lang="zh-CN" altLang="en-US" sz="3200" dirty="0">
                <a:ea typeface="黑体" pitchFamily="49" charset="-122"/>
              </a:rPr>
              <a:t>确定变换流、输入流和输出流</a:t>
            </a:r>
          </a:p>
          <a:p>
            <a:pPr marL="609600" indent="-609600" algn="just" eaLnBrk="1" hangingPunct="1"/>
            <a:r>
              <a:rPr lang="zh-CN" altLang="en-US" sz="3200" dirty="0">
                <a:ea typeface="黑体" pitchFamily="49" charset="-122"/>
              </a:rPr>
              <a:t>设计模块的顶层和第一层</a:t>
            </a:r>
          </a:p>
          <a:p>
            <a:pPr marL="609600" indent="-609600" algn="just" eaLnBrk="1" hangingPunct="1"/>
            <a:r>
              <a:rPr lang="zh-CN" altLang="en-US" sz="3200" dirty="0">
                <a:ea typeface="黑体" pitchFamily="49" charset="-122"/>
              </a:rPr>
              <a:t>设计中下各层</a:t>
            </a:r>
          </a:p>
        </p:txBody>
      </p:sp>
      <p:sp>
        <p:nvSpPr>
          <p:cNvPr id="7" name="灯片编号占位符 5"/>
          <p:cNvSpPr>
            <a:spLocks noGrp="1"/>
          </p:cNvSpPr>
          <p:nvPr>
            <p:ph type="sldNum" sz="quarter" idx="12"/>
          </p:nvPr>
        </p:nvSpPr>
        <p:spPr/>
        <p:txBody>
          <a:bodyPr/>
          <a:lstStyle/>
          <a:p>
            <a:pPr>
              <a:defRPr/>
            </a:pPr>
            <a:fld id="{2DC96F2A-F6CB-4C83-9C4E-9D70C3B17A00}" type="slidenum">
              <a:rPr lang="en-US" altLang="zh-CN"/>
              <a:pPr>
                <a:defRPr/>
              </a:pPr>
              <a:t>80</a:t>
            </a:fld>
            <a:endParaRPr lang="en-US" altLang="zh-CN"/>
          </a:p>
        </p:txBody>
      </p:sp>
      <p:pic>
        <p:nvPicPr>
          <p:cNvPr id="86021"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930853"/>
            <a:ext cx="7620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任意多边形 5"/>
          <p:cNvSpPr>
            <a:spLocks/>
          </p:cNvSpPr>
          <p:nvPr/>
        </p:nvSpPr>
        <p:spPr bwMode="auto">
          <a:xfrm>
            <a:off x="2608263" y="2157865"/>
            <a:ext cx="4572000" cy="1287463"/>
          </a:xfrm>
          <a:custGeom>
            <a:avLst/>
            <a:gdLst>
              <a:gd name="T0" fmla="*/ 0 w 4572000"/>
              <a:gd name="T1" fmla="*/ 622084 h 1286934"/>
              <a:gd name="T2" fmla="*/ 2336800 w 4572000"/>
              <a:gd name="T3" fmla="*/ 97202 h 1286934"/>
              <a:gd name="T4" fmla="*/ 4412340 w 4572000"/>
              <a:gd name="T5" fmla="*/ 1205284 h 1286934"/>
              <a:gd name="T6" fmla="*/ 4412340 w 4572000"/>
              <a:gd name="T7" fmla="*/ 1205284 h 1286934"/>
              <a:gd name="T8" fmla="*/ 4572000 w 4572000"/>
              <a:gd name="T9" fmla="*/ 1292765 h 1286934"/>
              <a:gd name="T10" fmla="*/ 0 60000 65536"/>
              <a:gd name="T11" fmla="*/ 0 60000 65536"/>
              <a:gd name="T12" fmla="*/ 0 60000 65536"/>
              <a:gd name="T13" fmla="*/ 0 60000 65536"/>
              <a:gd name="T14" fmla="*/ 0 60000 65536"/>
              <a:gd name="T15" fmla="*/ 0 w 4572000"/>
              <a:gd name="T16" fmla="*/ 0 h 1286934"/>
              <a:gd name="T17" fmla="*/ 4572000 w 4572000"/>
              <a:gd name="T18" fmla="*/ 1286934 h 1286934"/>
            </a:gdLst>
            <a:ahLst/>
            <a:cxnLst>
              <a:cxn ang="T10">
                <a:pos x="T0" y="T1"/>
              </a:cxn>
              <a:cxn ang="T11">
                <a:pos x="T2" y="T3"/>
              </a:cxn>
              <a:cxn ang="T12">
                <a:pos x="T4" y="T5"/>
              </a:cxn>
              <a:cxn ang="T13">
                <a:pos x="T6" y="T7"/>
              </a:cxn>
              <a:cxn ang="T14">
                <a:pos x="T8" y="T9"/>
              </a:cxn>
            </a:cxnLst>
            <a:rect l="T15" t="T16" r="T17" b="T18"/>
            <a:pathLst>
              <a:path w="4572000" h="1286934">
                <a:moveTo>
                  <a:pt x="0" y="619277"/>
                </a:moveTo>
                <a:cubicBezTo>
                  <a:pt x="800705" y="309638"/>
                  <a:pt x="1601410" y="0"/>
                  <a:pt x="2336800" y="96762"/>
                </a:cubicBezTo>
                <a:cubicBezTo>
                  <a:pt x="3072190" y="193524"/>
                  <a:pt x="4412343" y="1199848"/>
                  <a:pt x="4412343" y="1199848"/>
                </a:cubicBezTo>
                <a:lnTo>
                  <a:pt x="4572000" y="1286934"/>
                </a:lnTo>
              </a:path>
            </a:pathLst>
          </a:custGeom>
          <a:solidFill>
            <a:schemeClr val="accent1">
              <a:alpha val="0"/>
            </a:schemeClr>
          </a:solidFill>
          <a:ln w="25400" cap="flat" cmpd="sng" algn="ctr">
            <a:solidFill>
              <a:schemeClr val="tx1"/>
            </a:solidFill>
            <a:prstDash val="solid"/>
            <a:round/>
            <a:headEnd type="none" w="med" len="med"/>
            <a:tailEnd type="triangle" w="med" len="med"/>
          </a:ln>
        </p:spPr>
        <p:txBody>
          <a:bodyPr wrap="none"/>
          <a:lstStyle/>
          <a:p>
            <a:endParaRPr lang="zh-CN" altLang="en-US"/>
          </a:p>
        </p:txBody>
      </p:sp>
      <p:sp>
        <p:nvSpPr>
          <p:cNvPr id="9" name="任意多边形 8"/>
          <p:cNvSpPr>
            <a:spLocks/>
          </p:cNvSpPr>
          <p:nvPr/>
        </p:nvSpPr>
        <p:spPr bwMode="auto">
          <a:xfrm>
            <a:off x="1471613" y="3227840"/>
            <a:ext cx="4852987" cy="1066800"/>
          </a:xfrm>
          <a:custGeom>
            <a:avLst/>
            <a:gdLst>
              <a:gd name="T0" fmla="*/ 0 w 3686629"/>
              <a:gd name="T1" fmla="*/ 0 h 791028"/>
              <a:gd name="T2" fmla="*/ 36939731 w 3686629"/>
              <a:gd name="T3" fmla="*/ 24700984 h 791028"/>
              <a:gd name="T4" fmla="*/ 88812528 w 3686629"/>
              <a:gd name="T5" fmla="*/ 23649920 h 791028"/>
              <a:gd name="T6" fmla="*/ 99815824 w 3686629"/>
              <a:gd name="T7" fmla="*/ 11562151 h 791028"/>
              <a:gd name="T8" fmla="*/ 0 60000 65536"/>
              <a:gd name="T9" fmla="*/ 0 60000 65536"/>
              <a:gd name="T10" fmla="*/ 0 60000 65536"/>
              <a:gd name="T11" fmla="*/ 0 60000 65536"/>
              <a:gd name="T12" fmla="*/ 0 w 3686629"/>
              <a:gd name="T13" fmla="*/ 0 h 791028"/>
              <a:gd name="T14" fmla="*/ 3686629 w 3686629"/>
              <a:gd name="T15" fmla="*/ 791028 h 791028"/>
            </a:gdLst>
            <a:ahLst/>
            <a:cxnLst>
              <a:cxn ang="T8">
                <a:pos x="T0" y="T1"/>
              </a:cxn>
              <a:cxn ang="T9">
                <a:pos x="T2" y="T3"/>
              </a:cxn>
              <a:cxn ang="T10">
                <a:pos x="T4" y="T5"/>
              </a:cxn>
              <a:cxn ang="T11">
                <a:pos x="T6" y="T7"/>
              </a:cxn>
            </a:cxnLst>
            <a:rect l="T12" t="T13" r="T14" b="T15"/>
            <a:pathLst>
              <a:path w="3686629" h="791028">
                <a:moveTo>
                  <a:pt x="0" y="0"/>
                </a:moveTo>
                <a:cubicBezTo>
                  <a:pt x="408819" y="286657"/>
                  <a:pt x="817638" y="573314"/>
                  <a:pt x="1364343" y="682171"/>
                </a:cubicBezTo>
                <a:cubicBezTo>
                  <a:pt x="1911048" y="791028"/>
                  <a:pt x="2893181" y="713619"/>
                  <a:pt x="3280229" y="653143"/>
                </a:cubicBezTo>
                <a:cubicBezTo>
                  <a:pt x="3667277" y="592667"/>
                  <a:pt x="3676953" y="455990"/>
                  <a:pt x="3686629" y="319314"/>
                </a:cubicBezTo>
              </a:path>
            </a:pathLst>
          </a:custGeom>
          <a:solidFill>
            <a:schemeClr val="accent1">
              <a:alpha val="0"/>
            </a:schemeClr>
          </a:solidFill>
          <a:ln w="25400" cap="flat" cmpd="sng" algn="ctr">
            <a:solidFill>
              <a:schemeClr val="tx1"/>
            </a:solidFill>
            <a:prstDash val="solid"/>
            <a:round/>
            <a:headEnd type="none" w="med" len="med"/>
            <a:tailEnd type="triangle" w="med" len="med"/>
          </a:ln>
        </p:spPr>
        <p:txBody>
          <a:bodyPr wrap="none"/>
          <a:lstStyle/>
          <a:p>
            <a:endParaRPr lang="zh-CN" altLang="en-US"/>
          </a:p>
        </p:txBody>
      </p:sp>
      <p:sp>
        <p:nvSpPr>
          <p:cNvPr id="10" name="任意多边形 9"/>
          <p:cNvSpPr>
            <a:spLocks/>
          </p:cNvSpPr>
          <p:nvPr/>
        </p:nvSpPr>
        <p:spPr bwMode="auto">
          <a:xfrm>
            <a:off x="3857625" y="3183390"/>
            <a:ext cx="4237038" cy="1427163"/>
          </a:xfrm>
          <a:custGeom>
            <a:avLst/>
            <a:gdLst>
              <a:gd name="T0" fmla="*/ 0 w 4238172"/>
              <a:gd name="T1" fmla="*/ 0 h 1427238"/>
              <a:gd name="T2" fmla="*/ 2793016 w 4238172"/>
              <a:gd name="T3" fmla="*/ 1320041 h 1427238"/>
              <a:gd name="T4" fmla="*/ 4225701 w 4238172"/>
              <a:gd name="T5" fmla="*/ 638254 h 1427238"/>
              <a:gd name="T6" fmla="*/ 0 60000 65536"/>
              <a:gd name="T7" fmla="*/ 0 60000 65536"/>
              <a:gd name="T8" fmla="*/ 0 60000 65536"/>
              <a:gd name="T9" fmla="*/ 0 w 4238172"/>
              <a:gd name="T10" fmla="*/ 0 h 1427238"/>
              <a:gd name="T11" fmla="*/ 4238172 w 4238172"/>
              <a:gd name="T12" fmla="*/ 1427238 h 1427238"/>
            </a:gdLst>
            <a:ahLst/>
            <a:cxnLst>
              <a:cxn ang="T6">
                <a:pos x="T0" y="T1"/>
              </a:cxn>
              <a:cxn ang="T7">
                <a:pos x="T2" y="T3"/>
              </a:cxn>
              <a:cxn ang="T8">
                <a:pos x="T4" y="T5"/>
              </a:cxn>
            </a:cxnLst>
            <a:rect l="T9" t="T10" r="T11" b="T12"/>
            <a:pathLst>
              <a:path w="4238172" h="1427238">
                <a:moveTo>
                  <a:pt x="0" y="0"/>
                </a:moveTo>
                <a:cubicBezTo>
                  <a:pt x="1047448" y="607181"/>
                  <a:pt x="2094896" y="1214362"/>
                  <a:pt x="2801258" y="1320800"/>
                </a:cubicBezTo>
                <a:cubicBezTo>
                  <a:pt x="3507620" y="1427238"/>
                  <a:pt x="3872896" y="1032933"/>
                  <a:pt x="4238172" y="638628"/>
                </a:cubicBezTo>
              </a:path>
            </a:pathLst>
          </a:custGeom>
          <a:solidFill>
            <a:schemeClr val="accent1">
              <a:alpha val="0"/>
            </a:schemeClr>
          </a:solidFill>
          <a:ln w="25400" cap="flat" cmpd="sng" algn="ctr">
            <a:solidFill>
              <a:schemeClr val="tx1"/>
            </a:solidFill>
            <a:prstDash val="solid"/>
            <a:round/>
            <a:headEnd type="none" w="med" len="med"/>
            <a:tailEnd type="triangle" w="med" len="med"/>
          </a:ln>
        </p:spPr>
        <p:txBody>
          <a:bodyPr wrap="none"/>
          <a:lstStyle/>
          <a:p>
            <a:endParaRPr lang="zh-CN" altLang="en-US"/>
          </a:p>
        </p:txBody>
      </p:sp>
      <p:sp>
        <p:nvSpPr>
          <p:cNvPr id="11" name="Rectangle 2">
            <a:extLst>
              <a:ext uri="{FF2B5EF4-FFF2-40B4-BE49-F238E27FC236}">
                <a16:creationId xmlns:a16="http://schemas.microsoft.com/office/drawing/2014/main" id="{68BE0ED3-89AF-491B-A2C2-6E7C5B9CF827}"/>
              </a:ext>
            </a:extLst>
          </p:cNvPr>
          <p:cNvSpPr>
            <a:spLocks noGrp="1" noChangeArrowheads="1"/>
          </p:cNvSpPr>
          <p:nvPr>
            <p:ph type="title"/>
          </p:nvPr>
        </p:nvSpPr>
        <p:spPr>
          <a:xfrm>
            <a:off x="609600" y="304800"/>
            <a:ext cx="777240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4.5.4.1</a:t>
            </a:r>
            <a:r>
              <a:rPr lang="zh-CN" altLang="en-US" sz="6000" dirty="0">
                <a:latin typeface="微软雅黑" pitchFamily="34" charset="-122"/>
                <a:ea typeface="微软雅黑" pitchFamily="34" charset="-122"/>
              </a:rPr>
              <a:t>变换流设计</a:t>
            </a: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2DC96F2A-F6CB-4C83-9C4E-9D70C3B17A00}" type="slidenum">
              <a:rPr lang="en-US" altLang="zh-CN"/>
              <a:pPr>
                <a:defRPr/>
              </a:pPr>
              <a:t>81</a:t>
            </a:fld>
            <a:endParaRPr lang="en-US" altLang="zh-CN"/>
          </a:p>
        </p:txBody>
      </p:sp>
      <p:sp>
        <p:nvSpPr>
          <p:cNvPr id="11" name="Rectangle 2">
            <a:extLst>
              <a:ext uri="{FF2B5EF4-FFF2-40B4-BE49-F238E27FC236}">
                <a16:creationId xmlns:a16="http://schemas.microsoft.com/office/drawing/2014/main" id="{68BE0ED3-89AF-491B-A2C2-6E7C5B9CF827}"/>
              </a:ext>
            </a:extLst>
          </p:cNvPr>
          <p:cNvSpPr>
            <a:spLocks noGrp="1" noChangeArrowheads="1"/>
          </p:cNvSpPr>
          <p:nvPr>
            <p:ph type="title"/>
          </p:nvPr>
        </p:nvSpPr>
        <p:spPr>
          <a:xfrm>
            <a:off x="609600" y="304800"/>
            <a:ext cx="777240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4.5.4.1</a:t>
            </a:r>
            <a:r>
              <a:rPr lang="zh-CN" altLang="en-US" sz="6000" dirty="0">
                <a:latin typeface="微软雅黑" pitchFamily="34" charset="-122"/>
                <a:ea typeface="微软雅黑" pitchFamily="34" charset="-122"/>
              </a:rPr>
              <a:t>变换流设计</a:t>
            </a:r>
          </a:p>
        </p:txBody>
      </p:sp>
      <p:pic>
        <p:nvPicPr>
          <p:cNvPr id="12" name="Picture 4" descr="4">
            <a:extLst>
              <a:ext uri="{FF2B5EF4-FFF2-40B4-BE49-F238E27FC236}">
                <a16:creationId xmlns:a16="http://schemas.microsoft.com/office/drawing/2014/main" id="{47C6F958-F6A8-434B-A2BB-E46B22A6B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5896" y="3694681"/>
            <a:ext cx="4393615" cy="309074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E687A36F-11A5-4E3D-92DD-F3E88974B2A1}"/>
              </a:ext>
            </a:extLst>
          </p:cNvPr>
          <p:cNvSpPr/>
          <p:nvPr/>
        </p:nvSpPr>
        <p:spPr>
          <a:xfrm>
            <a:off x="2483768" y="1546057"/>
            <a:ext cx="122413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变换控制</a:t>
            </a:r>
          </a:p>
        </p:txBody>
      </p:sp>
      <p:sp>
        <p:nvSpPr>
          <p:cNvPr id="13" name="矩形 12">
            <a:extLst>
              <a:ext uri="{FF2B5EF4-FFF2-40B4-BE49-F238E27FC236}">
                <a16:creationId xmlns:a16="http://schemas.microsoft.com/office/drawing/2014/main" id="{1B359D1B-115A-47BC-8F80-83F3396417B5}"/>
              </a:ext>
            </a:extLst>
          </p:cNvPr>
          <p:cNvSpPr/>
          <p:nvPr/>
        </p:nvSpPr>
        <p:spPr>
          <a:xfrm>
            <a:off x="2483768" y="2287604"/>
            <a:ext cx="122413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a:extLst>
              <a:ext uri="{FF2B5EF4-FFF2-40B4-BE49-F238E27FC236}">
                <a16:creationId xmlns:a16="http://schemas.microsoft.com/office/drawing/2014/main" id="{89C1FB3A-E1E4-49C5-8792-EA5561F16F44}"/>
              </a:ext>
            </a:extLst>
          </p:cNvPr>
          <p:cNvSpPr/>
          <p:nvPr/>
        </p:nvSpPr>
        <p:spPr>
          <a:xfrm>
            <a:off x="844285" y="2287604"/>
            <a:ext cx="122413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a:t>
            </a:r>
          </a:p>
        </p:txBody>
      </p:sp>
      <p:sp>
        <p:nvSpPr>
          <p:cNvPr id="15" name="矩形 14">
            <a:extLst>
              <a:ext uri="{FF2B5EF4-FFF2-40B4-BE49-F238E27FC236}">
                <a16:creationId xmlns:a16="http://schemas.microsoft.com/office/drawing/2014/main" id="{08E567DD-ADB3-4EA0-BDC0-39275FD52666}"/>
              </a:ext>
            </a:extLst>
          </p:cNvPr>
          <p:cNvSpPr/>
          <p:nvPr/>
        </p:nvSpPr>
        <p:spPr>
          <a:xfrm>
            <a:off x="3995936" y="2287604"/>
            <a:ext cx="122413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6" name="矩形 15">
            <a:extLst>
              <a:ext uri="{FF2B5EF4-FFF2-40B4-BE49-F238E27FC236}">
                <a16:creationId xmlns:a16="http://schemas.microsoft.com/office/drawing/2014/main" id="{16609B1C-0671-4AAF-97DE-AECC2AB76F48}"/>
              </a:ext>
            </a:extLst>
          </p:cNvPr>
          <p:cNvSpPr/>
          <p:nvPr/>
        </p:nvSpPr>
        <p:spPr>
          <a:xfrm>
            <a:off x="3995936" y="3222166"/>
            <a:ext cx="122413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cxnSp>
        <p:nvCxnSpPr>
          <p:cNvPr id="8" name="直接连接符 7">
            <a:extLst>
              <a:ext uri="{FF2B5EF4-FFF2-40B4-BE49-F238E27FC236}">
                <a16:creationId xmlns:a16="http://schemas.microsoft.com/office/drawing/2014/main" id="{E1A0A714-E27C-4820-B7DF-95DA436B2CFF}"/>
              </a:ext>
            </a:extLst>
          </p:cNvPr>
          <p:cNvCxnSpPr>
            <a:stCxn id="4" idx="2"/>
            <a:endCxn id="13" idx="0"/>
          </p:cNvCxnSpPr>
          <p:nvPr/>
        </p:nvCxnSpPr>
        <p:spPr>
          <a:xfrm>
            <a:off x="3095836" y="1911182"/>
            <a:ext cx="0" cy="376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CB07873-CD12-49DA-8109-ED508461FC30}"/>
              </a:ext>
            </a:extLst>
          </p:cNvPr>
          <p:cNvCxnSpPr>
            <a:stCxn id="4" idx="2"/>
            <a:endCxn id="15" idx="0"/>
          </p:cNvCxnSpPr>
          <p:nvPr/>
        </p:nvCxnSpPr>
        <p:spPr>
          <a:xfrm>
            <a:off x="3095836" y="1911182"/>
            <a:ext cx="1512168" cy="376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B0AB75B-1F35-47FD-A4DB-3036DB1BBC90}"/>
              </a:ext>
            </a:extLst>
          </p:cNvPr>
          <p:cNvCxnSpPr>
            <a:stCxn id="15" idx="2"/>
            <a:endCxn id="16" idx="0"/>
          </p:cNvCxnSpPr>
          <p:nvPr/>
        </p:nvCxnSpPr>
        <p:spPr>
          <a:xfrm>
            <a:off x="4608004" y="2652729"/>
            <a:ext cx="0" cy="5694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C5F199E0-0346-40EA-8827-16F8B8C660DC}"/>
              </a:ext>
            </a:extLst>
          </p:cNvPr>
          <p:cNvSpPr/>
          <p:nvPr/>
        </p:nvSpPr>
        <p:spPr>
          <a:xfrm>
            <a:off x="263000" y="3329556"/>
            <a:ext cx="122413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24" name="矩形 23">
            <a:extLst>
              <a:ext uri="{FF2B5EF4-FFF2-40B4-BE49-F238E27FC236}">
                <a16:creationId xmlns:a16="http://schemas.microsoft.com/office/drawing/2014/main" id="{B154BBDE-9F36-4E5F-BA36-2BADB6CA68B5}"/>
              </a:ext>
            </a:extLst>
          </p:cNvPr>
          <p:cNvSpPr/>
          <p:nvPr/>
        </p:nvSpPr>
        <p:spPr>
          <a:xfrm>
            <a:off x="263000" y="4188945"/>
            <a:ext cx="122413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22" name="直接连接符 21">
            <a:extLst>
              <a:ext uri="{FF2B5EF4-FFF2-40B4-BE49-F238E27FC236}">
                <a16:creationId xmlns:a16="http://schemas.microsoft.com/office/drawing/2014/main" id="{2C3F3EEB-E0AC-4FB1-BA77-49E4E1C6997C}"/>
              </a:ext>
            </a:extLst>
          </p:cNvPr>
          <p:cNvCxnSpPr>
            <a:stCxn id="4" idx="2"/>
          </p:cNvCxnSpPr>
          <p:nvPr/>
        </p:nvCxnSpPr>
        <p:spPr>
          <a:xfrm flipH="1">
            <a:off x="1619672" y="1911182"/>
            <a:ext cx="1476164" cy="376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40BBBC0-E674-4306-9EFB-25B7D56432D6}"/>
              </a:ext>
            </a:extLst>
          </p:cNvPr>
          <p:cNvCxnSpPr>
            <a:stCxn id="14" idx="2"/>
            <a:endCxn id="23" idx="0"/>
          </p:cNvCxnSpPr>
          <p:nvPr/>
        </p:nvCxnSpPr>
        <p:spPr>
          <a:xfrm flipH="1">
            <a:off x="875068" y="2652729"/>
            <a:ext cx="581285" cy="676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2C9A5DF-03B6-4BD3-9E9D-88C63BE82F07}"/>
              </a:ext>
            </a:extLst>
          </p:cNvPr>
          <p:cNvCxnSpPr>
            <a:stCxn id="23" idx="2"/>
            <a:endCxn id="24" idx="0"/>
          </p:cNvCxnSpPr>
          <p:nvPr/>
        </p:nvCxnSpPr>
        <p:spPr>
          <a:xfrm>
            <a:off x="875068" y="3694681"/>
            <a:ext cx="0" cy="494264"/>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8B4D1510-6F95-4115-B7D3-3B963579DF46}"/>
              </a:ext>
            </a:extLst>
          </p:cNvPr>
          <p:cNvSpPr/>
          <p:nvPr/>
        </p:nvSpPr>
        <p:spPr>
          <a:xfrm>
            <a:off x="1681133" y="3302380"/>
            <a:ext cx="122413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30" name="直接连接符 29">
            <a:extLst>
              <a:ext uri="{FF2B5EF4-FFF2-40B4-BE49-F238E27FC236}">
                <a16:creationId xmlns:a16="http://schemas.microsoft.com/office/drawing/2014/main" id="{E2CEC63C-ACBD-464A-B8BE-C931A3D463B5}"/>
              </a:ext>
            </a:extLst>
          </p:cNvPr>
          <p:cNvCxnSpPr>
            <a:endCxn id="31" idx="0"/>
          </p:cNvCxnSpPr>
          <p:nvPr/>
        </p:nvCxnSpPr>
        <p:spPr>
          <a:xfrm>
            <a:off x="1619672" y="2652729"/>
            <a:ext cx="673529" cy="6496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051825"/>
      </p:ext>
    </p:extLst>
  </p:cSld>
  <p:clrMapOvr>
    <a:masterClrMapping/>
  </p:clrMapOvr>
  <p:transition spd="med">
    <p:pull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68BE0ED3-89AF-491B-A2C2-6E7C5B9CF827}"/>
              </a:ext>
            </a:extLst>
          </p:cNvPr>
          <p:cNvSpPr>
            <a:spLocks noGrp="1" noChangeArrowheads="1"/>
          </p:cNvSpPr>
          <p:nvPr>
            <p:ph type="title"/>
          </p:nvPr>
        </p:nvSpPr>
        <p:spPr>
          <a:xfrm>
            <a:off x="609600" y="304800"/>
            <a:ext cx="777240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4.5.4.1</a:t>
            </a:r>
            <a:r>
              <a:rPr lang="zh-CN" altLang="en-US" sz="6000" dirty="0">
                <a:latin typeface="微软雅黑" pitchFamily="34" charset="-122"/>
                <a:ea typeface="微软雅黑" pitchFamily="34" charset="-122"/>
              </a:rPr>
              <a:t>变换流设计</a:t>
            </a:r>
          </a:p>
        </p:txBody>
      </p:sp>
      <p:pic>
        <p:nvPicPr>
          <p:cNvPr id="21" name="Picture 3">
            <a:extLst>
              <a:ext uri="{FF2B5EF4-FFF2-40B4-BE49-F238E27FC236}">
                <a16:creationId xmlns:a16="http://schemas.microsoft.com/office/drawing/2014/main" id="{1C9DEDFC-174B-462B-804D-1FEB889010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1773659"/>
            <a:ext cx="8604250" cy="3311525"/>
          </a:xfrm>
          <a:noFill/>
        </p:spPr>
      </p:pic>
    </p:spTree>
    <p:extLst>
      <p:ext uri="{BB962C8B-B14F-4D97-AF65-F5344CB8AC3E}">
        <p14:creationId xmlns:p14="http://schemas.microsoft.com/office/powerpoint/2010/main" val="1519651403"/>
      </p:ext>
    </p:extLst>
  </p:cSld>
  <p:clrMapOvr>
    <a:masterClrMapping/>
  </p:clrMapOvr>
  <p:transition spd="med">
    <p:pull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4.5.4.2</a:t>
            </a:r>
            <a:r>
              <a:rPr lang="zh-CN" altLang="en-US" sz="6000" dirty="0">
                <a:latin typeface="微软雅黑" pitchFamily="34" charset="-122"/>
                <a:ea typeface="微软雅黑" pitchFamily="34" charset="-122"/>
              </a:rPr>
              <a:t>事务流设计</a:t>
            </a:r>
          </a:p>
        </p:txBody>
      </p:sp>
      <p:graphicFrame>
        <p:nvGraphicFramePr>
          <p:cNvPr id="3074" name="Object 5"/>
          <p:cNvGraphicFramePr>
            <a:graphicFrameLocks noGrp="1" noChangeAspect="1"/>
          </p:cNvGraphicFramePr>
          <p:nvPr>
            <p:ph sz="half" idx="2"/>
          </p:nvPr>
        </p:nvGraphicFramePr>
        <p:xfrm>
          <a:off x="1403350" y="1557338"/>
          <a:ext cx="6192838" cy="4908550"/>
        </p:xfrm>
        <a:graphic>
          <a:graphicData uri="http://schemas.openxmlformats.org/presentationml/2006/ole">
            <mc:AlternateContent xmlns:mc="http://schemas.openxmlformats.org/markup-compatibility/2006">
              <mc:Choice xmlns:v="urn:schemas-microsoft-com:vml" Requires="v">
                <p:oleObj spid="_x0000_s3241" name="Image" r:id="rId3" imgW="5815873" imgH="4609524" progId="Photoshop.Image.7">
                  <p:embed/>
                </p:oleObj>
              </mc:Choice>
              <mc:Fallback>
                <p:oleObj name="Image" r:id="rId3" imgW="5815873" imgH="4609524" progId="Photoshop.Image.7">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557338"/>
                        <a:ext cx="6192838"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6"/>
          <p:cNvSpPr>
            <a:spLocks noGrp="1"/>
          </p:cNvSpPr>
          <p:nvPr>
            <p:ph type="sldNum" sz="quarter" idx="12"/>
          </p:nvPr>
        </p:nvSpPr>
        <p:spPr/>
        <p:txBody>
          <a:bodyPr/>
          <a:lstStyle/>
          <a:p>
            <a:pPr>
              <a:defRPr/>
            </a:pPr>
            <a:fld id="{08357CCA-D3EE-4017-B930-96C5662F8DF3}" type="slidenum">
              <a:rPr lang="en-US" altLang="zh-CN"/>
              <a:pPr>
                <a:defRPr/>
              </a:pPr>
              <a:t>83</a:t>
            </a:fld>
            <a:endParaRPr lang="en-US" altLang="zh-CN"/>
          </a:p>
        </p:txBody>
      </p:sp>
    </p:spTree>
  </p:cSld>
  <p:clrMapOvr>
    <a:masterClrMapping/>
  </p:clrMapOvr>
  <p:transition spd="med">
    <p:pull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descr="Rectangle: Click to edit Master text styles&#10;Second level&#10;Third level&#10;Fourth level&#10;Fifth level"/>
          <p:cNvSpPr>
            <a:spLocks noGrp="1" noChangeArrowheads="1"/>
          </p:cNvSpPr>
          <p:nvPr>
            <p:ph idx="1"/>
          </p:nvPr>
        </p:nvSpPr>
        <p:spPr>
          <a:xfrm>
            <a:off x="467544" y="1772816"/>
            <a:ext cx="8047806" cy="2951162"/>
          </a:xfrm>
        </p:spPr>
        <p:txBody>
          <a:bodyPr>
            <a:normAutofit fontScale="85000" lnSpcReduction="10000"/>
          </a:bodyPr>
          <a:lstStyle/>
          <a:p>
            <a:pPr marL="609600" indent="-609600" algn="just" eaLnBrk="1" hangingPunct="1">
              <a:lnSpc>
                <a:spcPct val="110000"/>
              </a:lnSpc>
            </a:pPr>
            <a:r>
              <a:rPr lang="zh-CN" altLang="en-US" sz="3600" dirty="0">
                <a:latin typeface="微软雅黑" panose="020B0503020204020204" pitchFamily="34" charset="-122"/>
                <a:ea typeface="微软雅黑" panose="020B0503020204020204" pitchFamily="34" charset="-122"/>
              </a:rPr>
              <a:t>将事务中心的</a:t>
            </a:r>
            <a:r>
              <a:rPr lang="zh-CN" altLang="en-US" sz="3600" dirty="0">
                <a:solidFill>
                  <a:srgbClr val="FF0000"/>
                </a:solidFill>
                <a:latin typeface="微软雅黑" panose="020B0503020204020204" pitchFamily="34" charset="-122"/>
                <a:ea typeface="微软雅黑" panose="020B0503020204020204" pitchFamily="34" charset="-122"/>
              </a:rPr>
              <a:t>输入数据流</a:t>
            </a:r>
            <a:r>
              <a:rPr lang="zh-CN" altLang="en-US" sz="3600" dirty="0">
                <a:latin typeface="微软雅黑" panose="020B0503020204020204" pitchFamily="34" charset="-122"/>
                <a:ea typeface="微软雅黑" panose="020B0503020204020204" pitchFamily="34" charset="-122"/>
              </a:rPr>
              <a:t>对应为一个</a:t>
            </a:r>
            <a:r>
              <a:rPr lang="zh-CN" altLang="en-US" sz="3600" dirty="0">
                <a:solidFill>
                  <a:srgbClr val="FF0000"/>
                </a:solidFill>
                <a:latin typeface="微软雅黑" panose="020B0503020204020204" pitchFamily="34" charset="-122"/>
                <a:ea typeface="微软雅黑" panose="020B0503020204020204" pitchFamily="34" charset="-122"/>
              </a:rPr>
              <a:t>第一层的接收模块</a:t>
            </a:r>
            <a:r>
              <a:rPr lang="zh-CN" altLang="en-US" sz="3600" dirty="0">
                <a:latin typeface="微软雅黑" panose="020B0503020204020204" pitchFamily="34" charset="-122"/>
                <a:ea typeface="微软雅黑" panose="020B0503020204020204" pitchFamily="34" charset="-122"/>
              </a:rPr>
              <a:t>以及该模块的下层</a:t>
            </a:r>
          </a:p>
          <a:p>
            <a:pPr marL="609600" indent="-609600" algn="just" eaLnBrk="1" hangingPunct="1">
              <a:lnSpc>
                <a:spcPct val="110000"/>
              </a:lnSpc>
            </a:pPr>
            <a:r>
              <a:rPr lang="zh-CN" altLang="en-US" sz="3600" dirty="0">
                <a:solidFill>
                  <a:srgbClr val="FF0000"/>
                </a:solidFill>
                <a:latin typeface="微软雅黑" panose="020B0503020204020204" pitchFamily="34" charset="-122"/>
                <a:ea typeface="微软雅黑" panose="020B0503020204020204" pitchFamily="34" charset="-122"/>
              </a:rPr>
              <a:t>将事务中心</a:t>
            </a:r>
            <a:r>
              <a:rPr lang="zh-CN" altLang="en-US" sz="3600" dirty="0">
                <a:latin typeface="微软雅黑" panose="020B0503020204020204" pitchFamily="34" charset="-122"/>
                <a:ea typeface="微软雅黑" panose="020B0503020204020204" pitchFamily="34" charset="-122"/>
              </a:rPr>
              <a:t>对应为一个</a:t>
            </a:r>
            <a:r>
              <a:rPr lang="zh-CN" altLang="en-US" sz="3600" dirty="0">
                <a:solidFill>
                  <a:srgbClr val="FF0000"/>
                </a:solidFill>
                <a:latin typeface="微软雅黑" panose="020B0503020204020204" pitchFamily="34" charset="-122"/>
                <a:ea typeface="微软雅黑" panose="020B0503020204020204" pitchFamily="34" charset="-122"/>
              </a:rPr>
              <a:t>第一层的调度模块</a:t>
            </a:r>
          </a:p>
          <a:p>
            <a:pPr marL="609600" indent="-609600" algn="just" eaLnBrk="1" hangingPunct="1">
              <a:lnSpc>
                <a:spcPct val="110000"/>
              </a:lnSpc>
            </a:pPr>
            <a:r>
              <a:rPr lang="zh-CN" altLang="en-US" sz="3600" dirty="0">
                <a:latin typeface="微软雅黑" panose="020B0503020204020204" pitchFamily="34" charset="-122"/>
                <a:ea typeface="微软雅黑" panose="020B0503020204020204" pitchFamily="34" charset="-122"/>
              </a:rPr>
              <a:t>对每个类型的事务处理，在调度模块下设计事务处理模块</a:t>
            </a:r>
          </a:p>
        </p:txBody>
      </p:sp>
      <p:sp>
        <p:nvSpPr>
          <p:cNvPr id="6" name="灯片编号占位符 5"/>
          <p:cNvSpPr>
            <a:spLocks noGrp="1"/>
          </p:cNvSpPr>
          <p:nvPr>
            <p:ph type="sldNum" sz="quarter" idx="12"/>
          </p:nvPr>
        </p:nvSpPr>
        <p:spPr/>
        <p:txBody>
          <a:bodyPr/>
          <a:lstStyle/>
          <a:p>
            <a:pPr>
              <a:defRPr/>
            </a:pPr>
            <a:fld id="{F037CD1C-80BE-4844-BBA5-16564FD644CA}" type="slidenum">
              <a:rPr lang="en-US" altLang="zh-CN"/>
              <a:pPr>
                <a:defRPr/>
              </a:pPr>
              <a:t>84</a:t>
            </a:fld>
            <a:endParaRPr lang="en-US" altLang="zh-CN"/>
          </a:p>
        </p:txBody>
      </p:sp>
      <p:sp>
        <p:nvSpPr>
          <p:cNvPr id="7" name="Rectangle 2">
            <a:extLst>
              <a:ext uri="{FF2B5EF4-FFF2-40B4-BE49-F238E27FC236}">
                <a16:creationId xmlns:a16="http://schemas.microsoft.com/office/drawing/2014/main" id="{53F2FA86-FDEF-4757-98EB-FE7EAEBFB647}"/>
              </a:ext>
            </a:extLst>
          </p:cNvPr>
          <p:cNvSpPr>
            <a:spLocks noGrp="1" noChangeArrowheads="1"/>
          </p:cNvSpPr>
          <p:nvPr>
            <p:ph type="title"/>
          </p:nvPr>
        </p:nvSpPr>
        <p:spPr>
          <a:xfrm>
            <a:off x="609600" y="304800"/>
            <a:ext cx="777240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4.5.4.2</a:t>
            </a:r>
            <a:r>
              <a:rPr lang="zh-CN" altLang="en-US" sz="6000" dirty="0">
                <a:latin typeface="微软雅黑" pitchFamily="34" charset="-122"/>
                <a:ea typeface="微软雅黑" pitchFamily="34" charset="-122"/>
              </a:rPr>
              <a:t>事务流设计</a:t>
            </a:r>
          </a:p>
        </p:txBody>
      </p:sp>
    </p:spTree>
  </p:cSld>
  <p:clrMapOvr>
    <a:masterClrMapping/>
  </p:clrMapOvr>
  <p:transition spd="med">
    <p:pull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5"/>
          <p:cNvGraphicFramePr>
            <a:graphicFrameLocks noGrp="1" noChangeAspect="1"/>
          </p:cNvGraphicFramePr>
          <p:nvPr>
            <p:ph idx="1"/>
          </p:nvPr>
        </p:nvGraphicFramePr>
        <p:xfrm>
          <a:off x="611188" y="2108200"/>
          <a:ext cx="8281987" cy="3001963"/>
        </p:xfrm>
        <a:graphic>
          <a:graphicData uri="http://schemas.openxmlformats.org/presentationml/2006/ole">
            <mc:AlternateContent xmlns:mc="http://schemas.openxmlformats.org/markup-compatibility/2006">
              <mc:Choice xmlns:v="urn:schemas-microsoft-com:vml" Requires="v">
                <p:oleObj spid="_x0000_s4268" name="Image" r:id="rId3" imgW="8025397" imgH="2907937" progId="Photoshop.Image.7">
                  <p:embed/>
                </p:oleObj>
              </mc:Choice>
              <mc:Fallback>
                <p:oleObj name="Image" r:id="rId3" imgW="8025397" imgH="2907937" progId="Photoshop.Image.7">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08200"/>
                        <a:ext cx="8281987"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8F074413-1C0C-45CB-AFA5-D6041E4626B9}" type="slidenum">
              <a:rPr lang="en-US" altLang="zh-CN"/>
              <a:pPr>
                <a:defRPr/>
              </a:pPr>
              <a:t>85</a:t>
            </a:fld>
            <a:endParaRPr lang="en-US" altLang="zh-CN"/>
          </a:p>
        </p:txBody>
      </p:sp>
      <p:sp>
        <p:nvSpPr>
          <p:cNvPr id="7" name="任意多边形 6"/>
          <p:cNvSpPr>
            <a:spLocks/>
          </p:cNvSpPr>
          <p:nvPr/>
        </p:nvSpPr>
        <p:spPr bwMode="auto">
          <a:xfrm>
            <a:off x="1089025" y="1952625"/>
            <a:ext cx="4862513" cy="1530350"/>
          </a:xfrm>
          <a:custGeom>
            <a:avLst/>
            <a:gdLst>
              <a:gd name="T0" fmla="*/ 0 w 4862286"/>
              <a:gd name="T1" fmla="*/ 1521310 h 1531257"/>
              <a:gd name="T2" fmla="*/ 72605 w 4862286"/>
              <a:gd name="T3" fmla="*/ 1434791 h 1531257"/>
              <a:gd name="T4" fmla="*/ 958438 w 4862286"/>
              <a:gd name="T5" fmla="*/ 382129 h 1531257"/>
              <a:gd name="T6" fmla="*/ 2947919 w 4862286"/>
              <a:gd name="T7" fmla="*/ 21628 h 1531257"/>
              <a:gd name="T8" fmla="*/ 4472691 w 4862286"/>
              <a:gd name="T9" fmla="*/ 252349 h 1531257"/>
              <a:gd name="T10" fmla="*/ 4864793 w 4862286"/>
              <a:gd name="T11" fmla="*/ 829150 h 1531257"/>
              <a:gd name="T12" fmla="*/ 0 60000 65536"/>
              <a:gd name="T13" fmla="*/ 0 60000 65536"/>
              <a:gd name="T14" fmla="*/ 0 60000 65536"/>
              <a:gd name="T15" fmla="*/ 0 60000 65536"/>
              <a:gd name="T16" fmla="*/ 0 60000 65536"/>
              <a:gd name="T17" fmla="*/ 0 60000 65536"/>
              <a:gd name="T18" fmla="*/ 0 w 4862286"/>
              <a:gd name="T19" fmla="*/ 0 h 1531257"/>
              <a:gd name="T20" fmla="*/ 4862286 w 4862286"/>
              <a:gd name="T21" fmla="*/ 1531257 h 1531257"/>
            </a:gdLst>
            <a:ahLst/>
            <a:cxnLst>
              <a:cxn ang="T12">
                <a:pos x="T0" y="T1"/>
              </a:cxn>
              <a:cxn ang="T13">
                <a:pos x="T2" y="T3"/>
              </a:cxn>
              <a:cxn ang="T14">
                <a:pos x="T4" y="T5"/>
              </a:cxn>
              <a:cxn ang="T15">
                <a:pos x="T6" y="T7"/>
              </a:cxn>
              <a:cxn ang="T16">
                <a:pos x="T8" y="T9"/>
              </a:cxn>
              <a:cxn ang="T17">
                <a:pos x="T10" y="T11"/>
              </a:cxn>
            </a:cxnLst>
            <a:rect l="T18" t="T19" r="T20" b="T21"/>
            <a:pathLst>
              <a:path w="4862286" h="1531257">
                <a:moveTo>
                  <a:pt x="0" y="1531257"/>
                </a:moveTo>
                <a:lnTo>
                  <a:pt x="72572" y="1444171"/>
                </a:lnTo>
                <a:cubicBezTo>
                  <a:pt x="232229" y="1253066"/>
                  <a:pt x="478972" y="621695"/>
                  <a:pt x="957943" y="384628"/>
                </a:cubicBezTo>
                <a:cubicBezTo>
                  <a:pt x="1436914" y="147561"/>
                  <a:pt x="2360991" y="43542"/>
                  <a:pt x="2946400" y="21771"/>
                </a:cubicBezTo>
                <a:cubicBezTo>
                  <a:pt x="3531809" y="0"/>
                  <a:pt x="4151086" y="118532"/>
                  <a:pt x="4470400" y="253999"/>
                </a:cubicBezTo>
                <a:cubicBezTo>
                  <a:pt x="4789714" y="389466"/>
                  <a:pt x="4826000" y="612018"/>
                  <a:pt x="4862286" y="834571"/>
                </a:cubicBezTo>
              </a:path>
            </a:pathLst>
          </a:custGeom>
          <a:solidFill>
            <a:schemeClr val="accent1">
              <a:alpha val="0"/>
            </a:schemeClr>
          </a:solidFill>
          <a:ln w="25400" cap="flat" cmpd="sng" algn="ctr">
            <a:solidFill>
              <a:schemeClr val="tx1"/>
            </a:solidFill>
            <a:prstDash val="solid"/>
            <a:round/>
            <a:headEnd type="none" w="med" len="med"/>
            <a:tailEnd type="triangle" w="med" len="med"/>
          </a:ln>
        </p:spPr>
        <p:txBody>
          <a:bodyPr wrap="none"/>
          <a:lstStyle/>
          <a:p>
            <a:endParaRPr lang="zh-CN" altLang="en-US"/>
          </a:p>
        </p:txBody>
      </p:sp>
      <p:sp>
        <p:nvSpPr>
          <p:cNvPr id="8" name="任意多边形 7"/>
          <p:cNvSpPr>
            <a:spLocks/>
          </p:cNvSpPr>
          <p:nvPr/>
        </p:nvSpPr>
        <p:spPr bwMode="auto">
          <a:xfrm>
            <a:off x="1871663" y="3048000"/>
            <a:ext cx="4978400" cy="1920875"/>
          </a:xfrm>
          <a:custGeom>
            <a:avLst/>
            <a:gdLst>
              <a:gd name="T0" fmla="*/ 0 w 4978400"/>
              <a:gd name="T1" fmla="*/ 232427 h 1920724"/>
              <a:gd name="T2" fmla="*/ 667657 w 4978400"/>
              <a:gd name="T3" fmla="*/ 1670584 h 1920724"/>
              <a:gd name="T4" fmla="*/ 2670628 w 4978400"/>
              <a:gd name="T5" fmla="*/ 1743221 h 1920724"/>
              <a:gd name="T6" fmla="*/ 3614056 w 4978400"/>
              <a:gd name="T7" fmla="*/ 639179 h 1920724"/>
              <a:gd name="T8" fmla="*/ 4978400 w 4978400"/>
              <a:gd name="T9" fmla="*/ 0 h 1920724"/>
              <a:gd name="T10" fmla="*/ 0 60000 65536"/>
              <a:gd name="T11" fmla="*/ 0 60000 65536"/>
              <a:gd name="T12" fmla="*/ 0 60000 65536"/>
              <a:gd name="T13" fmla="*/ 0 60000 65536"/>
              <a:gd name="T14" fmla="*/ 0 60000 65536"/>
              <a:gd name="T15" fmla="*/ 0 w 4978400"/>
              <a:gd name="T16" fmla="*/ 0 h 1920724"/>
              <a:gd name="T17" fmla="*/ 4978400 w 4978400"/>
              <a:gd name="T18" fmla="*/ 1920724 h 1920724"/>
            </a:gdLst>
            <a:ahLst/>
            <a:cxnLst>
              <a:cxn ang="T10">
                <a:pos x="T0" y="T1"/>
              </a:cxn>
              <a:cxn ang="T11">
                <a:pos x="T2" y="T3"/>
              </a:cxn>
              <a:cxn ang="T12">
                <a:pos x="T4" y="T5"/>
              </a:cxn>
              <a:cxn ang="T13">
                <a:pos x="T6" y="T7"/>
              </a:cxn>
              <a:cxn ang="T14">
                <a:pos x="T8" y="T9"/>
              </a:cxn>
            </a:cxnLst>
            <a:rect l="T15" t="T16" r="T17" b="T18"/>
            <a:pathLst>
              <a:path w="4978400" h="1920724">
                <a:moveTo>
                  <a:pt x="0" y="232229"/>
                </a:moveTo>
                <a:cubicBezTo>
                  <a:pt x="111276" y="824895"/>
                  <a:pt x="222552" y="1417562"/>
                  <a:pt x="667657" y="1669143"/>
                </a:cubicBezTo>
                <a:cubicBezTo>
                  <a:pt x="1112762" y="1920724"/>
                  <a:pt x="2179561" y="1913466"/>
                  <a:pt x="2670628" y="1741714"/>
                </a:cubicBezTo>
                <a:cubicBezTo>
                  <a:pt x="3161695" y="1569962"/>
                  <a:pt x="3229428" y="928915"/>
                  <a:pt x="3614057" y="638629"/>
                </a:cubicBezTo>
                <a:cubicBezTo>
                  <a:pt x="3998686" y="348343"/>
                  <a:pt x="4488543" y="174171"/>
                  <a:pt x="4978400" y="0"/>
                </a:cubicBezTo>
              </a:path>
            </a:pathLst>
          </a:custGeom>
          <a:solidFill>
            <a:schemeClr val="accent1">
              <a:alpha val="0"/>
            </a:schemeClr>
          </a:solidFill>
          <a:ln w="25400" cap="flat" cmpd="sng" algn="ctr">
            <a:solidFill>
              <a:schemeClr val="tx1"/>
            </a:solidFill>
            <a:prstDash val="solid"/>
            <a:round/>
            <a:headEnd type="none" w="med" len="med"/>
            <a:tailEnd type="triangle" w="med" len="med"/>
          </a:ln>
        </p:spPr>
        <p:txBody>
          <a:bodyPr wrap="none"/>
          <a:lstStyle/>
          <a:p>
            <a:endParaRPr lang="zh-CN" altLang="en-US"/>
          </a:p>
        </p:txBody>
      </p:sp>
      <p:sp>
        <p:nvSpPr>
          <p:cNvPr id="9" name="任意多边形 8"/>
          <p:cNvSpPr>
            <a:spLocks/>
          </p:cNvSpPr>
          <p:nvPr/>
        </p:nvSpPr>
        <p:spPr bwMode="auto">
          <a:xfrm>
            <a:off x="2582863" y="2466975"/>
            <a:ext cx="4267200" cy="2646363"/>
          </a:xfrm>
          <a:custGeom>
            <a:avLst/>
            <a:gdLst>
              <a:gd name="T0" fmla="*/ 275771 w 4267200"/>
              <a:gd name="T1" fmla="*/ 0 h 2646438"/>
              <a:gd name="T2" fmla="*/ 290286 w 4267200"/>
              <a:gd name="T3" fmla="*/ 667448 h 2646438"/>
              <a:gd name="T4" fmla="*/ 304800 w 4267200"/>
              <a:gd name="T5" fmla="*/ 1436463 h 2646438"/>
              <a:gd name="T6" fmla="*/ 2119086 w 4267200"/>
              <a:gd name="T7" fmla="*/ 2640765 h 2646438"/>
              <a:gd name="T8" fmla="*/ 4267200 w 4267200"/>
              <a:gd name="T9" fmla="*/ 1407445 h 2646438"/>
              <a:gd name="T10" fmla="*/ 0 60000 65536"/>
              <a:gd name="T11" fmla="*/ 0 60000 65536"/>
              <a:gd name="T12" fmla="*/ 0 60000 65536"/>
              <a:gd name="T13" fmla="*/ 0 60000 65536"/>
              <a:gd name="T14" fmla="*/ 0 60000 65536"/>
              <a:gd name="T15" fmla="*/ 0 w 4267200"/>
              <a:gd name="T16" fmla="*/ 0 h 2646438"/>
              <a:gd name="T17" fmla="*/ 4267200 w 4267200"/>
              <a:gd name="T18" fmla="*/ 2646438 h 2646438"/>
            </a:gdLst>
            <a:ahLst/>
            <a:cxnLst>
              <a:cxn ang="T10">
                <a:pos x="T0" y="T1"/>
              </a:cxn>
              <a:cxn ang="T11">
                <a:pos x="T2" y="T3"/>
              </a:cxn>
              <a:cxn ang="T12">
                <a:pos x="T4" y="T5"/>
              </a:cxn>
              <a:cxn ang="T13">
                <a:pos x="T6" y="T7"/>
              </a:cxn>
              <a:cxn ang="T14">
                <a:pos x="T8" y="T9"/>
              </a:cxn>
            </a:cxnLst>
            <a:rect l="T15" t="T16" r="T17" b="T18"/>
            <a:pathLst>
              <a:path w="4267200" h="2646438">
                <a:moveTo>
                  <a:pt x="275771" y="0"/>
                </a:moveTo>
                <a:cubicBezTo>
                  <a:pt x="280609" y="214085"/>
                  <a:pt x="285448" y="428171"/>
                  <a:pt x="290286" y="667657"/>
                </a:cubicBezTo>
                <a:cubicBezTo>
                  <a:pt x="295124" y="907143"/>
                  <a:pt x="0" y="1107924"/>
                  <a:pt x="304800" y="1436914"/>
                </a:cubicBezTo>
                <a:cubicBezTo>
                  <a:pt x="609600" y="1765904"/>
                  <a:pt x="1458686" y="2646438"/>
                  <a:pt x="2119086" y="2641600"/>
                </a:cubicBezTo>
                <a:cubicBezTo>
                  <a:pt x="2779486" y="2636762"/>
                  <a:pt x="3523343" y="2022323"/>
                  <a:pt x="4267200" y="1407885"/>
                </a:cubicBezTo>
              </a:path>
            </a:pathLst>
          </a:custGeom>
          <a:solidFill>
            <a:schemeClr val="accent1">
              <a:alpha val="0"/>
            </a:schemeClr>
          </a:solidFill>
          <a:ln w="25400" cap="flat" cmpd="sng" algn="ctr">
            <a:solidFill>
              <a:schemeClr val="tx1"/>
            </a:solidFill>
            <a:prstDash val="solid"/>
            <a:round/>
            <a:headEnd type="none" w="med" len="med"/>
            <a:tailEnd type="triangle" w="med" len="med"/>
          </a:ln>
        </p:spPr>
        <p:txBody>
          <a:bodyPr wrap="none"/>
          <a:lstStyle/>
          <a:p>
            <a:endParaRPr lang="zh-CN" altLang="en-US"/>
          </a:p>
        </p:txBody>
      </p:sp>
      <p:sp>
        <p:nvSpPr>
          <p:cNvPr id="10" name="Rectangle 2">
            <a:extLst>
              <a:ext uri="{FF2B5EF4-FFF2-40B4-BE49-F238E27FC236}">
                <a16:creationId xmlns:a16="http://schemas.microsoft.com/office/drawing/2014/main" id="{66536D68-6368-4E23-9E33-4021F2B251ED}"/>
              </a:ext>
            </a:extLst>
          </p:cNvPr>
          <p:cNvSpPr>
            <a:spLocks noGrp="1" noChangeArrowheads="1"/>
          </p:cNvSpPr>
          <p:nvPr>
            <p:ph type="title"/>
          </p:nvPr>
        </p:nvSpPr>
        <p:spPr>
          <a:xfrm>
            <a:off x="609600" y="304800"/>
            <a:ext cx="777240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4.5.4.2</a:t>
            </a:r>
            <a:r>
              <a:rPr lang="zh-CN" altLang="en-US" sz="6000" dirty="0">
                <a:latin typeface="微软雅黑" pitchFamily="34" charset="-122"/>
                <a:ea typeface="微软雅黑" pitchFamily="34" charset="-122"/>
              </a:rPr>
              <a:t>事务流设计</a:t>
            </a: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amond(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F074413-1C0C-45CB-AFA5-D6041E4626B9}" type="slidenum">
              <a:rPr lang="en-US" altLang="zh-CN"/>
              <a:pPr>
                <a:defRPr/>
              </a:pPr>
              <a:t>86</a:t>
            </a:fld>
            <a:endParaRPr lang="en-US" altLang="zh-CN"/>
          </a:p>
        </p:txBody>
      </p:sp>
      <p:sp>
        <p:nvSpPr>
          <p:cNvPr id="10" name="Rectangle 2">
            <a:extLst>
              <a:ext uri="{FF2B5EF4-FFF2-40B4-BE49-F238E27FC236}">
                <a16:creationId xmlns:a16="http://schemas.microsoft.com/office/drawing/2014/main" id="{66536D68-6368-4E23-9E33-4021F2B251ED}"/>
              </a:ext>
            </a:extLst>
          </p:cNvPr>
          <p:cNvSpPr>
            <a:spLocks noGrp="1" noChangeArrowheads="1"/>
          </p:cNvSpPr>
          <p:nvPr>
            <p:ph type="title"/>
          </p:nvPr>
        </p:nvSpPr>
        <p:spPr>
          <a:xfrm>
            <a:off x="609600" y="304800"/>
            <a:ext cx="7772400" cy="1143000"/>
          </a:xfrm>
          <a:solidFill>
            <a:srgbClr val="92D050"/>
          </a:solidFill>
        </p:spPr>
        <p:txBody>
          <a:bodyPr vert="horz" lIns="91440" tIns="45720" rIns="91440" bIns="45720" rtlCol="0" anchor="ctr">
            <a:normAutofit/>
          </a:bodyPr>
          <a:lstStyle/>
          <a:p>
            <a:pPr algn="ctr"/>
            <a:r>
              <a:rPr lang="en-US" altLang="zh-CN" sz="6000" dirty="0">
                <a:latin typeface="微软雅黑" pitchFamily="34" charset="-122"/>
                <a:ea typeface="微软雅黑" pitchFamily="34" charset="-122"/>
              </a:rPr>
              <a:t>4.5.4.2</a:t>
            </a:r>
            <a:r>
              <a:rPr lang="zh-CN" altLang="en-US" sz="6000" dirty="0">
                <a:latin typeface="微软雅黑" pitchFamily="34" charset="-122"/>
                <a:ea typeface="微软雅黑" pitchFamily="34" charset="-122"/>
              </a:rPr>
              <a:t>事务流设计</a:t>
            </a:r>
          </a:p>
        </p:txBody>
      </p:sp>
      <p:sp>
        <p:nvSpPr>
          <p:cNvPr id="3" name="内容占位符 2">
            <a:extLst>
              <a:ext uri="{FF2B5EF4-FFF2-40B4-BE49-F238E27FC236}">
                <a16:creationId xmlns:a16="http://schemas.microsoft.com/office/drawing/2014/main" id="{B821AE39-D7EC-41BA-BC30-317CC58B98CF}"/>
              </a:ext>
            </a:extLst>
          </p:cNvPr>
          <p:cNvSpPr>
            <a:spLocks noGrp="1"/>
          </p:cNvSpPr>
          <p:nvPr>
            <p:ph idx="1"/>
          </p:nvPr>
        </p:nvSpPr>
        <p:spPr/>
        <p:txBody>
          <a:bodyPr/>
          <a:lstStyle/>
          <a:p>
            <a:endParaRPr lang="zh-CN" altLang="en-US"/>
          </a:p>
        </p:txBody>
      </p:sp>
      <p:graphicFrame>
        <p:nvGraphicFramePr>
          <p:cNvPr id="11" name="Object 4">
            <a:extLst>
              <a:ext uri="{FF2B5EF4-FFF2-40B4-BE49-F238E27FC236}">
                <a16:creationId xmlns:a16="http://schemas.microsoft.com/office/drawing/2014/main" id="{2B3CEEC3-24EC-461C-ACC7-A600B1476AFA}"/>
              </a:ext>
            </a:extLst>
          </p:cNvPr>
          <p:cNvGraphicFramePr>
            <a:graphicFrameLocks noChangeAspect="1"/>
          </p:cNvGraphicFramePr>
          <p:nvPr/>
        </p:nvGraphicFramePr>
        <p:xfrm>
          <a:off x="468313" y="1792288"/>
          <a:ext cx="8137525" cy="3848100"/>
        </p:xfrm>
        <a:graphic>
          <a:graphicData uri="http://schemas.openxmlformats.org/presentationml/2006/ole">
            <mc:AlternateContent xmlns:mc="http://schemas.openxmlformats.org/markup-compatibility/2006">
              <mc:Choice xmlns:v="urn:schemas-microsoft-com:vml" Requires="v">
                <p:oleObj spid="_x0000_s5124" name="Image" r:id="rId3" imgW="7466667" imgH="3530159" progId="Photoshop.Image.8">
                  <p:embed/>
                </p:oleObj>
              </mc:Choice>
              <mc:Fallback>
                <p:oleObj name="Image" r:id="rId3" imgW="7466667" imgH="3530159" progId="Photoshop.Image.8">
                  <p:embed/>
                  <p:pic>
                    <p:nvPicPr>
                      <p:cNvPr id="553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792288"/>
                        <a:ext cx="8137525"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84499193"/>
      </p:ext>
    </p:extLst>
  </p:cSld>
  <p:clrMapOvr>
    <a:masterClrMapping/>
  </p:clrMapOvr>
  <p:transition spd="med">
    <p:pull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EDE494E-FBBF-4B25-818D-AF7B495795FC}"/>
              </a:ext>
            </a:extLst>
          </p:cNvPr>
          <p:cNvGrpSpPr/>
          <p:nvPr/>
        </p:nvGrpSpPr>
        <p:grpSpPr>
          <a:xfrm>
            <a:off x="6427296" y="6486918"/>
            <a:ext cx="2716704" cy="710880"/>
            <a:chOff x="6427296" y="6486918"/>
            <a:chExt cx="2716704" cy="710880"/>
          </a:xfrm>
        </p:grpSpPr>
        <p:sp>
          <p:nvSpPr>
            <p:cNvPr id="11" name="箭头: 五边形 10">
              <a:extLst>
                <a:ext uri="{FF2B5EF4-FFF2-40B4-BE49-F238E27FC236}">
                  <a16:creationId xmlns:a16="http://schemas.microsoft.com/office/drawing/2014/main" id="{6C4708A6-7849-4AF4-BDB3-40FB54EC17E2}"/>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DE372594-8B19-451E-9DF9-E3B9AA2CC04E}"/>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6" name="灯片编号占位符 5"/>
          <p:cNvSpPr>
            <a:spLocks noGrp="1"/>
          </p:cNvSpPr>
          <p:nvPr>
            <p:ph type="sldNum" sz="quarter" idx="12"/>
          </p:nvPr>
        </p:nvSpPr>
        <p:spPr/>
        <p:txBody>
          <a:bodyPr/>
          <a:lstStyle/>
          <a:p>
            <a:pPr>
              <a:defRPr/>
            </a:pPr>
            <a:fld id="{183B7BF5-F410-4681-B9BD-36354C439504}" type="slidenum">
              <a:rPr lang="en-US" altLang="zh-CN"/>
              <a:pPr>
                <a:defRPr/>
              </a:pPr>
              <a:t>87</a:t>
            </a:fld>
            <a:endParaRPr lang="en-US" altLang="zh-CN" dirty="0"/>
          </a:p>
        </p:txBody>
      </p:sp>
      <p:sp>
        <p:nvSpPr>
          <p:cNvPr id="88068" name="Rectangle 4"/>
          <p:cNvSpPr>
            <a:spLocks noChangeArrowheads="1"/>
          </p:cNvSpPr>
          <p:nvPr/>
        </p:nvSpPr>
        <p:spPr bwMode="auto">
          <a:xfrm>
            <a:off x="457200" y="91588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en-US" altLang="zh-CN" sz="3200" dirty="0">
                <a:solidFill>
                  <a:schemeClr val="tx2"/>
                </a:solidFill>
                <a:ea typeface="宋体" charset="-122"/>
              </a:rPr>
              <a:t>ENIAC</a:t>
            </a:r>
            <a:r>
              <a:rPr lang="zh-CN" altLang="en-US" sz="3200" dirty="0">
                <a:solidFill>
                  <a:schemeClr val="tx2"/>
                </a:solidFill>
                <a:ea typeface="宋体" charset="-122"/>
              </a:rPr>
              <a:t>计算机</a:t>
            </a:r>
            <a:r>
              <a:rPr lang="zh-CN" altLang="en-US" sz="3600" dirty="0">
                <a:latin typeface="宋体" charset="-122"/>
                <a:ea typeface="宋体" charset="-122"/>
              </a:rPr>
              <a:t>（</a:t>
            </a:r>
            <a:r>
              <a:rPr lang="zh-CN" altLang="en-US" sz="3200" dirty="0">
                <a:latin typeface="隶书" pitchFamily="49" charset="-122"/>
                <a:ea typeface="隶书" pitchFamily="49" charset="-122"/>
              </a:rPr>
              <a:t>美国宾夕法尼亚大学）</a:t>
            </a:r>
          </a:p>
        </p:txBody>
      </p:sp>
      <p:pic>
        <p:nvPicPr>
          <p:cNvPr id="88069" name="Picture 5" descr="1946_eniac"/>
          <p:cNvPicPr>
            <a:picLocks noChangeAspect="1" noChangeArrowheads="1"/>
          </p:cNvPicPr>
          <p:nvPr/>
        </p:nvPicPr>
        <p:blipFill>
          <a:blip r:embed="rId2">
            <a:extLst>
              <a:ext uri="{28A0092B-C50C-407E-A947-70E740481C1C}">
                <a14:useLocalDpi xmlns:a14="http://schemas.microsoft.com/office/drawing/2010/main" val="0"/>
              </a:ext>
            </a:extLst>
          </a:blip>
          <a:srcRect b="5173"/>
          <a:stretch>
            <a:fillRect/>
          </a:stretch>
        </p:blipFill>
        <p:spPr bwMode="auto">
          <a:xfrm>
            <a:off x="4495800" y="2819400"/>
            <a:ext cx="4038600" cy="3201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8070" name="Rectangle 6"/>
          <p:cNvSpPr>
            <a:spLocks noChangeArrowheads="1"/>
          </p:cNvSpPr>
          <p:nvPr/>
        </p:nvSpPr>
        <p:spPr bwMode="auto">
          <a:xfrm>
            <a:off x="490025" y="1662012"/>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r>
              <a:rPr lang="zh-CN" altLang="en-US" dirty="0">
                <a:latin typeface="黑体" pitchFamily="49" charset="-122"/>
              </a:rPr>
              <a:t>运算速度：5000次/每秒, 18000个真空管, 占地182平方米，重量130吨，功耗140</a:t>
            </a:r>
            <a:r>
              <a:rPr lang="en-US" altLang="zh-CN" dirty="0">
                <a:latin typeface="黑体" pitchFamily="49" charset="-122"/>
              </a:rPr>
              <a:t>kW</a:t>
            </a:r>
          </a:p>
        </p:txBody>
      </p:sp>
      <p:sp>
        <p:nvSpPr>
          <p:cNvPr id="12" name="Rectangle 8"/>
          <p:cNvSpPr>
            <a:spLocks noChangeArrowheads="1"/>
          </p:cNvSpPr>
          <p:nvPr/>
        </p:nvSpPr>
        <p:spPr bwMode="auto">
          <a:xfrm>
            <a:off x="228600" y="3352800"/>
            <a:ext cx="4419600" cy="4572000"/>
          </a:xfrm>
          <a:prstGeom prst="rect">
            <a:avLst/>
          </a:prstGeom>
          <a:noFill/>
          <a:ln w="9525">
            <a:noFill/>
            <a:miter lim="800000"/>
            <a:headEnd/>
            <a:tailEnd/>
          </a:ln>
          <a:effectLst/>
        </p:spPr>
        <p:txBody>
          <a:bodyPr/>
          <a:lstStyle/>
          <a:p>
            <a:pPr marL="566738" indent="-566738">
              <a:lnSpc>
                <a:spcPct val="90000"/>
              </a:lnSpc>
              <a:spcBef>
                <a:spcPct val="30000"/>
              </a:spcBef>
              <a:buClr>
                <a:schemeClr val="tx2"/>
              </a:buClr>
              <a:buSzPct val="75000"/>
              <a:buFont typeface="Wingdings" pitchFamily="2" charset="2"/>
              <a:buNone/>
              <a:defRPr/>
            </a:pPr>
            <a:r>
              <a:rPr lang="zh-CN" altLang="en-US" sz="2000">
                <a:effectLst>
                  <a:outerShdw blurRad="38100" dist="38100" dir="2700000" algn="tl">
                    <a:srgbClr val="000000"/>
                  </a:outerShdw>
                </a:effectLst>
                <a:latin typeface="楷体_GB2312" pitchFamily="49" charset="-122"/>
                <a:ea typeface="黑体" pitchFamily="2" charset="-122"/>
              </a:rPr>
              <a:t>没有程序设计语言（甚至没有汇编）</a:t>
            </a:r>
          </a:p>
          <a:p>
            <a:pPr marL="566738" indent="-566738">
              <a:lnSpc>
                <a:spcPct val="90000"/>
              </a:lnSpc>
              <a:spcBef>
                <a:spcPct val="30000"/>
              </a:spcBef>
              <a:buClr>
                <a:schemeClr val="tx2"/>
              </a:buClr>
              <a:buSzPct val="75000"/>
              <a:buFont typeface="Wingdings" pitchFamily="2" charset="2"/>
              <a:buNone/>
              <a:defRPr/>
            </a:pPr>
            <a:r>
              <a:rPr lang="zh-CN" altLang="en-US" sz="2000">
                <a:effectLst>
                  <a:outerShdw blurRad="38100" dist="38100" dir="2700000" algn="tl">
                    <a:srgbClr val="000000"/>
                  </a:outerShdw>
                </a:effectLst>
                <a:latin typeface="楷体_GB2312" pitchFamily="49" charset="-122"/>
                <a:ea typeface="黑体" pitchFamily="2" charset="-122"/>
              </a:rPr>
              <a:t>，更谈不上操作系统</a:t>
            </a:r>
          </a:p>
          <a:p>
            <a:pPr marL="566738" indent="-566738">
              <a:lnSpc>
                <a:spcPct val="90000"/>
              </a:lnSpc>
              <a:spcBef>
                <a:spcPct val="30000"/>
              </a:spcBef>
              <a:buClr>
                <a:schemeClr val="tx2"/>
              </a:buClr>
              <a:buSzPct val="75000"/>
              <a:buFont typeface="Wingdings" pitchFamily="2" charset="2"/>
              <a:buNone/>
              <a:defRPr/>
            </a:pPr>
            <a:endParaRPr lang="zh-CN" altLang="en-US" sz="2000">
              <a:effectLst>
                <a:outerShdw blurRad="38100" dist="38100" dir="2700000" algn="tl">
                  <a:srgbClr val="000000"/>
                </a:outerShdw>
              </a:effectLst>
              <a:latin typeface="楷体_GB2312" pitchFamily="49" charset="-122"/>
              <a:ea typeface="黑体" pitchFamily="2" charset="-122"/>
            </a:endParaRPr>
          </a:p>
          <a:p>
            <a:pPr marL="566738" indent="-566738">
              <a:lnSpc>
                <a:spcPct val="90000"/>
              </a:lnSpc>
              <a:spcBef>
                <a:spcPct val="30000"/>
              </a:spcBef>
              <a:buClr>
                <a:schemeClr val="tx2"/>
              </a:buClr>
              <a:buSzPct val="75000"/>
              <a:buFont typeface="Wingdings" pitchFamily="2" charset="2"/>
              <a:buNone/>
              <a:defRPr/>
            </a:pPr>
            <a:r>
              <a:rPr lang="zh-CN" altLang="en-US" sz="2000">
                <a:effectLst>
                  <a:outerShdw blurRad="38100" dist="38100" dir="2700000" algn="tl">
                    <a:srgbClr val="000000"/>
                  </a:outerShdw>
                </a:effectLst>
                <a:latin typeface="楷体_GB2312" pitchFamily="49" charset="-122"/>
                <a:ea typeface="黑体" pitchFamily="2" charset="-122"/>
              </a:rPr>
              <a:t>程序员提前预约一段时间,然后到机</a:t>
            </a:r>
          </a:p>
          <a:p>
            <a:pPr marL="566738" indent="-566738">
              <a:lnSpc>
                <a:spcPct val="90000"/>
              </a:lnSpc>
              <a:spcBef>
                <a:spcPct val="30000"/>
              </a:spcBef>
              <a:buClr>
                <a:schemeClr val="tx2"/>
              </a:buClr>
              <a:buSzPct val="75000"/>
              <a:buFont typeface="Wingdings" pitchFamily="2" charset="2"/>
              <a:buNone/>
              <a:defRPr/>
            </a:pPr>
            <a:r>
              <a:rPr lang="zh-CN" altLang="en-US" sz="2000">
                <a:effectLst>
                  <a:outerShdw blurRad="38100" dist="38100" dir="2700000" algn="tl">
                    <a:srgbClr val="000000"/>
                  </a:outerShdw>
                </a:effectLst>
                <a:latin typeface="楷体_GB2312" pitchFamily="49" charset="-122"/>
                <a:ea typeface="黑体" pitchFamily="2" charset="-122"/>
              </a:rPr>
              <a:t>房将他的插件板插到计算机里期盼着</a:t>
            </a:r>
          </a:p>
          <a:p>
            <a:pPr marL="566738" indent="-566738">
              <a:lnSpc>
                <a:spcPct val="90000"/>
              </a:lnSpc>
              <a:spcBef>
                <a:spcPct val="30000"/>
              </a:spcBef>
              <a:buClr>
                <a:schemeClr val="tx2"/>
              </a:buClr>
              <a:buSzPct val="75000"/>
              <a:buFont typeface="Wingdings" pitchFamily="2" charset="2"/>
              <a:buNone/>
              <a:defRPr/>
            </a:pPr>
            <a:r>
              <a:rPr lang="zh-CN" altLang="en-US" sz="2000">
                <a:effectLst>
                  <a:outerShdw blurRad="38100" dist="38100" dir="2700000" algn="tl">
                    <a:srgbClr val="000000"/>
                  </a:outerShdw>
                </a:effectLst>
                <a:latin typeface="楷体_GB2312" pitchFamily="49" charset="-122"/>
                <a:ea typeface="黑体" pitchFamily="2" charset="-122"/>
              </a:rPr>
              <a:t>计算自己的题目</a:t>
            </a:r>
          </a:p>
        </p:txBody>
      </p:sp>
      <p:sp>
        <p:nvSpPr>
          <p:cNvPr id="14" name="箭头: 五边形 13">
            <a:extLst>
              <a:ext uri="{FF2B5EF4-FFF2-40B4-BE49-F238E27FC236}">
                <a16:creationId xmlns:a16="http://schemas.microsoft.com/office/drawing/2014/main" id="{07BB108D-3CB4-4C9A-A58F-BEA25619B302}"/>
              </a:ext>
            </a:extLst>
          </p:cNvPr>
          <p:cNvSpPr/>
          <p:nvPr/>
        </p:nvSpPr>
        <p:spPr>
          <a:xfrm>
            <a:off x="0" y="-603448"/>
            <a:ext cx="5148064"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 </a:t>
            </a:r>
            <a:r>
              <a:rPr lang="zh-CN" altLang="en-US" sz="4400" dirty="0">
                <a:solidFill>
                  <a:schemeClr val="bg1"/>
                </a:solidFill>
                <a:latin typeface="微软雅黑" pitchFamily="34" charset="-122"/>
                <a:ea typeface="微软雅黑" pitchFamily="34" charset="-122"/>
              </a:rPr>
              <a:t>人机界面设计</a:t>
            </a:r>
            <a:endParaRPr lang="zh-CN" altLang="en-US" sz="4400" dirty="0">
              <a:solidFill>
                <a:schemeClr val="bg1"/>
              </a:solidFill>
            </a:endParaRPr>
          </a:p>
        </p:txBody>
      </p:sp>
    </p:spTree>
  </p:cSld>
  <p:clrMapOvr>
    <a:masterClrMapping/>
  </p:clrMapOvr>
  <p:transition spd="med">
    <p:pull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 y="1028983"/>
            <a:ext cx="867727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2" name="Picture 7" descr="card-90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514" y="4155007"/>
            <a:ext cx="73596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EEBD587D-CB48-40F3-8474-FF87646B8252}"/>
              </a:ext>
            </a:extLst>
          </p:cNvPr>
          <p:cNvSpPr>
            <a:spLocks noGrp="1"/>
          </p:cNvSpPr>
          <p:nvPr>
            <p:ph type="sldNum" sz="quarter" idx="12"/>
          </p:nvPr>
        </p:nvSpPr>
        <p:spPr/>
        <p:txBody>
          <a:bodyPr/>
          <a:lstStyle/>
          <a:p>
            <a:pPr>
              <a:defRPr/>
            </a:pPr>
            <a:fld id="{D4454040-B01F-4D3E-BD0D-E8467272CDF9}" type="slidenum">
              <a:rPr lang="en-US" altLang="zh-CN" smtClean="0"/>
              <a:pPr>
                <a:defRPr/>
              </a:pPr>
              <a:t>88</a:t>
            </a:fld>
            <a:endParaRPr lang="en-US" altLang="zh-CN"/>
          </a:p>
        </p:txBody>
      </p:sp>
      <p:grpSp>
        <p:nvGrpSpPr>
          <p:cNvPr id="8" name="组合 7">
            <a:extLst>
              <a:ext uri="{FF2B5EF4-FFF2-40B4-BE49-F238E27FC236}">
                <a16:creationId xmlns:a16="http://schemas.microsoft.com/office/drawing/2014/main" id="{6A5C4E0A-26D8-44BB-AA5C-FDFA7540232A}"/>
              </a:ext>
            </a:extLst>
          </p:cNvPr>
          <p:cNvGrpSpPr/>
          <p:nvPr/>
        </p:nvGrpSpPr>
        <p:grpSpPr>
          <a:xfrm>
            <a:off x="6427296" y="6486918"/>
            <a:ext cx="2716704" cy="710880"/>
            <a:chOff x="6427296" y="6486918"/>
            <a:chExt cx="2716704" cy="710880"/>
          </a:xfrm>
        </p:grpSpPr>
        <p:sp>
          <p:nvSpPr>
            <p:cNvPr id="9" name="箭头: 五边形 8">
              <a:extLst>
                <a:ext uri="{FF2B5EF4-FFF2-40B4-BE49-F238E27FC236}">
                  <a16:creationId xmlns:a16="http://schemas.microsoft.com/office/drawing/2014/main" id="{F0CA1709-C4AC-4E7B-B834-F0517FAB8DE2}"/>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E2358831-52F7-4638-94A7-789EE2F8D5B6}"/>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1" name="箭头: 五边形 10">
            <a:extLst>
              <a:ext uri="{FF2B5EF4-FFF2-40B4-BE49-F238E27FC236}">
                <a16:creationId xmlns:a16="http://schemas.microsoft.com/office/drawing/2014/main" id="{F625C2A8-6075-4D9D-9FFA-D984638CC2DE}"/>
              </a:ext>
            </a:extLst>
          </p:cNvPr>
          <p:cNvSpPr/>
          <p:nvPr/>
        </p:nvSpPr>
        <p:spPr>
          <a:xfrm>
            <a:off x="0" y="-603448"/>
            <a:ext cx="5148064"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 </a:t>
            </a:r>
            <a:r>
              <a:rPr lang="zh-CN" altLang="en-US" sz="4400" dirty="0">
                <a:solidFill>
                  <a:schemeClr val="bg1"/>
                </a:solidFill>
                <a:latin typeface="微软雅黑" pitchFamily="34" charset="-122"/>
                <a:ea typeface="微软雅黑" pitchFamily="34" charset="-122"/>
              </a:rPr>
              <a:t>人机界面设计</a:t>
            </a:r>
            <a:endParaRPr lang="zh-CN" altLang="en-US" sz="4400" dirty="0">
              <a:solidFill>
                <a:schemeClr val="bg1"/>
              </a:solidFill>
            </a:endParaRPr>
          </a:p>
        </p:txBody>
      </p:sp>
    </p:spTree>
  </p:cSld>
  <p:clrMapOvr>
    <a:masterClrMapping/>
  </p:clrMapOvr>
  <p:transition spd="med">
    <p:pull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EBD587D-CB48-40F3-8474-FF87646B8252}"/>
              </a:ext>
            </a:extLst>
          </p:cNvPr>
          <p:cNvSpPr>
            <a:spLocks noGrp="1"/>
          </p:cNvSpPr>
          <p:nvPr>
            <p:ph type="sldNum" sz="quarter" idx="12"/>
          </p:nvPr>
        </p:nvSpPr>
        <p:spPr/>
        <p:txBody>
          <a:bodyPr/>
          <a:lstStyle/>
          <a:p>
            <a:pPr>
              <a:defRPr/>
            </a:pPr>
            <a:fld id="{D4454040-B01F-4D3E-BD0D-E8467272CDF9}" type="slidenum">
              <a:rPr lang="en-US" altLang="zh-CN" smtClean="0"/>
              <a:pPr>
                <a:defRPr/>
              </a:pPr>
              <a:t>89</a:t>
            </a:fld>
            <a:endParaRPr lang="en-US" altLang="zh-CN"/>
          </a:p>
        </p:txBody>
      </p:sp>
      <p:grpSp>
        <p:nvGrpSpPr>
          <p:cNvPr id="8" name="组合 7">
            <a:extLst>
              <a:ext uri="{FF2B5EF4-FFF2-40B4-BE49-F238E27FC236}">
                <a16:creationId xmlns:a16="http://schemas.microsoft.com/office/drawing/2014/main" id="{6A5C4E0A-26D8-44BB-AA5C-FDFA7540232A}"/>
              </a:ext>
            </a:extLst>
          </p:cNvPr>
          <p:cNvGrpSpPr/>
          <p:nvPr/>
        </p:nvGrpSpPr>
        <p:grpSpPr>
          <a:xfrm>
            <a:off x="6427296" y="6486918"/>
            <a:ext cx="2716704" cy="710880"/>
            <a:chOff x="6427296" y="6486918"/>
            <a:chExt cx="2716704" cy="710880"/>
          </a:xfrm>
        </p:grpSpPr>
        <p:sp>
          <p:nvSpPr>
            <p:cNvPr id="9" name="箭头: 五边形 8">
              <a:extLst>
                <a:ext uri="{FF2B5EF4-FFF2-40B4-BE49-F238E27FC236}">
                  <a16:creationId xmlns:a16="http://schemas.microsoft.com/office/drawing/2014/main" id="{F0CA1709-C4AC-4E7B-B834-F0517FAB8DE2}"/>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E2358831-52F7-4638-94A7-789EE2F8D5B6}"/>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1" name="箭头: 五边形 10">
            <a:extLst>
              <a:ext uri="{FF2B5EF4-FFF2-40B4-BE49-F238E27FC236}">
                <a16:creationId xmlns:a16="http://schemas.microsoft.com/office/drawing/2014/main" id="{F625C2A8-6075-4D9D-9FFA-D984638CC2DE}"/>
              </a:ext>
            </a:extLst>
          </p:cNvPr>
          <p:cNvSpPr/>
          <p:nvPr/>
        </p:nvSpPr>
        <p:spPr>
          <a:xfrm>
            <a:off x="0" y="-603448"/>
            <a:ext cx="5148064"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 </a:t>
            </a:r>
            <a:r>
              <a:rPr lang="zh-CN" altLang="en-US" sz="4400" dirty="0">
                <a:solidFill>
                  <a:schemeClr val="bg1"/>
                </a:solidFill>
                <a:latin typeface="微软雅黑" pitchFamily="34" charset="-122"/>
                <a:ea typeface="微软雅黑" pitchFamily="34" charset="-122"/>
              </a:rPr>
              <a:t>人机界面设计</a:t>
            </a:r>
            <a:endParaRPr lang="zh-CN" altLang="en-US" sz="4400" dirty="0">
              <a:solidFill>
                <a:schemeClr val="bg1"/>
              </a:solidFill>
            </a:endParaRPr>
          </a:p>
        </p:txBody>
      </p:sp>
      <p:pic>
        <p:nvPicPr>
          <p:cNvPr id="3" name="图片 2">
            <a:extLst>
              <a:ext uri="{FF2B5EF4-FFF2-40B4-BE49-F238E27FC236}">
                <a16:creationId xmlns:a16="http://schemas.microsoft.com/office/drawing/2014/main" id="{656E493E-5248-4940-BE8C-FF41C7E5BEA5}"/>
              </a:ext>
            </a:extLst>
          </p:cNvPr>
          <p:cNvPicPr>
            <a:picLocks noChangeAspect="1"/>
          </p:cNvPicPr>
          <p:nvPr/>
        </p:nvPicPr>
        <p:blipFill>
          <a:blip r:embed="rId2"/>
          <a:stretch>
            <a:fillRect/>
          </a:stretch>
        </p:blipFill>
        <p:spPr>
          <a:xfrm>
            <a:off x="300446" y="1196753"/>
            <a:ext cx="3901672" cy="2376264"/>
          </a:xfrm>
          <a:prstGeom prst="rect">
            <a:avLst/>
          </a:prstGeom>
        </p:spPr>
      </p:pic>
      <p:pic>
        <p:nvPicPr>
          <p:cNvPr id="4" name="图片 3">
            <a:extLst>
              <a:ext uri="{FF2B5EF4-FFF2-40B4-BE49-F238E27FC236}">
                <a16:creationId xmlns:a16="http://schemas.microsoft.com/office/drawing/2014/main" id="{695B19D9-13F7-423A-860E-2BC28A7892D2}"/>
              </a:ext>
            </a:extLst>
          </p:cNvPr>
          <p:cNvPicPr>
            <a:picLocks noChangeAspect="1"/>
          </p:cNvPicPr>
          <p:nvPr/>
        </p:nvPicPr>
        <p:blipFill>
          <a:blip r:embed="rId3"/>
          <a:stretch>
            <a:fillRect/>
          </a:stretch>
        </p:blipFill>
        <p:spPr>
          <a:xfrm>
            <a:off x="4499992" y="1143571"/>
            <a:ext cx="3557531" cy="2437830"/>
          </a:xfrm>
          <a:prstGeom prst="rect">
            <a:avLst/>
          </a:prstGeom>
        </p:spPr>
      </p:pic>
      <p:pic>
        <p:nvPicPr>
          <p:cNvPr id="5" name="图片 4">
            <a:extLst>
              <a:ext uri="{FF2B5EF4-FFF2-40B4-BE49-F238E27FC236}">
                <a16:creationId xmlns:a16="http://schemas.microsoft.com/office/drawing/2014/main" id="{B4A078B5-2DA7-44DF-A362-DDE21F8626F2}"/>
              </a:ext>
            </a:extLst>
          </p:cNvPr>
          <p:cNvPicPr>
            <a:picLocks noChangeAspect="1"/>
          </p:cNvPicPr>
          <p:nvPr/>
        </p:nvPicPr>
        <p:blipFill>
          <a:blip r:embed="rId4"/>
          <a:stretch>
            <a:fillRect/>
          </a:stretch>
        </p:blipFill>
        <p:spPr>
          <a:xfrm>
            <a:off x="467544" y="3933056"/>
            <a:ext cx="3690500" cy="2232248"/>
          </a:xfrm>
          <a:prstGeom prst="rect">
            <a:avLst/>
          </a:prstGeom>
        </p:spPr>
      </p:pic>
      <p:pic>
        <p:nvPicPr>
          <p:cNvPr id="6" name="图片 5">
            <a:extLst>
              <a:ext uri="{FF2B5EF4-FFF2-40B4-BE49-F238E27FC236}">
                <a16:creationId xmlns:a16="http://schemas.microsoft.com/office/drawing/2014/main" id="{5D2D520B-C88B-4B5B-B892-81F9745CC6F4}"/>
              </a:ext>
            </a:extLst>
          </p:cNvPr>
          <p:cNvPicPr>
            <a:picLocks noChangeAspect="1"/>
          </p:cNvPicPr>
          <p:nvPr/>
        </p:nvPicPr>
        <p:blipFill>
          <a:blip r:embed="rId5"/>
          <a:stretch>
            <a:fillRect/>
          </a:stretch>
        </p:blipFill>
        <p:spPr>
          <a:xfrm>
            <a:off x="4424057" y="3822866"/>
            <a:ext cx="4006478" cy="2156532"/>
          </a:xfrm>
          <a:prstGeom prst="rect">
            <a:avLst/>
          </a:prstGeom>
        </p:spPr>
      </p:pic>
    </p:spTree>
    <p:extLst>
      <p:ext uri="{BB962C8B-B14F-4D97-AF65-F5344CB8AC3E}">
        <p14:creationId xmlns:p14="http://schemas.microsoft.com/office/powerpoint/2010/main" val="1714695969"/>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12"/>
          </p:nvPr>
        </p:nvSpPr>
        <p:spPr/>
        <p:txBody>
          <a:bodyPr/>
          <a:lstStyle/>
          <a:p>
            <a:pPr>
              <a:defRPr/>
            </a:pPr>
            <a:fld id="{707B3531-5E55-4B39-BA1F-C6CA18D7514E}" type="slidenum">
              <a:rPr lang="en-US" altLang="zh-CN"/>
              <a:pPr>
                <a:defRPr/>
              </a:pPr>
              <a:t>9</a:t>
            </a:fld>
            <a:endParaRPr lang="en-US" altLang="zh-CN"/>
          </a:p>
        </p:txBody>
      </p:sp>
      <p:sp>
        <p:nvSpPr>
          <p:cNvPr id="246816" name="Freeform 32"/>
          <p:cNvSpPr>
            <a:spLocks/>
          </p:cNvSpPr>
          <p:nvPr/>
        </p:nvSpPr>
        <p:spPr bwMode="auto">
          <a:xfrm>
            <a:off x="4938713" y="1492250"/>
            <a:ext cx="4157662" cy="5038725"/>
          </a:xfrm>
          <a:custGeom>
            <a:avLst/>
            <a:gdLst>
              <a:gd name="T0" fmla="*/ 2147483647 w 2619"/>
              <a:gd name="T1" fmla="*/ 2147483647 h 3174"/>
              <a:gd name="T2" fmla="*/ 2147483647 w 2619"/>
              <a:gd name="T3" fmla="*/ 2147483647 h 3174"/>
              <a:gd name="T4" fmla="*/ 2147483647 w 2619"/>
              <a:gd name="T5" fmla="*/ 2147483647 h 3174"/>
              <a:gd name="T6" fmla="*/ 2147483647 w 2619"/>
              <a:gd name="T7" fmla="*/ 2147483647 h 3174"/>
              <a:gd name="T8" fmla="*/ 2147483647 w 2619"/>
              <a:gd name="T9" fmla="*/ 2147483647 h 3174"/>
              <a:gd name="T10" fmla="*/ 2147483647 w 2619"/>
              <a:gd name="T11" fmla="*/ 2147483647 h 3174"/>
              <a:gd name="T12" fmla="*/ 2147483647 w 2619"/>
              <a:gd name="T13" fmla="*/ 2147483647 h 3174"/>
              <a:gd name="T14" fmla="*/ 2147483647 w 2619"/>
              <a:gd name="T15" fmla="*/ 2147483647 h 3174"/>
              <a:gd name="T16" fmla="*/ 2147483647 w 2619"/>
              <a:gd name="T17" fmla="*/ 2147483647 h 3174"/>
              <a:gd name="T18" fmla="*/ 2147483647 w 2619"/>
              <a:gd name="T19" fmla="*/ 2147483647 h 3174"/>
              <a:gd name="T20" fmla="*/ 2147483647 w 2619"/>
              <a:gd name="T21" fmla="*/ 2147483647 h 3174"/>
              <a:gd name="T22" fmla="*/ 2147483647 w 2619"/>
              <a:gd name="T23" fmla="*/ 2147483647 h 3174"/>
              <a:gd name="T24" fmla="*/ 2147483647 w 2619"/>
              <a:gd name="T25" fmla="*/ 2147483647 h 3174"/>
              <a:gd name="T26" fmla="*/ 2147483647 w 2619"/>
              <a:gd name="T27" fmla="*/ 2147483647 h 3174"/>
              <a:gd name="T28" fmla="*/ 2147483647 w 2619"/>
              <a:gd name="T29" fmla="*/ 2147483647 h 3174"/>
              <a:gd name="T30" fmla="*/ 2147483647 w 2619"/>
              <a:gd name="T31" fmla="*/ 2147483647 h 3174"/>
              <a:gd name="T32" fmla="*/ 2147483647 w 2619"/>
              <a:gd name="T33" fmla="*/ 2147483647 h 3174"/>
              <a:gd name="T34" fmla="*/ 2147483647 w 2619"/>
              <a:gd name="T35" fmla="*/ 2147483647 h 3174"/>
              <a:gd name="T36" fmla="*/ 2147483647 w 2619"/>
              <a:gd name="T37" fmla="*/ 2147483647 h 3174"/>
              <a:gd name="T38" fmla="*/ 2147483647 w 2619"/>
              <a:gd name="T39" fmla="*/ 2147483647 h 3174"/>
              <a:gd name="T40" fmla="*/ 2147483647 w 2619"/>
              <a:gd name="T41" fmla="*/ 2147483647 h 3174"/>
              <a:gd name="T42" fmla="*/ 2147483647 w 2619"/>
              <a:gd name="T43" fmla="*/ 2147483647 h 3174"/>
              <a:gd name="T44" fmla="*/ 2147483647 w 2619"/>
              <a:gd name="T45" fmla="*/ 2147483647 h 3174"/>
              <a:gd name="T46" fmla="*/ 2147483647 w 2619"/>
              <a:gd name="T47" fmla="*/ 2147483647 h 3174"/>
              <a:gd name="T48" fmla="*/ 2147483647 w 2619"/>
              <a:gd name="T49" fmla="*/ 2147483647 h 3174"/>
              <a:gd name="T50" fmla="*/ 2147483647 w 2619"/>
              <a:gd name="T51" fmla="*/ 2147483647 h 3174"/>
              <a:gd name="T52" fmla="*/ 2147483647 w 2619"/>
              <a:gd name="T53" fmla="*/ 2147483647 h 3174"/>
              <a:gd name="T54" fmla="*/ 2147483647 w 2619"/>
              <a:gd name="T55" fmla="*/ 2147483647 h 3174"/>
              <a:gd name="T56" fmla="*/ 2147483647 w 2619"/>
              <a:gd name="T57" fmla="*/ 2147483647 h 3174"/>
              <a:gd name="T58" fmla="*/ 2147483647 w 2619"/>
              <a:gd name="T59" fmla="*/ 2147483647 h 3174"/>
              <a:gd name="T60" fmla="*/ 2147483647 w 2619"/>
              <a:gd name="T61" fmla="*/ 2147483647 h 3174"/>
              <a:gd name="T62" fmla="*/ 2147483647 w 2619"/>
              <a:gd name="T63" fmla="*/ 2147483647 h 3174"/>
              <a:gd name="T64" fmla="*/ 2147483647 w 2619"/>
              <a:gd name="T65" fmla="*/ 2147483647 h 3174"/>
              <a:gd name="T66" fmla="*/ 2147483647 w 2619"/>
              <a:gd name="T67" fmla="*/ 2147483647 h 3174"/>
              <a:gd name="T68" fmla="*/ 2147483647 w 2619"/>
              <a:gd name="T69" fmla="*/ 2147483647 h 3174"/>
              <a:gd name="T70" fmla="*/ 2147483647 w 2619"/>
              <a:gd name="T71" fmla="*/ 2147483647 h 3174"/>
              <a:gd name="T72" fmla="*/ 2147483647 w 2619"/>
              <a:gd name="T73" fmla="*/ 2147483647 h 3174"/>
              <a:gd name="T74" fmla="*/ 2147483647 w 2619"/>
              <a:gd name="T75" fmla="*/ 2147483647 h 3174"/>
              <a:gd name="T76" fmla="*/ 2147483647 w 2619"/>
              <a:gd name="T77" fmla="*/ 2147483647 h 3174"/>
              <a:gd name="T78" fmla="*/ 2147483647 w 2619"/>
              <a:gd name="T79" fmla="*/ 2147483647 h 3174"/>
              <a:gd name="T80" fmla="*/ 2147483647 w 2619"/>
              <a:gd name="T81" fmla="*/ 2147483647 h 3174"/>
              <a:gd name="T82" fmla="*/ 2147483647 w 2619"/>
              <a:gd name="T83" fmla="*/ 2147483647 h 3174"/>
              <a:gd name="T84" fmla="*/ 2147483647 w 2619"/>
              <a:gd name="T85" fmla="*/ 2147483647 h 3174"/>
              <a:gd name="T86" fmla="*/ 2147483647 w 2619"/>
              <a:gd name="T87" fmla="*/ 2147483647 h 3174"/>
              <a:gd name="T88" fmla="*/ 2147483647 w 2619"/>
              <a:gd name="T89" fmla="*/ 2147483647 h 3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19"/>
              <a:gd name="T136" fmla="*/ 0 h 3174"/>
              <a:gd name="T137" fmla="*/ 2619 w 2619"/>
              <a:gd name="T138" fmla="*/ 3174 h 31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19" h="3174">
                <a:moveTo>
                  <a:pt x="809" y="3047"/>
                </a:moveTo>
                <a:cubicBezTo>
                  <a:pt x="747" y="3068"/>
                  <a:pt x="778" y="3069"/>
                  <a:pt x="689" y="3077"/>
                </a:cubicBezTo>
                <a:cubicBezTo>
                  <a:pt x="585" y="3062"/>
                  <a:pt x="485" y="3039"/>
                  <a:pt x="382" y="3025"/>
                </a:cubicBezTo>
                <a:cubicBezTo>
                  <a:pt x="354" y="2983"/>
                  <a:pt x="307" y="2992"/>
                  <a:pt x="263" y="2972"/>
                </a:cubicBezTo>
                <a:cubicBezTo>
                  <a:pt x="172" y="2930"/>
                  <a:pt x="245" y="2950"/>
                  <a:pt x="180" y="2935"/>
                </a:cubicBezTo>
                <a:cubicBezTo>
                  <a:pt x="142" y="2909"/>
                  <a:pt x="106" y="2878"/>
                  <a:pt x="68" y="2853"/>
                </a:cubicBezTo>
                <a:cubicBezTo>
                  <a:pt x="48" y="2813"/>
                  <a:pt x="37" y="2788"/>
                  <a:pt x="23" y="2748"/>
                </a:cubicBezTo>
                <a:cubicBezTo>
                  <a:pt x="7" y="2467"/>
                  <a:pt x="0" y="2281"/>
                  <a:pt x="158" y="2060"/>
                </a:cubicBezTo>
                <a:cubicBezTo>
                  <a:pt x="169" y="2013"/>
                  <a:pt x="196" y="1978"/>
                  <a:pt x="210" y="1933"/>
                </a:cubicBezTo>
                <a:cubicBezTo>
                  <a:pt x="222" y="1846"/>
                  <a:pt x="233" y="1855"/>
                  <a:pt x="240" y="1753"/>
                </a:cubicBezTo>
                <a:cubicBezTo>
                  <a:pt x="229" y="1460"/>
                  <a:pt x="198" y="1137"/>
                  <a:pt x="233" y="840"/>
                </a:cubicBezTo>
                <a:cubicBezTo>
                  <a:pt x="235" y="733"/>
                  <a:pt x="231" y="626"/>
                  <a:pt x="240" y="519"/>
                </a:cubicBezTo>
                <a:cubicBezTo>
                  <a:pt x="243" y="488"/>
                  <a:pt x="323" y="393"/>
                  <a:pt x="345" y="369"/>
                </a:cubicBezTo>
                <a:cubicBezTo>
                  <a:pt x="414" y="295"/>
                  <a:pt x="478" y="237"/>
                  <a:pt x="562" y="182"/>
                </a:cubicBezTo>
                <a:cubicBezTo>
                  <a:pt x="582" y="169"/>
                  <a:pt x="614" y="168"/>
                  <a:pt x="637" y="160"/>
                </a:cubicBezTo>
                <a:cubicBezTo>
                  <a:pt x="678" y="146"/>
                  <a:pt x="716" y="128"/>
                  <a:pt x="756" y="115"/>
                </a:cubicBezTo>
                <a:cubicBezTo>
                  <a:pt x="808" y="78"/>
                  <a:pt x="809" y="73"/>
                  <a:pt x="869" y="47"/>
                </a:cubicBezTo>
                <a:cubicBezTo>
                  <a:pt x="884" y="41"/>
                  <a:pt x="914" y="32"/>
                  <a:pt x="914" y="32"/>
                </a:cubicBezTo>
                <a:cubicBezTo>
                  <a:pt x="946" y="0"/>
                  <a:pt x="935" y="2"/>
                  <a:pt x="996" y="3"/>
                </a:cubicBezTo>
                <a:cubicBezTo>
                  <a:pt x="1146" y="5"/>
                  <a:pt x="1295" y="13"/>
                  <a:pt x="1445" y="18"/>
                </a:cubicBezTo>
                <a:cubicBezTo>
                  <a:pt x="1478" y="66"/>
                  <a:pt x="1554" y="85"/>
                  <a:pt x="1609" y="100"/>
                </a:cubicBezTo>
                <a:cubicBezTo>
                  <a:pt x="1635" y="117"/>
                  <a:pt x="1661" y="125"/>
                  <a:pt x="1691" y="137"/>
                </a:cubicBezTo>
                <a:cubicBezTo>
                  <a:pt x="1737" y="183"/>
                  <a:pt x="1687" y="141"/>
                  <a:pt x="1751" y="167"/>
                </a:cubicBezTo>
                <a:cubicBezTo>
                  <a:pt x="1804" y="188"/>
                  <a:pt x="1853" y="227"/>
                  <a:pt x="1908" y="242"/>
                </a:cubicBezTo>
                <a:cubicBezTo>
                  <a:pt x="1967" y="299"/>
                  <a:pt x="1938" y="286"/>
                  <a:pt x="1983" y="302"/>
                </a:cubicBezTo>
                <a:cubicBezTo>
                  <a:pt x="2011" y="322"/>
                  <a:pt x="2035" y="339"/>
                  <a:pt x="2066" y="354"/>
                </a:cubicBezTo>
                <a:cubicBezTo>
                  <a:pt x="2088" y="390"/>
                  <a:pt x="2118" y="433"/>
                  <a:pt x="2155" y="451"/>
                </a:cubicBezTo>
                <a:cubicBezTo>
                  <a:pt x="2208" y="519"/>
                  <a:pt x="2234" y="597"/>
                  <a:pt x="2282" y="668"/>
                </a:cubicBezTo>
                <a:cubicBezTo>
                  <a:pt x="2292" y="715"/>
                  <a:pt x="2306" y="765"/>
                  <a:pt x="2335" y="803"/>
                </a:cubicBezTo>
                <a:cubicBezTo>
                  <a:pt x="2347" y="839"/>
                  <a:pt x="2351" y="876"/>
                  <a:pt x="2372" y="908"/>
                </a:cubicBezTo>
                <a:cubicBezTo>
                  <a:pt x="2388" y="971"/>
                  <a:pt x="2411" y="1029"/>
                  <a:pt x="2440" y="1087"/>
                </a:cubicBezTo>
                <a:cubicBezTo>
                  <a:pt x="2449" y="1124"/>
                  <a:pt x="2445" y="1165"/>
                  <a:pt x="2462" y="1199"/>
                </a:cubicBezTo>
                <a:cubicBezTo>
                  <a:pt x="2491" y="1257"/>
                  <a:pt x="2505" y="1317"/>
                  <a:pt x="2522" y="1379"/>
                </a:cubicBezTo>
                <a:cubicBezTo>
                  <a:pt x="2530" y="1466"/>
                  <a:pt x="2554" y="1541"/>
                  <a:pt x="2574" y="1626"/>
                </a:cubicBezTo>
                <a:cubicBezTo>
                  <a:pt x="2570" y="1919"/>
                  <a:pt x="2511" y="2596"/>
                  <a:pt x="2604" y="2875"/>
                </a:cubicBezTo>
                <a:cubicBezTo>
                  <a:pt x="2608" y="2903"/>
                  <a:pt x="2619" y="2929"/>
                  <a:pt x="2619" y="2957"/>
                </a:cubicBezTo>
                <a:cubicBezTo>
                  <a:pt x="2619" y="3008"/>
                  <a:pt x="2543" y="3064"/>
                  <a:pt x="2499" y="3077"/>
                </a:cubicBezTo>
                <a:cubicBezTo>
                  <a:pt x="2144" y="3063"/>
                  <a:pt x="2195" y="3069"/>
                  <a:pt x="1961" y="3025"/>
                </a:cubicBezTo>
                <a:cubicBezTo>
                  <a:pt x="1901" y="3030"/>
                  <a:pt x="1840" y="3031"/>
                  <a:pt x="1781" y="3040"/>
                </a:cubicBezTo>
                <a:cubicBezTo>
                  <a:pt x="1648" y="3061"/>
                  <a:pt x="1532" y="3136"/>
                  <a:pt x="1407" y="3174"/>
                </a:cubicBezTo>
                <a:cubicBezTo>
                  <a:pt x="1362" y="3169"/>
                  <a:pt x="1317" y="3167"/>
                  <a:pt x="1273" y="3159"/>
                </a:cubicBezTo>
                <a:cubicBezTo>
                  <a:pt x="1264" y="3157"/>
                  <a:pt x="1259" y="3146"/>
                  <a:pt x="1250" y="3144"/>
                </a:cubicBezTo>
                <a:cubicBezTo>
                  <a:pt x="1231" y="3140"/>
                  <a:pt x="1101" y="3110"/>
                  <a:pt x="1063" y="3107"/>
                </a:cubicBezTo>
                <a:cubicBezTo>
                  <a:pt x="1006" y="3103"/>
                  <a:pt x="948" y="3102"/>
                  <a:pt x="891" y="3099"/>
                </a:cubicBezTo>
                <a:cubicBezTo>
                  <a:pt x="870" y="3068"/>
                  <a:pt x="847" y="3047"/>
                  <a:pt x="809" y="3047"/>
                </a:cubicBezTo>
                <a:close/>
              </a:path>
            </a:pathLst>
          </a:custGeom>
          <a:solidFill>
            <a:srgbClr val="00FF00"/>
          </a:solidFill>
          <a:ln w="9525">
            <a:solidFill>
              <a:schemeClr val="tx1"/>
            </a:solidFill>
            <a:round/>
            <a:headEnd/>
            <a:tailEnd/>
          </a:ln>
        </p:spPr>
        <p:txBody>
          <a:bodyPr wrap="none"/>
          <a:lstStyle/>
          <a:p>
            <a:endParaRPr lang="zh-CN" altLang="en-US"/>
          </a:p>
        </p:txBody>
      </p:sp>
      <p:sp>
        <p:nvSpPr>
          <p:cNvPr id="246815" name="Freeform 31"/>
          <p:cNvSpPr>
            <a:spLocks/>
          </p:cNvSpPr>
          <p:nvPr/>
        </p:nvSpPr>
        <p:spPr bwMode="auto">
          <a:xfrm>
            <a:off x="-20638" y="1527175"/>
            <a:ext cx="4951413" cy="5181600"/>
          </a:xfrm>
          <a:custGeom>
            <a:avLst/>
            <a:gdLst>
              <a:gd name="T0" fmla="*/ 2147483647 w 3119"/>
              <a:gd name="T1" fmla="*/ 2147483647 h 3264"/>
              <a:gd name="T2" fmla="*/ 2147483647 w 3119"/>
              <a:gd name="T3" fmla="*/ 2147483647 h 3264"/>
              <a:gd name="T4" fmla="*/ 2147483647 w 3119"/>
              <a:gd name="T5" fmla="*/ 2147483647 h 3264"/>
              <a:gd name="T6" fmla="*/ 2147483647 w 3119"/>
              <a:gd name="T7" fmla="*/ 2147483647 h 3264"/>
              <a:gd name="T8" fmla="*/ 2147483647 w 3119"/>
              <a:gd name="T9" fmla="*/ 2147483647 h 3264"/>
              <a:gd name="T10" fmla="*/ 2147483647 w 3119"/>
              <a:gd name="T11" fmla="*/ 2147483647 h 3264"/>
              <a:gd name="T12" fmla="*/ 2147483647 w 3119"/>
              <a:gd name="T13" fmla="*/ 2147483647 h 3264"/>
              <a:gd name="T14" fmla="*/ 2147483647 w 3119"/>
              <a:gd name="T15" fmla="*/ 2147483647 h 3264"/>
              <a:gd name="T16" fmla="*/ 2147483647 w 3119"/>
              <a:gd name="T17" fmla="*/ 2147483647 h 3264"/>
              <a:gd name="T18" fmla="*/ 2147483647 w 3119"/>
              <a:gd name="T19" fmla="*/ 2147483647 h 3264"/>
              <a:gd name="T20" fmla="*/ 2147483647 w 3119"/>
              <a:gd name="T21" fmla="*/ 2147483647 h 3264"/>
              <a:gd name="T22" fmla="*/ 2147483647 w 3119"/>
              <a:gd name="T23" fmla="*/ 2147483647 h 3264"/>
              <a:gd name="T24" fmla="*/ 2147483647 w 3119"/>
              <a:gd name="T25" fmla="*/ 2147483647 h 3264"/>
              <a:gd name="T26" fmla="*/ 2147483647 w 3119"/>
              <a:gd name="T27" fmla="*/ 2147483647 h 3264"/>
              <a:gd name="T28" fmla="*/ 2147483647 w 3119"/>
              <a:gd name="T29" fmla="*/ 2147483647 h 3264"/>
              <a:gd name="T30" fmla="*/ 2147483647 w 3119"/>
              <a:gd name="T31" fmla="*/ 2147483647 h 3264"/>
              <a:gd name="T32" fmla="*/ 2147483647 w 3119"/>
              <a:gd name="T33" fmla="*/ 2147483647 h 3264"/>
              <a:gd name="T34" fmla="*/ 2147483647 w 3119"/>
              <a:gd name="T35" fmla="*/ 2147483647 h 3264"/>
              <a:gd name="T36" fmla="*/ 2147483647 w 3119"/>
              <a:gd name="T37" fmla="*/ 2147483647 h 3264"/>
              <a:gd name="T38" fmla="*/ 2147483647 w 3119"/>
              <a:gd name="T39" fmla="*/ 2147483647 h 3264"/>
              <a:gd name="T40" fmla="*/ 2147483647 w 3119"/>
              <a:gd name="T41" fmla="*/ 2147483647 h 3264"/>
              <a:gd name="T42" fmla="*/ 2147483647 w 3119"/>
              <a:gd name="T43" fmla="*/ 2147483647 h 3264"/>
              <a:gd name="T44" fmla="*/ 2147483647 w 3119"/>
              <a:gd name="T45" fmla="*/ 2147483647 h 3264"/>
              <a:gd name="T46" fmla="*/ 2147483647 w 3119"/>
              <a:gd name="T47" fmla="*/ 2147483647 h 3264"/>
              <a:gd name="T48" fmla="*/ 2147483647 w 3119"/>
              <a:gd name="T49" fmla="*/ 2147483647 h 3264"/>
              <a:gd name="T50" fmla="*/ 2147483647 w 3119"/>
              <a:gd name="T51" fmla="*/ 2147483647 h 3264"/>
              <a:gd name="T52" fmla="*/ 2147483647 w 3119"/>
              <a:gd name="T53" fmla="*/ 2147483647 h 3264"/>
              <a:gd name="T54" fmla="*/ 2147483647 w 3119"/>
              <a:gd name="T55" fmla="*/ 2147483647 h 3264"/>
              <a:gd name="T56" fmla="*/ 2147483647 w 3119"/>
              <a:gd name="T57" fmla="*/ 2147483647 h 3264"/>
              <a:gd name="T58" fmla="*/ 2147483647 w 3119"/>
              <a:gd name="T59" fmla="*/ 2147483647 h 3264"/>
              <a:gd name="T60" fmla="*/ 2147483647 w 3119"/>
              <a:gd name="T61" fmla="*/ 2147483647 h 3264"/>
              <a:gd name="T62" fmla="*/ 2147483647 w 3119"/>
              <a:gd name="T63" fmla="*/ 2147483647 h 3264"/>
              <a:gd name="T64" fmla="*/ 2147483647 w 3119"/>
              <a:gd name="T65" fmla="*/ 2147483647 h 3264"/>
              <a:gd name="T66" fmla="*/ 2147483647 w 3119"/>
              <a:gd name="T67" fmla="*/ 2147483647 h 3264"/>
              <a:gd name="T68" fmla="*/ 2147483647 w 3119"/>
              <a:gd name="T69" fmla="*/ 2147483647 h 3264"/>
              <a:gd name="T70" fmla="*/ 2147483647 w 3119"/>
              <a:gd name="T71" fmla="*/ 2147483647 h 3264"/>
              <a:gd name="T72" fmla="*/ 2147483647 w 3119"/>
              <a:gd name="T73" fmla="*/ 2147483647 h 3264"/>
              <a:gd name="T74" fmla="*/ 2147483647 w 3119"/>
              <a:gd name="T75" fmla="*/ 2147483647 h 3264"/>
              <a:gd name="T76" fmla="*/ 2147483647 w 3119"/>
              <a:gd name="T77" fmla="*/ 2147483647 h 3264"/>
              <a:gd name="T78" fmla="*/ 2147483647 w 3119"/>
              <a:gd name="T79" fmla="*/ 2147483647 h 3264"/>
              <a:gd name="T80" fmla="*/ 2147483647 w 3119"/>
              <a:gd name="T81" fmla="*/ 2147483647 h 3264"/>
              <a:gd name="T82" fmla="*/ 2147483647 w 3119"/>
              <a:gd name="T83" fmla="*/ 2147483647 h 3264"/>
              <a:gd name="T84" fmla="*/ 2147483647 w 3119"/>
              <a:gd name="T85" fmla="*/ 2147483647 h 3264"/>
              <a:gd name="T86" fmla="*/ 2147483647 w 3119"/>
              <a:gd name="T87" fmla="*/ 2147483647 h 3264"/>
              <a:gd name="T88" fmla="*/ 2147483647 w 3119"/>
              <a:gd name="T89" fmla="*/ 2147483647 h 3264"/>
              <a:gd name="T90" fmla="*/ 2147483647 w 3119"/>
              <a:gd name="T91" fmla="*/ 2147483647 h 326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119"/>
              <a:gd name="T139" fmla="*/ 0 h 3264"/>
              <a:gd name="T140" fmla="*/ 3119 w 3119"/>
              <a:gd name="T141" fmla="*/ 3264 h 326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119" h="3264">
                <a:moveTo>
                  <a:pt x="65" y="2038"/>
                </a:moveTo>
                <a:cubicBezTo>
                  <a:pt x="63" y="1924"/>
                  <a:pt x="107" y="1701"/>
                  <a:pt x="20" y="1574"/>
                </a:cubicBezTo>
                <a:cubicBezTo>
                  <a:pt x="0" y="1489"/>
                  <a:pt x="25" y="1407"/>
                  <a:pt x="50" y="1327"/>
                </a:cubicBezTo>
                <a:cubicBezTo>
                  <a:pt x="67" y="1216"/>
                  <a:pt x="59" y="1093"/>
                  <a:pt x="110" y="990"/>
                </a:cubicBezTo>
                <a:cubicBezTo>
                  <a:pt x="127" y="898"/>
                  <a:pt x="118" y="935"/>
                  <a:pt x="133" y="878"/>
                </a:cubicBezTo>
                <a:cubicBezTo>
                  <a:pt x="138" y="714"/>
                  <a:pt x="116" y="524"/>
                  <a:pt x="305" y="474"/>
                </a:cubicBezTo>
                <a:cubicBezTo>
                  <a:pt x="377" y="431"/>
                  <a:pt x="449" y="385"/>
                  <a:pt x="514" y="332"/>
                </a:cubicBezTo>
                <a:cubicBezTo>
                  <a:pt x="607" y="255"/>
                  <a:pt x="669" y="186"/>
                  <a:pt x="791" y="160"/>
                </a:cubicBezTo>
                <a:cubicBezTo>
                  <a:pt x="819" y="146"/>
                  <a:pt x="845" y="128"/>
                  <a:pt x="873" y="115"/>
                </a:cubicBezTo>
                <a:cubicBezTo>
                  <a:pt x="924" y="92"/>
                  <a:pt x="983" y="95"/>
                  <a:pt x="1038" y="85"/>
                </a:cubicBezTo>
                <a:cubicBezTo>
                  <a:pt x="1228" y="52"/>
                  <a:pt x="1197" y="54"/>
                  <a:pt x="1472" y="48"/>
                </a:cubicBezTo>
                <a:cubicBezTo>
                  <a:pt x="1772" y="16"/>
                  <a:pt x="2077" y="0"/>
                  <a:pt x="2377" y="40"/>
                </a:cubicBezTo>
                <a:cubicBezTo>
                  <a:pt x="2422" y="71"/>
                  <a:pt x="2477" y="78"/>
                  <a:pt x="2526" y="100"/>
                </a:cubicBezTo>
                <a:cubicBezTo>
                  <a:pt x="2611" y="138"/>
                  <a:pt x="2694" y="190"/>
                  <a:pt x="2781" y="220"/>
                </a:cubicBezTo>
                <a:cubicBezTo>
                  <a:pt x="2800" y="301"/>
                  <a:pt x="2834" y="378"/>
                  <a:pt x="2856" y="459"/>
                </a:cubicBezTo>
                <a:cubicBezTo>
                  <a:pt x="2858" y="524"/>
                  <a:pt x="2857" y="589"/>
                  <a:pt x="2863" y="654"/>
                </a:cubicBezTo>
                <a:cubicBezTo>
                  <a:pt x="2865" y="672"/>
                  <a:pt x="2876" y="688"/>
                  <a:pt x="2878" y="706"/>
                </a:cubicBezTo>
                <a:cubicBezTo>
                  <a:pt x="2887" y="806"/>
                  <a:pt x="2866" y="884"/>
                  <a:pt x="2908" y="968"/>
                </a:cubicBezTo>
                <a:cubicBezTo>
                  <a:pt x="2936" y="1090"/>
                  <a:pt x="3026" y="1184"/>
                  <a:pt x="3058" y="1305"/>
                </a:cubicBezTo>
                <a:cubicBezTo>
                  <a:pt x="3055" y="1682"/>
                  <a:pt x="3119" y="1990"/>
                  <a:pt x="3013" y="2322"/>
                </a:cubicBezTo>
                <a:cubicBezTo>
                  <a:pt x="3000" y="2427"/>
                  <a:pt x="3025" y="2549"/>
                  <a:pt x="2945" y="2629"/>
                </a:cubicBezTo>
                <a:cubicBezTo>
                  <a:pt x="2903" y="2716"/>
                  <a:pt x="2948" y="2641"/>
                  <a:pt x="2893" y="2696"/>
                </a:cubicBezTo>
                <a:cubicBezTo>
                  <a:pt x="2857" y="2732"/>
                  <a:pt x="2854" y="2756"/>
                  <a:pt x="2811" y="2778"/>
                </a:cubicBezTo>
                <a:cubicBezTo>
                  <a:pt x="2764" y="2850"/>
                  <a:pt x="2687" y="2949"/>
                  <a:pt x="2609" y="2988"/>
                </a:cubicBezTo>
                <a:cubicBezTo>
                  <a:pt x="2564" y="3010"/>
                  <a:pt x="2516" y="3027"/>
                  <a:pt x="2474" y="3055"/>
                </a:cubicBezTo>
                <a:cubicBezTo>
                  <a:pt x="2403" y="3103"/>
                  <a:pt x="2312" y="3151"/>
                  <a:pt x="2227" y="3167"/>
                </a:cubicBezTo>
                <a:cubicBezTo>
                  <a:pt x="2177" y="3192"/>
                  <a:pt x="2118" y="3206"/>
                  <a:pt x="2063" y="3212"/>
                </a:cubicBezTo>
                <a:cubicBezTo>
                  <a:pt x="1869" y="3264"/>
                  <a:pt x="2025" y="3236"/>
                  <a:pt x="1591" y="3227"/>
                </a:cubicBezTo>
                <a:cubicBezTo>
                  <a:pt x="1553" y="3189"/>
                  <a:pt x="1493" y="3195"/>
                  <a:pt x="1442" y="3182"/>
                </a:cubicBezTo>
                <a:cubicBezTo>
                  <a:pt x="1375" y="3165"/>
                  <a:pt x="1313" y="3135"/>
                  <a:pt x="1247" y="3115"/>
                </a:cubicBezTo>
                <a:cubicBezTo>
                  <a:pt x="1203" y="3088"/>
                  <a:pt x="1162" y="3064"/>
                  <a:pt x="1113" y="3048"/>
                </a:cubicBezTo>
                <a:cubicBezTo>
                  <a:pt x="1084" y="3019"/>
                  <a:pt x="920" y="2939"/>
                  <a:pt x="866" y="2920"/>
                </a:cubicBezTo>
                <a:cubicBezTo>
                  <a:pt x="856" y="2913"/>
                  <a:pt x="847" y="2903"/>
                  <a:pt x="836" y="2898"/>
                </a:cubicBezTo>
                <a:cubicBezTo>
                  <a:pt x="815" y="2888"/>
                  <a:pt x="769" y="2876"/>
                  <a:pt x="769" y="2876"/>
                </a:cubicBezTo>
                <a:cubicBezTo>
                  <a:pt x="721" y="2845"/>
                  <a:pt x="660" y="2799"/>
                  <a:pt x="604" y="2786"/>
                </a:cubicBezTo>
                <a:cubicBezTo>
                  <a:pt x="597" y="2778"/>
                  <a:pt x="591" y="2768"/>
                  <a:pt x="582" y="2763"/>
                </a:cubicBezTo>
                <a:cubicBezTo>
                  <a:pt x="573" y="2758"/>
                  <a:pt x="560" y="2763"/>
                  <a:pt x="552" y="2756"/>
                </a:cubicBezTo>
                <a:cubicBezTo>
                  <a:pt x="525" y="2733"/>
                  <a:pt x="547" y="2726"/>
                  <a:pt x="529" y="2703"/>
                </a:cubicBezTo>
                <a:cubicBezTo>
                  <a:pt x="512" y="2681"/>
                  <a:pt x="472" y="2653"/>
                  <a:pt x="454" y="2629"/>
                </a:cubicBezTo>
                <a:cubicBezTo>
                  <a:pt x="399" y="2555"/>
                  <a:pt x="364" y="2456"/>
                  <a:pt x="327" y="2374"/>
                </a:cubicBezTo>
                <a:cubicBezTo>
                  <a:pt x="298" y="2310"/>
                  <a:pt x="316" y="2361"/>
                  <a:pt x="282" y="2314"/>
                </a:cubicBezTo>
                <a:cubicBezTo>
                  <a:pt x="264" y="2289"/>
                  <a:pt x="261" y="2258"/>
                  <a:pt x="245" y="2232"/>
                </a:cubicBezTo>
                <a:cubicBezTo>
                  <a:pt x="227" y="2201"/>
                  <a:pt x="205" y="2172"/>
                  <a:pt x="185" y="2142"/>
                </a:cubicBezTo>
                <a:cubicBezTo>
                  <a:pt x="173" y="2123"/>
                  <a:pt x="166" y="2112"/>
                  <a:pt x="148" y="2098"/>
                </a:cubicBezTo>
                <a:cubicBezTo>
                  <a:pt x="134" y="2087"/>
                  <a:pt x="103" y="2068"/>
                  <a:pt x="103" y="2068"/>
                </a:cubicBezTo>
                <a:cubicBezTo>
                  <a:pt x="63" y="2077"/>
                  <a:pt x="65" y="2080"/>
                  <a:pt x="65" y="2038"/>
                </a:cubicBezTo>
                <a:close/>
              </a:path>
            </a:pathLst>
          </a:custGeom>
          <a:solidFill>
            <a:srgbClr val="99CC00"/>
          </a:solidFill>
          <a:ln w="9525">
            <a:solidFill>
              <a:schemeClr val="tx1"/>
            </a:solidFill>
            <a:round/>
            <a:headEnd/>
            <a:tailEnd/>
          </a:ln>
        </p:spPr>
        <p:txBody>
          <a:bodyPr wrap="none"/>
          <a:lstStyle/>
          <a:p>
            <a:endParaRPr lang="zh-CN" altLang="en-US"/>
          </a:p>
        </p:txBody>
      </p:sp>
      <p:sp>
        <p:nvSpPr>
          <p:cNvPr id="14342" name="Oval 5"/>
          <p:cNvSpPr>
            <a:spLocks noChangeArrowheads="1"/>
          </p:cNvSpPr>
          <p:nvPr/>
        </p:nvSpPr>
        <p:spPr bwMode="auto">
          <a:xfrm>
            <a:off x="395288" y="1916113"/>
            <a:ext cx="4176712" cy="4032250"/>
          </a:xfrm>
          <a:prstGeom prst="ellipse">
            <a:avLst/>
          </a:prstGeom>
          <a:solidFill>
            <a:srgbClr val="FFC000"/>
          </a:solidFill>
          <a:ln w="9525">
            <a:solidFill>
              <a:schemeClr val="tx1"/>
            </a:solidFill>
            <a:round/>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14343" name="Oval 6"/>
          <p:cNvSpPr>
            <a:spLocks noChangeArrowheads="1"/>
          </p:cNvSpPr>
          <p:nvPr/>
        </p:nvSpPr>
        <p:spPr bwMode="auto">
          <a:xfrm>
            <a:off x="1260475" y="2708275"/>
            <a:ext cx="2725738" cy="2647950"/>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endParaRPr lang="zh-CN" altLang="en-US"/>
          </a:p>
        </p:txBody>
      </p:sp>
      <p:sp>
        <p:nvSpPr>
          <p:cNvPr id="14344" name="Oval 7"/>
          <p:cNvSpPr>
            <a:spLocks noChangeArrowheads="1"/>
          </p:cNvSpPr>
          <p:nvPr/>
        </p:nvSpPr>
        <p:spPr bwMode="auto">
          <a:xfrm>
            <a:off x="2124075" y="3573463"/>
            <a:ext cx="1101725" cy="1022350"/>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zh-CN" altLang="en-US" sz="2000" b="1">
                <a:ea typeface="宋体" charset="-122"/>
              </a:rPr>
              <a:t>数据字典</a:t>
            </a:r>
          </a:p>
        </p:txBody>
      </p:sp>
      <p:sp>
        <p:nvSpPr>
          <p:cNvPr id="14345" name="Line 8"/>
          <p:cNvSpPr>
            <a:spLocks noChangeShapeType="1"/>
          </p:cNvSpPr>
          <p:nvPr/>
        </p:nvSpPr>
        <p:spPr bwMode="auto">
          <a:xfrm flipH="1">
            <a:off x="827088" y="4292600"/>
            <a:ext cx="1274762" cy="781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6" name="Line 9"/>
          <p:cNvSpPr>
            <a:spLocks noChangeShapeType="1"/>
          </p:cNvSpPr>
          <p:nvPr/>
        </p:nvSpPr>
        <p:spPr bwMode="auto">
          <a:xfrm>
            <a:off x="3203575" y="4292600"/>
            <a:ext cx="936625"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7" name="Line 10"/>
          <p:cNvSpPr>
            <a:spLocks noChangeShapeType="1"/>
          </p:cNvSpPr>
          <p:nvPr/>
        </p:nvSpPr>
        <p:spPr bwMode="auto">
          <a:xfrm>
            <a:off x="2627313" y="1916113"/>
            <a:ext cx="0" cy="1657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8" name="Text Box 11"/>
          <p:cNvSpPr txBox="1">
            <a:spLocks noChangeArrowheads="1"/>
          </p:cNvSpPr>
          <p:nvPr/>
        </p:nvSpPr>
        <p:spPr bwMode="auto">
          <a:xfrm rot="-2169275">
            <a:off x="1403350" y="3411538"/>
            <a:ext cx="13192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sz="2000" b="1">
                <a:ea typeface="宋体" charset="-122"/>
              </a:rPr>
              <a:t>实体关系</a:t>
            </a:r>
          </a:p>
        </p:txBody>
      </p:sp>
      <p:sp>
        <p:nvSpPr>
          <p:cNvPr id="14349" name="Text Box 12"/>
          <p:cNvSpPr txBox="1">
            <a:spLocks noChangeArrowheads="1"/>
          </p:cNvSpPr>
          <p:nvPr/>
        </p:nvSpPr>
        <p:spPr bwMode="auto">
          <a:xfrm rot="2581504">
            <a:off x="2771775" y="3411538"/>
            <a:ext cx="1555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sz="2000" b="1">
                <a:ea typeface="宋体" charset="-122"/>
              </a:rPr>
              <a:t>数据流图</a:t>
            </a:r>
          </a:p>
        </p:txBody>
      </p:sp>
      <p:sp>
        <p:nvSpPr>
          <p:cNvPr id="14350" name="Text Box 13"/>
          <p:cNvSpPr txBox="1">
            <a:spLocks noChangeArrowheads="1"/>
          </p:cNvSpPr>
          <p:nvPr/>
        </p:nvSpPr>
        <p:spPr bwMode="auto">
          <a:xfrm>
            <a:off x="1908175" y="4797425"/>
            <a:ext cx="1655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sz="2000" b="1">
                <a:ea typeface="宋体" charset="-122"/>
              </a:rPr>
              <a:t>状态转换图</a:t>
            </a:r>
          </a:p>
        </p:txBody>
      </p:sp>
      <p:sp>
        <p:nvSpPr>
          <p:cNvPr id="14351" name="Text Box 14"/>
          <p:cNvSpPr txBox="1">
            <a:spLocks noChangeArrowheads="1"/>
          </p:cNvSpPr>
          <p:nvPr/>
        </p:nvSpPr>
        <p:spPr bwMode="auto">
          <a:xfrm>
            <a:off x="1547813" y="5445125"/>
            <a:ext cx="2071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b="1">
                <a:ea typeface="宋体" charset="-122"/>
              </a:rPr>
              <a:t>控制规格说明</a:t>
            </a:r>
          </a:p>
        </p:txBody>
      </p:sp>
      <p:sp>
        <p:nvSpPr>
          <p:cNvPr id="14352" name="Text Box 15"/>
          <p:cNvSpPr txBox="1">
            <a:spLocks noChangeArrowheads="1"/>
          </p:cNvSpPr>
          <p:nvPr/>
        </p:nvSpPr>
        <p:spPr bwMode="auto">
          <a:xfrm rot="-2914962">
            <a:off x="402431" y="2724945"/>
            <a:ext cx="2079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b="1">
                <a:ea typeface="宋体" charset="-122"/>
              </a:rPr>
              <a:t>数据对象描述</a:t>
            </a:r>
          </a:p>
        </p:txBody>
      </p:sp>
      <p:sp>
        <p:nvSpPr>
          <p:cNvPr id="14353" name="Text Box 16"/>
          <p:cNvSpPr txBox="1">
            <a:spLocks noChangeArrowheads="1"/>
          </p:cNvSpPr>
          <p:nvPr/>
        </p:nvSpPr>
        <p:spPr bwMode="auto">
          <a:xfrm rot="3651316">
            <a:off x="2994819" y="2993231"/>
            <a:ext cx="207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eaLnBrk="1" hangingPunct="1">
              <a:spcBef>
                <a:spcPct val="50000"/>
              </a:spcBef>
            </a:pPr>
            <a:r>
              <a:rPr lang="zh-CN" altLang="en-US" b="1">
                <a:ea typeface="宋体" charset="-122"/>
              </a:rPr>
              <a:t>处理规格说明</a:t>
            </a:r>
          </a:p>
        </p:txBody>
      </p:sp>
      <p:sp>
        <p:nvSpPr>
          <p:cNvPr id="14354" name="Rectangle 18"/>
          <p:cNvSpPr>
            <a:spLocks noChangeArrowheads="1"/>
          </p:cNvSpPr>
          <p:nvPr/>
        </p:nvSpPr>
        <p:spPr bwMode="auto">
          <a:xfrm>
            <a:off x="5292725" y="5229225"/>
            <a:ext cx="3455988" cy="576263"/>
          </a:xfrm>
          <a:prstGeom prst="rect">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zh-CN" altLang="en-US" b="1">
                <a:ea typeface="宋体" charset="-122"/>
              </a:rPr>
              <a:t>数据设计</a:t>
            </a:r>
          </a:p>
        </p:txBody>
      </p:sp>
      <p:sp>
        <p:nvSpPr>
          <p:cNvPr id="14355" name="Rectangle 19"/>
          <p:cNvSpPr>
            <a:spLocks noChangeArrowheads="1"/>
          </p:cNvSpPr>
          <p:nvPr/>
        </p:nvSpPr>
        <p:spPr bwMode="auto">
          <a:xfrm>
            <a:off x="5580063" y="4365625"/>
            <a:ext cx="2879725" cy="576263"/>
          </a:xfrm>
          <a:prstGeom prst="rect">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zh-CN" altLang="en-US" b="1">
                <a:ea typeface="宋体" charset="-122"/>
              </a:rPr>
              <a:t>体系结构设计</a:t>
            </a:r>
          </a:p>
        </p:txBody>
      </p:sp>
      <p:sp>
        <p:nvSpPr>
          <p:cNvPr id="14356" name="Rectangle 20"/>
          <p:cNvSpPr>
            <a:spLocks noChangeArrowheads="1"/>
          </p:cNvSpPr>
          <p:nvPr/>
        </p:nvSpPr>
        <p:spPr bwMode="auto">
          <a:xfrm>
            <a:off x="6084888" y="3357563"/>
            <a:ext cx="1871662" cy="576262"/>
          </a:xfrm>
          <a:prstGeom prst="rect">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zh-CN" altLang="en-US" b="1">
                <a:ea typeface="宋体" charset="-122"/>
              </a:rPr>
              <a:t>接口设计</a:t>
            </a:r>
          </a:p>
        </p:txBody>
      </p:sp>
      <p:sp>
        <p:nvSpPr>
          <p:cNvPr id="14357" name="Rectangle 21"/>
          <p:cNvSpPr>
            <a:spLocks noChangeArrowheads="1"/>
          </p:cNvSpPr>
          <p:nvPr/>
        </p:nvSpPr>
        <p:spPr bwMode="auto">
          <a:xfrm>
            <a:off x="6372225" y="2492375"/>
            <a:ext cx="1295400" cy="576263"/>
          </a:xfrm>
          <a:prstGeom prst="rect">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黑体" pitchFamily="49" charset="-122"/>
              </a:defRPr>
            </a:lvl1pPr>
            <a:lvl2pPr marL="742950" indent="-285750" eaLnBrk="0" hangingPunct="0">
              <a:defRPr kumimoji="1" sz="2400">
                <a:solidFill>
                  <a:schemeClr val="tx1"/>
                </a:solidFill>
                <a:latin typeface="Tahoma" pitchFamily="34" charset="0"/>
                <a:ea typeface="黑体" pitchFamily="49" charset="-122"/>
              </a:defRPr>
            </a:lvl2pPr>
            <a:lvl3pPr marL="1143000" indent="-228600" eaLnBrk="0" hangingPunct="0">
              <a:defRPr kumimoji="1" sz="2400">
                <a:solidFill>
                  <a:schemeClr val="tx1"/>
                </a:solidFill>
                <a:latin typeface="Tahoma" pitchFamily="34" charset="0"/>
                <a:ea typeface="黑体" pitchFamily="49" charset="-122"/>
              </a:defRPr>
            </a:lvl3pPr>
            <a:lvl4pPr marL="1600200" indent="-228600" eaLnBrk="0" hangingPunct="0">
              <a:defRPr kumimoji="1" sz="2400">
                <a:solidFill>
                  <a:schemeClr val="tx1"/>
                </a:solidFill>
                <a:latin typeface="Tahoma" pitchFamily="34" charset="0"/>
                <a:ea typeface="黑体" pitchFamily="49" charset="-122"/>
              </a:defRPr>
            </a:lvl4pPr>
            <a:lvl5pPr marL="2057400" indent="-228600" eaLnBrk="0" hangingPunct="0">
              <a:defRPr kumimoji="1"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49" charset="-122"/>
              </a:defRPr>
            </a:lvl9pPr>
          </a:lstStyle>
          <a:p>
            <a:pPr algn="ctr" eaLnBrk="1" hangingPunct="1"/>
            <a:r>
              <a:rPr lang="zh-CN" altLang="en-US" b="1" dirty="0">
                <a:ea typeface="宋体" charset="-122"/>
              </a:rPr>
              <a:t>过程设计</a:t>
            </a:r>
          </a:p>
        </p:txBody>
      </p:sp>
      <p:sp>
        <p:nvSpPr>
          <p:cNvPr id="14358" name="Freeform 23"/>
          <p:cNvSpPr>
            <a:spLocks/>
          </p:cNvSpPr>
          <p:nvPr/>
        </p:nvSpPr>
        <p:spPr bwMode="auto">
          <a:xfrm>
            <a:off x="1835150" y="4149725"/>
            <a:ext cx="3889375" cy="1763713"/>
          </a:xfrm>
          <a:custGeom>
            <a:avLst/>
            <a:gdLst>
              <a:gd name="T0" fmla="*/ 0 w 2450"/>
              <a:gd name="T1" fmla="*/ 0 h 1111"/>
              <a:gd name="T2" fmla="*/ 2147483647 w 2450"/>
              <a:gd name="T3" fmla="*/ 2147483647 h 1111"/>
              <a:gd name="T4" fmla="*/ 2147483647 w 2450"/>
              <a:gd name="T5" fmla="*/ 2147483647 h 1111"/>
              <a:gd name="T6" fmla="*/ 0 60000 65536"/>
              <a:gd name="T7" fmla="*/ 0 60000 65536"/>
              <a:gd name="T8" fmla="*/ 0 60000 65536"/>
              <a:gd name="T9" fmla="*/ 0 w 2450"/>
              <a:gd name="T10" fmla="*/ 0 h 1111"/>
              <a:gd name="T11" fmla="*/ 2450 w 2450"/>
              <a:gd name="T12" fmla="*/ 1111 h 1111"/>
            </a:gdLst>
            <a:ahLst/>
            <a:cxnLst>
              <a:cxn ang="T6">
                <a:pos x="T0" y="T1"/>
              </a:cxn>
              <a:cxn ang="T7">
                <a:pos x="T2" y="T3"/>
              </a:cxn>
              <a:cxn ang="T8">
                <a:pos x="T4" y="T5"/>
              </a:cxn>
            </a:cxnLst>
            <a:rect l="T9" t="T10" r="T11" b="T12"/>
            <a:pathLst>
              <a:path w="2450" h="1111">
                <a:moveTo>
                  <a:pt x="0" y="0"/>
                </a:moveTo>
                <a:cubicBezTo>
                  <a:pt x="454" y="396"/>
                  <a:pt x="908" y="793"/>
                  <a:pt x="1316" y="952"/>
                </a:cubicBezTo>
                <a:cubicBezTo>
                  <a:pt x="1724" y="1111"/>
                  <a:pt x="2087" y="1031"/>
                  <a:pt x="2450" y="952"/>
                </a:cubicBezTo>
              </a:path>
            </a:pathLst>
          </a:custGeom>
          <a:noFill/>
          <a:ln w="952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59" name="Freeform 24"/>
          <p:cNvSpPr>
            <a:spLocks/>
          </p:cNvSpPr>
          <p:nvPr/>
        </p:nvSpPr>
        <p:spPr bwMode="auto">
          <a:xfrm>
            <a:off x="2771775" y="4437063"/>
            <a:ext cx="2952750" cy="1258887"/>
          </a:xfrm>
          <a:custGeom>
            <a:avLst/>
            <a:gdLst>
              <a:gd name="T0" fmla="*/ 0 w 1860"/>
              <a:gd name="T1" fmla="*/ 0 h 793"/>
              <a:gd name="T2" fmla="*/ 2147483647 w 1860"/>
              <a:gd name="T3" fmla="*/ 2147483647 h 793"/>
              <a:gd name="T4" fmla="*/ 2147483647 w 1860"/>
              <a:gd name="T5" fmla="*/ 2147483647 h 793"/>
              <a:gd name="T6" fmla="*/ 0 60000 65536"/>
              <a:gd name="T7" fmla="*/ 0 60000 65536"/>
              <a:gd name="T8" fmla="*/ 0 60000 65536"/>
              <a:gd name="T9" fmla="*/ 0 w 1860"/>
              <a:gd name="T10" fmla="*/ 0 h 793"/>
              <a:gd name="T11" fmla="*/ 1860 w 1860"/>
              <a:gd name="T12" fmla="*/ 793 h 793"/>
            </a:gdLst>
            <a:ahLst/>
            <a:cxnLst>
              <a:cxn ang="T6">
                <a:pos x="T0" y="T1"/>
              </a:cxn>
              <a:cxn ang="T7">
                <a:pos x="T2" y="T3"/>
              </a:cxn>
              <a:cxn ang="T8">
                <a:pos x="T4" y="T5"/>
              </a:cxn>
            </a:cxnLst>
            <a:rect l="T9" t="T10" r="T11" b="T12"/>
            <a:pathLst>
              <a:path w="1860" h="793">
                <a:moveTo>
                  <a:pt x="0" y="0"/>
                </a:moveTo>
                <a:cubicBezTo>
                  <a:pt x="525" y="283"/>
                  <a:pt x="1051" y="567"/>
                  <a:pt x="1361" y="680"/>
                </a:cubicBezTo>
                <a:cubicBezTo>
                  <a:pt x="1671" y="793"/>
                  <a:pt x="1765" y="736"/>
                  <a:pt x="1860" y="680"/>
                </a:cubicBezTo>
              </a:path>
            </a:pathLst>
          </a:custGeom>
          <a:noFill/>
          <a:ln w="952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0" name="Freeform 25"/>
          <p:cNvSpPr>
            <a:spLocks/>
          </p:cNvSpPr>
          <p:nvPr/>
        </p:nvSpPr>
        <p:spPr bwMode="auto">
          <a:xfrm>
            <a:off x="3635375" y="4149725"/>
            <a:ext cx="2160588" cy="682625"/>
          </a:xfrm>
          <a:custGeom>
            <a:avLst/>
            <a:gdLst>
              <a:gd name="T0" fmla="*/ 0 w 1361"/>
              <a:gd name="T1" fmla="*/ 0 h 430"/>
              <a:gd name="T2" fmla="*/ 2147483647 w 1361"/>
              <a:gd name="T3" fmla="*/ 2147483647 h 430"/>
              <a:gd name="T4" fmla="*/ 2147483647 w 1361"/>
              <a:gd name="T5" fmla="*/ 2147483647 h 430"/>
              <a:gd name="T6" fmla="*/ 0 60000 65536"/>
              <a:gd name="T7" fmla="*/ 0 60000 65536"/>
              <a:gd name="T8" fmla="*/ 0 60000 65536"/>
              <a:gd name="T9" fmla="*/ 0 w 1361"/>
              <a:gd name="T10" fmla="*/ 0 h 430"/>
              <a:gd name="T11" fmla="*/ 1361 w 1361"/>
              <a:gd name="T12" fmla="*/ 430 h 430"/>
            </a:gdLst>
            <a:ahLst/>
            <a:cxnLst>
              <a:cxn ang="T6">
                <a:pos x="T0" y="T1"/>
              </a:cxn>
              <a:cxn ang="T7">
                <a:pos x="T2" y="T3"/>
              </a:cxn>
              <a:cxn ang="T8">
                <a:pos x="T4" y="T5"/>
              </a:cxn>
            </a:cxnLst>
            <a:rect l="T9" t="T10" r="T11" b="T12"/>
            <a:pathLst>
              <a:path w="1361" h="430">
                <a:moveTo>
                  <a:pt x="0" y="0"/>
                </a:moveTo>
                <a:cubicBezTo>
                  <a:pt x="227" y="147"/>
                  <a:pt x="454" y="294"/>
                  <a:pt x="681" y="362"/>
                </a:cubicBezTo>
                <a:cubicBezTo>
                  <a:pt x="908" y="430"/>
                  <a:pt x="1134" y="419"/>
                  <a:pt x="1361" y="408"/>
                </a:cubicBezTo>
              </a:path>
            </a:pathLst>
          </a:custGeom>
          <a:noFill/>
          <a:ln w="952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1" name="Freeform 26"/>
          <p:cNvSpPr>
            <a:spLocks/>
          </p:cNvSpPr>
          <p:nvPr/>
        </p:nvSpPr>
        <p:spPr bwMode="auto">
          <a:xfrm>
            <a:off x="3708400" y="3860800"/>
            <a:ext cx="2519363" cy="85725"/>
          </a:xfrm>
          <a:custGeom>
            <a:avLst/>
            <a:gdLst>
              <a:gd name="T0" fmla="*/ 0 w 1587"/>
              <a:gd name="T1" fmla="*/ 2147483647 h 54"/>
              <a:gd name="T2" fmla="*/ 2147483647 w 1587"/>
              <a:gd name="T3" fmla="*/ 2147483647 h 54"/>
              <a:gd name="T4" fmla="*/ 2147483647 w 1587"/>
              <a:gd name="T5" fmla="*/ 0 h 54"/>
              <a:gd name="T6" fmla="*/ 0 60000 65536"/>
              <a:gd name="T7" fmla="*/ 0 60000 65536"/>
              <a:gd name="T8" fmla="*/ 0 60000 65536"/>
              <a:gd name="T9" fmla="*/ 0 w 1587"/>
              <a:gd name="T10" fmla="*/ 0 h 54"/>
              <a:gd name="T11" fmla="*/ 1587 w 1587"/>
              <a:gd name="T12" fmla="*/ 54 h 54"/>
            </a:gdLst>
            <a:ahLst/>
            <a:cxnLst>
              <a:cxn ang="T6">
                <a:pos x="T0" y="T1"/>
              </a:cxn>
              <a:cxn ang="T7">
                <a:pos x="T2" y="T3"/>
              </a:cxn>
              <a:cxn ang="T8">
                <a:pos x="T4" y="T5"/>
              </a:cxn>
            </a:cxnLst>
            <a:rect l="T9" t="T10" r="T11" b="T12"/>
            <a:pathLst>
              <a:path w="1587" h="54">
                <a:moveTo>
                  <a:pt x="0" y="46"/>
                </a:moveTo>
                <a:cubicBezTo>
                  <a:pt x="367" y="50"/>
                  <a:pt x="734" y="54"/>
                  <a:pt x="998" y="46"/>
                </a:cubicBezTo>
                <a:cubicBezTo>
                  <a:pt x="1262" y="38"/>
                  <a:pt x="1424" y="19"/>
                  <a:pt x="1587" y="0"/>
                </a:cubicBezTo>
              </a:path>
            </a:pathLst>
          </a:custGeom>
          <a:noFill/>
          <a:ln w="952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2" name="Freeform 27"/>
          <p:cNvSpPr>
            <a:spLocks/>
          </p:cNvSpPr>
          <p:nvPr/>
        </p:nvSpPr>
        <p:spPr bwMode="auto">
          <a:xfrm>
            <a:off x="3203575" y="2420938"/>
            <a:ext cx="3240088" cy="287337"/>
          </a:xfrm>
          <a:custGeom>
            <a:avLst/>
            <a:gdLst>
              <a:gd name="T0" fmla="*/ 0 w 2041"/>
              <a:gd name="T1" fmla="*/ 0 h 181"/>
              <a:gd name="T2" fmla="*/ 2147483647 w 2041"/>
              <a:gd name="T3" fmla="*/ 2147483647 h 181"/>
              <a:gd name="T4" fmla="*/ 0 60000 65536"/>
              <a:gd name="T5" fmla="*/ 0 60000 65536"/>
              <a:gd name="T6" fmla="*/ 0 w 2041"/>
              <a:gd name="T7" fmla="*/ 0 h 181"/>
              <a:gd name="T8" fmla="*/ 2041 w 2041"/>
              <a:gd name="T9" fmla="*/ 181 h 181"/>
            </a:gdLst>
            <a:ahLst/>
            <a:cxnLst>
              <a:cxn ang="T4">
                <a:pos x="T0" y="T1"/>
              </a:cxn>
              <a:cxn ang="T5">
                <a:pos x="T2" y="T3"/>
              </a:cxn>
            </a:cxnLst>
            <a:rect l="T6" t="T7" r="T8" b="T9"/>
            <a:pathLst>
              <a:path w="2041" h="181">
                <a:moveTo>
                  <a:pt x="0" y="0"/>
                </a:moveTo>
                <a:cubicBezTo>
                  <a:pt x="0" y="0"/>
                  <a:pt x="1020" y="90"/>
                  <a:pt x="2041" y="181"/>
                </a:cubicBezTo>
              </a:path>
            </a:pathLst>
          </a:custGeom>
          <a:noFill/>
          <a:ln w="952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3" name="Freeform 28"/>
          <p:cNvSpPr>
            <a:spLocks/>
          </p:cNvSpPr>
          <p:nvPr/>
        </p:nvSpPr>
        <p:spPr bwMode="auto">
          <a:xfrm>
            <a:off x="95250" y="1725613"/>
            <a:ext cx="6421438" cy="3143250"/>
          </a:xfrm>
          <a:custGeom>
            <a:avLst/>
            <a:gdLst>
              <a:gd name="T0" fmla="*/ 2147483647 w 4045"/>
              <a:gd name="T1" fmla="*/ 2147483647 h 1980"/>
              <a:gd name="T2" fmla="*/ 2147483647 w 4045"/>
              <a:gd name="T3" fmla="*/ 2147483647 h 1980"/>
              <a:gd name="T4" fmla="*/ 2147483647 w 4045"/>
              <a:gd name="T5" fmla="*/ 2147483647 h 1980"/>
              <a:gd name="T6" fmla="*/ 2147483647 w 4045"/>
              <a:gd name="T7" fmla="*/ 2147483647 h 1980"/>
              <a:gd name="T8" fmla="*/ 2147483647 w 4045"/>
              <a:gd name="T9" fmla="*/ 2147483647 h 1980"/>
              <a:gd name="T10" fmla="*/ 0 60000 65536"/>
              <a:gd name="T11" fmla="*/ 0 60000 65536"/>
              <a:gd name="T12" fmla="*/ 0 60000 65536"/>
              <a:gd name="T13" fmla="*/ 0 60000 65536"/>
              <a:gd name="T14" fmla="*/ 0 60000 65536"/>
              <a:gd name="T15" fmla="*/ 0 w 4045"/>
              <a:gd name="T16" fmla="*/ 0 h 1980"/>
              <a:gd name="T17" fmla="*/ 4045 w 4045"/>
              <a:gd name="T18" fmla="*/ 1980 h 1980"/>
            </a:gdLst>
            <a:ahLst/>
            <a:cxnLst>
              <a:cxn ang="T10">
                <a:pos x="T0" y="T1"/>
              </a:cxn>
              <a:cxn ang="T11">
                <a:pos x="T2" y="T3"/>
              </a:cxn>
              <a:cxn ang="T12">
                <a:pos x="T4" y="T5"/>
              </a:cxn>
              <a:cxn ang="T13">
                <a:pos x="T6" y="T7"/>
              </a:cxn>
              <a:cxn ang="T14">
                <a:pos x="T8" y="T9"/>
              </a:cxn>
            </a:cxnLst>
            <a:rect l="T15" t="T16" r="T17" b="T18"/>
            <a:pathLst>
              <a:path w="4045" h="1980">
                <a:moveTo>
                  <a:pt x="1051" y="1980"/>
                </a:moveTo>
                <a:cubicBezTo>
                  <a:pt x="623" y="1942"/>
                  <a:pt x="196" y="1904"/>
                  <a:pt x="98" y="1617"/>
                </a:cubicBezTo>
                <a:cubicBezTo>
                  <a:pt x="0" y="1330"/>
                  <a:pt x="75" y="514"/>
                  <a:pt x="461" y="257"/>
                </a:cubicBezTo>
                <a:cubicBezTo>
                  <a:pt x="847" y="0"/>
                  <a:pt x="1815" y="30"/>
                  <a:pt x="2412" y="75"/>
                </a:cubicBezTo>
                <a:cubicBezTo>
                  <a:pt x="3009" y="120"/>
                  <a:pt x="3527" y="324"/>
                  <a:pt x="4045" y="529"/>
                </a:cubicBezTo>
              </a:path>
            </a:pathLst>
          </a:custGeom>
          <a:noFill/>
          <a:ln w="952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4" name="Freeform 29"/>
          <p:cNvSpPr>
            <a:spLocks/>
          </p:cNvSpPr>
          <p:nvPr/>
        </p:nvSpPr>
        <p:spPr bwMode="auto">
          <a:xfrm>
            <a:off x="179388" y="4076700"/>
            <a:ext cx="1439862" cy="1489075"/>
          </a:xfrm>
          <a:custGeom>
            <a:avLst/>
            <a:gdLst>
              <a:gd name="T0" fmla="*/ 2147483647 w 907"/>
              <a:gd name="T1" fmla="*/ 2147483647 h 938"/>
              <a:gd name="T2" fmla="*/ 2147483647 w 907"/>
              <a:gd name="T3" fmla="*/ 2147483647 h 938"/>
              <a:gd name="T4" fmla="*/ 0 w 907"/>
              <a:gd name="T5" fmla="*/ 0 h 938"/>
              <a:gd name="T6" fmla="*/ 0 60000 65536"/>
              <a:gd name="T7" fmla="*/ 0 60000 65536"/>
              <a:gd name="T8" fmla="*/ 0 60000 65536"/>
              <a:gd name="T9" fmla="*/ 0 w 907"/>
              <a:gd name="T10" fmla="*/ 0 h 938"/>
              <a:gd name="T11" fmla="*/ 907 w 907"/>
              <a:gd name="T12" fmla="*/ 938 h 938"/>
            </a:gdLst>
            <a:ahLst/>
            <a:cxnLst>
              <a:cxn ang="T6">
                <a:pos x="T0" y="T1"/>
              </a:cxn>
              <a:cxn ang="T7">
                <a:pos x="T2" y="T3"/>
              </a:cxn>
              <a:cxn ang="T8">
                <a:pos x="T4" y="T5"/>
              </a:cxn>
            </a:cxnLst>
            <a:rect l="T9" t="T10" r="T11" b="T12"/>
            <a:pathLst>
              <a:path w="907" h="938">
                <a:moveTo>
                  <a:pt x="907" y="726"/>
                </a:moveTo>
                <a:cubicBezTo>
                  <a:pt x="688" y="832"/>
                  <a:pt x="469" y="938"/>
                  <a:pt x="318" y="817"/>
                </a:cubicBezTo>
                <a:cubicBezTo>
                  <a:pt x="167" y="696"/>
                  <a:pt x="53" y="136"/>
                  <a:pt x="0" y="0"/>
                </a:cubicBezTo>
              </a:path>
            </a:pathLst>
          </a:custGeom>
          <a:noFill/>
          <a:ln w="9525">
            <a:solidFill>
              <a:schemeClr val="tx1"/>
            </a:solidFill>
            <a:round/>
            <a:headEnd type="oval" w="med" len="me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5" name="Freeform 30"/>
          <p:cNvSpPr>
            <a:spLocks/>
          </p:cNvSpPr>
          <p:nvPr/>
        </p:nvSpPr>
        <p:spPr bwMode="auto">
          <a:xfrm>
            <a:off x="1042988" y="4365625"/>
            <a:ext cx="1368425" cy="334963"/>
          </a:xfrm>
          <a:custGeom>
            <a:avLst/>
            <a:gdLst>
              <a:gd name="T0" fmla="*/ 0 w 862"/>
              <a:gd name="T1" fmla="*/ 0 h 211"/>
              <a:gd name="T2" fmla="*/ 2147483647 w 862"/>
              <a:gd name="T3" fmla="*/ 2147483647 h 211"/>
              <a:gd name="T4" fmla="*/ 2147483647 w 862"/>
              <a:gd name="T5" fmla="*/ 2147483647 h 211"/>
              <a:gd name="T6" fmla="*/ 0 60000 65536"/>
              <a:gd name="T7" fmla="*/ 0 60000 65536"/>
              <a:gd name="T8" fmla="*/ 0 60000 65536"/>
              <a:gd name="T9" fmla="*/ 0 w 862"/>
              <a:gd name="T10" fmla="*/ 0 h 211"/>
              <a:gd name="T11" fmla="*/ 862 w 862"/>
              <a:gd name="T12" fmla="*/ 211 h 211"/>
            </a:gdLst>
            <a:ahLst/>
            <a:cxnLst>
              <a:cxn ang="T6">
                <a:pos x="T0" y="T1"/>
              </a:cxn>
              <a:cxn ang="T7">
                <a:pos x="T2" y="T3"/>
              </a:cxn>
              <a:cxn ang="T8">
                <a:pos x="T4" y="T5"/>
              </a:cxn>
            </a:cxnLst>
            <a:rect l="T9" t="T10" r="T11" b="T12"/>
            <a:pathLst>
              <a:path w="862" h="211">
                <a:moveTo>
                  <a:pt x="0" y="0"/>
                </a:moveTo>
                <a:cubicBezTo>
                  <a:pt x="155" y="75"/>
                  <a:pt x="311" y="151"/>
                  <a:pt x="454" y="181"/>
                </a:cubicBezTo>
                <a:cubicBezTo>
                  <a:pt x="597" y="211"/>
                  <a:pt x="729" y="196"/>
                  <a:pt x="862" y="181"/>
                </a:cubicBezTo>
              </a:path>
            </a:pathLst>
          </a:custGeom>
          <a:noFill/>
          <a:ln w="9525">
            <a:solidFill>
              <a:schemeClr val="tx1"/>
            </a:solidFill>
            <a:round/>
            <a:headEnd type="oval" w="med" len="me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 name="Rectangle 2">
            <a:extLst>
              <a:ext uri="{FF2B5EF4-FFF2-40B4-BE49-F238E27FC236}">
                <a16:creationId xmlns:a16="http://schemas.microsoft.com/office/drawing/2014/main" id="{F2F32CEF-A8B7-4ECA-8CEA-4F1CF107D4F1}"/>
              </a:ext>
            </a:extLst>
          </p:cNvPr>
          <p:cNvSpPr>
            <a:spLocks noGrp="1" noChangeArrowheads="1"/>
          </p:cNvSpPr>
          <p:nvPr>
            <p:ph type="title"/>
          </p:nvPr>
        </p:nvSpPr>
        <p:spPr>
          <a:xfrm>
            <a:off x="609600" y="304800"/>
            <a:ext cx="8066856" cy="1143000"/>
          </a:xfrm>
          <a:solidFill>
            <a:srgbClr val="92D050"/>
          </a:solidFill>
        </p:spPr>
        <p:txBody>
          <a:bodyPr vert="horz" lIns="91440" tIns="45720" rIns="91440" bIns="45720" rtlCol="0" anchor="ctr">
            <a:normAutofit/>
          </a:bodyPr>
          <a:lstStyle/>
          <a:p>
            <a:pPr algn="ctr"/>
            <a:r>
              <a:rPr lang="en-US" altLang="zh-CN" sz="4000" dirty="0">
                <a:latin typeface="微软雅黑" pitchFamily="34" charset="-122"/>
                <a:ea typeface="微软雅黑" pitchFamily="34" charset="-122"/>
              </a:rPr>
              <a:t>4.2</a:t>
            </a:r>
            <a:r>
              <a:rPr lang="zh-CN" altLang="en-US" sz="4000" dirty="0">
                <a:latin typeface="微软雅黑" pitchFamily="34" charset="-122"/>
                <a:ea typeface="微软雅黑" pitchFamily="34" charset="-122"/>
              </a:rPr>
              <a:t>结构化设计与结构化分析的关系</a:t>
            </a: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6815"/>
                                        </p:tgtEl>
                                        <p:attrNameLst>
                                          <p:attrName>style.visibility</p:attrName>
                                        </p:attrNameLst>
                                      </p:cBhvr>
                                      <p:to>
                                        <p:strVal val="visible"/>
                                      </p:to>
                                    </p:set>
                                    <p:animEffect transition="in" filter="box(in)">
                                      <p:cBhvr>
                                        <p:cTn id="7" dur="500"/>
                                        <p:tgtEl>
                                          <p:spTgt spid="246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46816"/>
                                        </p:tgtEl>
                                        <p:attrNameLst>
                                          <p:attrName>style.visibility</p:attrName>
                                        </p:attrNameLst>
                                      </p:cBhvr>
                                      <p:to>
                                        <p:strVal val="visible"/>
                                      </p:to>
                                    </p:set>
                                    <p:animEffect transition="in" filter="diamond(in)">
                                      <p:cBhvr>
                                        <p:cTn id="12" dur="2000"/>
                                        <p:tgtEl>
                                          <p:spTgt spid="246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16" grpId="0" animBg="1"/>
      <p:bldP spid="24681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descr="Rectangle: Click to edit Master text styles&#10;Second level&#10;Third level&#10;Fourth level&#10;Fifth level"/>
          <p:cNvSpPr>
            <a:spLocks noGrp="1" noChangeArrowheads="1"/>
          </p:cNvSpPr>
          <p:nvPr>
            <p:ph idx="1"/>
          </p:nvPr>
        </p:nvSpPr>
        <p:spPr>
          <a:xfrm>
            <a:off x="1146597" y="1995661"/>
            <a:ext cx="5400675" cy="2657475"/>
          </a:xfrm>
        </p:spPr>
        <p:txBody>
          <a:bodyPr>
            <a:normAutofit/>
          </a:bodyPr>
          <a:lstStyle/>
          <a:p>
            <a:pPr marL="609600" indent="-609600" eaLnBrk="1" hangingPunct="1"/>
            <a:r>
              <a:rPr lang="zh-CN" altLang="en-US" sz="2800" dirty="0">
                <a:latin typeface="微软雅黑" pitchFamily="34" charset="-122"/>
                <a:ea typeface="微软雅黑" pitchFamily="34" charset="-122"/>
              </a:rPr>
              <a:t>系统响应时间</a:t>
            </a:r>
          </a:p>
          <a:p>
            <a:pPr marL="609600" indent="-609600" eaLnBrk="1" hangingPunct="1"/>
            <a:r>
              <a:rPr lang="zh-CN" altLang="en-US" sz="2800" dirty="0">
                <a:latin typeface="微软雅黑" pitchFamily="34" charset="-122"/>
                <a:ea typeface="微软雅黑" pitchFamily="34" charset="-122"/>
              </a:rPr>
              <a:t>用户的帮助设施</a:t>
            </a:r>
          </a:p>
          <a:p>
            <a:pPr marL="609600" indent="-609600" eaLnBrk="1" hangingPunct="1"/>
            <a:r>
              <a:rPr lang="zh-CN" altLang="en-US" sz="2800" dirty="0">
                <a:latin typeface="微软雅黑" pitchFamily="34" charset="-122"/>
                <a:ea typeface="微软雅黑" pitchFamily="34" charset="-122"/>
              </a:rPr>
              <a:t>出错信息处理</a:t>
            </a:r>
          </a:p>
          <a:p>
            <a:pPr marL="609600" indent="-609600" eaLnBrk="1" hangingPunct="1"/>
            <a:r>
              <a:rPr lang="zh-CN" altLang="en-US" sz="2800" dirty="0">
                <a:latin typeface="微软雅黑" pitchFamily="34" charset="-122"/>
                <a:ea typeface="微软雅黑" pitchFamily="34" charset="-122"/>
              </a:rPr>
              <a:t>交互命令和界面</a:t>
            </a:r>
          </a:p>
          <a:p>
            <a:pPr marL="609600" indent="-609600" eaLnBrk="1" hangingPunct="1">
              <a:buFont typeface="Wingdings" pitchFamily="2" charset="2"/>
              <a:buNone/>
            </a:pPr>
            <a:r>
              <a:rPr lang="zh-CN" altLang="en-US" sz="2800" dirty="0">
                <a:latin typeface="微软雅黑" pitchFamily="34" charset="-122"/>
                <a:ea typeface="微软雅黑" pitchFamily="34" charset="-122"/>
              </a:rPr>
              <a:t>　</a:t>
            </a:r>
          </a:p>
        </p:txBody>
      </p:sp>
      <p:sp>
        <p:nvSpPr>
          <p:cNvPr id="6" name="灯片编号占位符 5"/>
          <p:cNvSpPr>
            <a:spLocks noGrp="1"/>
          </p:cNvSpPr>
          <p:nvPr>
            <p:ph type="sldNum" sz="quarter" idx="12"/>
          </p:nvPr>
        </p:nvSpPr>
        <p:spPr/>
        <p:txBody>
          <a:bodyPr/>
          <a:lstStyle/>
          <a:p>
            <a:pPr>
              <a:defRPr/>
            </a:pPr>
            <a:fld id="{FCAEBDCE-A6C7-47C4-A358-79CA401357E2}" type="slidenum">
              <a:rPr lang="en-US" altLang="zh-CN"/>
              <a:pPr>
                <a:defRPr/>
              </a:pPr>
              <a:t>90</a:t>
            </a:fld>
            <a:endParaRPr lang="en-US" altLang="zh-CN"/>
          </a:p>
        </p:txBody>
      </p:sp>
      <p:pic>
        <p:nvPicPr>
          <p:cNvPr id="90117" name="Picture 4" descr="C:\Program Files (x86)\Microsoft Office\MEDIA\CAGCAT10\j028700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0688" y="1844824"/>
            <a:ext cx="2428875" cy="38971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718869" y="4342308"/>
            <a:ext cx="2762295" cy="923330"/>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r>
              <a:rPr lang="en-US" altLang="zh-CN" sz="5400" b="1" dirty="0">
                <a:ln>
                  <a:prstDash val="solid"/>
                </a:ln>
                <a:solidFill>
                  <a:srgbClr val="C00000"/>
                </a:solidFill>
                <a:effectLst>
                  <a:outerShdw blurRad="88000" dist="50800" dir="5040000" algn="tl">
                    <a:schemeClr val="accent4">
                      <a:tint val="80000"/>
                      <a:satMod val="250000"/>
                      <a:alpha val="45000"/>
                    </a:schemeClr>
                  </a:outerShdw>
                </a:effectLst>
                <a:ea typeface="黑体" pitchFamily="2" charset="-122"/>
              </a:rPr>
              <a:t>40%-60%</a:t>
            </a:r>
            <a:endParaRPr lang="zh-CN" altLang="en-US" sz="5400" b="1" dirty="0">
              <a:ln>
                <a:prstDash val="solid"/>
              </a:ln>
              <a:solidFill>
                <a:srgbClr val="C00000"/>
              </a:solidFill>
              <a:effectLst>
                <a:outerShdw blurRad="88000" dist="50800" dir="5040000" algn="tl">
                  <a:schemeClr val="accent4">
                    <a:tint val="80000"/>
                    <a:satMod val="250000"/>
                    <a:alpha val="45000"/>
                  </a:schemeClr>
                </a:outerShdw>
              </a:effectLst>
              <a:ea typeface="黑体" pitchFamily="2" charset="-122"/>
            </a:endParaRPr>
          </a:p>
        </p:txBody>
      </p:sp>
      <p:grpSp>
        <p:nvGrpSpPr>
          <p:cNvPr id="9" name="组合 8">
            <a:extLst>
              <a:ext uri="{FF2B5EF4-FFF2-40B4-BE49-F238E27FC236}">
                <a16:creationId xmlns:a16="http://schemas.microsoft.com/office/drawing/2014/main" id="{36402B27-95B2-4D74-AE68-A4CE08393480}"/>
              </a:ext>
            </a:extLst>
          </p:cNvPr>
          <p:cNvGrpSpPr/>
          <p:nvPr/>
        </p:nvGrpSpPr>
        <p:grpSpPr>
          <a:xfrm>
            <a:off x="6427296" y="6486918"/>
            <a:ext cx="2716704" cy="710880"/>
            <a:chOff x="6427296" y="6486918"/>
            <a:chExt cx="2716704" cy="710880"/>
          </a:xfrm>
        </p:grpSpPr>
        <p:sp>
          <p:nvSpPr>
            <p:cNvPr id="10" name="箭头: 五边形 9">
              <a:extLst>
                <a:ext uri="{FF2B5EF4-FFF2-40B4-BE49-F238E27FC236}">
                  <a16:creationId xmlns:a16="http://schemas.microsoft.com/office/drawing/2014/main" id="{8DBE6083-912D-4618-8E9B-723A3ED31372}"/>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5FEDD117-5A37-40AC-BFC9-74EDD7B5D163}"/>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2" name="箭头: 五边形 11">
            <a:extLst>
              <a:ext uri="{FF2B5EF4-FFF2-40B4-BE49-F238E27FC236}">
                <a16:creationId xmlns:a16="http://schemas.microsoft.com/office/drawing/2014/main" id="{0F146C30-CAC5-406A-A166-E59D5659F190}"/>
              </a:ext>
            </a:extLst>
          </p:cNvPr>
          <p:cNvSpPr/>
          <p:nvPr/>
        </p:nvSpPr>
        <p:spPr>
          <a:xfrm>
            <a:off x="0" y="-603448"/>
            <a:ext cx="7236296"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4.6.1 </a:t>
            </a:r>
            <a:r>
              <a:rPr lang="zh-CN" altLang="en-US" sz="4400" dirty="0">
                <a:solidFill>
                  <a:schemeClr val="bg1"/>
                </a:solidFill>
                <a:latin typeface="微软雅黑" pitchFamily="34" charset="-122"/>
                <a:ea typeface="微软雅黑" pitchFamily="34" charset="-122"/>
              </a:rPr>
              <a:t>人机界面设计问题</a:t>
            </a:r>
            <a:endParaRPr lang="zh-CN" altLang="en-US" sz="4400" dirty="0">
              <a:solidFill>
                <a:schemeClr val="bg1"/>
              </a:solidFill>
            </a:endParaRPr>
          </a:p>
        </p:txBody>
      </p:sp>
    </p:spTree>
  </p:cSld>
  <p:clrMapOvr>
    <a:masterClrMapping/>
  </p:clrMapOvr>
  <p:transition spd="med">
    <p:pull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5148064" y="4841081"/>
            <a:ext cx="3672408" cy="1325563"/>
          </a:xfrm>
        </p:spPr>
        <p:txBody>
          <a:bodyPr>
            <a:normAutofit/>
          </a:bodyPr>
          <a:lstStyle/>
          <a:p>
            <a:pPr eaLnBrk="1" hangingPunct="1"/>
            <a:r>
              <a:rPr lang="zh-CN" altLang="en-US" sz="3600" dirty="0">
                <a:latin typeface="微软雅黑" pitchFamily="34" charset="-122"/>
                <a:ea typeface="微软雅黑" pitchFamily="34" charset="-122"/>
              </a:rPr>
              <a:t>系统响应时间</a:t>
            </a:r>
          </a:p>
        </p:txBody>
      </p:sp>
      <p:sp>
        <p:nvSpPr>
          <p:cNvPr id="91140" name="Rectangle 3" descr="Rectangle: Click to edit Master text styles&#10;Second level&#10;Third level&#10;Fourth level&#10;Fifth level"/>
          <p:cNvSpPr>
            <a:spLocks noGrp="1" noChangeArrowheads="1"/>
          </p:cNvSpPr>
          <p:nvPr>
            <p:ph idx="1"/>
          </p:nvPr>
        </p:nvSpPr>
        <p:spPr>
          <a:xfrm>
            <a:off x="1258889" y="1700213"/>
            <a:ext cx="2809056" cy="2951162"/>
          </a:xfrm>
        </p:spPr>
        <p:txBody>
          <a:bodyPr>
            <a:normAutofit/>
          </a:bodyPr>
          <a:lstStyle/>
          <a:p>
            <a:pPr marL="609600" indent="-609600" eaLnBrk="1" hangingPunct="1">
              <a:buFont typeface="Wingdings" pitchFamily="2" charset="2"/>
              <a:buNone/>
            </a:pPr>
            <a:endParaRPr lang="en-US" altLang="zh-CN" sz="3200" dirty="0">
              <a:latin typeface="微软雅黑" pitchFamily="34" charset="-122"/>
              <a:ea typeface="微软雅黑" pitchFamily="34" charset="-122"/>
            </a:endParaRPr>
          </a:p>
          <a:p>
            <a:pPr marL="609600" indent="-609600" eaLnBrk="1" hangingPunct="1"/>
            <a:r>
              <a:rPr lang="zh-CN" altLang="en-US" sz="3200" dirty="0">
                <a:latin typeface="微软雅黑" pitchFamily="34" charset="-122"/>
                <a:ea typeface="微软雅黑" pitchFamily="34" charset="-122"/>
              </a:rPr>
              <a:t>长度　</a:t>
            </a:r>
          </a:p>
          <a:p>
            <a:pPr marL="609600" indent="-609600" eaLnBrk="1" hangingPunct="1"/>
            <a:r>
              <a:rPr lang="zh-CN" altLang="en-US" sz="3200" dirty="0">
                <a:latin typeface="微软雅黑" pitchFamily="34" charset="-122"/>
                <a:ea typeface="微软雅黑" pitchFamily="34" charset="-122"/>
              </a:rPr>
              <a:t>易变性　</a:t>
            </a:r>
          </a:p>
        </p:txBody>
      </p:sp>
      <p:sp>
        <p:nvSpPr>
          <p:cNvPr id="6" name="灯片编号占位符 5"/>
          <p:cNvSpPr>
            <a:spLocks noGrp="1"/>
          </p:cNvSpPr>
          <p:nvPr>
            <p:ph type="sldNum" sz="quarter" idx="12"/>
          </p:nvPr>
        </p:nvSpPr>
        <p:spPr/>
        <p:txBody>
          <a:bodyPr/>
          <a:lstStyle/>
          <a:p>
            <a:pPr>
              <a:defRPr/>
            </a:pPr>
            <a:fld id="{4B14C75F-FCE8-4EB2-8F1D-0704EA6B03B5}" type="slidenum">
              <a:rPr lang="en-US" altLang="zh-CN"/>
              <a:pPr>
                <a:defRPr/>
              </a:pPr>
              <a:t>91</a:t>
            </a:fld>
            <a:endParaRPr lang="en-US" altLang="zh-CN"/>
          </a:p>
        </p:txBody>
      </p:sp>
      <p:pic>
        <p:nvPicPr>
          <p:cNvPr id="91141" name="图片 6" descr="200923174939829_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6423" y="1229583"/>
            <a:ext cx="2494504" cy="377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1ED7989C-FE79-4CFE-B2E8-01E19DF80018}"/>
              </a:ext>
            </a:extLst>
          </p:cNvPr>
          <p:cNvGrpSpPr/>
          <p:nvPr/>
        </p:nvGrpSpPr>
        <p:grpSpPr>
          <a:xfrm>
            <a:off x="6427296" y="6486918"/>
            <a:ext cx="2716704" cy="710880"/>
            <a:chOff x="6427296" y="6486918"/>
            <a:chExt cx="2716704" cy="710880"/>
          </a:xfrm>
        </p:grpSpPr>
        <p:sp>
          <p:nvSpPr>
            <p:cNvPr id="9" name="箭头: 五边形 8">
              <a:extLst>
                <a:ext uri="{FF2B5EF4-FFF2-40B4-BE49-F238E27FC236}">
                  <a16:creationId xmlns:a16="http://schemas.microsoft.com/office/drawing/2014/main" id="{CF641E71-0424-47B6-B612-F80A427D78D9}"/>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37713CD-E5B6-4815-8274-6DE44FA68B3F}"/>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1" name="箭头: 五边形 10">
            <a:extLst>
              <a:ext uri="{FF2B5EF4-FFF2-40B4-BE49-F238E27FC236}">
                <a16:creationId xmlns:a16="http://schemas.microsoft.com/office/drawing/2014/main" id="{C56AE483-017C-4E20-A287-739DCD58ED43}"/>
              </a:ext>
            </a:extLst>
          </p:cNvPr>
          <p:cNvSpPr/>
          <p:nvPr/>
        </p:nvSpPr>
        <p:spPr>
          <a:xfrm>
            <a:off x="0" y="-603448"/>
            <a:ext cx="7236296"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4.6.1 </a:t>
            </a:r>
            <a:r>
              <a:rPr lang="zh-CN" altLang="en-US" sz="4400" dirty="0">
                <a:solidFill>
                  <a:schemeClr val="bg1"/>
                </a:solidFill>
                <a:latin typeface="微软雅黑" pitchFamily="34" charset="-122"/>
                <a:ea typeface="微软雅黑" pitchFamily="34" charset="-122"/>
              </a:rPr>
              <a:t>人机界面设计问题</a:t>
            </a:r>
            <a:endParaRPr lang="zh-CN" altLang="en-US" sz="4400" dirty="0">
              <a:solidFill>
                <a:schemeClr val="bg1"/>
              </a:solidFill>
            </a:endParaRPr>
          </a:p>
        </p:txBody>
      </p:sp>
    </p:spTree>
  </p:cSld>
  <p:clrMapOvr>
    <a:masterClrMapping/>
  </p:clrMapOvr>
  <p:transition spd="med">
    <p:pull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4932040" y="4836853"/>
            <a:ext cx="7886700" cy="1325563"/>
          </a:xfrm>
        </p:spPr>
        <p:txBody>
          <a:bodyPr>
            <a:normAutofit/>
          </a:bodyPr>
          <a:lstStyle/>
          <a:p>
            <a:pPr eaLnBrk="1" hangingPunct="1"/>
            <a:r>
              <a:rPr lang="zh-CN" altLang="en-US" sz="4000" dirty="0">
                <a:latin typeface="微软雅黑" pitchFamily="34" charset="-122"/>
                <a:ea typeface="微软雅黑" pitchFamily="34" charset="-122"/>
              </a:rPr>
              <a:t>用户帮助设施</a:t>
            </a:r>
          </a:p>
        </p:txBody>
      </p:sp>
      <p:sp>
        <p:nvSpPr>
          <p:cNvPr id="92164" name="Rectangle 3" descr="Rectangle: Click to edit Master text styles&#10;Second level&#10;Third level&#10;Fourth level&#10;Fifth level"/>
          <p:cNvSpPr>
            <a:spLocks noGrp="1" noChangeArrowheads="1"/>
          </p:cNvSpPr>
          <p:nvPr>
            <p:ph idx="1"/>
          </p:nvPr>
        </p:nvSpPr>
        <p:spPr>
          <a:xfrm>
            <a:off x="1042987" y="1086341"/>
            <a:ext cx="7058025" cy="2951162"/>
          </a:xfrm>
        </p:spPr>
        <p:txBody>
          <a:bodyPr>
            <a:normAutofit/>
          </a:bodyPr>
          <a:lstStyle/>
          <a:p>
            <a:pPr marL="609600" indent="-609600" eaLnBrk="1" hangingPunct="1">
              <a:buFont typeface="Wingdings" pitchFamily="2" charset="2"/>
              <a:buNone/>
            </a:pPr>
            <a:endParaRPr lang="en-US" altLang="zh-CN" sz="3600" dirty="0">
              <a:latin typeface="微软雅黑" pitchFamily="34" charset="-122"/>
              <a:ea typeface="微软雅黑" pitchFamily="34" charset="-122"/>
            </a:endParaRPr>
          </a:p>
          <a:p>
            <a:pPr marL="609600" indent="-609600" eaLnBrk="1" hangingPunct="1"/>
            <a:r>
              <a:rPr lang="zh-CN" altLang="en-US" sz="3600" dirty="0">
                <a:latin typeface="微软雅黑" pitchFamily="34" charset="-122"/>
                <a:ea typeface="微软雅黑" pitchFamily="34" charset="-122"/>
              </a:rPr>
              <a:t>集成帮助设施</a:t>
            </a:r>
            <a:endParaRPr lang="en-US" altLang="zh-CN" sz="3600" dirty="0">
              <a:latin typeface="微软雅黑" pitchFamily="34" charset="-122"/>
              <a:ea typeface="微软雅黑" pitchFamily="34" charset="-122"/>
            </a:endParaRPr>
          </a:p>
          <a:p>
            <a:pPr marL="609600" indent="-609600" eaLnBrk="1" hangingPunct="1"/>
            <a:r>
              <a:rPr lang="zh-CN" altLang="en-US" sz="3600" dirty="0">
                <a:latin typeface="微软雅黑" pitchFamily="34" charset="-122"/>
                <a:ea typeface="微软雅黑" pitchFamily="34" charset="-122"/>
              </a:rPr>
              <a:t>附加帮助设施　</a:t>
            </a:r>
          </a:p>
          <a:p>
            <a:pPr marL="609600" indent="-609600" eaLnBrk="1" hangingPunct="1">
              <a:buFont typeface="Wingdings" pitchFamily="2" charset="2"/>
              <a:buNone/>
            </a:pPr>
            <a:r>
              <a:rPr lang="zh-CN" altLang="en-US" sz="3600" dirty="0">
                <a:latin typeface="微软雅黑" pitchFamily="34" charset="-122"/>
                <a:ea typeface="微软雅黑" pitchFamily="34" charset="-122"/>
              </a:rPr>
              <a:t>　</a:t>
            </a:r>
          </a:p>
        </p:txBody>
      </p:sp>
      <p:sp>
        <p:nvSpPr>
          <p:cNvPr id="6" name="灯片编号占位符 5"/>
          <p:cNvSpPr>
            <a:spLocks noGrp="1"/>
          </p:cNvSpPr>
          <p:nvPr>
            <p:ph type="sldNum" sz="quarter" idx="12"/>
          </p:nvPr>
        </p:nvSpPr>
        <p:spPr/>
        <p:txBody>
          <a:bodyPr/>
          <a:lstStyle/>
          <a:p>
            <a:pPr>
              <a:defRPr/>
            </a:pPr>
            <a:fld id="{1BB405D7-5A1B-4C69-B54B-7050E90C3E65}" type="slidenum">
              <a:rPr lang="en-US" altLang="zh-CN"/>
              <a:pPr>
                <a:defRPr/>
              </a:pPr>
              <a:t>92</a:t>
            </a:fld>
            <a:endParaRPr lang="en-US" altLang="zh-CN"/>
          </a:p>
        </p:txBody>
      </p:sp>
      <p:pic>
        <p:nvPicPr>
          <p:cNvPr id="3" name="图片 2">
            <a:extLst>
              <a:ext uri="{FF2B5EF4-FFF2-40B4-BE49-F238E27FC236}">
                <a16:creationId xmlns:a16="http://schemas.microsoft.com/office/drawing/2014/main" id="{7767052A-07A5-4DBB-B583-5ADC38A7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004" y="2892705"/>
            <a:ext cx="2765273" cy="2083172"/>
          </a:xfrm>
          <a:prstGeom prst="rect">
            <a:avLst/>
          </a:prstGeom>
        </p:spPr>
      </p:pic>
      <p:grpSp>
        <p:nvGrpSpPr>
          <p:cNvPr id="11" name="组合 10">
            <a:extLst>
              <a:ext uri="{FF2B5EF4-FFF2-40B4-BE49-F238E27FC236}">
                <a16:creationId xmlns:a16="http://schemas.microsoft.com/office/drawing/2014/main" id="{E4EBE225-E7CC-4F1D-9504-29129C545ACB}"/>
              </a:ext>
            </a:extLst>
          </p:cNvPr>
          <p:cNvGrpSpPr/>
          <p:nvPr/>
        </p:nvGrpSpPr>
        <p:grpSpPr>
          <a:xfrm>
            <a:off x="6427296" y="6486918"/>
            <a:ext cx="2716704" cy="710880"/>
            <a:chOff x="6427296" y="6486918"/>
            <a:chExt cx="2716704" cy="710880"/>
          </a:xfrm>
        </p:grpSpPr>
        <p:sp>
          <p:nvSpPr>
            <p:cNvPr id="12" name="箭头: 五边形 11">
              <a:extLst>
                <a:ext uri="{FF2B5EF4-FFF2-40B4-BE49-F238E27FC236}">
                  <a16:creationId xmlns:a16="http://schemas.microsoft.com/office/drawing/2014/main" id="{A7478D1E-72ED-4C3F-8A70-516BDA12E7BF}"/>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60468180-F7CE-41C6-8D93-1088AB8B3434}"/>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4" name="箭头: 五边形 13">
            <a:extLst>
              <a:ext uri="{FF2B5EF4-FFF2-40B4-BE49-F238E27FC236}">
                <a16:creationId xmlns:a16="http://schemas.microsoft.com/office/drawing/2014/main" id="{F03288CD-738A-497C-8B4D-CCB38FDA11DB}"/>
              </a:ext>
            </a:extLst>
          </p:cNvPr>
          <p:cNvSpPr/>
          <p:nvPr/>
        </p:nvSpPr>
        <p:spPr>
          <a:xfrm>
            <a:off x="0" y="-603448"/>
            <a:ext cx="7236296"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4.6.1 </a:t>
            </a:r>
            <a:r>
              <a:rPr lang="zh-CN" altLang="en-US" sz="4400" dirty="0">
                <a:solidFill>
                  <a:schemeClr val="bg1"/>
                </a:solidFill>
                <a:latin typeface="微软雅黑" pitchFamily="34" charset="-122"/>
                <a:ea typeface="微软雅黑" pitchFamily="34" charset="-122"/>
              </a:rPr>
              <a:t>人机界面设计问题</a:t>
            </a:r>
            <a:endParaRPr lang="zh-CN" altLang="en-US" sz="4400" dirty="0">
              <a:solidFill>
                <a:schemeClr val="bg1"/>
              </a:solidFill>
            </a:endParaRPr>
          </a:p>
        </p:txBody>
      </p:sp>
    </p:spTree>
  </p:cSld>
  <p:clrMapOvr>
    <a:masterClrMapping/>
  </p:clrMapOvr>
  <p:transition spd="med">
    <p:pull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3" descr="Rectangle: Click to edit Master text styles&#10;Second level&#10;Third level&#10;Fourth level&#10;Fifth level"/>
          <p:cNvSpPr>
            <a:spLocks noGrp="1" noChangeArrowheads="1"/>
          </p:cNvSpPr>
          <p:nvPr>
            <p:ph idx="1"/>
          </p:nvPr>
        </p:nvSpPr>
        <p:spPr>
          <a:xfrm>
            <a:off x="726484" y="756017"/>
            <a:ext cx="6161881" cy="4929187"/>
          </a:xfrm>
        </p:spPr>
        <p:txBody>
          <a:bodyPr>
            <a:normAutofit/>
          </a:bodyPr>
          <a:lstStyle/>
          <a:p>
            <a:pPr marL="609600" indent="-609600" eaLnBrk="1" hangingPunct="1">
              <a:buFont typeface="Wingdings" pitchFamily="2" charset="2"/>
              <a:buNone/>
            </a:pPr>
            <a:endParaRPr lang="en-US" altLang="zh-CN" sz="3200" dirty="0">
              <a:latin typeface="微软雅黑" pitchFamily="34" charset="-122"/>
              <a:ea typeface="微软雅黑" pitchFamily="34" charset="-122"/>
            </a:endParaRPr>
          </a:p>
          <a:p>
            <a:pPr marL="609600" indent="-609600" eaLnBrk="1" hangingPunct="1"/>
            <a:r>
              <a:rPr lang="zh-CN" altLang="en-US" sz="3200" dirty="0">
                <a:latin typeface="微软雅黑" pitchFamily="34" charset="-122"/>
                <a:ea typeface="微软雅黑" pitchFamily="34" charset="-122"/>
              </a:rPr>
              <a:t>用户可理解的</a:t>
            </a:r>
            <a:endParaRPr lang="en-US" altLang="zh-CN" sz="3200" dirty="0">
              <a:latin typeface="微软雅黑" pitchFamily="34" charset="-122"/>
              <a:ea typeface="微软雅黑" pitchFamily="34" charset="-122"/>
            </a:endParaRPr>
          </a:p>
          <a:p>
            <a:pPr marL="609600" indent="-609600" eaLnBrk="1" hangingPunct="1"/>
            <a:r>
              <a:rPr lang="zh-CN" altLang="en-US" sz="3200" dirty="0">
                <a:latin typeface="微软雅黑" pitchFamily="34" charset="-122"/>
                <a:ea typeface="微软雅黑" pitchFamily="34" charset="-122"/>
              </a:rPr>
              <a:t>从错误中恢复的建设性意见</a:t>
            </a:r>
            <a:endParaRPr lang="en-US" altLang="zh-CN" sz="3200" dirty="0">
              <a:latin typeface="微软雅黑" pitchFamily="34" charset="-122"/>
              <a:ea typeface="微软雅黑" pitchFamily="34" charset="-122"/>
            </a:endParaRPr>
          </a:p>
          <a:p>
            <a:pPr marL="609600" indent="-609600" eaLnBrk="1" hangingPunct="1"/>
            <a:r>
              <a:rPr lang="zh-CN" altLang="en-US" sz="3200" dirty="0">
                <a:latin typeface="微软雅黑" pitchFamily="34" charset="-122"/>
                <a:ea typeface="微软雅黑" pitchFamily="34" charset="-122"/>
              </a:rPr>
              <a:t>指出错误可能导致的负面后果</a:t>
            </a:r>
            <a:endParaRPr lang="en-US" altLang="zh-CN" sz="3200" dirty="0">
              <a:latin typeface="微软雅黑" pitchFamily="34" charset="-122"/>
              <a:ea typeface="微软雅黑" pitchFamily="34" charset="-122"/>
            </a:endParaRPr>
          </a:p>
          <a:p>
            <a:pPr marL="609600" indent="-609600" eaLnBrk="1" hangingPunct="1"/>
            <a:r>
              <a:rPr lang="zh-CN" altLang="en-US" sz="3200" dirty="0">
                <a:latin typeface="微软雅黑" pitchFamily="34" charset="-122"/>
                <a:ea typeface="微软雅黑" pitchFamily="34" charset="-122"/>
              </a:rPr>
              <a:t>听觉或视觉上的提示</a:t>
            </a:r>
            <a:endParaRPr lang="en-US" altLang="zh-CN" sz="3200" dirty="0">
              <a:latin typeface="微软雅黑" pitchFamily="34" charset="-122"/>
              <a:ea typeface="微软雅黑" pitchFamily="34" charset="-122"/>
            </a:endParaRPr>
          </a:p>
          <a:p>
            <a:pPr marL="609600" indent="-609600" eaLnBrk="1" hangingPunct="1"/>
            <a:r>
              <a:rPr lang="zh-CN" altLang="en-US" sz="3200" dirty="0">
                <a:latin typeface="微软雅黑" pitchFamily="34" charset="-122"/>
                <a:ea typeface="微软雅黑" pitchFamily="34" charset="-122"/>
              </a:rPr>
              <a:t>不要带指责色彩</a:t>
            </a:r>
          </a:p>
          <a:p>
            <a:pPr marL="609600" indent="-609600" eaLnBrk="1" hangingPunct="1">
              <a:buFont typeface="Wingdings" pitchFamily="2" charset="2"/>
              <a:buNone/>
            </a:pPr>
            <a:r>
              <a:rPr lang="zh-CN" altLang="en-US" sz="3200" dirty="0">
                <a:latin typeface="微软雅黑" pitchFamily="34" charset="-122"/>
                <a:ea typeface="微软雅黑" pitchFamily="34" charset="-122"/>
              </a:rPr>
              <a:t>　</a:t>
            </a:r>
          </a:p>
        </p:txBody>
      </p:sp>
      <p:sp>
        <p:nvSpPr>
          <p:cNvPr id="6" name="灯片编号占位符 5"/>
          <p:cNvSpPr>
            <a:spLocks noGrp="1"/>
          </p:cNvSpPr>
          <p:nvPr>
            <p:ph type="sldNum" sz="quarter" idx="12"/>
          </p:nvPr>
        </p:nvSpPr>
        <p:spPr/>
        <p:txBody>
          <a:bodyPr/>
          <a:lstStyle/>
          <a:p>
            <a:pPr>
              <a:defRPr/>
            </a:pPr>
            <a:fld id="{60C24B1E-D2D8-4056-8359-AB8FFEBFAE29}" type="slidenum">
              <a:rPr lang="en-US" altLang="zh-CN"/>
              <a:pPr>
                <a:defRPr/>
              </a:pPr>
              <a:t>93</a:t>
            </a:fld>
            <a:endParaRPr lang="en-US" altLang="zh-CN"/>
          </a:p>
        </p:txBody>
      </p:sp>
      <p:pic>
        <p:nvPicPr>
          <p:cNvPr id="93189" name="图片 4" descr="0080120017.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1" y="3783398"/>
            <a:ext cx="1800200" cy="21407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8684CF9D-43CC-4881-90BE-80FC3E27788C}"/>
              </a:ext>
            </a:extLst>
          </p:cNvPr>
          <p:cNvGrpSpPr/>
          <p:nvPr/>
        </p:nvGrpSpPr>
        <p:grpSpPr>
          <a:xfrm>
            <a:off x="6427296" y="6486918"/>
            <a:ext cx="2716704" cy="710880"/>
            <a:chOff x="6427296" y="6486918"/>
            <a:chExt cx="2716704" cy="710880"/>
          </a:xfrm>
        </p:grpSpPr>
        <p:sp>
          <p:nvSpPr>
            <p:cNvPr id="9" name="箭头: 五边形 8">
              <a:extLst>
                <a:ext uri="{FF2B5EF4-FFF2-40B4-BE49-F238E27FC236}">
                  <a16:creationId xmlns:a16="http://schemas.microsoft.com/office/drawing/2014/main" id="{84121656-8052-4405-8539-A7A296E68D3F}"/>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09C75780-0783-4FA2-957B-CE30CF632B30}"/>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1" name="箭头: 五边形 10">
            <a:extLst>
              <a:ext uri="{FF2B5EF4-FFF2-40B4-BE49-F238E27FC236}">
                <a16:creationId xmlns:a16="http://schemas.microsoft.com/office/drawing/2014/main" id="{70E0B93F-AE43-4500-B38A-EBA8DF405C70}"/>
              </a:ext>
            </a:extLst>
          </p:cNvPr>
          <p:cNvSpPr/>
          <p:nvPr/>
        </p:nvSpPr>
        <p:spPr>
          <a:xfrm>
            <a:off x="0" y="-603448"/>
            <a:ext cx="5868144"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4.6.2 </a:t>
            </a:r>
            <a:r>
              <a:rPr lang="zh-CN" altLang="en-US" sz="4400" dirty="0">
                <a:solidFill>
                  <a:schemeClr val="bg1"/>
                </a:solidFill>
                <a:latin typeface="微软雅黑" pitchFamily="34" charset="-122"/>
                <a:ea typeface="微软雅黑" pitchFamily="34" charset="-122"/>
              </a:rPr>
              <a:t>出错信息处理</a:t>
            </a:r>
            <a:endParaRPr lang="zh-CN" altLang="en-US" sz="4400" dirty="0">
              <a:solidFill>
                <a:schemeClr val="bg1"/>
              </a:solidFill>
            </a:endParaRPr>
          </a:p>
        </p:txBody>
      </p:sp>
    </p:spTree>
  </p:cSld>
  <p:clrMapOvr>
    <a:masterClrMapping/>
  </p:clrMapOvr>
  <p:transition spd="med">
    <p:pull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3" descr="Rectangle: Click to edit Master text styles&#10;Second level&#10;Third level&#10;Fourth level&#10;Fifth level"/>
          <p:cNvSpPr>
            <a:spLocks noGrp="1" noChangeArrowheads="1"/>
          </p:cNvSpPr>
          <p:nvPr>
            <p:ph idx="1"/>
          </p:nvPr>
        </p:nvSpPr>
        <p:spPr>
          <a:xfrm>
            <a:off x="1352535" y="4203509"/>
            <a:ext cx="4244975" cy="685811"/>
          </a:xfrm>
        </p:spPr>
        <p:txBody>
          <a:bodyPr/>
          <a:lstStyle/>
          <a:p>
            <a:pPr marL="0" indent="0" algn="just" eaLnBrk="1" hangingPunct="1">
              <a:buNone/>
            </a:pPr>
            <a:r>
              <a:rPr lang="zh-CN" altLang="en-US" sz="2800" dirty="0">
                <a:latin typeface="微软雅黑" pitchFamily="34" charset="-122"/>
                <a:ea typeface="微软雅黑" pitchFamily="34" charset="-122"/>
              </a:rPr>
              <a:t>交互界面</a:t>
            </a:r>
          </a:p>
          <a:p>
            <a:pPr marL="990600" lvl="1" indent="-533400" algn="just" eaLnBrk="1" hangingPunct="1">
              <a:buFont typeface="Wingdings" pitchFamily="2" charset="2"/>
              <a:buAutoNum type="arabicPeriod"/>
            </a:pPr>
            <a:endParaRPr lang="en-US" altLang="zh-CN" sz="2400" dirty="0">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E8A97B18-F076-44CC-ADC5-84A2D7CF9E59}" type="slidenum">
              <a:rPr lang="en-US" altLang="zh-CN"/>
              <a:pPr>
                <a:defRPr/>
              </a:pPr>
              <a:t>94</a:t>
            </a:fld>
            <a:endParaRPr lang="en-US" altLang="zh-CN"/>
          </a:p>
        </p:txBody>
      </p:sp>
      <p:pic>
        <p:nvPicPr>
          <p:cNvPr id="94213" name="图片 6" descr="20082917222171877807.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68340"/>
            <a:ext cx="3492672" cy="22065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4" name="图片 8" descr="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8340"/>
            <a:ext cx="3393181" cy="20360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B8B4E0B-56AD-46E3-BA48-CFDD1F9AF253}"/>
              </a:ext>
            </a:extLst>
          </p:cNvPr>
          <p:cNvSpPr txBox="1"/>
          <p:nvPr/>
        </p:nvSpPr>
        <p:spPr>
          <a:xfrm>
            <a:off x="5415201" y="4203509"/>
            <a:ext cx="237626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交互命令</a:t>
            </a:r>
            <a:endParaRPr lang="en-US" altLang="zh-CN" sz="2800" dirty="0">
              <a:latin typeface="微软雅黑" pitchFamily="34" charset="-122"/>
              <a:ea typeface="微软雅黑" pitchFamily="34" charset="-122"/>
            </a:endParaRPr>
          </a:p>
        </p:txBody>
      </p:sp>
      <p:grpSp>
        <p:nvGrpSpPr>
          <p:cNvPr id="10" name="组合 9">
            <a:extLst>
              <a:ext uri="{FF2B5EF4-FFF2-40B4-BE49-F238E27FC236}">
                <a16:creationId xmlns:a16="http://schemas.microsoft.com/office/drawing/2014/main" id="{CD1917B6-9E42-4DFA-8301-DBCA25D60AE6}"/>
              </a:ext>
            </a:extLst>
          </p:cNvPr>
          <p:cNvGrpSpPr/>
          <p:nvPr/>
        </p:nvGrpSpPr>
        <p:grpSpPr>
          <a:xfrm>
            <a:off x="6427296" y="6486918"/>
            <a:ext cx="2716704" cy="710880"/>
            <a:chOff x="6427296" y="6486918"/>
            <a:chExt cx="2716704" cy="710880"/>
          </a:xfrm>
        </p:grpSpPr>
        <p:sp>
          <p:nvSpPr>
            <p:cNvPr id="11" name="箭头: 五边形 10">
              <a:extLst>
                <a:ext uri="{FF2B5EF4-FFF2-40B4-BE49-F238E27FC236}">
                  <a16:creationId xmlns:a16="http://schemas.microsoft.com/office/drawing/2014/main" id="{8000A4AD-B8F4-469B-83A9-F55BA258C9FB}"/>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9973DA77-FB4D-4913-90C1-5E4DA391FE09}"/>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3" name="箭头: 五边形 12">
            <a:extLst>
              <a:ext uri="{FF2B5EF4-FFF2-40B4-BE49-F238E27FC236}">
                <a16:creationId xmlns:a16="http://schemas.microsoft.com/office/drawing/2014/main" id="{5DDC4BB9-9DCB-4A27-812F-BD5E14E8F8BB}"/>
              </a:ext>
            </a:extLst>
          </p:cNvPr>
          <p:cNvSpPr/>
          <p:nvPr/>
        </p:nvSpPr>
        <p:spPr>
          <a:xfrm>
            <a:off x="0" y="-603448"/>
            <a:ext cx="6300192"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4.6.3 </a:t>
            </a:r>
            <a:r>
              <a:rPr lang="zh-CN" altLang="en-US" sz="4400" dirty="0">
                <a:solidFill>
                  <a:schemeClr val="bg1"/>
                </a:solidFill>
                <a:latin typeface="微软雅黑" pitchFamily="34" charset="-122"/>
                <a:ea typeface="微软雅黑" pitchFamily="34" charset="-122"/>
              </a:rPr>
              <a:t>交互命令和界面</a:t>
            </a:r>
            <a:endParaRPr lang="zh-CN" altLang="en-US" sz="4400" dirty="0">
              <a:solidFill>
                <a:schemeClr val="bg1"/>
              </a:solidFill>
            </a:endParaRPr>
          </a:p>
        </p:txBody>
      </p:sp>
    </p:spTree>
  </p:cSld>
  <p:clrMapOvr>
    <a:masterClrMapping/>
  </p:clrMapOvr>
  <p:transition spd="med">
    <p:pull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3" descr="Rectangle: Click to edit Master text styles&#10;Second level&#10;Third level&#10;Fourth level&#10;Fifth level"/>
          <p:cNvSpPr>
            <a:spLocks noGrp="1" noChangeArrowheads="1"/>
          </p:cNvSpPr>
          <p:nvPr>
            <p:ph idx="1"/>
          </p:nvPr>
        </p:nvSpPr>
        <p:spPr>
          <a:xfrm>
            <a:off x="755650" y="1773238"/>
            <a:ext cx="7772400" cy="2951162"/>
          </a:xfrm>
        </p:spPr>
        <p:txBody>
          <a:bodyPr>
            <a:normAutofit/>
          </a:bodyPr>
          <a:lstStyle/>
          <a:p>
            <a:pPr marL="609600" indent="-609600" algn="just" eaLnBrk="1" hangingPunct="1"/>
            <a:r>
              <a:rPr lang="zh-CN" altLang="en-US" sz="2800" dirty="0">
                <a:ea typeface="黑体" pitchFamily="49" charset="-122"/>
              </a:rPr>
              <a:t>界面的设计是一个迭代的过程</a:t>
            </a:r>
          </a:p>
          <a:p>
            <a:pPr marL="990600" lvl="1" indent="-533400" algn="just" eaLnBrk="1" hangingPunct="1">
              <a:buFont typeface="Wingdings" pitchFamily="2" charset="2"/>
              <a:buAutoNum type="arabicPeriod"/>
            </a:pPr>
            <a:endParaRPr lang="en-US" altLang="zh-CN" sz="2800" dirty="0">
              <a:ea typeface="黑体" pitchFamily="49" charset="-122"/>
            </a:endParaRPr>
          </a:p>
        </p:txBody>
      </p:sp>
      <p:sp>
        <p:nvSpPr>
          <p:cNvPr id="6" name="灯片编号占位符 5"/>
          <p:cNvSpPr>
            <a:spLocks noGrp="1"/>
          </p:cNvSpPr>
          <p:nvPr>
            <p:ph type="sldNum" sz="quarter" idx="12"/>
          </p:nvPr>
        </p:nvSpPr>
        <p:spPr/>
        <p:txBody>
          <a:bodyPr/>
          <a:lstStyle/>
          <a:p>
            <a:pPr>
              <a:defRPr/>
            </a:pPr>
            <a:fld id="{13351BCC-21E7-4641-9580-1C2659FD2049}" type="slidenum">
              <a:rPr lang="en-US" altLang="zh-CN"/>
              <a:pPr>
                <a:defRPr/>
              </a:pPr>
              <a:t>95</a:t>
            </a:fld>
            <a:endParaRPr lang="en-US" altLang="zh-CN"/>
          </a:p>
        </p:txBody>
      </p:sp>
      <p:pic>
        <p:nvPicPr>
          <p:cNvPr id="95237" name="图片 4" descr="20051081054665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2643188"/>
            <a:ext cx="350043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a:extLst>
              <a:ext uri="{FF2B5EF4-FFF2-40B4-BE49-F238E27FC236}">
                <a16:creationId xmlns:a16="http://schemas.microsoft.com/office/drawing/2014/main" id="{2BA35E11-24A7-4A86-A168-C2ECEDFCFBFE}"/>
              </a:ext>
            </a:extLst>
          </p:cNvPr>
          <p:cNvGrpSpPr/>
          <p:nvPr/>
        </p:nvGrpSpPr>
        <p:grpSpPr>
          <a:xfrm>
            <a:off x="6427296" y="6486918"/>
            <a:ext cx="2716704" cy="710880"/>
            <a:chOff x="6427296" y="6486918"/>
            <a:chExt cx="2716704" cy="710880"/>
          </a:xfrm>
        </p:grpSpPr>
        <p:sp>
          <p:nvSpPr>
            <p:cNvPr id="11" name="箭头: 五边形 10">
              <a:extLst>
                <a:ext uri="{FF2B5EF4-FFF2-40B4-BE49-F238E27FC236}">
                  <a16:creationId xmlns:a16="http://schemas.microsoft.com/office/drawing/2014/main" id="{D0BBA31E-A3EF-4001-8834-8E9AA95488CC}"/>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460175A1-DE01-4F21-BE79-B601B15BA9B3}"/>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3" name="箭头: 五边形 12">
            <a:extLst>
              <a:ext uri="{FF2B5EF4-FFF2-40B4-BE49-F238E27FC236}">
                <a16:creationId xmlns:a16="http://schemas.microsoft.com/office/drawing/2014/main" id="{0DDD0386-0745-4D49-8D93-48FE4EA003CC}"/>
              </a:ext>
            </a:extLst>
          </p:cNvPr>
          <p:cNvSpPr/>
          <p:nvPr/>
        </p:nvSpPr>
        <p:spPr>
          <a:xfrm>
            <a:off x="0" y="-603448"/>
            <a:ext cx="7020272"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4.6.4 </a:t>
            </a:r>
            <a:r>
              <a:rPr lang="zh-CN" altLang="en-US" sz="4400" dirty="0">
                <a:solidFill>
                  <a:schemeClr val="bg1"/>
                </a:solidFill>
                <a:latin typeface="微软雅黑" pitchFamily="34" charset="-122"/>
                <a:ea typeface="微软雅黑" pitchFamily="34" charset="-122"/>
              </a:rPr>
              <a:t>人机交互设计过程</a:t>
            </a:r>
            <a:endParaRPr lang="zh-CN" altLang="en-US" sz="4400" dirty="0">
              <a:solidFill>
                <a:schemeClr val="bg1"/>
              </a:solidFill>
            </a:endParaRPr>
          </a:p>
        </p:txBody>
      </p:sp>
    </p:spTree>
  </p:cSld>
  <p:clrMapOvr>
    <a:masterClrMapping/>
  </p:clrMapOvr>
  <p:transition spd="med">
    <p:pull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descr="Rectangle: Click to edit Master text styles&#10;Second level&#10;Third level&#10;Fourth level&#10;Fifth level"/>
          <p:cNvSpPr>
            <a:spLocks noGrp="1" noChangeArrowheads="1"/>
          </p:cNvSpPr>
          <p:nvPr>
            <p:ph idx="1"/>
          </p:nvPr>
        </p:nvSpPr>
        <p:spPr>
          <a:xfrm>
            <a:off x="742950" y="1053306"/>
            <a:ext cx="7772400" cy="4751387"/>
          </a:xfrm>
        </p:spPr>
        <p:txBody>
          <a:bodyPr/>
          <a:lstStyle/>
          <a:p>
            <a:pPr marL="609600" indent="-609600" algn="just" eaLnBrk="1" hangingPunct="1"/>
            <a:r>
              <a:rPr lang="zh-CN" altLang="en-US" sz="2800" dirty="0">
                <a:solidFill>
                  <a:srgbClr val="FF0000"/>
                </a:solidFill>
                <a:latin typeface="微软雅黑" pitchFamily="34" charset="-122"/>
                <a:ea typeface="微软雅黑" pitchFamily="34" charset="-122"/>
              </a:rPr>
              <a:t>一般交互</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保持一致性</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提供有意义的反馈</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执行有较大破坏性动作之前要求用户确认</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允许取消绝大多数的操作</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减少两次操作之间必须记忆的信息量</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提高对话、移动和思考的效率</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允许犯错误</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提供工作内容敏感的帮助</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用简单的动词或动词短语做命令</a:t>
            </a:r>
          </a:p>
        </p:txBody>
      </p:sp>
      <p:sp>
        <p:nvSpPr>
          <p:cNvPr id="6" name="灯片编号占位符 5"/>
          <p:cNvSpPr>
            <a:spLocks noGrp="1"/>
          </p:cNvSpPr>
          <p:nvPr>
            <p:ph type="sldNum" sz="quarter" idx="12"/>
          </p:nvPr>
        </p:nvSpPr>
        <p:spPr/>
        <p:txBody>
          <a:bodyPr/>
          <a:lstStyle/>
          <a:p>
            <a:pPr>
              <a:defRPr/>
            </a:pPr>
            <a:fld id="{F3F6AFDE-FFD7-48EB-A412-6B950DBE893D}" type="slidenum">
              <a:rPr lang="en-US" altLang="zh-CN"/>
              <a:pPr>
                <a:defRPr/>
              </a:pPr>
              <a:t>96</a:t>
            </a:fld>
            <a:endParaRPr lang="en-US" altLang="zh-CN"/>
          </a:p>
        </p:txBody>
      </p:sp>
      <p:pic>
        <p:nvPicPr>
          <p:cNvPr id="96261" name="图片 6" descr="20100429014119476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5013176"/>
            <a:ext cx="8096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B4AB06FD-0727-4F90-93B5-F64EE6485EC5}"/>
              </a:ext>
            </a:extLst>
          </p:cNvPr>
          <p:cNvGrpSpPr/>
          <p:nvPr/>
        </p:nvGrpSpPr>
        <p:grpSpPr>
          <a:xfrm>
            <a:off x="6427296" y="6486918"/>
            <a:ext cx="2716704" cy="710880"/>
            <a:chOff x="6427296" y="6486918"/>
            <a:chExt cx="2716704" cy="710880"/>
          </a:xfrm>
        </p:grpSpPr>
        <p:sp>
          <p:nvSpPr>
            <p:cNvPr id="9" name="箭头: 五边形 8">
              <a:extLst>
                <a:ext uri="{FF2B5EF4-FFF2-40B4-BE49-F238E27FC236}">
                  <a16:creationId xmlns:a16="http://schemas.microsoft.com/office/drawing/2014/main" id="{002E08E5-7543-4B47-BC13-EA27E4652DC5}"/>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89FB4303-28FF-4223-A55B-A7446D27592F}"/>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1" name="箭头: 五边形 10">
            <a:extLst>
              <a:ext uri="{FF2B5EF4-FFF2-40B4-BE49-F238E27FC236}">
                <a16:creationId xmlns:a16="http://schemas.microsoft.com/office/drawing/2014/main" id="{EB657DDD-CE43-48FA-8E3C-985AEA78968C}"/>
              </a:ext>
            </a:extLst>
          </p:cNvPr>
          <p:cNvSpPr/>
          <p:nvPr/>
        </p:nvSpPr>
        <p:spPr>
          <a:xfrm>
            <a:off x="0" y="-603448"/>
            <a:ext cx="7772400"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4.6.5 </a:t>
            </a:r>
            <a:r>
              <a:rPr lang="zh-CN" altLang="en-US" sz="4400" dirty="0">
                <a:solidFill>
                  <a:schemeClr val="bg1"/>
                </a:solidFill>
                <a:latin typeface="微软雅黑" pitchFamily="34" charset="-122"/>
                <a:ea typeface="微软雅黑" pitchFamily="34" charset="-122"/>
              </a:rPr>
              <a:t>人机交互界面设计指南</a:t>
            </a:r>
            <a:endParaRPr lang="zh-CN" altLang="en-US" sz="4400" dirty="0">
              <a:solidFill>
                <a:schemeClr val="bg1"/>
              </a:solidFill>
            </a:endParaRPr>
          </a:p>
        </p:txBody>
      </p:sp>
    </p:spTree>
  </p:cSld>
  <p:clrMapOvr>
    <a:masterClrMapping/>
  </p:clrMapOvr>
  <p:transition spd="med">
    <p:pull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descr="Rectangle: Click to edit Master text styles&#10;Second level&#10;Third level&#10;Fourth level&#10;Fifth level"/>
          <p:cNvSpPr>
            <a:spLocks noGrp="1" noChangeArrowheads="1"/>
          </p:cNvSpPr>
          <p:nvPr>
            <p:ph idx="1"/>
          </p:nvPr>
        </p:nvSpPr>
        <p:spPr>
          <a:xfrm>
            <a:off x="742950" y="1295166"/>
            <a:ext cx="7772400" cy="4719636"/>
          </a:xfrm>
        </p:spPr>
        <p:txBody>
          <a:bodyPr>
            <a:normAutofit/>
          </a:bodyPr>
          <a:lstStyle/>
          <a:p>
            <a:pPr marL="609600" indent="-609600" algn="just" eaLnBrk="1" hangingPunct="1"/>
            <a:r>
              <a:rPr lang="zh-CN" altLang="en-US" sz="2800" dirty="0">
                <a:solidFill>
                  <a:srgbClr val="FF0000"/>
                </a:solidFill>
                <a:latin typeface="微软雅黑" pitchFamily="34" charset="-122"/>
                <a:ea typeface="微软雅黑" pitchFamily="34" charset="-122"/>
              </a:rPr>
              <a:t>信息显示</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只显示与当前工作内容相关的信息</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数据的显示应该直观</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使用一致的标记、缩写和颜色</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产生有意义的出错信息</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使用窗口分隔不同类的信息</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使用形象的图形表示显示信息</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高效地利用显示屏幕</a:t>
            </a:r>
          </a:p>
        </p:txBody>
      </p:sp>
      <p:sp>
        <p:nvSpPr>
          <p:cNvPr id="6" name="灯片编号占位符 5"/>
          <p:cNvSpPr>
            <a:spLocks noGrp="1"/>
          </p:cNvSpPr>
          <p:nvPr>
            <p:ph type="sldNum" sz="quarter" idx="12"/>
          </p:nvPr>
        </p:nvSpPr>
        <p:spPr/>
        <p:txBody>
          <a:bodyPr/>
          <a:lstStyle/>
          <a:p>
            <a:pPr>
              <a:defRPr/>
            </a:pPr>
            <a:fld id="{3D1D64B6-8945-48E7-A9A6-1B9B153CB9B3}" type="slidenum">
              <a:rPr lang="en-US" altLang="zh-CN"/>
              <a:pPr>
                <a:defRPr/>
              </a:pPr>
              <a:t>97</a:t>
            </a:fld>
            <a:endParaRPr lang="en-US" altLang="zh-CN"/>
          </a:p>
        </p:txBody>
      </p:sp>
      <p:grpSp>
        <p:nvGrpSpPr>
          <p:cNvPr id="8" name="组合 7">
            <a:extLst>
              <a:ext uri="{FF2B5EF4-FFF2-40B4-BE49-F238E27FC236}">
                <a16:creationId xmlns:a16="http://schemas.microsoft.com/office/drawing/2014/main" id="{1D828B56-E6DC-4433-BF1D-A10FFA9CBCF8}"/>
              </a:ext>
            </a:extLst>
          </p:cNvPr>
          <p:cNvGrpSpPr/>
          <p:nvPr/>
        </p:nvGrpSpPr>
        <p:grpSpPr>
          <a:xfrm>
            <a:off x="6427296" y="6486918"/>
            <a:ext cx="2716704" cy="710880"/>
            <a:chOff x="6427296" y="6486918"/>
            <a:chExt cx="2716704" cy="710880"/>
          </a:xfrm>
        </p:grpSpPr>
        <p:sp>
          <p:nvSpPr>
            <p:cNvPr id="9" name="箭头: 五边形 8">
              <a:extLst>
                <a:ext uri="{FF2B5EF4-FFF2-40B4-BE49-F238E27FC236}">
                  <a16:creationId xmlns:a16="http://schemas.microsoft.com/office/drawing/2014/main" id="{B99696A8-5061-48F4-9B72-21ECD1932669}"/>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1C5806AF-DBB9-4692-B0A1-6EEA63B29698}"/>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1" name="箭头: 五边形 10">
            <a:extLst>
              <a:ext uri="{FF2B5EF4-FFF2-40B4-BE49-F238E27FC236}">
                <a16:creationId xmlns:a16="http://schemas.microsoft.com/office/drawing/2014/main" id="{CB1DBACF-ED95-4826-BCA4-4948A6D03276}"/>
              </a:ext>
            </a:extLst>
          </p:cNvPr>
          <p:cNvSpPr/>
          <p:nvPr/>
        </p:nvSpPr>
        <p:spPr>
          <a:xfrm>
            <a:off x="0" y="-603448"/>
            <a:ext cx="7772400"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4.6.5 </a:t>
            </a:r>
            <a:r>
              <a:rPr lang="zh-CN" altLang="en-US" sz="4400" dirty="0">
                <a:solidFill>
                  <a:schemeClr val="bg1"/>
                </a:solidFill>
                <a:latin typeface="微软雅黑" pitchFamily="34" charset="-122"/>
                <a:ea typeface="微软雅黑" pitchFamily="34" charset="-122"/>
              </a:rPr>
              <a:t>人机交互界面设计指南</a:t>
            </a:r>
            <a:endParaRPr lang="zh-CN" altLang="en-US" sz="4400" dirty="0">
              <a:solidFill>
                <a:schemeClr val="bg1"/>
              </a:solidFill>
            </a:endParaRPr>
          </a:p>
        </p:txBody>
      </p:sp>
    </p:spTree>
  </p:cSld>
  <p:clrMapOvr>
    <a:masterClrMapping/>
  </p:clrMapOvr>
  <p:transition spd="med">
    <p:pull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descr="Rectangle: Click to edit Master text styles&#10;Second level&#10;Third level&#10;Fourth level&#10;Fifth level"/>
          <p:cNvSpPr>
            <a:spLocks noGrp="1" noChangeArrowheads="1"/>
          </p:cNvSpPr>
          <p:nvPr>
            <p:ph idx="1"/>
          </p:nvPr>
        </p:nvSpPr>
        <p:spPr>
          <a:xfrm>
            <a:off x="635738" y="1269207"/>
            <a:ext cx="8137525" cy="2951162"/>
          </a:xfrm>
        </p:spPr>
        <p:txBody>
          <a:bodyPr>
            <a:noAutofit/>
          </a:bodyPr>
          <a:lstStyle/>
          <a:p>
            <a:pPr marL="609600" indent="-609600" algn="just" eaLnBrk="1" hangingPunct="1"/>
            <a:r>
              <a:rPr lang="zh-CN" altLang="en-US" sz="2800" dirty="0">
                <a:solidFill>
                  <a:srgbClr val="FF0000"/>
                </a:solidFill>
                <a:latin typeface="微软雅黑" pitchFamily="34" charset="-122"/>
                <a:ea typeface="微软雅黑" pitchFamily="34" charset="-122"/>
              </a:rPr>
              <a:t>数据输入</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尽量减少用户输入动作</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保持信息显示和数据输入之间的一致性</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允许用户自定义输入</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交互应该是灵活的，用户可以调整</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在当前动作语境中，不适用的命令不起作用</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让用户控制交互</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对所有输入动作提供帮助</a:t>
            </a:r>
          </a:p>
          <a:p>
            <a:pPr marL="990600" lvl="1" indent="-533400" algn="just" eaLnBrk="1" hangingPunct="1">
              <a:buFont typeface="Wingdings" pitchFamily="2" charset="2"/>
              <a:buAutoNum type="arabicPeriod"/>
            </a:pPr>
            <a:r>
              <a:rPr lang="zh-CN" altLang="en-US" sz="2800" dirty="0">
                <a:latin typeface="微软雅黑" pitchFamily="34" charset="-122"/>
                <a:ea typeface="微软雅黑" pitchFamily="34" charset="-122"/>
              </a:rPr>
              <a:t>消除冗余的操作</a:t>
            </a:r>
          </a:p>
        </p:txBody>
      </p:sp>
      <p:sp>
        <p:nvSpPr>
          <p:cNvPr id="6" name="灯片编号占位符 5"/>
          <p:cNvSpPr>
            <a:spLocks noGrp="1"/>
          </p:cNvSpPr>
          <p:nvPr>
            <p:ph type="sldNum" sz="quarter" idx="12"/>
          </p:nvPr>
        </p:nvSpPr>
        <p:spPr/>
        <p:txBody>
          <a:bodyPr/>
          <a:lstStyle/>
          <a:p>
            <a:pPr>
              <a:defRPr/>
            </a:pPr>
            <a:fld id="{E3A30309-D0C0-4ACB-8358-CBDCA523935F}" type="slidenum">
              <a:rPr lang="en-US" altLang="zh-CN"/>
              <a:pPr>
                <a:defRPr/>
              </a:pPr>
              <a:t>98</a:t>
            </a:fld>
            <a:endParaRPr lang="en-US" altLang="zh-CN"/>
          </a:p>
        </p:txBody>
      </p:sp>
      <p:pic>
        <p:nvPicPr>
          <p:cNvPr id="98309" name="图片 6" descr="Alert_0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242093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a:extLst>
              <a:ext uri="{FF2B5EF4-FFF2-40B4-BE49-F238E27FC236}">
                <a16:creationId xmlns:a16="http://schemas.microsoft.com/office/drawing/2014/main" id="{62569E57-4B93-4825-B8E2-C3EDAD931C72}"/>
              </a:ext>
            </a:extLst>
          </p:cNvPr>
          <p:cNvGrpSpPr/>
          <p:nvPr/>
        </p:nvGrpSpPr>
        <p:grpSpPr>
          <a:xfrm>
            <a:off x="6427296" y="6486918"/>
            <a:ext cx="2716704" cy="710880"/>
            <a:chOff x="6427296" y="6486918"/>
            <a:chExt cx="2716704" cy="710880"/>
          </a:xfrm>
        </p:grpSpPr>
        <p:sp>
          <p:nvSpPr>
            <p:cNvPr id="10" name="箭头: 五边形 9">
              <a:extLst>
                <a:ext uri="{FF2B5EF4-FFF2-40B4-BE49-F238E27FC236}">
                  <a16:creationId xmlns:a16="http://schemas.microsoft.com/office/drawing/2014/main" id="{9B46E80A-3C1C-4994-AC5A-E48480F529AC}"/>
                </a:ext>
              </a:extLst>
            </p:cNvPr>
            <p:cNvSpPr/>
            <p:nvPr/>
          </p:nvSpPr>
          <p:spPr>
            <a:xfrm rot="10800000">
              <a:off x="6427296" y="6491839"/>
              <a:ext cx="2716704" cy="7059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C4C1B019-9FA6-4193-9B10-AE410F46CB1C}"/>
                </a:ext>
              </a:extLst>
            </p:cNvPr>
            <p:cNvSpPr txBox="1"/>
            <p:nvPr/>
          </p:nvSpPr>
          <p:spPr>
            <a:xfrm>
              <a:off x="6888365" y="6486918"/>
              <a:ext cx="21602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章结构化设计</a:t>
              </a:r>
            </a:p>
          </p:txBody>
        </p:sp>
      </p:grpSp>
      <p:sp>
        <p:nvSpPr>
          <p:cNvPr id="12" name="箭头: 五边形 11">
            <a:extLst>
              <a:ext uri="{FF2B5EF4-FFF2-40B4-BE49-F238E27FC236}">
                <a16:creationId xmlns:a16="http://schemas.microsoft.com/office/drawing/2014/main" id="{6B3E6952-B70B-4833-BF89-AE6CF2A28DA7}"/>
              </a:ext>
            </a:extLst>
          </p:cNvPr>
          <p:cNvSpPr/>
          <p:nvPr/>
        </p:nvSpPr>
        <p:spPr>
          <a:xfrm>
            <a:off x="0" y="-603448"/>
            <a:ext cx="7772400" cy="1221222"/>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altLang="zh-CN" sz="4400" dirty="0">
              <a:solidFill>
                <a:schemeClr val="bg1"/>
              </a:solidFill>
              <a:latin typeface="微软雅黑" pitchFamily="34" charset="-122"/>
              <a:ea typeface="微软雅黑" pitchFamily="34" charset="-122"/>
            </a:endParaRPr>
          </a:p>
          <a:p>
            <a:pPr>
              <a:lnSpc>
                <a:spcPts val="4000"/>
              </a:lnSpc>
              <a:spcBef>
                <a:spcPts val="600"/>
              </a:spcBef>
              <a:spcAft>
                <a:spcPts val="600"/>
              </a:spcAft>
            </a:pPr>
            <a:r>
              <a:rPr lang="zh-CN" altLang="en-US" sz="4400" dirty="0">
                <a:solidFill>
                  <a:schemeClr val="bg1"/>
                </a:solidFill>
                <a:latin typeface="微软雅黑" pitchFamily="34" charset="-122"/>
                <a:ea typeface="微软雅黑" pitchFamily="34" charset="-122"/>
              </a:rPr>
              <a:t> </a:t>
            </a:r>
            <a:r>
              <a:rPr lang="en-US" altLang="zh-CN" sz="4400" dirty="0">
                <a:solidFill>
                  <a:schemeClr val="bg1"/>
                </a:solidFill>
                <a:latin typeface="微软雅黑" pitchFamily="34" charset="-122"/>
                <a:ea typeface="微软雅黑" pitchFamily="34" charset="-122"/>
              </a:rPr>
              <a:t>4.6.5 </a:t>
            </a:r>
            <a:r>
              <a:rPr lang="zh-CN" altLang="en-US" sz="4400" dirty="0">
                <a:solidFill>
                  <a:schemeClr val="bg1"/>
                </a:solidFill>
                <a:latin typeface="微软雅黑" pitchFamily="34" charset="-122"/>
                <a:ea typeface="微软雅黑" pitchFamily="34" charset="-122"/>
              </a:rPr>
              <a:t>人机交互界面设计指南</a:t>
            </a:r>
            <a:endParaRPr lang="zh-CN" altLang="en-US" sz="4400" dirty="0">
              <a:solidFill>
                <a:schemeClr val="bg1"/>
              </a:solidFill>
            </a:endParaRPr>
          </a:p>
        </p:txBody>
      </p:sp>
    </p:spTree>
  </p:cSld>
  <p:clrMapOvr>
    <a:masterClrMapping/>
  </p:clrMapOvr>
  <p:transition spd="med">
    <p:pull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a:solidFill>
            <a:srgbClr val="92D050"/>
          </a:solidFill>
        </p:spPr>
        <p:txBody>
          <a:bodyPr vert="horz" lIns="91440" tIns="45720" rIns="91440" bIns="45720" rtlCol="0" anchor="ctr">
            <a:normAutofit fontScale="97500"/>
          </a:bodyPr>
          <a:lstStyle/>
          <a:p>
            <a:pPr algn="ctr"/>
            <a:r>
              <a:rPr lang="zh-CN" altLang="en-US" sz="6000" dirty="0">
                <a:latin typeface="微软雅黑" pitchFamily="34" charset="-122"/>
                <a:ea typeface="微软雅黑" pitchFamily="34" charset="-122"/>
              </a:rPr>
              <a:t>参考资料</a:t>
            </a:r>
          </a:p>
        </p:txBody>
      </p:sp>
      <p:sp>
        <p:nvSpPr>
          <p:cNvPr id="130052" name="Rectangle 3" descr="Rectangle: Click to edit Master text styles&#10;Second level&#10;Third level&#10;Fourth level&#10;Fifth level"/>
          <p:cNvSpPr>
            <a:spLocks noGrp="1" noChangeArrowheads="1"/>
          </p:cNvSpPr>
          <p:nvPr>
            <p:ph idx="1"/>
          </p:nvPr>
        </p:nvSpPr>
        <p:spPr>
          <a:xfrm>
            <a:off x="827088" y="1916113"/>
            <a:ext cx="7772400" cy="4114800"/>
          </a:xfrm>
        </p:spPr>
        <p:txBody>
          <a:bodyPr>
            <a:normAutofit/>
          </a:bodyPr>
          <a:lstStyle/>
          <a:p>
            <a:pPr eaLnBrk="1" hangingPunct="1"/>
            <a:r>
              <a:rPr lang="zh-CN" altLang="en-US" sz="3200" dirty="0"/>
              <a:t>张海藩</a:t>
            </a:r>
            <a:r>
              <a:rPr lang="en-US" altLang="zh-CN" sz="3200" dirty="0"/>
              <a:t>, </a:t>
            </a:r>
            <a:r>
              <a:rPr lang="zh-CN" altLang="en-US" sz="3200" dirty="0"/>
              <a:t>软件工程</a:t>
            </a:r>
            <a:r>
              <a:rPr lang="en-US" altLang="zh-CN" sz="3200" dirty="0"/>
              <a:t>,</a:t>
            </a:r>
            <a:r>
              <a:rPr lang="zh-CN" altLang="en-US" sz="3200" dirty="0"/>
              <a:t>人民邮电出版社</a:t>
            </a:r>
          </a:p>
          <a:p>
            <a:pPr eaLnBrk="1" hangingPunct="1"/>
            <a:r>
              <a:rPr lang="zh-CN" altLang="en-US" sz="3200" dirty="0"/>
              <a:t>软件过程改进</a:t>
            </a:r>
          </a:p>
          <a:p>
            <a:pPr eaLnBrk="1" hangingPunct="1"/>
            <a:r>
              <a:rPr lang="en-US" altLang="zh-CN" sz="3200" dirty="0"/>
              <a:t>CMM</a:t>
            </a:r>
          </a:p>
          <a:p>
            <a:pPr eaLnBrk="1" hangingPunct="1"/>
            <a:r>
              <a:rPr lang="zh-CN" altLang="en-US" sz="3200" dirty="0"/>
              <a:t>面向对象的软件工程</a:t>
            </a:r>
          </a:p>
          <a:p>
            <a:pPr eaLnBrk="1" hangingPunct="1"/>
            <a:r>
              <a:rPr lang="zh-CN" altLang="en-US" sz="3200" dirty="0"/>
              <a:t>软件配置管理</a:t>
            </a:r>
          </a:p>
          <a:p>
            <a:pPr eaLnBrk="1" hangingPunct="1"/>
            <a:r>
              <a:rPr lang="en-US" altLang="zh-CN" sz="3200" dirty="0"/>
              <a:t>Internet</a:t>
            </a:r>
          </a:p>
        </p:txBody>
      </p:sp>
      <p:sp>
        <p:nvSpPr>
          <p:cNvPr id="6" name="灯片编号占位符 5"/>
          <p:cNvSpPr>
            <a:spLocks noGrp="1"/>
          </p:cNvSpPr>
          <p:nvPr>
            <p:ph type="sldNum" sz="quarter" idx="12"/>
          </p:nvPr>
        </p:nvSpPr>
        <p:spPr/>
        <p:txBody>
          <a:bodyPr/>
          <a:lstStyle/>
          <a:p>
            <a:pPr>
              <a:defRPr/>
            </a:pPr>
            <a:fld id="{15513165-0A5F-44D2-A6A8-A5E4FA8E3623}" type="slidenum">
              <a:rPr lang="en-US" altLang="zh-CN"/>
              <a:pPr>
                <a:defRPr/>
              </a:pPr>
              <a:t>99</a:t>
            </a:fld>
            <a:endParaRPr lang="en-US" altLang="zh-CN"/>
          </a:p>
        </p:txBody>
      </p:sp>
    </p:spTree>
  </p:cSld>
  <p:clrMapOvr>
    <a:masterClrMapping/>
  </p:clrMapOvr>
  <p:transition spd="med">
    <p:pull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5297</TotalTime>
  <Words>3435</Words>
  <Application>Microsoft Office PowerPoint</Application>
  <PresentationFormat>全屏显示(4:3)</PresentationFormat>
  <Paragraphs>742</Paragraphs>
  <Slides>100</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14" baseType="lpstr">
      <vt:lpstr>等线</vt:lpstr>
      <vt:lpstr>等线 Light</vt:lpstr>
      <vt:lpstr>黑体</vt:lpstr>
      <vt:lpstr>楷体_GB2312</vt:lpstr>
      <vt:lpstr>隶书</vt:lpstr>
      <vt:lpstr>宋体</vt:lpstr>
      <vt:lpstr>微软雅黑</vt:lpstr>
      <vt:lpstr>Arial</vt:lpstr>
      <vt:lpstr>Calibri</vt:lpstr>
      <vt:lpstr>Tahoma</vt:lpstr>
      <vt:lpstr>Times New Roman</vt:lpstr>
      <vt:lpstr>Wingdings</vt:lpstr>
      <vt:lpstr>Office 主题​​</vt:lpstr>
      <vt:lpstr>Image</vt:lpstr>
      <vt:lpstr>软件工程 </vt:lpstr>
      <vt:lpstr>个人介绍</vt:lpstr>
      <vt:lpstr>PowerPoint 演示文稿</vt:lpstr>
      <vt:lpstr>4.1 软件设计概念</vt:lpstr>
      <vt:lpstr>4.1软件设计概念</vt:lpstr>
      <vt:lpstr>4.1软件设计概念</vt:lpstr>
      <vt:lpstr>4.1软件设计概念</vt:lpstr>
      <vt:lpstr>4.2结构化设计与结构化分析的关系</vt:lpstr>
      <vt:lpstr>4.2结构化设计与结构化分析的关系</vt:lpstr>
      <vt:lpstr>4.2结构化设计与结构化分析的关系</vt:lpstr>
      <vt:lpstr>4.2结构化设计与结构化分析的关系</vt:lpstr>
      <vt:lpstr>4.2结构化设计与结构化分析的关系</vt:lpstr>
      <vt:lpstr>4.2结构化设计与结构化分析的关系</vt:lpstr>
      <vt:lpstr>4.3软件设计的基本规则</vt:lpstr>
      <vt:lpstr>4.3.1模块化</vt:lpstr>
      <vt:lpstr>4.3.1模块化</vt:lpstr>
      <vt:lpstr>4.3.1模块化</vt:lpstr>
      <vt:lpstr>4.3.1模块化</vt:lpstr>
      <vt:lpstr>4.3.1模块化</vt:lpstr>
      <vt:lpstr>4.3.1模块化</vt:lpstr>
      <vt:lpstr>4.3.2抽象</vt:lpstr>
      <vt:lpstr>4.3.3逐步求精</vt:lpstr>
      <vt:lpstr>4.3.4信息隐蔽</vt:lpstr>
      <vt:lpstr>4.4 模块独立性</vt:lpstr>
      <vt:lpstr>4.4 模块独立性</vt:lpstr>
      <vt:lpstr>4.4 模块独立性</vt:lpstr>
      <vt:lpstr>4.4.1模块间的耦合</vt:lpstr>
      <vt:lpstr>4.4.1模块间的耦合</vt:lpstr>
      <vt:lpstr>4.4.1.1数据耦合</vt:lpstr>
      <vt:lpstr>4.4.1.1数据耦合</vt:lpstr>
      <vt:lpstr>4.4.1.2控制耦合</vt:lpstr>
      <vt:lpstr>4.4.1.2控制耦合</vt:lpstr>
      <vt:lpstr>4.4.1.3公共耦合</vt:lpstr>
      <vt:lpstr>4.4.1.3 公共耦合</vt:lpstr>
      <vt:lpstr>4.4.1.4 内容耦合</vt:lpstr>
      <vt:lpstr>4.4.1模块间的耦合</vt:lpstr>
      <vt:lpstr>模块间的耦合的启发式规则</vt:lpstr>
      <vt:lpstr>4.4.2模块内聚</vt:lpstr>
      <vt:lpstr>4.4.2模块内聚</vt:lpstr>
      <vt:lpstr>4.4.2.1偶然内聚</vt:lpstr>
      <vt:lpstr>4.4.2.2逻辑内聚</vt:lpstr>
      <vt:lpstr>4.4.2.3时间内聚</vt:lpstr>
      <vt:lpstr>4.4.2.4过程内聚</vt:lpstr>
      <vt:lpstr>4.4.2.5通讯内聚</vt:lpstr>
      <vt:lpstr>4.4.2.6顺序内聚</vt:lpstr>
      <vt:lpstr>4.4.2.6顺序内聚</vt:lpstr>
      <vt:lpstr>4.4.2.6顺序内聚</vt:lpstr>
      <vt:lpstr>4.4.2.7功能内聚</vt:lpstr>
      <vt:lpstr>4.4.2.7功能内聚</vt:lpstr>
      <vt:lpstr>4.4.2模块内聚</vt:lpstr>
      <vt:lpstr>4.5结构化设计建模</vt:lpstr>
      <vt:lpstr>4.5.1模块结构图</vt:lpstr>
      <vt:lpstr>4.5.1模块结构图</vt:lpstr>
      <vt:lpstr>4.5.1模块结构图</vt:lpstr>
      <vt:lpstr>4.5.1模块结构图</vt:lpstr>
      <vt:lpstr>4.5.2HIPO图</vt:lpstr>
      <vt:lpstr>4.5.2HIPO图</vt:lpstr>
      <vt:lpstr>4.5.2HIPO图</vt:lpstr>
      <vt:lpstr>4.5.2HIPO图</vt:lpstr>
      <vt:lpstr>4.5.2HIPO图</vt:lpstr>
      <vt:lpstr>4.5.3模块设计的原则</vt:lpstr>
      <vt:lpstr>4.5.3.1改进软件结构，提高模块独立性</vt:lpstr>
      <vt:lpstr>4.5.3.2深度适当</vt:lpstr>
      <vt:lpstr>4.5.3.2模块结构图深度</vt:lpstr>
      <vt:lpstr>4.5.3.3模块结构图宽度</vt:lpstr>
      <vt:lpstr>4.5.3.3模块结构图宽度</vt:lpstr>
      <vt:lpstr>4.5.3.4扇出数</vt:lpstr>
      <vt:lpstr>4.5.3.4扇出数</vt:lpstr>
      <vt:lpstr>4.5.3.5扇入数</vt:lpstr>
      <vt:lpstr>4.5.3.5扇入数</vt:lpstr>
      <vt:lpstr>4.5.3.6模块的作用域应在控制域之内</vt:lpstr>
      <vt:lpstr>4.5.3.6模块的作用域应在控制域之内</vt:lpstr>
      <vt:lpstr>4.5.3.7降低模块接口的复杂度</vt:lpstr>
      <vt:lpstr>4.5.3.8设计单入口、单出口模块</vt:lpstr>
      <vt:lpstr>4.5.3.9 模块的功能应可预测</vt:lpstr>
      <vt:lpstr>4.5.4 面向数据流的设计方法</vt:lpstr>
      <vt:lpstr>4.5.4面向数据流的设计方法</vt:lpstr>
      <vt:lpstr>4.5.4.1变换流</vt:lpstr>
      <vt:lpstr>4.5.4.1变换流设计</vt:lpstr>
      <vt:lpstr>4.5.4.1变换流设计</vt:lpstr>
      <vt:lpstr>4.5.4.1变换流设计</vt:lpstr>
      <vt:lpstr>4.5.4.1变换流设计</vt:lpstr>
      <vt:lpstr>4.5.4.2事务流设计</vt:lpstr>
      <vt:lpstr>4.5.4.2事务流设计</vt:lpstr>
      <vt:lpstr>4.5.4.2事务流设计</vt:lpstr>
      <vt:lpstr>4.5.4.2事务流设计</vt:lpstr>
      <vt:lpstr>PowerPoint 演示文稿</vt:lpstr>
      <vt:lpstr>PowerPoint 演示文稿</vt:lpstr>
      <vt:lpstr>PowerPoint 演示文稿</vt:lpstr>
      <vt:lpstr>PowerPoint 演示文稿</vt:lpstr>
      <vt:lpstr>系统响应时间</vt:lpstr>
      <vt:lpstr>用户帮助设施</vt:lpstr>
      <vt:lpstr>PowerPoint 演示文稿</vt:lpstr>
      <vt:lpstr>PowerPoint 演示文稿</vt:lpstr>
      <vt:lpstr>PowerPoint 演示文稿</vt:lpstr>
      <vt:lpstr>PowerPoint 演示文稿</vt:lpstr>
      <vt:lpstr>PowerPoint 演示文稿</vt:lpstr>
      <vt:lpstr>PowerPoint 演示文稿</vt:lpstr>
      <vt:lpstr>参考资料</vt:lpstr>
      <vt:lpstr>Question &amp; Answer</vt:lpstr>
    </vt:vector>
  </TitlesOfParts>
  <Company>cug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Jeffrey wang</dc:creator>
  <cp:lastModifiedBy>jeffreyi7</cp:lastModifiedBy>
  <cp:revision>971</cp:revision>
  <dcterms:created xsi:type="dcterms:W3CDTF">2003-10-08T08:19:31Z</dcterms:created>
  <dcterms:modified xsi:type="dcterms:W3CDTF">2019-11-29T02:55:11Z</dcterms:modified>
</cp:coreProperties>
</file>