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" y="-15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第一次作业情况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74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、少部分同学没有按要求做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、存在抄袭（完全一样）的现象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、少数同学未能按时提交作业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、个别同学作业内容太啰嗦，需要简练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50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27260" y="418331"/>
            <a:ext cx="5274310" cy="395605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65104"/>
            <a:ext cx="5267960" cy="2026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73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238125"/>
            <a:ext cx="5743575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47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066800"/>
            <a:ext cx="55245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60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3438"/>
            <a:ext cx="6399213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75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36e400edd9a62ed4e5d989b40ea137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t="16383" r="21060"/>
          <a:stretch>
            <a:fillRect/>
          </a:stretch>
        </p:blipFill>
        <p:spPr bwMode="auto">
          <a:xfrm>
            <a:off x="2699792" y="1484784"/>
            <a:ext cx="24955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48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41</Words>
  <Application>Microsoft Office PowerPoint</Application>
  <PresentationFormat>全屏显示(4:3)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第一次作业情况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康晓军</cp:lastModifiedBy>
  <cp:revision>4</cp:revision>
  <dcterms:modified xsi:type="dcterms:W3CDTF">2019-09-17T06:53:11Z</dcterms:modified>
</cp:coreProperties>
</file>