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E522A0-85AF-4C88-91B6-38D0F0A48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2033EAF-403E-48E3-8D64-5F0FE730B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F47204-7E8C-48AD-87B3-5A315EF8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0BBFB82-294D-435D-A868-1A37ED56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B138B0C-C72B-4392-9873-050895E5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5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DE5AFF-B263-4CC2-97CD-84CAE2E7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769DE44-1369-42EA-9DCD-0F8A1B960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AF5E14-82BA-4E77-B323-16A37460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FF1205-210E-454D-884C-3898282F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7012DB6-6009-4732-BDD9-D0D7E4F3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7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29992D3-60FB-4671-887F-AC7E8AE53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15F928-93D2-4B37-A4C6-BA16DA31F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B44B1B4-6A28-47B5-B85D-9BDB8441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D11596-0A71-4CFA-9A01-BE0FE3D0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4168AAB-8D81-4C58-8B56-CF914F3A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393F7A-87F4-4DE3-9FCC-1AB8B953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927EE1-6C70-4156-8F7D-D6766804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1210A2-36D5-449B-8093-90640E5A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77F1A3C-3D19-401F-870E-7842D2ED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6FDD4E-A813-4195-AB93-1607D9E1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9C8F6E-0FF7-4366-9CD5-D8269882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57B62E0-2883-4968-A854-4A1BB6D6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6BD271B-BB8A-440C-B891-B7CF689E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DAB6B05-7404-4EB4-A18F-2412BB0D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849641-4E53-4D75-8FB0-C76783D3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7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89246C-7DA4-4D09-BF1C-71E0C976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F3307E-90EE-4CDF-A26D-8E96B329B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FBF2765-8EFF-4023-8CFD-406BF036B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8665F80-F2E8-47F8-9C1F-0CDB79B7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645EF86-765E-42FD-B3DF-C9989CF5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4A86B0-3DBC-479B-A314-435DE6DB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7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FC46B9-E026-44DC-BC7B-A41DD462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9AEDF03-71A4-4D3C-8793-7FB6D919B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21DF8E7-2557-460B-B69A-9C7982EB5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2B8181A-8CAE-4D6A-99A5-608CB63D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7089841-12F0-431B-AE80-8CB84E6C8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CF30826-1D39-481C-B912-4EFA42FB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6208B7C-1FF9-4D55-8A8D-927C9C95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4832288-C417-44F2-8513-E828ADFE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4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6465F6-2FB8-44A1-BDC7-ABB6F879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C85555C-8F2B-47C6-8903-748B271B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B7EF307-F8B0-44E4-803B-CBBF0976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F9E5C53-439A-4CD4-A339-44C3484B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9251490-F395-481A-B6AE-6AC5449A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8C533FA-FE64-4CFD-9EAE-91C2DF71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DF2D986-139A-459E-8565-DD0FD733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3E20E3-5374-418B-BCA0-0E4DCA45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F034F2-022D-438F-9166-0294B552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A2FA0D8-987D-4CC0-809A-D6F1DD55C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5C09A3-7042-49F0-A97C-3A6D533B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15DEDD8-47F8-4550-A46F-0F9EB747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25FF06A-0A9A-436E-B23B-2754F018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0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0E7805-D204-4466-A975-3E99F566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72FD259-135D-46BF-87AD-56C720BDD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B7A6904-60D3-4E4D-9D2B-F6051114E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B148A45-1AB1-47DC-8426-9DD0020C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53E0C5-F8EF-44AB-B752-F68CF755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10BFA14-453F-45F5-8113-5CE00333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38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7755407-98D4-4CE7-86FF-32CF1305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B9B0C60-48B3-4666-A3C9-47220B57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78B8131-35FD-447F-A66A-3346E8DB7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5DB5-E587-43F0-BA01-D812A61D2F03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62F4AF-9DCE-468C-87A7-5219EC7C4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031353B-6E61-4BBA-A4E9-15A305ABA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9982-A05D-43AC-A016-FE1AEF588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376692-2AFD-4357-A0D0-5CE50C0CA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课程考</a:t>
            </a:r>
            <a:r>
              <a:rPr lang="zh-CN" altLang="en-US" dirty="0" smtClean="0"/>
              <a:t>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《</a:t>
            </a:r>
            <a:r>
              <a:rPr lang="zh-CN" altLang="en-US" dirty="0" smtClean="0"/>
              <a:t>智能优化技术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3659945-CF38-44B6-BF1F-75CDFC214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龚文引</a:t>
            </a:r>
          </a:p>
        </p:txBody>
      </p:sp>
    </p:spTree>
    <p:extLst>
      <p:ext uri="{BB962C8B-B14F-4D97-AF65-F5344CB8AC3E}">
        <p14:creationId xmlns:p14="http://schemas.microsoft.com/office/powerpoint/2010/main" val="40099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CF660D-9DAD-4158-9C46-5607D72D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DC0D14-9277-404F-8A5C-D2AFE37E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与上课讲授的</a:t>
            </a:r>
            <a:r>
              <a:rPr lang="en-US" altLang="zh-CN" dirty="0"/>
              <a:t>《</a:t>
            </a:r>
            <a:r>
              <a:rPr lang="zh-CN" altLang="en-US" dirty="0"/>
              <a:t>智能优化技术</a:t>
            </a:r>
            <a:r>
              <a:rPr lang="en-US" altLang="zh-CN" dirty="0"/>
              <a:t>》</a:t>
            </a:r>
            <a:r>
              <a:rPr lang="zh-CN" altLang="en-US" dirty="0"/>
              <a:t>的任一专题的算法为例进行实验探讨</a:t>
            </a:r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不可以写综述报告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不可以直接抄袭网上报告，若发现直接判为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测试问题实例不少于</a:t>
            </a:r>
            <a:r>
              <a:rPr lang="en-US" altLang="zh-CN" dirty="0"/>
              <a:t>5</a:t>
            </a:r>
            <a:r>
              <a:rPr lang="zh-CN" altLang="en-US" dirty="0"/>
              <a:t>个（如</a:t>
            </a:r>
            <a:r>
              <a:rPr lang="en-US" altLang="zh-CN" dirty="0"/>
              <a:t>5</a:t>
            </a:r>
            <a:r>
              <a:rPr lang="zh-CN" altLang="en-US" dirty="0"/>
              <a:t>个以上函数优化问题、</a:t>
            </a:r>
            <a:r>
              <a:rPr lang="en-US" altLang="zh-CN" dirty="0"/>
              <a:t>5</a:t>
            </a:r>
            <a:r>
              <a:rPr lang="zh-CN" altLang="en-US" dirty="0"/>
              <a:t>个以上</a:t>
            </a:r>
            <a:r>
              <a:rPr lang="en-US" altLang="zh-CN" dirty="0"/>
              <a:t>0-1</a:t>
            </a:r>
            <a:r>
              <a:rPr lang="zh-CN" altLang="en-US" dirty="0"/>
              <a:t>背包问题实例、</a:t>
            </a:r>
            <a:r>
              <a:rPr lang="en-US" altLang="zh-CN" dirty="0"/>
              <a:t>5</a:t>
            </a:r>
            <a:r>
              <a:rPr lang="zh-CN" altLang="en-US" dirty="0"/>
              <a:t>个以上</a:t>
            </a:r>
            <a:r>
              <a:rPr lang="en-US" altLang="zh-CN" dirty="0"/>
              <a:t>TSP</a:t>
            </a:r>
            <a:r>
              <a:rPr lang="zh-CN" altLang="en-US" dirty="0"/>
              <a:t>问题测试实例等）</a:t>
            </a:r>
            <a:endParaRPr lang="en-US" altLang="zh-CN" dirty="0"/>
          </a:p>
          <a:p>
            <a:pPr lvl="1"/>
            <a:r>
              <a:rPr lang="zh-CN" altLang="en-US" dirty="0"/>
              <a:t>每个算法对于同一设置独立运行</a:t>
            </a:r>
            <a:r>
              <a:rPr lang="en-US" altLang="zh-CN" dirty="0"/>
              <a:t>10</a:t>
            </a:r>
            <a:r>
              <a:rPr lang="zh-CN" altLang="en-US" dirty="0"/>
              <a:t>次，统计均值、方差，并要求有一些实验图形（如算法收敛图、</a:t>
            </a:r>
            <a:r>
              <a:rPr lang="en-US" altLang="zh-CN" dirty="0"/>
              <a:t>TSP</a:t>
            </a:r>
            <a:r>
              <a:rPr lang="zh-CN" altLang="en-US" dirty="0"/>
              <a:t>最后路径图等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要重点突出对实验结论的分析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00CCDA-E41B-49BB-A1DA-4248E31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5C8E07-47D8-4174-9C59-030CB742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  <a:endParaRPr lang="en-US" altLang="zh-CN" dirty="0"/>
          </a:p>
          <a:p>
            <a:pPr lvl="1"/>
            <a:r>
              <a:rPr lang="zh-CN" altLang="en-US" dirty="0"/>
              <a:t>课程结束后两周之内</a:t>
            </a:r>
            <a:endParaRPr lang="en-US" altLang="zh-CN" dirty="0"/>
          </a:p>
          <a:p>
            <a:r>
              <a:rPr lang="zh-CN" altLang="en-US" dirty="0"/>
              <a:t>报告命名</a:t>
            </a:r>
            <a:endParaRPr lang="en-US" altLang="zh-CN" dirty="0"/>
          </a:p>
          <a:p>
            <a:pPr lvl="1"/>
            <a:r>
              <a:rPr lang="zh-CN" altLang="en-US" dirty="0"/>
              <a:t>班级序号</a:t>
            </a:r>
            <a:r>
              <a:rPr lang="en-US" altLang="zh-CN" dirty="0"/>
              <a:t>+</a:t>
            </a:r>
            <a:r>
              <a:rPr lang="zh-CN" altLang="en-US" dirty="0"/>
              <a:t>姓名（如：</a:t>
            </a:r>
            <a:r>
              <a:rPr lang="en-US" altLang="zh-CN" dirty="0"/>
              <a:t>19110101-</a:t>
            </a:r>
            <a:r>
              <a:rPr lang="zh-CN" altLang="en-US" dirty="0"/>
              <a:t>张三）</a:t>
            </a:r>
            <a:endParaRPr lang="en-US" altLang="zh-CN" dirty="0"/>
          </a:p>
          <a:p>
            <a:pPr lvl="1"/>
            <a:r>
              <a:rPr lang="zh-CN" altLang="en-US" dirty="0"/>
              <a:t>只需要提交</a:t>
            </a:r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/>
              <a:t>的报告，不需要源代码</a:t>
            </a:r>
            <a:endParaRPr lang="en-US" altLang="zh-CN" dirty="0"/>
          </a:p>
          <a:p>
            <a:r>
              <a:rPr lang="zh-CN" altLang="en-US" dirty="0"/>
              <a:t>报告提交邮箱</a:t>
            </a:r>
            <a:endParaRPr lang="en-US" altLang="zh-CN" dirty="0"/>
          </a:p>
          <a:p>
            <a:pPr lvl="1"/>
            <a:r>
              <a:rPr lang="en-US" altLang="zh-CN" dirty="0"/>
              <a:t>cug11100304@163.com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7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函数图形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6" y="1690688"/>
            <a:ext cx="4686300" cy="342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96" y="1804584"/>
            <a:ext cx="7206748" cy="33151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7614" y="546315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不同参数设置收敛图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轴：适应值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轴：演化代数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95282" y="546315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不同运行次数收敛图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轴：适应值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轴：演化代数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函数图形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79" y="1940402"/>
            <a:ext cx="2829320" cy="2791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93" y="1332854"/>
            <a:ext cx="7239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表格统计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74658"/>
              </p:ext>
            </p:extLst>
          </p:nvPr>
        </p:nvGraphicFramePr>
        <p:xfrm>
          <a:off x="1776278" y="2091266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参数设置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参数设置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参数设置</a:t>
                      </a:r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均值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均值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均值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均值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f02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f03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f05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9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340</Words>
  <Application>Microsoft Office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课程考核 《智能优化技术》</vt:lpstr>
      <vt:lpstr>报告内容</vt:lpstr>
      <vt:lpstr>报告提交</vt:lpstr>
      <vt:lpstr>函数图形</vt:lpstr>
      <vt:lpstr>函数图形</vt:lpstr>
      <vt:lpstr>表格统计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课程考核</dc:title>
  <dc:creator>wygong</dc:creator>
  <cp:lastModifiedBy>Wenyin</cp:lastModifiedBy>
  <cp:revision>12</cp:revision>
  <dcterms:created xsi:type="dcterms:W3CDTF">2020-05-15T07:12:30Z</dcterms:created>
  <dcterms:modified xsi:type="dcterms:W3CDTF">2020-05-16T23:09:23Z</dcterms:modified>
</cp:coreProperties>
</file>