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5" y="-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p:oleObj spid="_x0000_s1026" name="Image" r:id="rId3" imgW="13003175" imgH="2577778" progId="">
              <p:embed/>
            </p:oleObj>
          </a:graphicData>
        </a:graphic>
      </p:graphicFrame>
      <p:pic>
        <p:nvPicPr>
          <p:cNvPr id="3" name="Picture 10" descr="D:\图库\图片\油田标志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28600" y="-457200"/>
            <a:ext cx="2897188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 descr="C:\Documents and Settings\Administrator\桌面\图片2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9213" y="14288"/>
            <a:ext cx="1474787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p:oleObj spid="_x0000_s2050" name="Image" r:id="rId3" imgW="13003175" imgH="2577778" progId="">
              <p:embed/>
            </p:oleObj>
          </a:graphicData>
        </a:graphic>
      </p:graphicFrame>
      <p:pic>
        <p:nvPicPr>
          <p:cNvPr id="3" name="Picture 10" descr="D:\图库\图片\油田标志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28600" y="-457200"/>
            <a:ext cx="2897188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 descr="C:\Documents and Settings\Administrator\桌面\图片2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9213" y="14288"/>
            <a:ext cx="1474787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46E4-63F2-4844-AB55-28ACE449C609}" type="datetimeFigureOut">
              <a:rPr lang="zh-CN" altLang="en-US" smtClean="0"/>
              <a:pPr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6666-CC71-496C-B092-8DC6637C2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0013;&#22269;&#22320;&#36136;&#35843;&#26597;&#23616;&#19977;&#32500;&#24314;&#27169;&#25216;&#26415;&#24212;&#29992;&#25112;&#30053;&#30740;&#31350;.pp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27719;&#25253;-&#19977;&#32500;&#22320;&#36136;&#24314;&#27169;&#36827;&#23637;.p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QuantyView&#24179;&#21488;&#21450;&#22320;&#30719;&#24037;&#20316;&#20449;&#24687;&#21270;.p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9383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algn="ctr">
              <a:defRPr/>
            </a:pP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计算机前沿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》</a:t>
            </a:r>
          </a:p>
          <a:p>
            <a:pPr algn="ctr">
              <a:defRPr/>
            </a:pP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5202" y="2959100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地质建模与三维可视化</a:t>
            </a:r>
            <a:endParaRPr lang="zh-CN" altLang="zh-CN" sz="4400" b="1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9670" y="5236550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田宜平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algn="ctr">
              <a:defRPr/>
            </a:pP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提纲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74750" y="1670050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、中国地质调查局三维建模技术应用战略研究</a:t>
            </a:r>
            <a:endParaRPr lang="zh-CN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、三维地质建模进展</a:t>
            </a:r>
            <a:endParaRPr lang="zh-CN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endParaRPr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、三维地质信息系统成果</a:t>
            </a:r>
            <a:endParaRPr lang="zh-CN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auto">
          <a:xfrm>
            <a:off x="225425" y="2255825"/>
            <a:ext cx="8755063" cy="2317750"/>
          </a:xfrm>
          <a:prstGeom prst="roundRect">
            <a:avLst>
              <a:gd name="adj" fmla="val 12699"/>
            </a:avLst>
          </a:prstGeom>
          <a:solidFill>
            <a:schemeClr val="bg1">
              <a:alpha val="59999"/>
            </a:schemeClr>
          </a:solidFill>
          <a:ln w="57150" cmpd="thickThin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hlinkClick r:id="rId2" action="ppaction://hlinkpres?slideindex=1&amp;slidetitle="/>
              </a:rPr>
              <a:t>中国地质调查局三维建模技术应用战略研究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第一部分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部分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5425" y="2255825"/>
            <a:ext cx="8755063" cy="2317750"/>
          </a:xfrm>
          <a:prstGeom prst="roundRect">
            <a:avLst>
              <a:gd name="adj" fmla="val 12699"/>
            </a:avLst>
          </a:prstGeom>
          <a:solidFill>
            <a:schemeClr val="bg1">
              <a:alpha val="59999"/>
            </a:schemeClr>
          </a:solidFill>
          <a:ln w="57150" cmpd="thickThin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hlinkClick r:id="rId2" action="ppaction://hlinkpres?slideindex=1&amp;slidetitle="/>
              </a:rPr>
              <a:t>三维地质建模进展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第三部分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5425" y="2255825"/>
            <a:ext cx="8755063" cy="2317750"/>
          </a:xfrm>
          <a:prstGeom prst="roundRect">
            <a:avLst>
              <a:gd name="adj" fmla="val 12699"/>
            </a:avLst>
          </a:prstGeom>
          <a:solidFill>
            <a:schemeClr val="bg1">
              <a:alpha val="59999"/>
            </a:schemeClr>
          </a:solidFill>
          <a:ln w="57150" cmpd="thickThin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/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hlinkClick r:id="rId2" action="ppaction://hlinkpres?slideindex=1&amp;slidetitle="/>
              </a:rPr>
              <a:t>三维地质信息系统成果</a:t>
            </a:r>
            <a:endParaRPr lang="zh-CN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10367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谢谢</a:t>
            </a:r>
            <a:endParaRPr lang="zh-CN" altLang="en-US" sz="4800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01</dc:creator>
  <cp:lastModifiedBy>01</cp:lastModifiedBy>
  <cp:revision>9</cp:revision>
  <dcterms:created xsi:type="dcterms:W3CDTF">2016-12-20T03:06:54Z</dcterms:created>
  <dcterms:modified xsi:type="dcterms:W3CDTF">2019-04-22T05:17:07Z</dcterms:modified>
</cp:coreProperties>
</file>